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310" r:id="rId3"/>
    <p:sldId id="311" r:id="rId4"/>
    <p:sldId id="257" r:id="rId5"/>
    <p:sldId id="316" r:id="rId6"/>
    <p:sldId id="312" r:id="rId7"/>
    <p:sldId id="313" r:id="rId8"/>
    <p:sldId id="317" r:id="rId9"/>
    <p:sldId id="314" r:id="rId10"/>
    <p:sldId id="319" r:id="rId11"/>
    <p:sldId id="272" r:id="rId12"/>
  </p:sldIdLst>
  <p:sldSz cx="9144000" cy="5143500" type="screen16x9"/>
  <p:notesSz cx="6858000" cy="9144000"/>
  <p:embeddedFontLst>
    <p:embeddedFont>
      <p:font typeface="Archivo" pitchFamily="2" charset="77"/>
      <p:regular r:id="rId14"/>
      <p:bold r:id="rId15"/>
      <p:italic r:id="rId16"/>
      <p:boldItalic r:id="rId17"/>
    </p:embeddedFont>
    <p:embeddedFont>
      <p:font typeface="Berkshire Swash" panose="02000505000000020003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Montserrat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A90ECB-B6AB-4F3B-92E1-36DDA470F8FE}">
  <a:tblStyle styleId="{1AA90ECB-B6AB-4F3B-92E1-36DDA470F8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9"/>
  </p:normalViewPr>
  <p:slideViewPr>
    <p:cSldViewPr snapToGrid="0">
      <p:cViewPr>
        <p:scale>
          <a:sx n="110" d="100"/>
          <a:sy n="110" d="100"/>
        </p:scale>
        <p:origin x="15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73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1" name="Google Shape;3981;g1185c551a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2" name="Google Shape;3982;g1185c551ac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g137f200123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9" name="Google Shape;2599;g137f200123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29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7" name="Google Shape;2657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263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7" name="Google Shape;2657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33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68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873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7" name="Google Shape;2657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97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90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44271"/>
            <a:ext cx="9030884" cy="552280"/>
            <a:chOff x="1" y="-44271"/>
            <a:chExt cx="9030884" cy="55228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-44271"/>
              <a:ext cx="9030884" cy="552280"/>
              <a:chOff x="1" y="-44271"/>
              <a:chExt cx="9030884" cy="552280"/>
            </a:xfrm>
          </p:grpSpPr>
          <p:sp>
            <p:nvSpPr>
              <p:cNvPr id="11" name="Google Shape;11;p2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825222" y="170759"/>
                <a:ext cx="93102" cy="9317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8" extrusionOk="0">
                    <a:moveTo>
                      <a:pt x="688" y="0"/>
                    </a:moveTo>
                    <a:lnTo>
                      <a:pt x="432" y="402"/>
                    </a:lnTo>
                    <a:lnTo>
                      <a:pt x="1" y="599"/>
                    </a:lnTo>
                    <a:lnTo>
                      <a:pt x="401" y="855"/>
                    </a:lnTo>
                    <a:lnTo>
                      <a:pt x="600" y="1287"/>
                    </a:lnTo>
                    <a:lnTo>
                      <a:pt x="856" y="886"/>
                    </a:lnTo>
                    <a:lnTo>
                      <a:pt x="1287" y="688"/>
                    </a:lnTo>
                    <a:lnTo>
                      <a:pt x="887" y="433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347121" y="57396"/>
                <a:ext cx="163922" cy="16392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266" extrusionOk="0">
                    <a:moveTo>
                      <a:pt x="1211" y="0"/>
                    </a:moveTo>
                    <a:lnTo>
                      <a:pt x="759" y="705"/>
                    </a:lnTo>
                    <a:lnTo>
                      <a:pt x="0" y="1056"/>
                    </a:lnTo>
                    <a:lnTo>
                      <a:pt x="705" y="1506"/>
                    </a:lnTo>
                    <a:lnTo>
                      <a:pt x="1055" y="2266"/>
                    </a:lnTo>
                    <a:lnTo>
                      <a:pt x="1505" y="1560"/>
                    </a:lnTo>
                    <a:lnTo>
                      <a:pt x="2266" y="1211"/>
                    </a:lnTo>
                    <a:lnTo>
                      <a:pt x="1560" y="759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393237" y="135165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3" y="735"/>
                    </a:lnTo>
                    <a:lnTo>
                      <a:pt x="1" y="1136"/>
                    </a:lnTo>
                    <a:lnTo>
                      <a:pt x="733" y="1538"/>
                    </a:lnTo>
                    <a:lnTo>
                      <a:pt x="1136" y="2271"/>
                    </a:lnTo>
                    <a:lnTo>
                      <a:pt x="1536" y="1538"/>
                    </a:lnTo>
                    <a:lnTo>
                      <a:pt x="2271" y="1136"/>
                    </a:lnTo>
                    <a:lnTo>
                      <a:pt x="1536" y="735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087704" y="139075"/>
                <a:ext cx="156616" cy="156544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164" extrusionOk="0">
                    <a:moveTo>
                      <a:pt x="1157" y="1"/>
                    </a:moveTo>
                    <a:lnTo>
                      <a:pt x="726" y="673"/>
                    </a:lnTo>
                    <a:lnTo>
                      <a:pt x="0" y="1008"/>
                    </a:lnTo>
                    <a:lnTo>
                      <a:pt x="675" y="1439"/>
                    </a:lnTo>
                    <a:lnTo>
                      <a:pt x="1008" y="2164"/>
                    </a:lnTo>
                    <a:lnTo>
                      <a:pt x="1438" y="1490"/>
                    </a:lnTo>
                    <a:lnTo>
                      <a:pt x="2164" y="1156"/>
                    </a:lnTo>
                    <a:lnTo>
                      <a:pt x="1492" y="726"/>
                    </a:ln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353204" y="285665"/>
                <a:ext cx="88399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2" extrusionOk="0">
                    <a:moveTo>
                      <a:pt x="611" y="1"/>
                    </a:moveTo>
                    <a:lnTo>
                      <a:pt x="395" y="396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2"/>
                    </a:lnTo>
                    <a:lnTo>
                      <a:pt x="827" y="827"/>
                    </a:lnTo>
                    <a:lnTo>
                      <a:pt x="1221" y="611"/>
                    </a:lnTo>
                    <a:lnTo>
                      <a:pt x="827" y="396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550649" y="243393"/>
                <a:ext cx="138242" cy="138314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912" extrusionOk="0">
                    <a:moveTo>
                      <a:pt x="954" y="1"/>
                    </a:moveTo>
                    <a:lnTo>
                      <a:pt x="617" y="618"/>
                    </a:lnTo>
                    <a:lnTo>
                      <a:pt x="1" y="955"/>
                    </a:lnTo>
                    <a:lnTo>
                      <a:pt x="617" y="1294"/>
                    </a:lnTo>
                    <a:lnTo>
                      <a:pt x="954" y="1911"/>
                    </a:lnTo>
                    <a:lnTo>
                      <a:pt x="1294" y="1294"/>
                    </a:lnTo>
                    <a:lnTo>
                      <a:pt x="1910" y="955"/>
                    </a:lnTo>
                    <a:lnTo>
                      <a:pt x="1294" y="618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355643" y="-17253"/>
                <a:ext cx="71472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87" extrusionOk="0">
                    <a:moveTo>
                      <a:pt x="495" y="0"/>
                    </a:moveTo>
                    <a:lnTo>
                      <a:pt x="321" y="320"/>
                    </a:lnTo>
                    <a:lnTo>
                      <a:pt x="1" y="494"/>
                    </a:lnTo>
                    <a:lnTo>
                      <a:pt x="321" y="669"/>
                    </a:lnTo>
                    <a:lnTo>
                      <a:pt x="495" y="986"/>
                    </a:lnTo>
                    <a:lnTo>
                      <a:pt x="668" y="669"/>
                    </a:lnTo>
                    <a:lnTo>
                      <a:pt x="988" y="494"/>
                    </a:lnTo>
                    <a:lnTo>
                      <a:pt x="668" y="32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07684" y="259942"/>
                <a:ext cx="139689" cy="139833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933" extrusionOk="0">
                    <a:moveTo>
                      <a:pt x="967" y="1"/>
                    </a:moveTo>
                    <a:lnTo>
                      <a:pt x="625" y="625"/>
                    </a:lnTo>
                    <a:lnTo>
                      <a:pt x="0" y="966"/>
                    </a:lnTo>
                    <a:lnTo>
                      <a:pt x="625" y="1307"/>
                    </a:lnTo>
                    <a:lnTo>
                      <a:pt x="967" y="1932"/>
                    </a:lnTo>
                    <a:lnTo>
                      <a:pt x="1307" y="1307"/>
                    </a:lnTo>
                    <a:lnTo>
                      <a:pt x="1931" y="966"/>
                    </a:lnTo>
                    <a:lnTo>
                      <a:pt x="1307" y="625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499863" y="31874"/>
                <a:ext cx="88327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414181" y="14245"/>
                <a:ext cx="180778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908413" y="327483"/>
                <a:ext cx="122472" cy="122544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020243" y="100469"/>
                <a:ext cx="10959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3" extrusionOk="0">
                    <a:moveTo>
                      <a:pt x="758" y="0"/>
                    </a:moveTo>
                    <a:lnTo>
                      <a:pt x="490" y="488"/>
                    </a:lnTo>
                    <a:lnTo>
                      <a:pt x="1" y="756"/>
                    </a:lnTo>
                    <a:lnTo>
                      <a:pt x="490" y="1024"/>
                    </a:lnTo>
                    <a:lnTo>
                      <a:pt x="758" y="1512"/>
                    </a:lnTo>
                    <a:lnTo>
                      <a:pt x="1025" y="1024"/>
                    </a:lnTo>
                    <a:lnTo>
                      <a:pt x="1514" y="756"/>
                    </a:lnTo>
                    <a:lnTo>
                      <a:pt x="1025" y="488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701750" y="124592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716724" y="290160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2" y="611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70186" y="34036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1"/>
                    </a:moveTo>
                    <a:lnTo>
                      <a:pt x="396" y="395"/>
                    </a:lnTo>
                    <a:lnTo>
                      <a:pt x="1" y="610"/>
                    </a:lnTo>
                    <a:lnTo>
                      <a:pt x="396" y="826"/>
                    </a:lnTo>
                    <a:lnTo>
                      <a:pt x="611" y="1220"/>
                    </a:lnTo>
                    <a:lnTo>
                      <a:pt x="827" y="826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903458" y="73019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5" y="734"/>
                    </a:lnTo>
                    <a:lnTo>
                      <a:pt x="1" y="1137"/>
                    </a:lnTo>
                    <a:lnTo>
                      <a:pt x="735" y="1537"/>
                    </a:lnTo>
                    <a:lnTo>
                      <a:pt x="1136" y="2271"/>
                    </a:lnTo>
                    <a:lnTo>
                      <a:pt x="1537" y="1537"/>
                    </a:lnTo>
                    <a:lnTo>
                      <a:pt x="2271" y="1137"/>
                    </a:lnTo>
                    <a:lnTo>
                      <a:pt x="1537" y="734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054651" y="86708"/>
                <a:ext cx="105399" cy="105327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849097" y="49887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04211" y="-44271"/>
                <a:ext cx="125438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66" y="0"/>
                    </a:moveTo>
                    <a:lnTo>
                      <a:pt x="560" y="561"/>
                    </a:lnTo>
                    <a:lnTo>
                      <a:pt x="0" y="867"/>
                    </a:lnTo>
                    <a:lnTo>
                      <a:pt x="560" y="1173"/>
                    </a:lnTo>
                    <a:lnTo>
                      <a:pt x="866" y="1733"/>
                    </a:lnTo>
                    <a:lnTo>
                      <a:pt x="1173" y="1173"/>
                    </a:lnTo>
                    <a:lnTo>
                      <a:pt x="1733" y="867"/>
                    </a:lnTo>
                    <a:lnTo>
                      <a:pt x="1173" y="561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924164" y="357334"/>
                <a:ext cx="109439" cy="10938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69" extrusionOk="0">
                    <a:moveTo>
                      <a:pt x="1086" y="1"/>
                    </a:moveTo>
                    <a:lnTo>
                      <a:pt x="701" y="700"/>
                    </a:lnTo>
                    <a:lnTo>
                      <a:pt x="1" y="1085"/>
                    </a:lnTo>
                    <a:lnTo>
                      <a:pt x="701" y="1468"/>
                    </a:lnTo>
                    <a:lnTo>
                      <a:pt x="1086" y="2168"/>
                    </a:lnTo>
                    <a:lnTo>
                      <a:pt x="1469" y="1468"/>
                    </a:lnTo>
                    <a:lnTo>
                      <a:pt x="2169" y="1085"/>
                    </a:lnTo>
                    <a:lnTo>
                      <a:pt x="1469" y="700"/>
                    </a:lnTo>
                    <a:lnTo>
                      <a:pt x="10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50653" y="12158"/>
                <a:ext cx="126031" cy="12608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906284" y="174617"/>
                <a:ext cx="85382" cy="8543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52053" y="384852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0" y="142668"/>
                <a:ext cx="73480" cy="7343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53860" y="116998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169883" y="7108"/>
                <a:ext cx="99554" cy="99604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975" extrusionOk="0">
                    <a:moveTo>
                      <a:pt x="986" y="1"/>
                    </a:moveTo>
                    <a:lnTo>
                      <a:pt x="638" y="639"/>
                    </a:lnTo>
                    <a:lnTo>
                      <a:pt x="1" y="989"/>
                    </a:lnTo>
                    <a:lnTo>
                      <a:pt x="638" y="1336"/>
                    </a:lnTo>
                    <a:lnTo>
                      <a:pt x="986" y="1975"/>
                    </a:lnTo>
                    <a:lnTo>
                      <a:pt x="1336" y="1336"/>
                    </a:lnTo>
                    <a:lnTo>
                      <a:pt x="1973" y="989"/>
                    </a:lnTo>
                    <a:lnTo>
                      <a:pt x="1336" y="639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584926" y="187035"/>
                <a:ext cx="61578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269437" y="373832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7123867" y="3"/>
              <a:ext cx="365943" cy="369168"/>
              <a:chOff x="6541092" y="3"/>
              <a:chExt cx="365943" cy="369168"/>
            </a:xfrm>
          </p:grpSpPr>
          <p:sp>
            <p:nvSpPr>
              <p:cNvPr id="42" name="Google Shape;42;p2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" name="Google Shape;44;p2"/>
            <p:cNvSpPr/>
            <p:nvPr/>
          </p:nvSpPr>
          <p:spPr>
            <a:xfrm>
              <a:off x="7039004" y="20946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11350" y="35319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89811" y="18432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 rot="-981">
            <a:off x="720000" y="3730636"/>
            <a:ext cx="42069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ctrTitle"/>
          </p:nvPr>
        </p:nvSpPr>
        <p:spPr>
          <a:xfrm>
            <a:off x="720000" y="990601"/>
            <a:ext cx="4206900" cy="28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rkshire Swash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rkshire Swash"/>
              <a:buNone/>
              <a:defRPr sz="5200">
                <a:solidFill>
                  <a:srgbClr val="191919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rkshire Swash"/>
              <a:buNone/>
              <a:defRPr sz="5200">
                <a:solidFill>
                  <a:srgbClr val="191919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rkshire Swash"/>
              <a:buNone/>
              <a:defRPr sz="5200">
                <a:solidFill>
                  <a:srgbClr val="191919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rkshire Swash"/>
              <a:buNone/>
              <a:defRPr sz="5200">
                <a:solidFill>
                  <a:srgbClr val="191919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rkshire Swash"/>
              <a:buNone/>
              <a:defRPr sz="5200">
                <a:solidFill>
                  <a:srgbClr val="191919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rkshire Swash"/>
              <a:buNone/>
              <a:defRPr sz="5200">
                <a:solidFill>
                  <a:srgbClr val="191919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rkshire Swash"/>
              <a:buNone/>
              <a:defRPr sz="5200">
                <a:solidFill>
                  <a:srgbClr val="191919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rkshire Swash"/>
              <a:buNone/>
              <a:defRPr sz="5200">
                <a:solidFill>
                  <a:srgbClr val="191919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99653" y="4689648"/>
            <a:ext cx="9007431" cy="391011"/>
            <a:chOff x="99653" y="4689648"/>
            <a:chExt cx="9007431" cy="391011"/>
          </a:xfrm>
        </p:grpSpPr>
        <p:sp>
          <p:nvSpPr>
            <p:cNvPr id="50" name="Google Shape;50;p2"/>
            <p:cNvSpPr/>
            <p:nvPr/>
          </p:nvSpPr>
          <p:spPr>
            <a:xfrm>
              <a:off x="4825222" y="4743409"/>
              <a:ext cx="93102" cy="93174"/>
            </a:xfrm>
            <a:custGeom>
              <a:avLst/>
              <a:gdLst/>
              <a:ahLst/>
              <a:cxnLst/>
              <a:rect l="l" t="t" r="r" b="b"/>
              <a:pathLst>
                <a:path w="1287" h="1288" extrusionOk="0">
                  <a:moveTo>
                    <a:pt x="688" y="0"/>
                  </a:moveTo>
                  <a:lnTo>
                    <a:pt x="432" y="402"/>
                  </a:lnTo>
                  <a:lnTo>
                    <a:pt x="1" y="599"/>
                  </a:lnTo>
                  <a:lnTo>
                    <a:pt x="401" y="855"/>
                  </a:lnTo>
                  <a:lnTo>
                    <a:pt x="600" y="1287"/>
                  </a:lnTo>
                  <a:lnTo>
                    <a:pt x="856" y="886"/>
                  </a:lnTo>
                  <a:lnTo>
                    <a:pt x="1287" y="688"/>
                  </a:lnTo>
                  <a:lnTo>
                    <a:pt x="887" y="43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70921" y="4782446"/>
              <a:ext cx="163922" cy="163922"/>
            </a:xfrm>
            <a:custGeom>
              <a:avLst/>
              <a:gdLst/>
              <a:ahLst/>
              <a:cxnLst/>
              <a:rect l="l" t="t" r="r" b="b"/>
              <a:pathLst>
                <a:path w="2266" h="2266" extrusionOk="0">
                  <a:moveTo>
                    <a:pt x="1211" y="0"/>
                  </a:moveTo>
                  <a:lnTo>
                    <a:pt x="759" y="705"/>
                  </a:lnTo>
                  <a:lnTo>
                    <a:pt x="0" y="1056"/>
                  </a:lnTo>
                  <a:lnTo>
                    <a:pt x="705" y="1506"/>
                  </a:lnTo>
                  <a:lnTo>
                    <a:pt x="1055" y="2266"/>
                  </a:lnTo>
                  <a:lnTo>
                    <a:pt x="1505" y="1560"/>
                  </a:lnTo>
                  <a:lnTo>
                    <a:pt x="2266" y="1211"/>
                  </a:lnTo>
                  <a:lnTo>
                    <a:pt x="1560" y="759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93237" y="4707815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3" y="735"/>
                  </a:lnTo>
                  <a:lnTo>
                    <a:pt x="1" y="1136"/>
                  </a:lnTo>
                  <a:lnTo>
                    <a:pt x="733" y="1538"/>
                  </a:lnTo>
                  <a:lnTo>
                    <a:pt x="1136" y="2271"/>
                  </a:lnTo>
                  <a:lnTo>
                    <a:pt x="1536" y="1538"/>
                  </a:lnTo>
                  <a:lnTo>
                    <a:pt x="2271" y="1136"/>
                  </a:lnTo>
                  <a:lnTo>
                    <a:pt x="1536" y="735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087704" y="4787925"/>
              <a:ext cx="156616" cy="156544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157" y="1"/>
                  </a:moveTo>
                  <a:lnTo>
                    <a:pt x="726" y="673"/>
                  </a:lnTo>
                  <a:lnTo>
                    <a:pt x="0" y="1008"/>
                  </a:lnTo>
                  <a:lnTo>
                    <a:pt x="675" y="1439"/>
                  </a:lnTo>
                  <a:lnTo>
                    <a:pt x="1008" y="2164"/>
                  </a:lnTo>
                  <a:lnTo>
                    <a:pt x="1438" y="1490"/>
                  </a:lnTo>
                  <a:lnTo>
                    <a:pt x="2164" y="1156"/>
                  </a:lnTo>
                  <a:lnTo>
                    <a:pt x="1492" y="726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53204" y="485831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448946" y="4805410"/>
              <a:ext cx="159727" cy="159582"/>
            </a:xfrm>
            <a:custGeom>
              <a:avLst/>
              <a:gdLst/>
              <a:ahLst/>
              <a:cxnLst/>
              <a:rect l="l" t="t" r="r" b="b"/>
              <a:pathLst>
                <a:path w="2208" h="2206" extrusionOk="0">
                  <a:moveTo>
                    <a:pt x="1103" y="0"/>
                  </a:moveTo>
                  <a:lnTo>
                    <a:pt x="713" y="712"/>
                  </a:lnTo>
                  <a:lnTo>
                    <a:pt x="1" y="1103"/>
                  </a:lnTo>
                  <a:lnTo>
                    <a:pt x="713" y="1493"/>
                  </a:lnTo>
                  <a:lnTo>
                    <a:pt x="1103" y="2206"/>
                  </a:lnTo>
                  <a:lnTo>
                    <a:pt x="1494" y="1493"/>
                  </a:lnTo>
                  <a:lnTo>
                    <a:pt x="2207" y="1103"/>
                  </a:lnTo>
                  <a:lnTo>
                    <a:pt x="1494" y="712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50649" y="4816043"/>
              <a:ext cx="138242" cy="138314"/>
            </a:xfrm>
            <a:custGeom>
              <a:avLst/>
              <a:gdLst/>
              <a:ahLst/>
              <a:cxnLst/>
              <a:rect l="l" t="t" r="r" b="b"/>
              <a:pathLst>
                <a:path w="1911" h="1912" extrusionOk="0">
                  <a:moveTo>
                    <a:pt x="954" y="1"/>
                  </a:moveTo>
                  <a:lnTo>
                    <a:pt x="617" y="618"/>
                  </a:lnTo>
                  <a:lnTo>
                    <a:pt x="1" y="955"/>
                  </a:lnTo>
                  <a:lnTo>
                    <a:pt x="617" y="1294"/>
                  </a:lnTo>
                  <a:lnTo>
                    <a:pt x="954" y="1911"/>
                  </a:lnTo>
                  <a:lnTo>
                    <a:pt x="1294" y="1294"/>
                  </a:lnTo>
                  <a:lnTo>
                    <a:pt x="1910" y="955"/>
                  </a:lnTo>
                  <a:lnTo>
                    <a:pt x="1294" y="618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481672" y="4904709"/>
              <a:ext cx="156978" cy="15690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380618" y="4812070"/>
              <a:ext cx="180778" cy="180850"/>
            </a:xfrm>
            <a:custGeom>
              <a:avLst/>
              <a:gdLst/>
              <a:ahLst/>
              <a:cxnLst/>
              <a:rect l="l" t="t" r="r" b="b"/>
              <a:pathLst>
                <a:path w="2499" h="2500" extrusionOk="0">
                  <a:moveTo>
                    <a:pt x="1250" y="0"/>
                  </a:moveTo>
                  <a:lnTo>
                    <a:pt x="808" y="808"/>
                  </a:lnTo>
                  <a:lnTo>
                    <a:pt x="1" y="1250"/>
                  </a:lnTo>
                  <a:lnTo>
                    <a:pt x="808" y="1692"/>
                  </a:lnTo>
                  <a:lnTo>
                    <a:pt x="1250" y="2499"/>
                  </a:lnTo>
                  <a:lnTo>
                    <a:pt x="1692" y="1692"/>
                  </a:lnTo>
                  <a:lnTo>
                    <a:pt x="2499" y="1250"/>
                  </a:lnTo>
                  <a:lnTo>
                    <a:pt x="1692" y="80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84613" y="4900133"/>
              <a:ext cx="122472" cy="122544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20243" y="4749319"/>
              <a:ext cx="109595" cy="109450"/>
            </a:xfrm>
            <a:custGeom>
              <a:avLst/>
              <a:gdLst/>
              <a:ahLst/>
              <a:cxnLst/>
              <a:rect l="l" t="t" r="r" b="b"/>
              <a:pathLst>
                <a:path w="1515" h="1513" extrusionOk="0">
                  <a:moveTo>
                    <a:pt x="758" y="0"/>
                  </a:moveTo>
                  <a:lnTo>
                    <a:pt x="490" y="488"/>
                  </a:lnTo>
                  <a:lnTo>
                    <a:pt x="1" y="756"/>
                  </a:lnTo>
                  <a:lnTo>
                    <a:pt x="490" y="1024"/>
                  </a:lnTo>
                  <a:lnTo>
                    <a:pt x="758" y="1512"/>
                  </a:lnTo>
                  <a:lnTo>
                    <a:pt x="1025" y="1024"/>
                  </a:lnTo>
                  <a:lnTo>
                    <a:pt x="1514" y="756"/>
                  </a:lnTo>
                  <a:lnTo>
                    <a:pt x="1025" y="488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01750" y="469724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716724" y="4939010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2" y="611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46386" y="4911486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1"/>
                  </a:moveTo>
                  <a:lnTo>
                    <a:pt x="396" y="395"/>
                  </a:lnTo>
                  <a:lnTo>
                    <a:pt x="1" y="610"/>
                  </a:lnTo>
                  <a:lnTo>
                    <a:pt x="396" y="826"/>
                  </a:lnTo>
                  <a:lnTo>
                    <a:pt x="611" y="1220"/>
                  </a:lnTo>
                  <a:lnTo>
                    <a:pt x="827" y="826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827258" y="4798069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5" y="734"/>
                  </a:lnTo>
                  <a:lnTo>
                    <a:pt x="1" y="1137"/>
                  </a:lnTo>
                  <a:lnTo>
                    <a:pt x="735" y="1537"/>
                  </a:lnTo>
                  <a:lnTo>
                    <a:pt x="1136" y="2271"/>
                  </a:lnTo>
                  <a:lnTo>
                    <a:pt x="1537" y="1537"/>
                  </a:lnTo>
                  <a:lnTo>
                    <a:pt x="2271" y="1137"/>
                  </a:lnTo>
                  <a:lnTo>
                    <a:pt x="1537" y="734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8451" y="4887958"/>
              <a:ext cx="105399" cy="105327"/>
            </a:xfrm>
            <a:custGeom>
              <a:avLst/>
              <a:gdLst/>
              <a:ahLst/>
              <a:cxnLst/>
              <a:rect l="l" t="t" r="r" b="b"/>
              <a:pathLst>
                <a:path w="1457" h="1456" extrusionOk="0">
                  <a:moveTo>
                    <a:pt x="729" y="0"/>
                  </a:moveTo>
                  <a:lnTo>
                    <a:pt x="472" y="471"/>
                  </a:lnTo>
                  <a:lnTo>
                    <a:pt x="1" y="728"/>
                  </a:lnTo>
                  <a:lnTo>
                    <a:pt x="472" y="985"/>
                  </a:lnTo>
                  <a:lnTo>
                    <a:pt x="729" y="1456"/>
                  </a:lnTo>
                  <a:lnTo>
                    <a:pt x="986" y="985"/>
                  </a:lnTo>
                  <a:lnTo>
                    <a:pt x="1456" y="728"/>
                  </a:lnTo>
                  <a:lnTo>
                    <a:pt x="986" y="47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772897" y="4698737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28011" y="483317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4064" y="4957909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06284" y="4747267"/>
              <a:ext cx="85382" cy="85433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9653" y="4957502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1460" y="4689648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50883" y="4808358"/>
              <a:ext cx="99554" cy="99604"/>
            </a:xfrm>
            <a:custGeom>
              <a:avLst/>
              <a:gdLst/>
              <a:ahLst/>
              <a:cxnLst/>
              <a:rect l="l" t="t" r="r" b="b"/>
              <a:pathLst>
                <a:path w="1974" h="1975" extrusionOk="0">
                  <a:moveTo>
                    <a:pt x="986" y="1"/>
                  </a:moveTo>
                  <a:lnTo>
                    <a:pt x="638" y="639"/>
                  </a:lnTo>
                  <a:lnTo>
                    <a:pt x="1" y="989"/>
                  </a:lnTo>
                  <a:lnTo>
                    <a:pt x="638" y="1336"/>
                  </a:lnTo>
                  <a:lnTo>
                    <a:pt x="986" y="1975"/>
                  </a:lnTo>
                  <a:lnTo>
                    <a:pt x="1336" y="1336"/>
                  </a:lnTo>
                  <a:lnTo>
                    <a:pt x="1973" y="989"/>
                  </a:lnTo>
                  <a:lnTo>
                    <a:pt x="1336" y="63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89726" y="4988285"/>
              <a:ext cx="61578" cy="61578"/>
            </a:xfrm>
            <a:custGeom>
              <a:avLst/>
              <a:gdLst/>
              <a:ahLst/>
              <a:cxnLst/>
              <a:rect l="l" t="t" r="r" b="b"/>
              <a:pathLst>
                <a:path w="1221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0" y="610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269437" y="4946482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154476" y="4870371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07628" y="4894864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 hasCustomPrompt="1"/>
          </p:nvPr>
        </p:nvSpPr>
        <p:spPr>
          <a:xfrm>
            <a:off x="3376475" y="1403725"/>
            <a:ext cx="23907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98">
            <a:off x="1967225" y="3281575"/>
            <a:ext cx="52092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/>
          </p:nvPr>
        </p:nvSpPr>
        <p:spPr>
          <a:xfrm>
            <a:off x="1967300" y="2439650"/>
            <a:ext cx="5209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>
            <a:off x="99653" y="4689648"/>
            <a:ext cx="9007431" cy="391011"/>
            <a:chOff x="99653" y="4689648"/>
            <a:chExt cx="9007431" cy="391011"/>
          </a:xfrm>
        </p:grpSpPr>
        <p:sp>
          <p:nvSpPr>
            <p:cNvPr id="82" name="Google Shape;82;p3"/>
            <p:cNvSpPr/>
            <p:nvPr/>
          </p:nvSpPr>
          <p:spPr>
            <a:xfrm>
              <a:off x="4825222" y="4743409"/>
              <a:ext cx="93102" cy="93174"/>
            </a:xfrm>
            <a:custGeom>
              <a:avLst/>
              <a:gdLst/>
              <a:ahLst/>
              <a:cxnLst/>
              <a:rect l="l" t="t" r="r" b="b"/>
              <a:pathLst>
                <a:path w="1287" h="1288" extrusionOk="0">
                  <a:moveTo>
                    <a:pt x="688" y="0"/>
                  </a:moveTo>
                  <a:lnTo>
                    <a:pt x="432" y="402"/>
                  </a:lnTo>
                  <a:lnTo>
                    <a:pt x="1" y="599"/>
                  </a:lnTo>
                  <a:lnTo>
                    <a:pt x="401" y="855"/>
                  </a:lnTo>
                  <a:lnTo>
                    <a:pt x="600" y="1287"/>
                  </a:lnTo>
                  <a:lnTo>
                    <a:pt x="856" y="886"/>
                  </a:lnTo>
                  <a:lnTo>
                    <a:pt x="1287" y="688"/>
                  </a:lnTo>
                  <a:lnTo>
                    <a:pt x="887" y="43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270921" y="4782446"/>
              <a:ext cx="163922" cy="163922"/>
            </a:xfrm>
            <a:custGeom>
              <a:avLst/>
              <a:gdLst/>
              <a:ahLst/>
              <a:cxnLst/>
              <a:rect l="l" t="t" r="r" b="b"/>
              <a:pathLst>
                <a:path w="2266" h="2266" extrusionOk="0">
                  <a:moveTo>
                    <a:pt x="1211" y="0"/>
                  </a:moveTo>
                  <a:lnTo>
                    <a:pt x="759" y="705"/>
                  </a:lnTo>
                  <a:lnTo>
                    <a:pt x="0" y="1056"/>
                  </a:lnTo>
                  <a:lnTo>
                    <a:pt x="705" y="1506"/>
                  </a:lnTo>
                  <a:lnTo>
                    <a:pt x="1055" y="2266"/>
                  </a:lnTo>
                  <a:lnTo>
                    <a:pt x="1505" y="1560"/>
                  </a:lnTo>
                  <a:lnTo>
                    <a:pt x="2266" y="1211"/>
                  </a:lnTo>
                  <a:lnTo>
                    <a:pt x="1560" y="759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393237" y="4707815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3" y="735"/>
                  </a:lnTo>
                  <a:lnTo>
                    <a:pt x="1" y="1136"/>
                  </a:lnTo>
                  <a:lnTo>
                    <a:pt x="733" y="1538"/>
                  </a:lnTo>
                  <a:lnTo>
                    <a:pt x="1136" y="2271"/>
                  </a:lnTo>
                  <a:lnTo>
                    <a:pt x="1536" y="1538"/>
                  </a:lnTo>
                  <a:lnTo>
                    <a:pt x="2271" y="1136"/>
                  </a:lnTo>
                  <a:lnTo>
                    <a:pt x="1536" y="735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087704" y="4787925"/>
              <a:ext cx="156616" cy="156544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157" y="1"/>
                  </a:moveTo>
                  <a:lnTo>
                    <a:pt x="726" y="673"/>
                  </a:lnTo>
                  <a:lnTo>
                    <a:pt x="0" y="1008"/>
                  </a:lnTo>
                  <a:lnTo>
                    <a:pt x="675" y="1439"/>
                  </a:lnTo>
                  <a:lnTo>
                    <a:pt x="1008" y="2164"/>
                  </a:lnTo>
                  <a:lnTo>
                    <a:pt x="1438" y="1490"/>
                  </a:lnTo>
                  <a:lnTo>
                    <a:pt x="2164" y="1156"/>
                  </a:lnTo>
                  <a:lnTo>
                    <a:pt x="1492" y="726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353204" y="485831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448946" y="4805410"/>
              <a:ext cx="159727" cy="159582"/>
            </a:xfrm>
            <a:custGeom>
              <a:avLst/>
              <a:gdLst/>
              <a:ahLst/>
              <a:cxnLst/>
              <a:rect l="l" t="t" r="r" b="b"/>
              <a:pathLst>
                <a:path w="2208" h="2206" extrusionOk="0">
                  <a:moveTo>
                    <a:pt x="1103" y="0"/>
                  </a:moveTo>
                  <a:lnTo>
                    <a:pt x="713" y="712"/>
                  </a:lnTo>
                  <a:lnTo>
                    <a:pt x="1" y="1103"/>
                  </a:lnTo>
                  <a:lnTo>
                    <a:pt x="713" y="1493"/>
                  </a:lnTo>
                  <a:lnTo>
                    <a:pt x="1103" y="2206"/>
                  </a:lnTo>
                  <a:lnTo>
                    <a:pt x="1494" y="1493"/>
                  </a:lnTo>
                  <a:lnTo>
                    <a:pt x="2207" y="1103"/>
                  </a:lnTo>
                  <a:lnTo>
                    <a:pt x="1494" y="712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50649" y="4816043"/>
              <a:ext cx="138242" cy="138314"/>
            </a:xfrm>
            <a:custGeom>
              <a:avLst/>
              <a:gdLst/>
              <a:ahLst/>
              <a:cxnLst/>
              <a:rect l="l" t="t" r="r" b="b"/>
              <a:pathLst>
                <a:path w="1911" h="1912" extrusionOk="0">
                  <a:moveTo>
                    <a:pt x="954" y="1"/>
                  </a:moveTo>
                  <a:lnTo>
                    <a:pt x="617" y="618"/>
                  </a:lnTo>
                  <a:lnTo>
                    <a:pt x="1" y="955"/>
                  </a:lnTo>
                  <a:lnTo>
                    <a:pt x="617" y="1294"/>
                  </a:lnTo>
                  <a:lnTo>
                    <a:pt x="954" y="1911"/>
                  </a:lnTo>
                  <a:lnTo>
                    <a:pt x="1294" y="1294"/>
                  </a:lnTo>
                  <a:lnTo>
                    <a:pt x="1910" y="955"/>
                  </a:lnTo>
                  <a:lnTo>
                    <a:pt x="1294" y="618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81672" y="4904709"/>
              <a:ext cx="156978" cy="15690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380618" y="4812070"/>
              <a:ext cx="180778" cy="180850"/>
            </a:xfrm>
            <a:custGeom>
              <a:avLst/>
              <a:gdLst/>
              <a:ahLst/>
              <a:cxnLst/>
              <a:rect l="l" t="t" r="r" b="b"/>
              <a:pathLst>
                <a:path w="2499" h="2500" extrusionOk="0">
                  <a:moveTo>
                    <a:pt x="1250" y="0"/>
                  </a:moveTo>
                  <a:lnTo>
                    <a:pt x="808" y="808"/>
                  </a:lnTo>
                  <a:lnTo>
                    <a:pt x="1" y="1250"/>
                  </a:lnTo>
                  <a:lnTo>
                    <a:pt x="808" y="1692"/>
                  </a:lnTo>
                  <a:lnTo>
                    <a:pt x="1250" y="2499"/>
                  </a:lnTo>
                  <a:lnTo>
                    <a:pt x="1692" y="1692"/>
                  </a:lnTo>
                  <a:lnTo>
                    <a:pt x="2499" y="1250"/>
                  </a:lnTo>
                  <a:lnTo>
                    <a:pt x="1692" y="80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984613" y="4900133"/>
              <a:ext cx="122472" cy="122544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020243" y="4749319"/>
              <a:ext cx="109595" cy="109450"/>
            </a:xfrm>
            <a:custGeom>
              <a:avLst/>
              <a:gdLst/>
              <a:ahLst/>
              <a:cxnLst/>
              <a:rect l="l" t="t" r="r" b="b"/>
              <a:pathLst>
                <a:path w="1515" h="1513" extrusionOk="0">
                  <a:moveTo>
                    <a:pt x="758" y="0"/>
                  </a:moveTo>
                  <a:lnTo>
                    <a:pt x="490" y="488"/>
                  </a:lnTo>
                  <a:lnTo>
                    <a:pt x="1" y="756"/>
                  </a:lnTo>
                  <a:lnTo>
                    <a:pt x="490" y="1024"/>
                  </a:lnTo>
                  <a:lnTo>
                    <a:pt x="758" y="1512"/>
                  </a:lnTo>
                  <a:lnTo>
                    <a:pt x="1025" y="1024"/>
                  </a:lnTo>
                  <a:lnTo>
                    <a:pt x="1514" y="756"/>
                  </a:lnTo>
                  <a:lnTo>
                    <a:pt x="1025" y="488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7701750" y="469724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716724" y="4939010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2" y="611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146386" y="4911486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1"/>
                  </a:moveTo>
                  <a:lnTo>
                    <a:pt x="396" y="395"/>
                  </a:lnTo>
                  <a:lnTo>
                    <a:pt x="1" y="610"/>
                  </a:lnTo>
                  <a:lnTo>
                    <a:pt x="396" y="826"/>
                  </a:lnTo>
                  <a:lnTo>
                    <a:pt x="611" y="1220"/>
                  </a:lnTo>
                  <a:lnTo>
                    <a:pt x="827" y="826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827258" y="4798069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5" y="734"/>
                  </a:lnTo>
                  <a:lnTo>
                    <a:pt x="1" y="1137"/>
                  </a:lnTo>
                  <a:lnTo>
                    <a:pt x="735" y="1537"/>
                  </a:lnTo>
                  <a:lnTo>
                    <a:pt x="1136" y="2271"/>
                  </a:lnTo>
                  <a:lnTo>
                    <a:pt x="1537" y="1537"/>
                  </a:lnTo>
                  <a:lnTo>
                    <a:pt x="2271" y="1137"/>
                  </a:lnTo>
                  <a:lnTo>
                    <a:pt x="1537" y="734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978451" y="4887958"/>
              <a:ext cx="105399" cy="105327"/>
            </a:xfrm>
            <a:custGeom>
              <a:avLst/>
              <a:gdLst/>
              <a:ahLst/>
              <a:cxnLst/>
              <a:rect l="l" t="t" r="r" b="b"/>
              <a:pathLst>
                <a:path w="1457" h="1456" extrusionOk="0">
                  <a:moveTo>
                    <a:pt x="729" y="0"/>
                  </a:moveTo>
                  <a:lnTo>
                    <a:pt x="472" y="471"/>
                  </a:lnTo>
                  <a:lnTo>
                    <a:pt x="1" y="728"/>
                  </a:lnTo>
                  <a:lnTo>
                    <a:pt x="472" y="985"/>
                  </a:lnTo>
                  <a:lnTo>
                    <a:pt x="729" y="1456"/>
                  </a:lnTo>
                  <a:lnTo>
                    <a:pt x="986" y="985"/>
                  </a:lnTo>
                  <a:lnTo>
                    <a:pt x="1456" y="728"/>
                  </a:lnTo>
                  <a:lnTo>
                    <a:pt x="986" y="47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772897" y="4698737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028011" y="483317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54064" y="4957909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906284" y="4747267"/>
              <a:ext cx="85382" cy="85433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99653" y="4957502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01460" y="4689648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50883" y="4808358"/>
              <a:ext cx="99554" cy="99604"/>
            </a:xfrm>
            <a:custGeom>
              <a:avLst/>
              <a:gdLst/>
              <a:ahLst/>
              <a:cxnLst/>
              <a:rect l="l" t="t" r="r" b="b"/>
              <a:pathLst>
                <a:path w="1974" h="1975" extrusionOk="0">
                  <a:moveTo>
                    <a:pt x="986" y="1"/>
                  </a:moveTo>
                  <a:lnTo>
                    <a:pt x="638" y="639"/>
                  </a:lnTo>
                  <a:lnTo>
                    <a:pt x="1" y="989"/>
                  </a:lnTo>
                  <a:lnTo>
                    <a:pt x="638" y="1336"/>
                  </a:lnTo>
                  <a:lnTo>
                    <a:pt x="986" y="1975"/>
                  </a:lnTo>
                  <a:lnTo>
                    <a:pt x="1336" y="1336"/>
                  </a:lnTo>
                  <a:lnTo>
                    <a:pt x="1973" y="989"/>
                  </a:lnTo>
                  <a:lnTo>
                    <a:pt x="1336" y="63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889726" y="4988285"/>
              <a:ext cx="61578" cy="61578"/>
            </a:xfrm>
            <a:custGeom>
              <a:avLst/>
              <a:gdLst/>
              <a:ahLst/>
              <a:cxnLst/>
              <a:rect l="l" t="t" r="r" b="b"/>
              <a:pathLst>
                <a:path w="1221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0" y="610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269437" y="4946482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154476" y="4870371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707628" y="4894864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0" y="-44271"/>
            <a:ext cx="9030884" cy="552280"/>
            <a:chOff x="1" y="-44271"/>
            <a:chExt cx="9030884" cy="552280"/>
          </a:xfrm>
        </p:grpSpPr>
        <p:grpSp>
          <p:nvGrpSpPr>
            <p:cNvPr id="110" name="Google Shape;110;p3"/>
            <p:cNvGrpSpPr/>
            <p:nvPr/>
          </p:nvGrpSpPr>
          <p:grpSpPr>
            <a:xfrm>
              <a:off x="0" y="-44271"/>
              <a:ext cx="9030884" cy="552280"/>
              <a:chOff x="1" y="-44271"/>
              <a:chExt cx="9030884" cy="552280"/>
            </a:xfrm>
          </p:grpSpPr>
          <p:sp>
            <p:nvSpPr>
              <p:cNvPr id="111" name="Google Shape;111;p3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4825222" y="170759"/>
                <a:ext cx="93102" cy="9317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8" extrusionOk="0">
                    <a:moveTo>
                      <a:pt x="688" y="0"/>
                    </a:moveTo>
                    <a:lnTo>
                      <a:pt x="432" y="402"/>
                    </a:lnTo>
                    <a:lnTo>
                      <a:pt x="1" y="599"/>
                    </a:lnTo>
                    <a:lnTo>
                      <a:pt x="401" y="855"/>
                    </a:lnTo>
                    <a:lnTo>
                      <a:pt x="600" y="1287"/>
                    </a:lnTo>
                    <a:lnTo>
                      <a:pt x="856" y="886"/>
                    </a:lnTo>
                    <a:lnTo>
                      <a:pt x="1287" y="688"/>
                    </a:lnTo>
                    <a:lnTo>
                      <a:pt x="887" y="433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3347121" y="57396"/>
                <a:ext cx="163922" cy="16392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266" extrusionOk="0">
                    <a:moveTo>
                      <a:pt x="1211" y="0"/>
                    </a:moveTo>
                    <a:lnTo>
                      <a:pt x="759" y="705"/>
                    </a:lnTo>
                    <a:lnTo>
                      <a:pt x="0" y="1056"/>
                    </a:lnTo>
                    <a:lnTo>
                      <a:pt x="705" y="1506"/>
                    </a:lnTo>
                    <a:lnTo>
                      <a:pt x="1055" y="2266"/>
                    </a:lnTo>
                    <a:lnTo>
                      <a:pt x="1505" y="1560"/>
                    </a:lnTo>
                    <a:lnTo>
                      <a:pt x="2266" y="1211"/>
                    </a:lnTo>
                    <a:lnTo>
                      <a:pt x="1560" y="759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2393237" y="135165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3" y="735"/>
                    </a:lnTo>
                    <a:lnTo>
                      <a:pt x="1" y="1136"/>
                    </a:lnTo>
                    <a:lnTo>
                      <a:pt x="733" y="1538"/>
                    </a:lnTo>
                    <a:lnTo>
                      <a:pt x="1136" y="2271"/>
                    </a:lnTo>
                    <a:lnTo>
                      <a:pt x="1536" y="1538"/>
                    </a:lnTo>
                    <a:lnTo>
                      <a:pt x="2271" y="1136"/>
                    </a:lnTo>
                    <a:lnTo>
                      <a:pt x="1536" y="735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4087704" y="139075"/>
                <a:ext cx="156616" cy="156544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164" extrusionOk="0">
                    <a:moveTo>
                      <a:pt x="1157" y="1"/>
                    </a:moveTo>
                    <a:lnTo>
                      <a:pt x="726" y="673"/>
                    </a:lnTo>
                    <a:lnTo>
                      <a:pt x="0" y="1008"/>
                    </a:lnTo>
                    <a:lnTo>
                      <a:pt x="675" y="1439"/>
                    </a:lnTo>
                    <a:lnTo>
                      <a:pt x="1008" y="2164"/>
                    </a:lnTo>
                    <a:lnTo>
                      <a:pt x="1438" y="1490"/>
                    </a:lnTo>
                    <a:lnTo>
                      <a:pt x="2164" y="1156"/>
                    </a:lnTo>
                    <a:lnTo>
                      <a:pt x="1492" y="726"/>
                    </a:ln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6353204" y="285665"/>
                <a:ext cx="88399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2" extrusionOk="0">
                    <a:moveTo>
                      <a:pt x="611" y="1"/>
                    </a:moveTo>
                    <a:lnTo>
                      <a:pt x="395" y="396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2"/>
                    </a:lnTo>
                    <a:lnTo>
                      <a:pt x="827" y="827"/>
                    </a:lnTo>
                    <a:lnTo>
                      <a:pt x="1221" y="611"/>
                    </a:lnTo>
                    <a:lnTo>
                      <a:pt x="827" y="396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1550649" y="243393"/>
                <a:ext cx="138242" cy="138314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912" extrusionOk="0">
                    <a:moveTo>
                      <a:pt x="954" y="1"/>
                    </a:moveTo>
                    <a:lnTo>
                      <a:pt x="617" y="618"/>
                    </a:lnTo>
                    <a:lnTo>
                      <a:pt x="1" y="955"/>
                    </a:lnTo>
                    <a:lnTo>
                      <a:pt x="617" y="1294"/>
                    </a:lnTo>
                    <a:lnTo>
                      <a:pt x="954" y="1911"/>
                    </a:lnTo>
                    <a:lnTo>
                      <a:pt x="1294" y="1294"/>
                    </a:lnTo>
                    <a:lnTo>
                      <a:pt x="1910" y="955"/>
                    </a:lnTo>
                    <a:lnTo>
                      <a:pt x="1294" y="618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1355643" y="-17253"/>
                <a:ext cx="71472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87" extrusionOk="0">
                    <a:moveTo>
                      <a:pt x="495" y="0"/>
                    </a:moveTo>
                    <a:lnTo>
                      <a:pt x="321" y="320"/>
                    </a:lnTo>
                    <a:lnTo>
                      <a:pt x="1" y="494"/>
                    </a:lnTo>
                    <a:lnTo>
                      <a:pt x="321" y="669"/>
                    </a:lnTo>
                    <a:lnTo>
                      <a:pt x="495" y="986"/>
                    </a:lnTo>
                    <a:lnTo>
                      <a:pt x="668" y="669"/>
                    </a:lnTo>
                    <a:lnTo>
                      <a:pt x="988" y="494"/>
                    </a:lnTo>
                    <a:lnTo>
                      <a:pt x="668" y="32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1907684" y="259942"/>
                <a:ext cx="139689" cy="139833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933" extrusionOk="0">
                    <a:moveTo>
                      <a:pt x="967" y="1"/>
                    </a:moveTo>
                    <a:lnTo>
                      <a:pt x="625" y="625"/>
                    </a:lnTo>
                    <a:lnTo>
                      <a:pt x="0" y="966"/>
                    </a:lnTo>
                    <a:lnTo>
                      <a:pt x="625" y="1307"/>
                    </a:lnTo>
                    <a:lnTo>
                      <a:pt x="967" y="1932"/>
                    </a:lnTo>
                    <a:lnTo>
                      <a:pt x="1307" y="1307"/>
                    </a:lnTo>
                    <a:lnTo>
                      <a:pt x="1931" y="966"/>
                    </a:lnTo>
                    <a:lnTo>
                      <a:pt x="1307" y="625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4499863" y="31874"/>
                <a:ext cx="88327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8414181" y="14245"/>
                <a:ext cx="180778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8908413" y="327483"/>
                <a:ext cx="122472" cy="122544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020243" y="100469"/>
                <a:ext cx="10959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3" extrusionOk="0">
                    <a:moveTo>
                      <a:pt x="758" y="0"/>
                    </a:moveTo>
                    <a:lnTo>
                      <a:pt x="490" y="488"/>
                    </a:lnTo>
                    <a:lnTo>
                      <a:pt x="1" y="756"/>
                    </a:lnTo>
                    <a:lnTo>
                      <a:pt x="490" y="1024"/>
                    </a:lnTo>
                    <a:lnTo>
                      <a:pt x="758" y="1512"/>
                    </a:lnTo>
                    <a:lnTo>
                      <a:pt x="1025" y="1024"/>
                    </a:lnTo>
                    <a:lnTo>
                      <a:pt x="1514" y="756"/>
                    </a:lnTo>
                    <a:lnTo>
                      <a:pt x="1025" y="488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7701750" y="124592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716724" y="290160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2" y="611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1070186" y="34036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1"/>
                    </a:moveTo>
                    <a:lnTo>
                      <a:pt x="396" y="395"/>
                    </a:lnTo>
                    <a:lnTo>
                      <a:pt x="1" y="610"/>
                    </a:lnTo>
                    <a:lnTo>
                      <a:pt x="396" y="826"/>
                    </a:lnTo>
                    <a:lnTo>
                      <a:pt x="611" y="1220"/>
                    </a:lnTo>
                    <a:lnTo>
                      <a:pt x="827" y="826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2903458" y="73019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5" y="734"/>
                    </a:lnTo>
                    <a:lnTo>
                      <a:pt x="1" y="1137"/>
                    </a:lnTo>
                    <a:lnTo>
                      <a:pt x="735" y="1537"/>
                    </a:lnTo>
                    <a:lnTo>
                      <a:pt x="1136" y="2271"/>
                    </a:lnTo>
                    <a:lnTo>
                      <a:pt x="1537" y="1537"/>
                    </a:lnTo>
                    <a:lnTo>
                      <a:pt x="2271" y="1137"/>
                    </a:lnTo>
                    <a:lnTo>
                      <a:pt x="1537" y="734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8054651" y="86708"/>
                <a:ext cx="105399" cy="105327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8849097" y="49887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2104211" y="-44271"/>
                <a:ext cx="125438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66" y="0"/>
                    </a:moveTo>
                    <a:lnTo>
                      <a:pt x="560" y="561"/>
                    </a:lnTo>
                    <a:lnTo>
                      <a:pt x="0" y="867"/>
                    </a:lnTo>
                    <a:lnTo>
                      <a:pt x="560" y="1173"/>
                    </a:lnTo>
                    <a:lnTo>
                      <a:pt x="866" y="1733"/>
                    </a:lnTo>
                    <a:lnTo>
                      <a:pt x="1173" y="1173"/>
                    </a:lnTo>
                    <a:lnTo>
                      <a:pt x="1733" y="867"/>
                    </a:lnTo>
                    <a:lnTo>
                      <a:pt x="1173" y="561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7924164" y="357334"/>
                <a:ext cx="109439" cy="10938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69" extrusionOk="0">
                    <a:moveTo>
                      <a:pt x="1086" y="1"/>
                    </a:moveTo>
                    <a:lnTo>
                      <a:pt x="701" y="700"/>
                    </a:lnTo>
                    <a:lnTo>
                      <a:pt x="1" y="1085"/>
                    </a:lnTo>
                    <a:lnTo>
                      <a:pt x="701" y="1468"/>
                    </a:lnTo>
                    <a:lnTo>
                      <a:pt x="1086" y="2168"/>
                    </a:lnTo>
                    <a:lnTo>
                      <a:pt x="1469" y="1468"/>
                    </a:lnTo>
                    <a:lnTo>
                      <a:pt x="2169" y="1085"/>
                    </a:lnTo>
                    <a:lnTo>
                      <a:pt x="1469" y="700"/>
                    </a:lnTo>
                    <a:lnTo>
                      <a:pt x="10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250653" y="12158"/>
                <a:ext cx="126031" cy="12608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906284" y="174617"/>
                <a:ext cx="85382" cy="8543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252053" y="384852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0" y="142668"/>
                <a:ext cx="73480" cy="7343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53860" y="116998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169883" y="7108"/>
                <a:ext cx="99554" cy="99604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975" extrusionOk="0">
                    <a:moveTo>
                      <a:pt x="986" y="1"/>
                    </a:moveTo>
                    <a:lnTo>
                      <a:pt x="638" y="639"/>
                    </a:lnTo>
                    <a:lnTo>
                      <a:pt x="1" y="989"/>
                    </a:lnTo>
                    <a:lnTo>
                      <a:pt x="638" y="1336"/>
                    </a:lnTo>
                    <a:lnTo>
                      <a:pt x="986" y="1975"/>
                    </a:lnTo>
                    <a:lnTo>
                      <a:pt x="1336" y="1336"/>
                    </a:lnTo>
                    <a:lnTo>
                      <a:pt x="1973" y="989"/>
                    </a:lnTo>
                    <a:lnTo>
                      <a:pt x="1336" y="639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584926" y="187035"/>
                <a:ext cx="61578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269437" y="373832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41;p3"/>
            <p:cNvGrpSpPr/>
            <p:nvPr/>
          </p:nvGrpSpPr>
          <p:grpSpPr>
            <a:xfrm>
              <a:off x="7123867" y="3"/>
              <a:ext cx="365943" cy="369168"/>
              <a:chOff x="6541092" y="3"/>
              <a:chExt cx="365943" cy="369168"/>
            </a:xfrm>
          </p:grpSpPr>
          <p:sp>
            <p:nvSpPr>
              <p:cNvPr id="142" name="Google Shape;142;p3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44;p3"/>
            <p:cNvSpPr/>
            <p:nvPr/>
          </p:nvSpPr>
          <p:spPr>
            <a:xfrm>
              <a:off x="7039004" y="20946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311350" y="35319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189811" y="18432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grpSp>
        <p:nvGrpSpPr>
          <p:cNvPr id="150" name="Google Shape;150;p4"/>
          <p:cNvGrpSpPr/>
          <p:nvPr/>
        </p:nvGrpSpPr>
        <p:grpSpPr>
          <a:xfrm>
            <a:off x="99653" y="4689648"/>
            <a:ext cx="9007431" cy="391011"/>
            <a:chOff x="99653" y="4689648"/>
            <a:chExt cx="9007431" cy="391011"/>
          </a:xfrm>
        </p:grpSpPr>
        <p:sp>
          <p:nvSpPr>
            <p:cNvPr id="151" name="Google Shape;151;p4"/>
            <p:cNvSpPr/>
            <p:nvPr/>
          </p:nvSpPr>
          <p:spPr>
            <a:xfrm>
              <a:off x="4825222" y="4743409"/>
              <a:ext cx="93102" cy="93174"/>
            </a:xfrm>
            <a:custGeom>
              <a:avLst/>
              <a:gdLst/>
              <a:ahLst/>
              <a:cxnLst/>
              <a:rect l="l" t="t" r="r" b="b"/>
              <a:pathLst>
                <a:path w="1287" h="1288" extrusionOk="0">
                  <a:moveTo>
                    <a:pt x="688" y="0"/>
                  </a:moveTo>
                  <a:lnTo>
                    <a:pt x="432" y="402"/>
                  </a:lnTo>
                  <a:lnTo>
                    <a:pt x="1" y="599"/>
                  </a:lnTo>
                  <a:lnTo>
                    <a:pt x="401" y="855"/>
                  </a:lnTo>
                  <a:lnTo>
                    <a:pt x="600" y="1287"/>
                  </a:lnTo>
                  <a:lnTo>
                    <a:pt x="856" y="886"/>
                  </a:lnTo>
                  <a:lnTo>
                    <a:pt x="1287" y="688"/>
                  </a:lnTo>
                  <a:lnTo>
                    <a:pt x="887" y="43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270921" y="4782446"/>
              <a:ext cx="163922" cy="163922"/>
            </a:xfrm>
            <a:custGeom>
              <a:avLst/>
              <a:gdLst/>
              <a:ahLst/>
              <a:cxnLst/>
              <a:rect l="l" t="t" r="r" b="b"/>
              <a:pathLst>
                <a:path w="2266" h="2266" extrusionOk="0">
                  <a:moveTo>
                    <a:pt x="1211" y="0"/>
                  </a:moveTo>
                  <a:lnTo>
                    <a:pt x="759" y="705"/>
                  </a:lnTo>
                  <a:lnTo>
                    <a:pt x="0" y="1056"/>
                  </a:lnTo>
                  <a:lnTo>
                    <a:pt x="705" y="1506"/>
                  </a:lnTo>
                  <a:lnTo>
                    <a:pt x="1055" y="2266"/>
                  </a:lnTo>
                  <a:lnTo>
                    <a:pt x="1505" y="1560"/>
                  </a:lnTo>
                  <a:lnTo>
                    <a:pt x="2266" y="1211"/>
                  </a:lnTo>
                  <a:lnTo>
                    <a:pt x="1560" y="759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393237" y="4707815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3" y="735"/>
                  </a:lnTo>
                  <a:lnTo>
                    <a:pt x="1" y="1136"/>
                  </a:lnTo>
                  <a:lnTo>
                    <a:pt x="733" y="1538"/>
                  </a:lnTo>
                  <a:lnTo>
                    <a:pt x="1136" y="2271"/>
                  </a:lnTo>
                  <a:lnTo>
                    <a:pt x="1536" y="1538"/>
                  </a:lnTo>
                  <a:lnTo>
                    <a:pt x="2271" y="1136"/>
                  </a:lnTo>
                  <a:lnTo>
                    <a:pt x="1536" y="735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087704" y="4787925"/>
              <a:ext cx="156616" cy="156544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157" y="1"/>
                  </a:moveTo>
                  <a:lnTo>
                    <a:pt x="726" y="673"/>
                  </a:lnTo>
                  <a:lnTo>
                    <a:pt x="0" y="1008"/>
                  </a:lnTo>
                  <a:lnTo>
                    <a:pt x="675" y="1439"/>
                  </a:lnTo>
                  <a:lnTo>
                    <a:pt x="1008" y="2164"/>
                  </a:lnTo>
                  <a:lnTo>
                    <a:pt x="1438" y="1490"/>
                  </a:lnTo>
                  <a:lnTo>
                    <a:pt x="2164" y="1156"/>
                  </a:lnTo>
                  <a:lnTo>
                    <a:pt x="1492" y="726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353204" y="485831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448946" y="4805410"/>
              <a:ext cx="159727" cy="159582"/>
            </a:xfrm>
            <a:custGeom>
              <a:avLst/>
              <a:gdLst/>
              <a:ahLst/>
              <a:cxnLst/>
              <a:rect l="l" t="t" r="r" b="b"/>
              <a:pathLst>
                <a:path w="2208" h="2206" extrusionOk="0">
                  <a:moveTo>
                    <a:pt x="1103" y="0"/>
                  </a:moveTo>
                  <a:lnTo>
                    <a:pt x="713" y="712"/>
                  </a:lnTo>
                  <a:lnTo>
                    <a:pt x="1" y="1103"/>
                  </a:lnTo>
                  <a:lnTo>
                    <a:pt x="713" y="1493"/>
                  </a:lnTo>
                  <a:lnTo>
                    <a:pt x="1103" y="2206"/>
                  </a:lnTo>
                  <a:lnTo>
                    <a:pt x="1494" y="1493"/>
                  </a:lnTo>
                  <a:lnTo>
                    <a:pt x="2207" y="1103"/>
                  </a:lnTo>
                  <a:lnTo>
                    <a:pt x="1494" y="712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550649" y="4816043"/>
              <a:ext cx="138242" cy="138314"/>
            </a:xfrm>
            <a:custGeom>
              <a:avLst/>
              <a:gdLst/>
              <a:ahLst/>
              <a:cxnLst/>
              <a:rect l="l" t="t" r="r" b="b"/>
              <a:pathLst>
                <a:path w="1911" h="1912" extrusionOk="0">
                  <a:moveTo>
                    <a:pt x="954" y="1"/>
                  </a:moveTo>
                  <a:lnTo>
                    <a:pt x="617" y="618"/>
                  </a:lnTo>
                  <a:lnTo>
                    <a:pt x="1" y="955"/>
                  </a:lnTo>
                  <a:lnTo>
                    <a:pt x="617" y="1294"/>
                  </a:lnTo>
                  <a:lnTo>
                    <a:pt x="954" y="1911"/>
                  </a:lnTo>
                  <a:lnTo>
                    <a:pt x="1294" y="1294"/>
                  </a:lnTo>
                  <a:lnTo>
                    <a:pt x="1910" y="955"/>
                  </a:lnTo>
                  <a:lnTo>
                    <a:pt x="1294" y="618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4481672" y="4904709"/>
              <a:ext cx="156978" cy="15690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8380618" y="4812070"/>
              <a:ext cx="180778" cy="180850"/>
            </a:xfrm>
            <a:custGeom>
              <a:avLst/>
              <a:gdLst/>
              <a:ahLst/>
              <a:cxnLst/>
              <a:rect l="l" t="t" r="r" b="b"/>
              <a:pathLst>
                <a:path w="2499" h="2500" extrusionOk="0">
                  <a:moveTo>
                    <a:pt x="1250" y="0"/>
                  </a:moveTo>
                  <a:lnTo>
                    <a:pt x="808" y="808"/>
                  </a:lnTo>
                  <a:lnTo>
                    <a:pt x="1" y="1250"/>
                  </a:lnTo>
                  <a:lnTo>
                    <a:pt x="808" y="1692"/>
                  </a:lnTo>
                  <a:lnTo>
                    <a:pt x="1250" y="2499"/>
                  </a:lnTo>
                  <a:lnTo>
                    <a:pt x="1692" y="1692"/>
                  </a:lnTo>
                  <a:lnTo>
                    <a:pt x="2499" y="1250"/>
                  </a:lnTo>
                  <a:lnTo>
                    <a:pt x="1692" y="80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8984613" y="4900133"/>
              <a:ext cx="122472" cy="122544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6020243" y="4749319"/>
              <a:ext cx="109595" cy="109450"/>
            </a:xfrm>
            <a:custGeom>
              <a:avLst/>
              <a:gdLst/>
              <a:ahLst/>
              <a:cxnLst/>
              <a:rect l="l" t="t" r="r" b="b"/>
              <a:pathLst>
                <a:path w="1515" h="1513" extrusionOk="0">
                  <a:moveTo>
                    <a:pt x="758" y="0"/>
                  </a:moveTo>
                  <a:lnTo>
                    <a:pt x="490" y="488"/>
                  </a:lnTo>
                  <a:lnTo>
                    <a:pt x="1" y="756"/>
                  </a:lnTo>
                  <a:lnTo>
                    <a:pt x="490" y="1024"/>
                  </a:lnTo>
                  <a:lnTo>
                    <a:pt x="758" y="1512"/>
                  </a:lnTo>
                  <a:lnTo>
                    <a:pt x="1025" y="1024"/>
                  </a:lnTo>
                  <a:lnTo>
                    <a:pt x="1514" y="756"/>
                  </a:lnTo>
                  <a:lnTo>
                    <a:pt x="1025" y="488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701750" y="469724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716724" y="4939010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2" y="611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146386" y="4911486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1"/>
                  </a:moveTo>
                  <a:lnTo>
                    <a:pt x="396" y="395"/>
                  </a:lnTo>
                  <a:lnTo>
                    <a:pt x="1" y="610"/>
                  </a:lnTo>
                  <a:lnTo>
                    <a:pt x="396" y="826"/>
                  </a:lnTo>
                  <a:lnTo>
                    <a:pt x="611" y="1220"/>
                  </a:lnTo>
                  <a:lnTo>
                    <a:pt x="827" y="826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27258" y="4798069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5" y="734"/>
                  </a:lnTo>
                  <a:lnTo>
                    <a:pt x="1" y="1137"/>
                  </a:lnTo>
                  <a:lnTo>
                    <a:pt x="735" y="1537"/>
                  </a:lnTo>
                  <a:lnTo>
                    <a:pt x="1136" y="2271"/>
                  </a:lnTo>
                  <a:lnTo>
                    <a:pt x="1537" y="1537"/>
                  </a:lnTo>
                  <a:lnTo>
                    <a:pt x="2271" y="1137"/>
                  </a:lnTo>
                  <a:lnTo>
                    <a:pt x="1537" y="734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978451" y="4887958"/>
              <a:ext cx="105399" cy="105327"/>
            </a:xfrm>
            <a:custGeom>
              <a:avLst/>
              <a:gdLst/>
              <a:ahLst/>
              <a:cxnLst/>
              <a:rect l="l" t="t" r="r" b="b"/>
              <a:pathLst>
                <a:path w="1457" h="1456" extrusionOk="0">
                  <a:moveTo>
                    <a:pt x="729" y="0"/>
                  </a:moveTo>
                  <a:lnTo>
                    <a:pt x="472" y="471"/>
                  </a:lnTo>
                  <a:lnTo>
                    <a:pt x="1" y="728"/>
                  </a:lnTo>
                  <a:lnTo>
                    <a:pt x="472" y="985"/>
                  </a:lnTo>
                  <a:lnTo>
                    <a:pt x="729" y="1456"/>
                  </a:lnTo>
                  <a:lnTo>
                    <a:pt x="986" y="985"/>
                  </a:lnTo>
                  <a:lnTo>
                    <a:pt x="1456" y="728"/>
                  </a:lnTo>
                  <a:lnTo>
                    <a:pt x="986" y="47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8772897" y="4698737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028011" y="483317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54064" y="4957909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906284" y="4747267"/>
              <a:ext cx="85382" cy="85433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99653" y="4957502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01460" y="4689648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5550883" y="4808358"/>
              <a:ext cx="99554" cy="99604"/>
            </a:xfrm>
            <a:custGeom>
              <a:avLst/>
              <a:gdLst/>
              <a:ahLst/>
              <a:cxnLst/>
              <a:rect l="l" t="t" r="r" b="b"/>
              <a:pathLst>
                <a:path w="1974" h="1975" extrusionOk="0">
                  <a:moveTo>
                    <a:pt x="986" y="1"/>
                  </a:moveTo>
                  <a:lnTo>
                    <a:pt x="638" y="639"/>
                  </a:lnTo>
                  <a:lnTo>
                    <a:pt x="1" y="989"/>
                  </a:lnTo>
                  <a:lnTo>
                    <a:pt x="638" y="1336"/>
                  </a:lnTo>
                  <a:lnTo>
                    <a:pt x="986" y="1975"/>
                  </a:lnTo>
                  <a:lnTo>
                    <a:pt x="1336" y="1336"/>
                  </a:lnTo>
                  <a:lnTo>
                    <a:pt x="1973" y="989"/>
                  </a:lnTo>
                  <a:lnTo>
                    <a:pt x="1336" y="63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889726" y="4988285"/>
              <a:ext cx="61578" cy="61578"/>
            </a:xfrm>
            <a:custGeom>
              <a:avLst/>
              <a:gdLst/>
              <a:ahLst/>
              <a:cxnLst/>
              <a:rect l="l" t="t" r="r" b="b"/>
              <a:pathLst>
                <a:path w="1221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0" y="610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269437" y="4946482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154476" y="4870371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707628" y="4894864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4"/>
          <p:cNvGrpSpPr/>
          <p:nvPr/>
        </p:nvGrpSpPr>
        <p:grpSpPr>
          <a:xfrm>
            <a:off x="0" y="-44271"/>
            <a:ext cx="9030884" cy="552280"/>
            <a:chOff x="1" y="-44271"/>
            <a:chExt cx="9030884" cy="552280"/>
          </a:xfrm>
        </p:grpSpPr>
        <p:grpSp>
          <p:nvGrpSpPr>
            <p:cNvPr id="179" name="Google Shape;179;p4"/>
            <p:cNvGrpSpPr/>
            <p:nvPr/>
          </p:nvGrpSpPr>
          <p:grpSpPr>
            <a:xfrm>
              <a:off x="0" y="-44271"/>
              <a:ext cx="9030884" cy="552280"/>
              <a:chOff x="1" y="-44271"/>
              <a:chExt cx="9030884" cy="552280"/>
            </a:xfrm>
          </p:grpSpPr>
          <p:sp>
            <p:nvSpPr>
              <p:cNvPr id="180" name="Google Shape;180;p4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4825222" y="170759"/>
                <a:ext cx="93102" cy="9317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8" extrusionOk="0">
                    <a:moveTo>
                      <a:pt x="688" y="0"/>
                    </a:moveTo>
                    <a:lnTo>
                      <a:pt x="432" y="402"/>
                    </a:lnTo>
                    <a:lnTo>
                      <a:pt x="1" y="599"/>
                    </a:lnTo>
                    <a:lnTo>
                      <a:pt x="401" y="855"/>
                    </a:lnTo>
                    <a:lnTo>
                      <a:pt x="600" y="1287"/>
                    </a:lnTo>
                    <a:lnTo>
                      <a:pt x="856" y="886"/>
                    </a:lnTo>
                    <a:lnTo>
                      <a:pt x="1287" y="688"/>
                    </a:lnTo>
                    <a:lnTo>
                      <a:pt x="887" y="433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3347121" y="57396"/>
                <a:ext cx="163922" cy="16392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266" extrusionOk="0">
                    <a:moveTo>
                      <a:pt x="1211" y="0"/>
                    </a:moveTo>
                    <a:lnTo>
                      <a:pt x="759" y="705"/>
                    </a:lnTo>
                    <a:lnTo>
                      <a:pt x="0" y="1056"/>
                    </a:lnTo>
                    <a:lnTo>
                      <a:pt x="705" y="1506"/>
                    </a:lnTo>
                    <a:lnTo>
                      <a:pt x="1055" y="2266"/>
                    </a:lnTo>
                    <a:lnTo>
                      <a:pt x="1505" y="1560"/>
                    </a:lnTo>
                    <a:lnTo>
                      <a:pt x="2266" y="1211"/>
                    </a:lnTo>
                    <a:lnTo>
                      <a:pt x="1560" y="759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2393237" y="135165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3" y="735"/>
                    </a:lnTo>
                    <a:lnTo>
                      <a:pt x="1" y="1136"/>
                    </a:lnTo>
                    <a:lnTo>
                      <a:pt x="733" y="1538"/>
                    </a:lnTo>
                    <a:lnTo>
                      <a:pt x="1136" y="2271"/>
                    </a:lnTo>
                    <a:lnTo>
                      <a:pt x="1536" y="1538"/>
                    </a:lnTo>
                    <a:lnTo>
                      <a:pt x="2271" y="1136"/>
                    </a:lnTo>
                    <a:lnTo>
                      <a:pt x="1536" y="735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4087704" y="139075"/>
                <a:ext cx="156616" cy="156544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164" extrusionOk="0">
                    <a:moveTo>
                      <a:pt x="1157" y="1"/>
                    </a:moveTo>
                    <a:lnTo>
                      <a:pt x="726" y="673"/>
                    </a:lnTo>
                    <a:lnTo>
                      <a:pt x="0" y="1008"/>
                    </a:lnTo>
                    <a:lnTo>
                      <a:pt x="675" y="1439"/>
                    </a:lnTo>
                    <a:lnTo>
                      <a:pt x="1008" y="2164"/>
                    </a:lnTo>
                    <a:lnTo>
                      <a:pt x="1438" y="1490"/>
                    </a:lnTo>
                    <a:lnTo>
                      <a:pt x="2164" y="1156"/>
                    </a:lnTo>
                    <a:lnTo>
                      <a:pt x="1492" y="726"/>
                    </a:ln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6353204" y="285665"/>
                <a:ext cx="88399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2" extrusionOk="0">
                    <a:moveTo>
                      <a:pt x="611" y="1"/>
                    </a:moveTo>
                    <a:lnTo>
                      <a:pt x="395" y="396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2"/>
                    </a:lnTo>
                    <a:lnTo>
                      <a:pt x="827" y="827"/>
                    </a:lnTo>
                    <a:lnTo>
                      <a:pt x="1221" y="611"/>
                    </a:lnTo>
                    <a:lnTo>
                      <a:pt x="827" y="396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550649" y="243393"/>
                <a:ext cx="138242" cy="138314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912" extrusionOk="0">
                    <a:moveTo>
                      <a:pt x="954" y="1"/>
                    </a:moveTo>
                    <a:lnTo>
                      <a:pt x="617" y="618"/>
                    </a:lnTo>
                    <a:lnTo>
                      <a:pt x="1" y="955"/>
                    </a:lnTo>
                    <a:lnTo>
                      <a:pt x="617" y="1294"/>
                    </a:lnTo>
                    <a:lnTo>
                      <a:pt x="954" y="1911"/>
                    </a:lnTo>
                    <a:lnTo>
                      <a:pt x="1294" y="1294"/>
                    </a:lnTo>
                    <a:lnTo>
                      <a:pt x="1910" y="955"/>
                    </a:lnTo>
                    <a:lnTo>
                      <a:pt x="1294" y="618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355643" y="-17253"/>
                <a:ext cx="71472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87" extrusionOk="0">
                    <a:moveTo>
                      <a:pt x="495" y="0"/>
                    </a:moveTo>
                    <a:lnTo>
                      <a:pt x="321" y="320"/>
                    </a:lnTo>
                    <a:lnTo>
                      <a:pt x="1" y="494"/>
                    </a:lnTo>
                    <a:lnTo>
                      <a:pt x="321" y="669"/>
                    </a:lnTo>
                    <a:lnTo>
                      <a:pt x="495" y="986"/>
                    </a:lnTo>
                    <a:lnTo>
                      <a:pt x="668" y="669"/>
                    </a:lnTo>
                    <a:lnTo>
                      <a:pt x="988" y="494"/>
                    </a:lnTo>
                    <a:lnTo>
                      <a:pt x="668" y="32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1907684" y="259942"/>
                <a:ext cx="139689" cy="139833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933" extrusionOk="0">
                    <a:moveTo>
                      <a:pt x="967" y="1"/>
                    </a:moveTo>
                    <a:lnTo>
                      <a:pt x="625" y="625"/>
                    </a:lnTo>
                    <a:lnTo>
                      <a:pt x="0" y="966"/>
                    </a:lnTo>
                    <a:lnTo>
                      <a:pt x="625" y="1307"/>
                    </a:lnTo>
                    <a:lnTo>
                      <a:pt x="967" y="1932"/>
                    </a:lnTo>
                    <a:lnTo>
                      <a:pt x="1307" y="1307"/>
                    </a:lnTo>
                    <a:lnTo>
                      <a:pt x="1931" y="966"/>
                    </a:lnTo>
                    <a:lnTo>
                      <a:pt x="1307" y="625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4499863" y="31874"/>
                <a:ext cx="88327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8414181" y="14245"/>
                <a:ext cx="180778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8908413" y="327483"/>
                <a:ext cx="122472" cy="122544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6020243" y="100469"/>
                <a:ext cx="10959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3" extrusionOk="0">
                    <a:moveTo>
                      <a:pt x="758" y="0"/>
                    </a:moveTo>
                    <a:lnTo>
                      <a:pt x="490" y="488"/>
                    </a:lnTo>
                    <a:lnTo>
                      <a:pt x="1" y="756"/>
                    </a:lnTo>
                    <a:lnTo>
                      <a:pt x="490" y="1024"/>
                    </a:lnTo>
                    <a:lnTo>
                      <a:pt x="758" y="1512"/>
                    </a:lnTo>
                    <a:lnTo>
                      <a:pt x="1025" y="1024"/>
                    </a:lnTo>
                    <a:lnTo>
                      <a:pt x="1514" y="756"/>
                    </a:lnTo>
                    <a:lnTo>
                      <a:pt x="1025" y="488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7701750" y="124592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3716724" y="290160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2" y="611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1070186" y="34036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1"/>
                    </a:moveTo>
                    <a:lnTo>
                      <a:pt x="396" y="395"/>
                    </a:lnTo>
                    <a:lnTo>
                      <a:pt x="1" y="610"/>
                    </a:lnTo>
                    <a:lnTo>
                      <a:pt x="396" y="826"/>
                    </a:lnTo>
                    <a:lnTo>
                      <a:pt x="611" y="1220"/>
                    </a:lnTo>
                    <a:lnTo>
                      <a:pt x="827" y="826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2903458" y="73019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5" y="734"/>
                    </a:lnTo>
                    <a:lnTo>
                      <a:pt x="1" y="1137"/>
                    </a:lnTo>
                    <a:lnTo>
                      <a:pt x="735" y="1537"/>
                    </a:lnTo>
                    <a:lnTo>
                      <a:pt x="1136" y="2271"/>
                    </a:lnTo>
                    <a:lnTo>
                      <a:pt x="1537" y="1537"/>
                    </a:lnTo>
                    <a:lnTo>
                      <a:pt x="2271" y="1137"/>
                    </a:lnTo>
                    <a:lnTo>
                      <a:pt x="1537" y="734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8054651" y="86708"/>
                <a:ext cx="105399" cy="105327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8849097" y="49887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2104211" y="-44271"/>
                <a:ext cx="125438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66" y="0"/>
                    </a:moveTo>
                    <a:lnTo>
                      <a:pt x="560" y="561"/>
                    </a:lnTo>
                    <a:lnTo>
                      <a:pt x="0" y="867"/>
                    </a:lnTo>
                    <a:lnTo>
                      <a:pt x="560" y="1173"/>
                    </a:lnTo>
                    <a:lnTo>
                      <a:pt x="866" y="1733"/>
                    </a:lnTo>
                    <a:lnTo>
                      <a:pt x="1173" y="1173"/>
                    </a:lnTo>
                    <a:lnTo>
                      <a:pt x="1733" y="867"/>
                    </a:lnTo>
                    <a:lnTo>
                      <a:pt x="1173" y="561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7924164" y="357334"/>
                <a:ext cx="109439" cy="10938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69" extrusionOk="0">
                    <a:moveTo>
                      <a:pt x="1086" y="1"/>
                    </a:moveTo>
                    <a:lnTo>
                      <a:pt x="701" y="700"/>
                    </a:lnTo>
                    <a:lnTo>
                      <a:pt x="1" y="1085"/>
                    </a:lnTo>
                    <a:lnTo>
                      <a:pt x="701" y="1468"/>
                    </a:lnTo>
                    <a:lnTo>
                      <a:pt x="1086" y="2168"/>
                    </a:lnTo>
                    <a:lnTo>
                      <a:pt x="1469" y="1468"/>
                    </a:lnTo>
                    <a:lnTo>
                      <a:pt x="2169" y="1085"/>
                    </a:lnTo>
                    <a:lnTo>
                      <a:pt x="1469" y="700"/>
                    </a:lnTo>
                    <a:lnTo>
                      <a:pt x="10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250653" y="12158"/>
                <a:ext cx="126031" cy="12608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906284" y="174617"/>
                <a:ext cx="85382" cy="8543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252053" y="384852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0" y="142668"/>
                <a:ext cx="73480" cy="7343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553860" y="116998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5169883" y="7108"/>
                <a:ext cx="99554" cy="99604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975" extrusionOk="0">
                    <a:moveTo>
                      <a:pt x="986" y="1"/>
                    </a:moveTo>
                    <a:lnTo>
                      <a:pt x="638" y="639"/>
                    </a:lnTo>
                    <a:lnTo>
                      <a:pt x="1" y="989"/>
                    </a:lnTo>
                    <a:lnTo>
                      <a:pt x="638" y="1336"/>
                    </a:lnTo>
                    <a:lnTo>
                      <a:pt x="986" y="1975"/>
                    </a:lnTo>
                    <a:lnTo>
                      <a:pt x="1336" y="1336"/>
                    </a:lnTo>
                    <a:lnTo>
                      <a:pt x="1973" y="989"/>
                    </a:lnTo>
                    <a:lnTo>
                      <a:pt x="1336" y="639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5584926" y="187035"/>
                <a:ext cx="61578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5269437" y="373832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4"/>
            <p:cNvGrpSpPr/>
            <p:nvPr/>
          </p:nvGrpSpPr>
          <p:grpSpPr>
            <a:xfrm>
              <a:off x="7123867" y="3"/>
              <a:ext cx="365943" cy="369168"/>
              <a:chOff x="6541092" y="3"/>
              <a:chExt cx="365943" cy="369168"/>
            </a:xfrm>
          </p:grpSpPr>
          <p:sp>
            <p:nvSpPr>
              <p:cNvPr id="211" name="Google Shape;211;p4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4"/>
            <p:cNvSpPr/>
            <p:nvPr/>
          </p:nvSpPr>
          <p:spPr>
            <a:xfrm>
              <a:off x="7039004" y="20946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8311350" y="35319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1189811" y="18432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1"/>
          <p:cNvGrpSpPr/>
          <p:nvPr/>
        </p:nvGrpSpPr>
        <p:grpSpPr>
          <a:xfrm>
            <a:off x="0" y="-44271"/>
            <a:ext cx="9030884" cy="552280"/>
            <a:chOff x="1" y="-44271"/>
            <a:chExt cx="9030884" cy="552280"/>
          </a:xfrm>
        </p:grpSpPr>
        <p:grpSp>
          <p:nvGrpSpPr>
            <p:cNvPr id="574" name="Google Shape;574;p11"/>
            <p:cNvGrpSpPr/>
            <p:nvPr/>
          </p:nvGrpSpPr>
          <p:grpSpPr>
            <a:xfrm>
              <a:off x="0" y="-44271"/>
              <a:ext cx="9030884" cy="552280"/>
              <a:chOff x="1" y="-44271"/>
              <a:chExt cx="9030884" cy="552280"/>
            </a:xfrm>
          </p:grpSpPr>
          <p:sp>
            <p:nvSpPr>
              <p:cNvPr id="575" name="Google Shape;575;p11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>
                <a:off x="4825222" y="170759"/>
                <a:ext cx="93102" cy="9317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8" extrusionOk="0">
                    <a:moveTo>
                      <a:pt x="688" y="0"/>
                    </a:moveTo>
                    <a:lnTo>
                      <a:pt x="432" y="402"/>
                    </a:lnTo>
                    <a:lnTo>
                      <a:pt x="1" y="599"/>
                    </a:lnTo>
                    <a:lnTo>
                      <a:pt x="401" y="855"/>
                    </a:lnTo>
                    <a:lnTo>
                      <a:pt x="600" y="1287"/>
                    </a:lnTo>
                    <a:lnTo>
                      <a:pt x="856" y="886"/>
                    </a:lnTo>
                    <a:lnTo>
                      <a:pt x="1287" y="688"/>
                    </a:lnTo>
                    <a:lnTo>
                      <a:pt x="887" y="433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>
                <a:off x="3347121" y="57396"/>
                <a:ext cx="163922" cy="16392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266" extrusionOk="0">
                    <a:moveTo>
                      <a:pt x="1211" y="0"/>
                    </a:moveTo>
                    <a:lnTo>
                      <a:pt x="759" y="705"/>
                    </a:lnTo>
                    <a:lnTo>
                      <a:pt x="0" y="1056"/>
                    </a:lnTo>
                    <a:lnTo>
                      <a:pt x="705" y="1506"/>
                    </a:lnTo>
                    <a:lnTo>
                      <a:pt x="1055" y="2266"/>
                    </a:lnTo>
                    <a:lnTo>
                      <a:pt x="1505" y="1560"/>
                    </a:lnTo>
                    <a:lnTo>
                      <a:pt x="2266" y="1211"/>
                    </a:lnTo>
                    <a:lnTo>
                      <a:pt x="1560" y="759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2393237" y="135165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3" y="735"/>
                    </a:lnTo>
                    <a:lnTo>
                      <a:pt x="1" y="1136"/>
                    </a:lnTo>
                    <a:lnTo>
                      <a:pt x="733" y="1538"/>
                    </a:lnTo>
                    <a:lnTo>
                      <a:pt x="1136" y="2271"/>
                    </a:lnTo>
                    <a:lnTo>
                      <a:pt x="1536" y="1538"/>
                    </a:lnTo>
                    <a:lnTo>
                      <a:pt x="2271" y="1136"/>
                    </a:lnTo>
                    <a:lnTo>
                      <a:pt x="1536" y="735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4087704" y="139075"/>
                <a:ext cx="156616" cy="156544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164" extrusionOk="0">
                    <a:moveTo>
                      <a:pt x="1157" y="1"/>
                    </a:moveTo>
                    <a:lnTo>
                      <a:pt x="726" y="673"/>
                    </a:lnTo>
                    <a:lnTo>
                      <a:pt x="0" y="1008"/>
                    </a:lnTo>
                    <a:lnTo>
                      <a:pt x="675" y="1439"/>
                    </a:lnTo>
                    <a:lnTo>
                      <a:pt x="1008" y="2164"/>
                    </a:lnTo>
                    <a:lnTo>
                      <a:pt x="1438" y="1490"/>
                    </a:lnTo>
                    <a:lnTo>
                      <a:pt x="2164" y="1156"/>
                    </a:lnTo>
                    <a:lnTo>
                      <a:pt x="1492" y="726"/>
                    </a:ln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6353204" y="285665"/>
                <a:ext cx="88399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2" extrusionOk="0">
                    <a:moveTo>
                      <a:pt x="611" y="1"/>
                    </a:moveTo>
                    <a:lnTo>
                      <a:pt x="395" y="396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2"/>
                    </a:lnTo>
                    <a:lnTo>
                      <a:pt x="827" y="827"/>
                    </a:lnTo>
                    <a:lnTo>
                      <a:pt x="1221" y="611"/>
                    </a:lnTo>
                    <a:lnTo>
                      <a:pt x="827" y="396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>
                <a:off x="1550649" y="243393"/>
                <a:ext cx="138242" cy="138314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912" extrusionOk="0">
                    <a:moveTo>
                      <a:pt x="954" y="1"/>
                    </a:moveTo>
                    <a:lnTo>
                      <a:pt x="617" y="618"/>
                    </a:lnTo>
                    <a:lnTo>
                      <a:pt x="1" y="955"/>
                    </a:lnTo>
                    <a:lnTo>
                      <a:pt x="617" y="1294"/>
                    </a:lnTo>
                    <a:lnTo>
                      <a:pt x="954" y="1911"/>
                    </a:lnTo>
                    <a:lnTo>
                      <a:pt x="1294" y="1294"/>
                    </a:lnTo>
                    <a:lnTo>
                      <a:pt x="1910" y="955"/>
                    </a:lnTo>
                    <a:lnTo>
                      <a:pt x="1294" y="618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>
                <a:off x="1355643" y="-17253"/>
                <a:ext cx="71472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87" extrusionOk="0">
                    <a:moveTo>
                      <a:pt x="495" y="0"/>
                    </a:moveTo>
                    <a:lnTo>
                      <a:pt x="321" y="320"/>
                    </a:lnTo>
                    <a:lnTo>
                      <a:pt x="1" y="494"/>
                    </a:lnTo>
                    <a:lnTo>
                      <a:pt x="321" y="669"/>
                    </a:lnTo>
                    <a:lnTo>
                      <a:pt x="495" y="986"/>
                    </a:lnTo>
                    <a:lnTo>
                      <a:pt x="668" y="669"/>
                    </a:lnTo>
                    <a:lnTo>
                      <a:pt x="988" y="494"/>
                    </a:lnTo>
                    <a:lnTo>
                      <a:pt x="668" y="32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>
                <a:off x="1907684" y="259942"/>
                <a:ext cx="139689" cy="139833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933" extrusionOk="0">
                    <a:moveTo>
                      <a:pt x="967" y="1"/>
                    </a:moveTo>
                    <a:lnTo>
                      <a:pt x="625" y="625"/>
                    </a:lnTo>
                    <a:lnTo>
                      <a:pt x="0" y="966"/>
                    </a:lnTo>
                    <a:lnTo>
                      <a:pt x="625" y="1307"/>
                    </a:lnTo>
                    <a:lnTo>
                      <a:pt x="967" y="1932"/>
                    </a:lnTo>
                    <a:lnTo>
                      <a:pt x="1307" y="1307"/>
                    </a:lnTo>
                    <a:lnTo>
                      <a:pt x="1931" y="966"/>
                    </a:lnTo>
                    <a:lnTo>
                      <a:pt x="1307" y="625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4499863" y="31874"/>
                <a:ext cx="88327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>
                <a:off x="8414181" y="14245"/>
                <a:ext cx="180778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1"/>
              <p:cNvSpPr/>
              <p:nvPr/>
            </p:nvSpPr>
            <p:spPr>
              <a:xfrm>
                <a:off x="8908413" y="327483"/>
                <a:ext cx="122472" cy="122544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>
                <a:off x="6020243" y="100469"/>
                <a:ext cx="10959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3" extrusionOk="0">
                    <a:moveTo>
                      <a:pt x="758" y="0"/>
                    </a:moveTo>
                    <a:lnTo>
                      <a:pt x="490" y="488"/>
                    </a:lnTo>
                    <a:lnTo>
                      <a:pt x="1" y="756"/>
                    </a:lnTo>
                    <a:lnTo>
                      <a:pt x="490" y="1024"/>
                    </a:lnTo>
                    <a:lnTo>
                      <a:pt x="758" y="1512"/>
                    </a:lnTo>
                    <a:lnTo>
                      <a:pt x="1025" y="1024"/>
                    </a:lnTo>
                    <a:lnTo>
                      <a:pt x="1514" y="756"/>
                    </a:lnTo>
                    <a:lnTo>
                      <a:pt x="1025" y="488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7701750" y="124592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3716724" y="290160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2" y="611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1070186" y="34036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1"/>
                    </a:moveTo>
                    <a:lnTo>
                      <a:pt x="396" y="395"/>
                    </a:lnTo>
                    <a:lnTo>
                      <a:pt x="1" y="610"/>
                    </a:lnTo>
                    <a:lnTo>
                      <a:pt x="396" y="826"/>
                    </a:lnTo>
                    <a:lnTo>
                      <a:pt x="611" y="1220"/>
                    </a:lnTo>
                    <a:lnTo>
                      <a:pt x="827" y="826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2903458" y="73019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5" y="734"/>
                    </a:lnTo>
                    <a:lnTo>
                      <a:pt x="1" y="1137"/>
                    </a:lnTo>
                    <a:lnTo>
                      <a:pt x="735" y="1537"/>
                    </a:lnTo>
                    <a:lnTo>
                      <a:pt x="1136" y="2271"/>
                    </a:lnTo>
                    <a:lnTo>
                      <a:pt x="1537" y="1537"/>
                    </a:lnTo>
                    <a:lnTo>
                      <a:pt x="2271" y="1137"/>
                    </a:lnTo>
                    <a:lnTo>
                      <a:pt x="1537" y="734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8054651" y="86708"/>
                <a:ext cx="105399" cy="105327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8849097" y="49887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2104211" y="-44271"/>
                <a:ext cx="125438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66" y="0"/>
                    </a:moveTo>
                    <a:lnTo>
                      <a:pt x="560" y="561"/>
                    </a:lnTo>
                    <a:lnTo>
                      <a:pt x="0" y="867"/>
                    </a:lnTo>
                    <a:lnTo>
                      <a:pt x="560" y="1173"/>
                    </a:lnTo>
                    <a:lnTo>
                      <a:pt x="866" y="1733"/>
                    </a:lnTo>
                    <a:lnTo>
                      <a:pt x="1173" y="1173"/>
                    </a:lnTo>
                    <a:lnTo>
                      <a:pt x="1733" y="867"/>
                    </a:lnTo>
                    <a:lnTo>
                      <a:pt x="1173" y="561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>
                <a:off x="7924164" y="357334"/>
                <a:ext cx="109439" cy="10938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69" extrusionOk="0">
                    <a:moveTo>
                      <a:pt x="1086" y="1"/>
                    </a:moveTo>
                    <a:lnTo>
                      <a:pt x="701" y="700"/>
                    </a:lnTo>
                    <a:lnTo>
                      <a:pt x="1" y="1085"/>
                    </a:lnTo>
                    <a:lnTo>
                      <a:pt x="701" y="1468"/>
                    </a:lnTo>
                    <a:lnTo>
                      <a:pt x="1086" y="2168"/>
                    </a:lnTo>
                    <a:lnTo>
                      <a:pt x="1469" y="1468"/>
                    </a:lnTo>
                    <a:lnTo>
                      <a:pt x="2169" y="1085"/>
                    </a:lnTo>
                    <a:lnTo>
                      <a:pt x="1469" y="700"/>
                    </a:lnTo>
                    <a:lnTo>
                      <a:pt x="10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>
                <a:off x="250653" y="12158"/>
                <a:ext cx="126031" cy="12608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906284" y="174617"/>
                <a:ext cx="85382" cy="8543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252053" y="384852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0" y="142668"/>
                <a:ext cx="73480" cy="7343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553860" y="116998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5169883" y="7108"/>
                <a:ext cx="99554" cy="99604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975" extrusionOk="0">
                    <a:moveTo>
                      <a:pt x="986" y="1"/>
                    </a:moveTo>
                    <a:lnTo>
                      <a:pt x="638" y="639"/>
                    </a:lnTo>
                    <a:lnTo>
                      <a:pt x="1" y="989"/>
                    </a:lnTo>
                    <a:lnTo>
                      <a:pt x="638" y="1336"/>
                    </a:lnTo>
                    <a:lnTo>
                      <a:pt x="986" y="1975"/>
                    </a:lnTo>
                    <a:lnTo>
                      <a:pt x="1336" y="1336"/>
                    </a:lnTo>
                    <a:lnTo>
                      <a:pt x="1973" y="989"/>
                    </a:lnTo>
                    <a:lnTo>
                      <a:pt x="1336" y="639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>
                <a:off x="5584926" y="187035"/>
                <a:ext cx="61578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>
                <a:off x="5269437" y="373832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5" name="Google Shape;605;p11"/>
            <p:cNvGrpSpPr/>
            <p:nvPr/>
          </p:nvGrpSpPr>
          <p:grpSpPr>
            <a:xfrm>
              <a:off x="7123867" y="3"/>
              <a:ext cx="365943" cy="369168"/>
              <a:chOff x="6541092" y="3"/>
              <a:chExt cx="365943" cy="369168"/>
            </a:xfrm>
          </p:grpSpPr>
          <p:sp>
            <p:nvSpPr>
              <p:cNvPr id="606" name="Google Shape;606;p11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8" name="Google Shape;608;p11"/>
            <p:cNvSpPr/>
            <p:nvPr/>
          </p:nvSpPr>
          <p:spPr>
            <a:xfrm>
              <a:off x="7039004" y="20946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8311350" y="35319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1189811" y="18432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11"/>
          <p:cNvSpPr txBox="1">
            <a:spLocks noGrp="1"/>
          </p:cNvSpPr>
          <p:nvPr>
            <p:ph type="subTitle" idx="1"/>
          </p:nvPr>
        </p:nvSpPr>
        <p:spPr>
          <a:xfrm>
            <a:off x="1931925" y="3003350"/>
            <a:ext cx="5280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2" name="Google Shape;612;p11"/>
          <p:cNvSpPr txBox="1">
            <a:spLocks noGrp="1"/>
          </p:cNvSpPr>
          <p:nvPr>
            <p:ph type="title" hasCustomPrompt="1"/>
          </p:nvPr>
        </p:nvSpPr>
        <p:spPr>
          <a:xfrm rot="195">
            <a:off x="1931550" y="1853275"/>
            <a:ext cx="52809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613" name="Google Shape;613;p11"/>
          <p:cNvGrpSpPr/>
          <p:nvPr/>
        </p:nvGrpSpPr>
        <p:grpSpPr>
          <a:xfrm>
            <a:off x="99653" y="4689648"/>
            <a:ext cx="9007431" cy="391011"/>
            <a:chOff x="99653" y="4689648"/>
            <a:chExt cx="9007431" cy="391011"/>
          </a:xfrm>
        </p:grpSpPr>
        <p:sp>
          <p:nvSpPr>
            <p:cNvPr id="614" name="Google Shape;614;p11"/>
            <p:cNvSpPr/>
            <p:nvPr/>
          </p:nvSpPr>
          <p:spPr>
            <a:xfrm>
              <a:off x="4825222" y="4743409"/>
              <a:ext cx="93102" cy="93174"/>
            </a:xfrm>
            <a:custGeom>
              <a:avLst/>
              <a:gdLst/>
              <a:ahLst/>
              <a:cxnLst/>
              <a:rect l="l" t="t" r="r" b="b"/>
              <a:pathLst>
                <a:path w="1287" h="1288" extrusionOk="0">
                  <a:moveTo>
                    <a:pt x="688" y="0"/>
                  </a:moveTo>
                  <a:lnTo>
                    <a:pt x="432" y="402"/>
                  </a:lnTo>
                  <a:lnTo>
                    <a:pt x="1" y="599"/>
                  </a:lnTo>
                  <a:lnTo>
                    <a:pt x="401" y="855"/>
                  </a:lnTo>
                  <a:lnTo>
                    <a:pt x="600" y="1287"/>
                  </a:lnTo>
                  <a:lnTo>
                    <a:pt x="856" y="886"/>
                  </a:lnTo>
                  <a:lnTo>
                    <a:pt x="1287" y="688"/>
                  </a:lnTo>
                  <a:lnTo>
                    <a:pt x="887" y="43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3270921" y="4782446"/>
              <a:ext cx="163922" cy="163922"/>
            </a:xfrm>
            <a:custGeom>
              <a:avLst/>
              <a:gdLst/>
              <a:ahLst/>
              <a:cxnLst/>
              <a:rect l="l" t="t" r="r" b="b"/>
              <a:pathLst>
                <a:path w="2266" h="2266" extrusionOk="0">
                  <a:moveTo>
                    <a:pt x="1211" y="0"/>
                  </a:moveTo>
                  <a:lnTo>
                    <a:pt x="759" y="705"/>
                  </a:lnTo>
                  <a:lnTo>
                    <a:pt x="0" y="1056"/>
                  </a:lnTo>
                  <a:lnTo>
                    <a:pt x="705" y="1506"/>
                  </a:lnTo>
                  <a:lnTo>
                    <a:pt x="1055" y="2266"/>
                  </a:lnTo>
                  <a:lnTo>
                    <a:pt x="1505" y="1560"/>
                  </a:lnTo>
                  <a:lnTo>
                    <a:pt x="2266" y="1211"/>
                  </a:lnTo>
                  <a:lnTo>
                    <a:pt x="1560" y="759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2393237" y="4707815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3" y="735"/>
                  </a:lnTo>
                  <a:lnTo>
                    <a:pt x="1" y="1136"/>
                  </a:lnTo>
                  <a:lnTo>
                    <a:pt x="733" y="1538"/>
                  </a:lnTo>
                  <a:lnTo>
                    <a:pt x="1136" y="2271"/>
                  </a:lnTo>
                  <a:lnTo>
                    <a:pt x="1536" y="1538"/>
                  </a:lnTo>
                  <a:lnTo>
                    <a:pt x="2271" y="1136"/>
                  </a:lnTo>
                  <a:lnTo>
                    <a:pt x="1536" y="735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4087704" y="4787925"/>
              <a:ext cx="156616" cy="156544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157" y="1"/>
                  </a:moveTo>
                  <a:lnTo>
                    <a:pt x="726" y="673"/>
                  </a:lnTo>
                  <a:lnTo>
                    <a:pt x="0" y="1008"/>
                  </a:lnTo>
                  <a:lnTo>
                    <a:pt x="675" y="1439"/>
                  </a:lnTo>
                  <a:lnTo>
                    <a:pt x="1008" y="2164"/>
                  </a:lnTo>
                  <a:lnTo>
                    <a:pt x="1438" y="1490"/>
                  </a:lnTo>
                  <a:lnTo>
                    <a:pt x="2164" y="1156"/>
                  </a:lnTo>
                  <a:lnTo>
                    <a:pt x="1492" y="726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353204" y="485831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7448946" y="4805410"/>
              <a:ext cx="159727" cy="159582"/>
            </a:xfrm>
            <a:custGeom>
              <a:avLst/>
              <a:gdLst/>
              <a:ahLst/>
              <a:cxnLst/>
              <a:rect l="l" t="t" r="r" b="b"/>
              <a:pathLst>
                <a:path w="2208" h="2206" extrusionOk="0">
                  <a:moveTo>
                    <a:pt x="1103" y="0"/>
                  </a:moveTo>
                  <a:lnTo>
                    <a:pt x="713" y="712"/>
                  </a:lnTo>
                  <a:lnTo>
                    <a:pt x="1" y="1103"/>
                  </a:lnTo>
                  <a:lnTo>
                    <a:pt x="713" y="1493"/>
                  </a:lnTo>
                  <a:lnTo>
                    <a:pt x="1103" y="2206"/>
                  </a:lnTo>
                  <a:lnTo>
                    <a:pt x="1494" y="1493"/>
                  </a:lnTo>
                  <a:lnTo>
                    <a:pt x="2207" y="1103"/>
                  </a:lnTo>
                  <a:lnTo>
                    <a:pt x="1494" y="712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1550649" y="4816043"/>
              <a:ext cx="138242" cy="138314"/>
            </a:xfrm>
            <a:custGeom>
              <a:avLst/>
              <a:gdLst/>
              <a:ahLst/>
              <a:cxnLst/>
              <a:rect l="l" t="t" r="r" b="b"/>
              <a:pathLst>
                <a:path w="1911" h="1912" extrusionOk="0">
                  <a:moveTo>
                    <a:pt x="954" y="1"/>
                  </a:moveTo>
                  <a:lnTo>
                    <a:pt x="617" y="618"/>
                  </a:lnTo>
                  <a:lnTo>
                    <a:pt x="1" y="955"/>
                  </a:lnTo>
                  <a:lnTo>
                    <a:pt x="617" y="1294"/>
                  </a:lnTo>
                  <a:lnTo>
                    <a:pt x="954" y="1911"/>
                  </a:lnTo>
                  <a:lnTo>
                    <a:pt x="1294" y="1294"/>
                  </a:lnTo>
                  <a:lnTo>
                    <a:pt x="1910" y="955"/>
                  </a:lnTo>
                  <a:lnTo>
                    <a:pt x="1294" y="618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4481672" y="4904709"/>
              <a:ext cx="156978" cy="15690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8380618" y="4812070"/>
              <a:ext cx="180778" cy="180850"/>
            </a:xfrm>
            <a:custGeom>
              <a:avLst/>
              <a:gdLst/>
              <a:ahLst/>
              <a:cxnLst/>
              <a:rect l="l" t="t" r="r" b="b"/>
              <a:pathLst>
                <a:path w="2499" h="2500" extrusionOk="0">
                  <a:moveTo>
                    <a:pt x="1250" y="0"/>
                  </a:moveTo>
                  <a:lnTo>
                    <a:pt x="808" y="808"/>
                  </a:lnTo>
                  <a:lnTo>
                    <a:pt x="1" y="1250"/>
                  </a:lnTo>
                  <a:lnTo>
                    <a:pt x="808" y="1692"/>
                  </a:lnTo>
                  <a:lnTo>
                    <a:pt x="1250" y="2499"/>
                  </a:lnTo>
                  <a:lnTo>
                    <a:pt x="1692" y="1692"/>
                  </a:lnTo>
                  <a:lnTo>
                    <a:pt x="2499" y="1250"/>
                  </a:lnTo>
                  <a:lnTo>
                    <a:pt x="1692" y="80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8984613" y="4900133"/>
              <a:ext cx="122472" cy="122544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020243" y="4749319"/>
              <a:ext cx="109595" cy="109450"/>
            </a:xfrm>
            <a:custGeom>
              <a:avLst/>
              <a:gdLst/>
              <a:ahLst/>
              <a:cxnLst/>
              <a:rect l="l" t="t" r="r" b="b"/>
              <a:pathLst>
                <a:path w="1515" h="1513" extrusionOk="0">
                  <a:moveTo>
                    <a:pt x="758" y="0"/>
                  </a:moveTo>
                  <a:lnTo>
                    <a:pt x="490" y="488"/>
                  </a:lnTo>
                  <a:lnTo>
                    <a:pt x="1" y="756"/>
                  </a:lnTo>
                  <a:lnTo>
                    <a:pt x="490" y="1024"/>
                  </a:lnTo>
                  <a:lnTo>
                    <a:pt x="758" y="1512"/>
                  </a:lnTo>
                  <a:lnTo>
                    <a:pt x="1025" y="1024"/>
                  </a:lnTo>
                  <a:lnTo>
                    <a:pt x="1514" y="756"/>
                  </a:lnTo>
                  <a:lnTo>
                    <a:pt x="1025" y="488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7701750" y="469724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3716724" y="4939010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2" y="611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146386" y="4911486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1"/>
                  </a:moveTo>
                  <a:lnTo>
                    <a:pt x="396" y="395"/>
                  </a:lnTo>
                  <a:lnTo>
                    <a:pt x="1" y="610"/>
                  </a:lnTo>
                  <a:lnTo>
                    <a:pt x="396" y="826"/>
                  </a:lnTo>
                  <a:lnTo>
                    <a:pt x="611" y="1220"/>
                  </a:lnTo>
                  <a:lnTo>
                    <a:pt x="827" y="826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2827258" y="4798069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5" y="734"/>
                  </a:lnTo>
                  <a:lnTo>
                    <a:pt x="1" y="1137"/>
                  </a:lnTo>
                  <a:lnTo>
                    <a:pt x="735" y="1537"/>
                  </a:lnTo>
                  <a:lnTo>
                    <a:pt x="1136" y="2271"/>
                  </a:lnTo>
                  <a:lnTo>
                    <a:pt x="1537" y="1537"/>
                  </a:lnTo>
                  <a:lnTo>
                    <a:pt x="2271" y="1137"/>
                  </a:lnTo>
                  <a:lnTo>
                    <a:pt x="1537" y="734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7978451" y="4887958"/>
              <a:ext cx="105399" cy="105327"/>
            </a:xfrm>
            <a:custGeom>
              <a:avLst/>
              <a:gdLst/>
              <a:ahLst/>
              <a:cxnLst/>
              <a:rect l="l" t="t" r="r" b="b"/>
              <a:pathLst>
                <a:path w="1457" h="1456" extrusionOk="0">
                  <a:moveTo>
                    <a:pt x="729" y="0"/>
                  </a:moveTo>
                  <a:lnTo>
                    <a:pt x="472" y="471"/>
                  </a:lnTo>
                  <a:lnTo>
                    <a:pt x="1" y="728"/>
                  </a:lnTo>
                  <a:lnTo>
                    <a:pt x="472" y="985"/>
                  </a:lnTo>
                  <a:lnTo>
                    <a:pt x="729" y="1456"/>
                  </a:lnTo>
                  <a:lnTo>
                    <a:pt x="986" y="985"/>
                  </a:lnTo>
                  <a:lnTo>
                    <a:pt x="1456" y="728"/>
                  </a:lnTo>
                  <a:lnTo>
                    <a:pt x="986" y="47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8772897" y="4698737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2028011" y="483317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554064" y="4957909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906284" y="4747267"/>
              <a:ext cx="85382" cy="85433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99653" y="4957502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401460" y="4689648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5550883" y="4808358"/>
              <a:ext cx="99554" cy="99604"/>
            </a:xfrm>
            <a:custGeom>
              <a:avLst/>
              <a:gdLst/>
              <a:ahLst/>
              <a:cxnLst/>
              <a:rect l="l" t="t" r="r" b="b"/>
              <a:pathLst>
                <a:path w="1974" h="1975" extrusionOk="0">
                  <a:moveTo>
                    <a:pt x="986" y="1"/>
                  </a:moveTo>
                  <a:lnTo>
                    <a:pt x="638" y="639"/>
                  </a:lnTo>
                  <a:lnTo>
                    <a:pt x="1" y="989"/>
                  </a:lnTo>
                  <a:lnTo>
                    <a:pt x="638" y="1336"/>
                  </a:lnTo>
                  <a:lnTo>
                    <a:pt x="986" y="1975"/>
                  </a:lnTo>
                  <a:lnTo>
                    <a:pt x="1336" y="1336"/>
                  </a:lnTo>
                  <a:lnTo>
                    <a:pt x="1973" y="989"/>
                  </a:lnTo>
                  <a:lnTo>
                    <a:pt x="1336" y="63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5889726" y="4988285"/>
              <a:ext cx="61578" cy="61578"/>
            </a:xfrm>
            <a:custGeom>
              <a:avLst/>
              <a:gdLst/>
              <a:ahLst/>
              <a:cxnLst/>
              <a:rect l="l" t="t" r="r" b="b"/>
              <a:pathLst>
                <a:path w="1221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0" y="610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5269437" y="4946482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7154476" y="4870371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6707628" y="4894864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5" name="Google Shape;1195;p18"/>
          <p:cNvGrpSpPr/>
          <p:nvPr/>
        </p:nvGrpSpPr>
        <p:grpSpPr>
          <a:xfrm>
            <a:off x="0" y="-44271"/>
            <a:ext cx="9030884" cy="552280"/>
            <a:chOff x="1" y="-44271"/>
            <a:chExt cx="9030884" cy="552280"/>
          </a:xfrm>
        </p:grpSpPr>
        <p:grpSp>
          <p:nvGrpSpPr>
            <p:cNvPr id="1196" name="Google Shape;1196;p18"/>
            <p:cNvGrpSpPr/>
            <p:nvPr/>
          </p:nvGrpSpPr>
          <p:grpSpPr>
            <a:xfrm>
              <a:off x="0" y="-44271"/>
              <a:ext cx="9030884" cy="552280"/>
              <a:chOff x="1" y="-44271"/>
              <a:chExt cx="9030884" cy="552280"/>
            </a:xfrm>
          </p:grpSpPr>
          <p:sp>
            <p:nvSpPr>
              <p:cNvPr id="1197" name="Google Shape;1197;p18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8"/>
              <p:cNvSpPr/>
              <p:nvPr/>
            </p:nvSpPr>
            <p:spPr>
              <a:xfrm>
                <a:off x="4825222" y="170759"/>
                <a:ext cx="93102" cy="9317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8" extrusionOk="0">
                    <a:moveTo>
                      <a:pt x="688" y="0"/>
                    </a:moveTo>
                    <a:lnTo>
                      <a:pt x="432" y="402"/>
                    </a:lnTo>
                    <a:lnTo>
                      <a:pt x="1" y="599"/>
                    </a:lnTo>
                    <a:lnTo>
                      <a:pt x="401" y="855"/>
                    </a:lnTo>
                    <a:lnTo>
                      <a:pt x="600" y="1287"/>
                    </a:lnTo>
                    <a:lnTo>
                      <a:pt x="856" y="886"/>
                    </a:lnTo>
                    <a:lnTo>
                      <a:pt x="1287" y="688"/>
                    </a:lnTo>
                    <a:lnTo>
                      <a:pt x="887" y="433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8"/>
              <p:cNvSpPr/>
              <p:nvPr/>
            </p:nvSpPr>
            <p:spPr>
              <a:xfrm>
                <a:off x="3347121" y="57396"/>
                <a:ext cx="163922" cy="16392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266" extrusionOk="0">
                    <a:moveTo>
                      <a:pt x="1211" y="0"/>
                    </a:moveTo>
                    <a:lnTo>
                      <a:pt x="759" y="705"/>
                    </a:lnTo>
                    <a:lnTo>
                      <a:pt x="0" y="1056"/>
                    </a:lnTo>
                    <a:lnTo>
                      <a:pt x="705" y="1506"/>
                    </a:lnTo>
                    <a:lnTo>
                      <a:pt x="1055" y="2266"/>
                    </a:lnTo>
                    <a:lnTo>
                      <a:pt x="1505" y="1560"/>
                    </a:lnTo>
                    <a:lnTo>
                      <a:pt x="2266" y="1211"/>
                    </a:lnTo>
                    <a:lnTo>
                      <a:pt x="1560" y="759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8"/>
              <p:cNvSpPr/>
              <p:nvPr/>
            </p:nvSpPr>
            <p:spPr>
              <a:xfrm>
                <a:off x="2393237" y="135165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3" y="735"/>
                    </a:lnTo>
                    <a:lnTo>
                      <a:pt x="1" y="1136"/>
                    </a:lnTo>
                    <a:lnTo>
                      <a:pt x="733" y="1538"/>
                    </a:lnTo>
                    <a:lnTo>
                      <a:pt x="1136" y="2271"/>
                    </a:lnTo>
                    <a:lnTo>
                      <a:pt x="1536" y="1538"/>
                    </a:lnTo>
                    <a:lnTo>
                      <a:pt x="2271" y="1136"/>
                    </a:lnTo>
                    <a:lnTo>
                      <a:pt x="1536" y="735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8"/>
              <p:cNvSpPr/>
              <p:nvPr/>
            </p:nvSpPr>
            <p:spPr>
              <a:xfrm>
                <a:off x="4087704" y="139075"/>
                <a:ext cx="156616" cy="156544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164" extrusionOk="0">
                    <a:moveTo>
                      <a:pt x="1157" y="1"/>
                    </a:moveTo>
                    <a:lnTo>
                      <a:pt x="726" y="673"/>
                    </a:lnTo>
                    <a:lnTo>
                      <a:pt x="0" y="1008"/>
                    </a:lnTo>
                    <a:lnTo>
                      <a:pt x="675" y="1439"/>
                    </a:lnTo>
                    <a:lnTo>
                      <a:pt x="1008" y="2164"/>
                    </a:lnTo>
                    <a:lnTo>
                      <a:pt x="1438" y="1490"/>
                    </a:lnTo>
                    <a:lnTo>
                      <a:pt x="2164" y="1156"/>
                    </a:lnTo>
                    <a:lnTo>
                      <a:pt x="1492" y="726"/>
                    </a:ln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8"/>
              <p:cNvSpPr/>
              <p:nvPr/>
            </p:nvSpPr>
            <p:spPr>
              <a:xfrm>
                <a:off x="6353204" y="285665"/>
                <a:ext cx="88399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2" extrusionOk="0">
                    <a:moveTo>
                      <a:pt x="611" y="1"/>
                    </a:moveTo>
                    <a:lnTo>
                      <a:pt x="395" y="396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2"/>
                    </a:lnTo>
                    <a:lnTo>
                      <a:pt x="827" y="827"/>
                    </a:lnTo>
                    <a:lnTo>
                      <a:pt x="1221" y="611"/>
                    </a:lnTo>
                    <a:lnTo>
                      <a:pt x="827" y="396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8"/>
              <p:cNvSpPr/>
              <p:nvPr/>
            </p:nvSpPr>
            <p:spPr>
              <a:xfrm>
                <a:off x="1550649" y="243393"/>
                <a:ext cx="138242" cy="138314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912" extrusionOk="0">
                    <a:moveTo>
                      <a:pt x="954" y="1"/>
                    </a:moveTo>
                    <a:lnTo>
                      <a:pt x="617" y="618"/>
                    </a:lnTo>
                    <a:lnTo>
                      <a:pt x="1" y="955"/>
                    </a:lnTo>
                    <a:lnTo>
                      <a:pt x="617" y="1294"/>
                    </a:lnTo>
                    <a:lnTo>
                      <a:pt x="954" y="1911"/>
                    </a:lnTo>
                    <a:lnTo>
                      <a:pt x="1294" y="1294"/>
                    </a:lnTo>
                    <a:lnTo>
                      <a:pt x="1910" y="955"/>
                    </a:lnTo>
                    <a:lnTo>
                      <a:pt x="1294" y="618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8"/>
              <p:cNvSpPr/>
              <p:nvPr/>
            </p:nvSpPr>
            <p:spPr>
              <a:xfrm>
                <a:off x="1355643" y="-17253"/>
                <a:ext cx="71472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87" extrusionOk="0">
                    <a:moveTo>
                      <a:pt x="495" y="0"/>
                    </a:moveTo>
                    <a:lnTo>
                      <a:pt x="321" y="320"/>
                    </a:lnTo>
                    <a:lnTo>
                      <a:pt x="1" y="494"/>
                    </a:lnTo>
                    <a:lnTo>
                      <a:pt x="321" y="669"/>
                    </a:lnTo>
                    <a:lnTo>
                      <a:pt x="495" y="986"/>
                    </a:lnTo>
                    <a:lnTo>
                      <a:pt x="668" y="669"/>
                    </a:lnTo>
                    <a:lnTo>
                      <a:pt x="988" y="494"/>
                    </a:lnTo>
                    <a:lnTo>
                      <a:pt x="668" y="32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8"/>
              <p:cNvSpPr/>
              <p:nvPr/>
            </p:nvSpPr>
            <p:spPr>
              <a:xfrm>
                <a:off x="1907684" y="259942"/>
                <a:ext cx="139689" cy="139833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933" extrusionOk="0">
                    <a:moveTo>
                      <a:pt x="967" y="1"/>
                    </a:moveTo>
                    <a:lnTo>
                      <a:pt x="625" y="625"/>
                    </a:lnTo>
                    <a:lnTo>
                      <a:pt x="0" y="966"/>
                    </a:lnTo>
                    <a:lnTo>
                      <a:pt x="625" y="1307"/>
                    </a:lnTo>
                    <a:lnTo>
                      <a:pt x="967" y="1932"/>
                    </a:lnTo>
                    <a:lnTo>
                      <a:pt x="1307" y="1307"/>
                    </a:lnTo>
                    <a:lnTo>
                      <a:pt x="1931" y="966"/>
                    </a:lnTo>
                    <a:lnTo>
                      <a:pt x="1307" y="625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8"/>
              <p:cNvSpPr/>
              <p:nvPr/>
            </p:nvSpPr>
            <p:spPr>
              <a:xfrm>
                <a:off x="4499863" y="31874"/>
                <a:ext cx="88327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8"/>
              <p:cNvSpPr/>
              <p:nvPr/>
            </p:nvSpPr>
            <p:spPr>
              <a:xfrm>
                <a:off x="8414181" y="14245"/>
                <a:ext cx="180778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8"/>
              <p:cNvSpPr/>
              <p:nvPr/>
            </p:nvSpPr>
            <p:spPr>
              <a:xfrm>
                <a:off x="8908413" y="327483"/>
                <a:ext cx="122472" cy="122544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8"/>
              <p:cNvSpPr/>
              <p:nvPr/>
            </p:nvSpPr>
            <p:spPr>
              <a:xfrm>
                <a:off x="6020243" y="100469"/>
                <a:ext cx="10959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3" extrusionOk="0">
                    <a:moveTo>
                      <a:pt x="758" y="0"/>
                    </a:moveTo>
                    <a:lnTo>
                      <a:pt x="490" y="488"/>
                    </a:lnTo>
                    <a:lnTo>
                      <a:pt x="1" y="756"/>
                    </a:lnTo>
                    <a:lnTo>
                      <a:pt x="490" y="1024"/>
                    </a:lnTo>
                    <a:lnTo>
                      <a:pt x="758" y="1512"/>
                    </a:lnTo>
                    <a:lnTo>
                      <a:pt x="1025" y="1024"/>
                    </a:lnTo>
                    <a:lnTo>
                      <a:pt x="1514" y="756"/>
                    </a:lnTo>
                    <a:lnTo>
                      <a:pt x="1025" y="488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8"/>
              <p:cNvSpPr/>
              <p:nvPr/>
            </p:nvSpPr>
            <p:spPr>
              <a:xfrm>
                <a:off x="7701750" y="124592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8"/>
              <p:cNvSpPr/>
              <p:nvPr/>
            </p:nvSpPr>
            <p:spPr>
              <a:xfrm>
                <a:off x="3716724" y="290160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2" y="611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8"/>
              <p:cNvSpPr/>
              <p:nvPr/>
            </p:nvSpPr>
            <p:spPr>
              <a:xfrm>
                <a:off x="1070186" y="34036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1"/>
                    </a:moveTo>
                    <a:lnTo>
                      <a:pt x="396" y="395"/>
                    </a:lnTo>
                    <a:lnTo>
                      <a:pt x="1" y="610"/>
                    </a:lnTo>
                    <a:lnTo>
                      <a:pt x="396" y="826"/>
                    </a:lnTo>
                    <a:lnTo>
                      <a:pt x="611" y="1220"/>
                    </a:lnTo>
                    <a:lnTo>
                      <a:pt x="827" y="826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8"/>
              <p:cNvSpPr/>
              <p:nvPr/>
            </p:nvSpPr>
            <p:spPr>
              <a:xfrm>
                <a:off x="2903458" y="73019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5" y="734"/>
                    </a:lnTo>
                    <a:lnTo>
                      <a:pt x="1" y="1137"/>
                    </a:lnTo>
                    <a:lnTo>
                      <a:pt x="735" y="1537"/>
                    </a:lnTo>
                    <a:lnTo>
                      <a:pt x="1136" y="2271"/>
                    </a:lnTo>
                    <a:lnTo>
                      <a:pt x="1537" y="1537"/>
                    </a:lnTo>
                    <a:lnTo>
                      <a:pt x="2271" y="1137"/>
                    </a:lnTo>
                    <a:lnTo>
                      <a:pt x="1537" y="734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8"/>
              <p:cNvSpPr/>
              <p:nvPr/>
            </p:nvSpPr>
            <p:spPr>
              <a:xfrm>
                <a:off x="8054651" y="86708"/>
                <a:ext cx="105399" cy="105327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8"/>
              <p:cNvSpPr/>
              <p:nvPr/>
            </p:nvSpPr>
            <p:spPr>
              <a:xfrm>
                <a:off x="8849097" y="49887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8"/>
              <p:cNvSpPr/>
              <p:nvPr/>
            </p:nvSpPr>
            <p:spPr>
              <a:xfrm>
                <a:off x="2104211" y="-44271"/>
                <a:ext cx="125438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66" y="0"/>
                    </a:moveTo>
                    <a:lnTo>
                      <a:pt x="560" y="561"/>
                    </a:lnTo>
                    <a:lnTo>
                      <a:pt x="0" y="867"/>
                    </a:lnTo>
                    <a:lnTo>
                      <a:pt x="560" y="1173"/>
                    </a:lnTo>
                    <a:lnTo>
                      <a:pt x="866" y="1733"/>
                    </a:lnTo>
                    <a:lnTo>
                      <a:pt x="1173" y="1173"/>
                    </a:lnTo>
                    <a:lnTo>
                      <a:pt x="1733" y="867"/>
                    </a:lnTo>
                    <a:lnTo>
                      <a:pt x="1173" y="561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8"/>
              <p:cNvSpPr/>
              <p:nvPr/>
            </p:nvSpPr>
            <p:spPr>
              <a:xfrm>
                <a:off x="7924164" y="357334"/>
                <a:ext cx="109439" cy="10938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69" extrusionOk="0">
                    <a:moveTo>
                      <a:pt x="1086" y="1"/>
                    </a:moveTo>
                    <a:lnTo>
                      <a:pt x="701" y="700"/>
                    </a:lnTo>
                    <a:lnTo>
                      <a:pt x="1" y="1085"/>
                    </a:lnTo>
                    <a:lnTo>
                      <a:pt x="701" y="1468"/>
                    </a:lnTo>
                    <a:lnTo>
                      <a:pt x="1086" y="2168"/>
                    </a:lnTo>
                    <a:lnTo>
                      <a:pt x="1469" y="1468"/>
                    </a:lnTo>
                    <a:lnTo>
                      <a:pt x="2169" y="1085"/>
                    </a:lnTo>
                    <a:lnTo>
                      <a:pt x="1469" y="700"/>
                    </a:lnTo>
                    <a:lnTo>
                      <a:pt x="10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8"/>
              <p:cNvSpPr/>
              <p:nvPr/>
            </p:nvSpPr>
            <p:spPr>
              <a:xfrm>
                <a:off x="250653" y="12158"/>
                <a:ext cx="126031" cy="12608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8"/>
              <p:cNvSpPr/>
              <p:nvPr/>
            </p:nvSpPr>
            <p:spPr>
              <a:xfrm>
                <a:off x="906284" y="174617"/>
                <a:ext cx="85382" cy="8543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8"/>
              <p:cNvSpPr/>
              <p:nvPr/>
            </p:nvSpPr>
            <p:spPr>
              <a:xfrm>
                <a:off x="252053" y="384852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8"/>
              <p:cNvSpPr/>
              <p:nvPr/>
            </p:nvSpPr>
            <p:spPr>
              <a:xfrm>
                <a:off x="0" y="142668"/>
                <a:ext cx="73480" cy="7343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8"/>
              <p:cNvSpPr/>
              <p:nvPr/>
            </p:nvSpPr>
            <p:spPr>
              <a:xfrm>
                <a:off x="553860" y="116998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8"/>
              <p:cNvSpPr/>
              <p:nvPr/>
            </p:nvSpPr>
            <p:spPr>
              <a:xfrm>
                <a:off x="5169883" y="7108"/>
                <a:ext cx="99554" cy="99604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975" extrusionOk="0">
                    <a:moveTo>
                      <a:pt x="986" y="1"/>
                    </a:moveTo>
                    <a:lnTo>
                      <a:pt x="638" y="639"/>
                    </a:lnTo>
                    <a:lnTo>
                      <a:pt x="1" y="989"/>
                    </a:lnTo>
                    <a:lnTo>
                      <a:pt x="638" y="1336"/>
                    </a:lnTo>
                    <a:lnTo>
                      <a:pt x="986" y="1975"/>
                    </a:lnTo>
                    <a:lnTo>
                      <a:pt x="1336" y="1336"/>
                    </a:lnTo>
                    <a:lnTo>
                      <a:pt x="1973" y="989"/>
                    </a:lnTo>
                    <a:lnTo>
                      <a:pt x="1336" y="639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8"/>
              <p:cNvSpPr/>
              <p:nvPr/>
            </p:nvSpPr>
            <p:spPr>
              <a:xfrm>
                <a:off x="5584926" y="187035"/>
                <a:ext cx="61578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8"/>
              <p:cNvSpPr/>
              <p:nvPr/>
            </p:nvSpPr>
            <p:spPr>
              <a:xfrm>
                <a:off x="5269437" y="373832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8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7" name="Google Shape;1227;p18"/>
            <p:cNvGrpSpPr/>
            <p:nvPr/>
          </p:nvGrpSpPr>
          <p:grpSpPr>
            <a:xfrm>
              <a:off x="7123867" y="3"/>
              <a:ext cx="365943" cy="369168"/>
              <a:chOff x="6541092" y="3"/>
              <a:chExt cx="365943" cy="369168"/>
            </a:xfrm>
          </p:grpSpPr>
          <p:sp>
            <p:nvSpPr>
              <p:cNvPr id="1228" name="Google Shape;1228;p18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8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0" name="Google Shape;1230;p18"/>
            <p:cNvSpPr/>
            <p:nvPr/>
          </p:nvSpPr>
          <p:spPr>
            <a:xfrm>
              <a:off x="7039004" y="20946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8"/>
            <p:cNvSpPr/>
            <p:nvPr/>
          </p:nvSpPr>
          <p:spPr>
            <a:xfrm>
              <a:off x="8311350" y="35319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8"/>
            <p:cNvSpPr/>
            <p:nvPr/>
          </p:nvSpPr>
          <p:spPr>
            <a:xfrm>
              <a:off x="1189811" y="18432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" name="Google Shape;1233;p18"/>
          <p:cNvSpPr txBox="1">
            <a:spLocks noGrp="1"/>
          </p:cNvSpPr>
          <p:nvPr>
            <p:ph type="subTitle" idx="1"/>
          </p:nvPr>
        </p:nvSpPr>
        <p:spPr>
          <a:xfrm rot="183">
            <a:off x="1748850" y="3219701"/>
            <a:ext cx="56463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4" name="Google Shape;1234;p18"/>
          <p:cNvSpPr txBox="1">
            <a:spLocks noGrp="1"/>
          </p:cNvSpPr>
          <p:nvPr>
            <p:ph type="title"/>
          </p:nvPr>
        </p:nvSpPr>
        <p:spPr>
          <a:xfrm>
            <a:off x="1748850" y="1593275"/>
            <a:ext cx="5646300" cy="16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35" name="Google Shape;1235;p18"/>
          <p:cNvGrpSpPr/>
          <p:nvPr/>
        </p:nvGrpSpPr>
        <p:grpSpPr>
          <a:xfrm>
            <a:off x="99653" y="4689648"/>
            <a:ext cx="9007431" cy="391011"/>
            <a:chOff x="99653" y="4689648"/>
            <a:chExt cx="9007431" cy="391011"/>
          </a:xfrm>
        </p:grpSpPr>
        <p:sp>
          <p:nvSpPr>
            <p:cNvPr id="1236" name="Google Shape;1236;p18"/>
            <p:cNvSpPr/>
            <p:nvPr/>
          </p:nvSpPr>
          <p:spPr>
            <a:xfrm>
              <a:off x="4825222" y="4743409"/>
              <a:ext cx="93102" cy="93174"/>
            </a:xfrm>
            <a:custGeom>
              <a:avLst/>
              <a:gdLst/>
              <a:ahLst/>
              <a:cxnLst/>
              <a:rect l="l" t="t" r="r" b="b"/>
              <a:pathLst>
                <a:path w="1287" h="1288" extrusionOk="0">
                  <a:moveTo>
                    <a:pt x="688" y="0"/>
                  </a:moveTo>
                  <a:lnTo>
                    <a:pt x="432" y="402"/>
                  </a:lnTo>
                  <a:lnTo>
                    <a:pt x="1" y="599"/>
                  </a:lnTo>
                  <a:lnTo>
                    <a:pt x="401" y="855"/>
                  </a:lnTo>
                  <a:lnTo>
                    <a:pt x="600" y="1287"/>
                  </a:lnTo>
                  <a:lnTo>
                    <a:pt x="856" y="886"/>
                  </a:lnTo>
                  <a:lnTo>
                    <a:pt x="1287" y="688"/>
                  </a:lnTo>
                  <a:lnTo>
                    <a:pt x="887" y="43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8"/>
            <p:cNvSpPr/>
            <p:nvPr/>
          </p:nvSpPr>
          <p:spPr>
            <a:xfrm>
              <a:off x="3270921" y="4782446"/>
              <a:ext cx="163922" cy="163922"/>
            </a:xfrm>
            <a:custGeom>
              <a:avLst/>
              <a:gdLst/>
              <a:ahLst/>
              <a:cxnLst/>
              <a:rect l="l" t="t" r="r" b="b"/>
              <a:pathLst>
                <a:path w="2266" h="2266" extrusionOk="0">
                  <a:moveTo>
                    <a:pt x="1211" y="0"/>
                  </a:moveTo>
                  <a:lnTo>
                    <a:pt x="759" y="705"/>
                  </a:lnTo>
                  <a:lnTo>
                    <a:pt x="0" y="1056"/>
                  </a:lnTo>
                  <a:lnTo>
                    <a:pt x="705" y="1506"/>
                  </a:lnTo>
                  <a:lnTo>
                    <a:pt x="1055" y="2266"/>
                  </a:lnTo>
                  <a:lnTo>
                    <a:pt x="1505" y="1560"/>
                  </a:lnTo>
                  <a:lnTo>
                    <a:pt x="2266" y="1211"/>
                  </a:lnTo>
                  <a:lnTo>
                    <a:pt x="1560" y="759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8"/>
            <p:cNvSpPr/>
            <p:nvPr/>
          </p:nvSpPr>
          <p:spPr>
            <a:xfrm>
              <a:off x="2393237" y="4707815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3" y="735"/>
                  </a:lnTo>
                  <a:lnTo>
                    <a:pt x="1" y="1136"/>
                  </a:lnTo>
                  <a:lnTo>
                    <a:pt x="733" y="1538"/>
                  </a:lnTo>
                  <a:lnTo>
                    <a:pt x="1136" y="2271"/>
                  </a:lnTo>
                  <a:lnTo>
                    <a:pt x="1536" y="1538"/>
                  </a:lnTo>
                  <a:lnTo>
                    <a:pt x="2271" y="1136"/>
                  </a:lnTo>
                  <a:lnTo>
                    <a:pt x="1536" y="735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4087704" y="4787925"/>
              <a:ext cx="156616" cy="156544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157" y="1"/>
                  </a:moveTo>
                  <a:lnTo>
                    <a:pt x="726" y="673"/>
                  </a:lnTo>
                  <a:lnTo>
                    <a:pt x="0" y="1008"/>
                  </a:lnTo>
                  <a:lnTo>
                    <a:pt x="675" y="1439"/>
                  </a:lnTo>
                  <a:lnTo>
                    <a:pt x="1008" y="2164"/>
                  </a:lnTo>
                  <a:lnTo>
                    <a:pt x="1438" y="1490"/>
                  </a:lnTo>
                  <a:lnTo>
                    <a:pt x="2164" y="1156"/>
                  </a:lnTo>
                  <a:lnTo>
                    <a:pt x="1492" y="726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6353204" y="485831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7448946" y="4805410"/>
              <a:ext cx="159727" cy="159582"/>
            </a:xfrm>
            <a:custGeom>
              <a:avLst/>
              <a:gdLst/>
              <a:ahLst/>
              <a:cxnLst/>
              <a:rect l="l" t="t" r="r" b="b"/>
              <a:pathLst>
                <a:path w="2208" h="2206" extrusionOk="0">
                  <a:moveTo>
                    <a:pt x="1103" y="0"/>
                  </a:moveTo>
                  <a:lnTo>
                    <a:pt x="713" y="712"/>
                  </a:lnTo>
                  <a:lnTo>
                    <a:pt x="1" y="1103"/>
                  </a:lnTo>
                  <a:lnTo>
                    <a:pt x="713" y="1493"/>
                  </a:lnTo>
                  <a:lnTo>
                    <a:pt x="1103" y="2206"/>
                  </a:lnTo>
                  <a:lnTo>
                    <a:pt x="1494" y="1493"/>
                  </a:lnTo>
                  <a:lnTo>
                    <a:pt x="2207" y="1103"/>
                  </a:lnTo>
                  <a:lnTo>
                    <a:pt x="1494" y="712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1550649" y="4816043"/>
              <a:ext cx="138242" cy="138314"/>
            </a:xfrm>
            <a:custGeom>
              <a:avLst/>
              <a:gdLst/>
              <a:ahLst/>
              <a:cxnLst/>
              <a:rect l="l" t="t" r="r" b="b"/>
              <a:pathLst>
                <a:path w="1911" h="1912" extrusionOk="0">
                  <a:moveTo>
                    <a:pt x="954" y="1"/>
                  </a:moveTo>
                  <a:lnTo>
                    <a:pt x="617" y="618"/>
                  </a:lnTo>
                  <a:lnTo>
                    <a:pt x="1" y="955"/>
                  </a:lnTo>
                  <a:lnTo>
                    <a:pt x="617" y="1294"/>
                  </a:lnTo>
                  <a:lnTo>
                    <a:pt x="954" y="1911"/>
                  </a:lnTo>
                  <a:lnTo>
                    <a:pt x="1294" y="1294"/>
                  </a:lnTo>
                  <a:lnTo>
                    <a:pt x="1910" y="955"/>
                  </a:lnTo>
                  <a:lnTo>
                    <a:pt x="1294" y="618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4481672" y="4904709"/>
              <a:ext cx="156978" cy="15690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8380618" y="4812070"/>
              <a:ext cx="180778" cy="180850"/>
            </a:xfrm>
            <a:custGeom>
              <a:avLst/>
              <a:gdLst/>
              <a:ahLst/>
              <a:cxnLst/>
              <a:rect l="l" t="t" r="r" b="b"/>
              <a:pathLst>
                <a:path w="2499" h="2500" extrusionOk="0">
                  <a:moveTo>
                    <a:pt x="1250" y="0"/>
                  </a:moveTo>
                  <a:lnTo>
                    <a:pt x="808" y="808"/>
                  </a:lnTo>
                  <a:lnTo>
                    <a:pt x="1" y="1250"/>
                  </a:lnTo>
                  <a:lnTo>
                    <a:pt x="808" y="1692"/>
                  </a:lnTo>
                  <a:lnTo>
                    <a:pt x="1250" y="2499"/>
                  </a:lnTo>
                  <a:lnTo>
                    <a:pt x="1692" y="1692"/>
                  </a:lnTo>
                  <a:lnTo>
                    <a:pt x="2499" y="1250"/>
                  </a:lnTo>
                  <a:lnTo>
                    <a:pt x="1692" y="80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8984613" y="4900133"/>
              <a:ext cx="122472" cy="122544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6020243" y="4749319"/>
              <a:ext cx="109595" cy="109450"/>
            </a:xfrm>
            <a:custGeom>
              <a:avLst/>
              <a:gdLst/>
              <a:ahLst/>
              <a:cxnLst/>
              <a:rect l="l" t="t" r="r" b="b"/>
              <a:pathLst>
                <a:path w="1515" h="1513" extrusionOk="0">
                  <a:moveTo>
                    <a:pt x="758" y="0"/>
                  </a:moveTo>
                  <a:lnTo>
                    <a:pt x="490" y="488"/>
                  </a:lnTo>
                  <a:lnTo>
                    <a:pt x="1" y="756"/>
                  </a:lnTo>
                  <a:lnTo>
                    <a:pt x="490" y="1024"/>
                  </a:lnTo>
                  <a:lnTo>
                    <a:pt x="758" y="1512"/>
                  </a:lnTo>
                  <a:lnTo>
                    <a:pt x="1025" y="1024"/>
                  </a:lnTo>
                  <a:lnTo>
                    <a:pt x="1514" y="756"/>
                  </a:lnTo>
                  <a:lnTo>
                    <a:pt x="1025" y="488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7701750" y="469724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8"/>
            <p:cNvSpPr/>
            <p:nvPr/>
          </p:nvSpPr>
          <p:spPr>
            <a:xfrm>
              <a:off x="3716724" y="4939010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2" y="611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8"/>
            <p:cNvSpPr/>
            <p:nvPr/>
          </p:nvSpPr>
          <p:spPr>
            <a:xfrm>
              <a:off x="1146386" y="4911486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1"/>
                  </a:moveTo>
                  <a:lnTo>
                    <a:pt x="396" y="395"/>
                  </a:lnTo>
                  <a:lnTo>
                    <a:pt x="1" y="610"/>
                  </a:lnTo>
                  <a:lnTo>
                    <a:pt x="396" y="826"/>
                  </a:lnTo>
                  <a:lnTo>
                    <a:pt x="611" y="1220"/>
                  </a:lnTo>
                  <a:lnTo>
                    <a:pt x="827" y="826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2827258" y="4798069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5" y="734"/>
                  </a:lnTo>
                  <a:lnTo>
                    <a:pt x="1" y="1137"/>
                  </a:lnTo>
                  <a:lnTo>
                    <a:pt x="735" y="1537"/>
                  </a:lnTo>
                  <a:lnTo>
                    <a:pt x="1136" y="2271"/>
                  </a:lnTo>
                  <a:lnTo>
                    <a:pt x="1537" y="1537"/>
                  </a:lnTo>
                  <a:lnTo>
                    <a:pt x="2271" y="1137"/>
                  </a:lnTo>
                  <a:lnTo>
                    <a:pt x="1537" y="734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7978451" y="4887958"/>
              <a:ext cx="105399" cy="105327"/>
            </a:xfrm>
            <a:custGeom>
              <a:avLst/>
              <a:gdLst/>
              <a:ahLst/>
              <a:cxnLst/>
              <a:rect l="l" t="t" r="r" b="b"/>
              <a:pathLst>
                <a:path w="1457" h="1456" extrusionOk="0">
                  <a:moveTo>
                    <a:pt x="729" y="0"/>
                  </a:moveTo>
                  <a:lnTo>
                    <a:pt x="472" y="471"/>
                  </a:lnTo>
                  <a:lnTo>
                    <a:pt x="1" y="728"/>
                  </a:lnTo>
                  <a:lnTo>
                    <a:pt x="472" y="985"/>
                  </a:lnTo>
                  <a:lnTo>
                    <a:pt x="729" y="1456"/>
                  </a:lnTo>
                  <a:lnTo>
                    <a:pt x="986" y="985"/>
                  </a:lnTo>
                  <a:lnTo>
                    <a:pt x="1456" y="728"/>
                  </a:lnTo>
                  <a:lnTo>
                    <a:pt x="986" y="47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8772897" y="4698737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2028011" y="483317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8"/>
            <p:cNvSpPr/>
            <p:nvPr/>
          </p:nvSpPr>
          <p:spPr>
            <a:xfrm>
              <a:off x="554064" y="4957909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8"/>
            <p:cNvSpPr/>
            <p:nvPr/>
          </p:nvSpPr>
          <p:spPr>
            <a:xfrm>
              <a:off x="906284" y="4747267"/>
              <a:ext cx="85382" cy="85433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8"/>
            <p:cNvSpPr/>
            <p:nvPr/>
          </p:nvSpPr>
          <p:spPr>
            <a:xfrm>
              <a:off x="99653" y="4957502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8"/>
            <p:cNvSpPr/>
            <p:nvPr/>
          </p:nvSpPr>
          <p:spPr>
            <a:xfrm>
              <a:off x="401460" y="4689648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5550883" y="4808358"/>
              <a:ext cx="99554" cy="99604"/>
            </a:xfrm>
            <a:custGeom>
              <a:avLst/>
              <a:gdLst/>
              <a:ahLst/>
              <a:cxnLst/>
              <a:rect l="l" t="t" r="r" b="b"/>
              <a:pathLst>
                <a:path w="1974" h="1975" extrusionOk="0">
                  <a:moveTo>
                    <a:pt x="986" y="1"/>
                  </a:moveTo>
                  <a:lnTo>
                    <a:pt x="638" y="639"/>
                  </a:lnTo>
                  <a:lnTo>
                    <a:pt x="1" y="989"/>
                  </a:lnTo>
                  <a:lnTo>
                    <a:pt x="638" y="1336"/>
                  </a:lnTo>
                  <a:lnTo>
                    <a:pt x="986" y="1975"/>
                  </a:lnTo>
                  <a:lnTo>
                    <a:pt x="1336" y="1336"/>
                  </a:lnTo>
                  <a:lnTo>
                    <a:pt x="1973" y="989"/>
                  </a:lnTo>
                  <a:lnTo>
                    <a:pt x="1336" y="63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5889726" y="4988285"/>
              <a:ext cx="61578" cy="61578"/>
            </a:xfrm>
            <a:custGeom>
              <a:avLst/>
              <a:gdLst/>
              <a:ahLst/>
              <a:cxnLst/>
              <a:rect l="l" t="t" r="r" b="b"/>
              <a:pathLst>
                <a:path w="1221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0" y="610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5269437" y="4946482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7154476" y="4870371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8"/>
            <p:cNvSpPr/>
            <p:nvPr/>
          </p:nvSpPr>
          <p:spPr>
            <a:xfrm>
              <a:off x="6707628" y="4894864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p28"/>
          <p:cNvGrpSpPr/>
          <p:nvPr/>
        </p:nvGrpSpPr>
        <p:grpSpPr>
          <a:xfrm>
            <a:off x="99653" y="4689648"/>
            <a:ext cx="9007431" cy="391011"/>
            <a:chOff x="99653" y="4689648"/>
            <a:chExt cx="9007431" cy="391011"/>
          </a:xfrm>
        </p:grpSpPr>
        <p:sp>
          <p:nvSpPr>
            <p:cNvPr id="1916" name="Google Shape;1916;p28"/>
            <p:cNvSpPr/>
            <p:nvPr/>
          </p:nvSpPr>
          <p:spPr>
            <a:xfrm>
              <a:off x="4825222" y="4743409"/>
              <a:ext cx="93102" cy="93174"/>
            </a:xfrm>
            <a:custGeom>
              <a:avLst/>
              <a:gdLst/>
              <a:ahLst/>
              <a:cxnLst/>
              <a:rect l="l" t="t" r="r" b="b"/>
              <a:pathLst>
                <a:path w="1287" h="1288" extrusionOk="0">
                  <a:moveTo>
                    <a:pt x="688" y="0"/>
                  </a:moveTo>
                  <a:lnTo>
                    <a:pt x="432" y="402"/>
                  </a:lnTo>
                  <a:lnTo>
                    <a:pt x="1" y="599"/>
                  </a:lnTo>
                  <a:lnTo>
                    <a:pt x="401" y="855"/>
                  </a:lnTo>
                  <a:lnTo>
                    <a:pt x="600" y="1287"/>
                  </a:lnTo>
                  <a:lnTo>
                    <a:pt x="856" y="886"/>
                  </a:lnTo>
                  <a:lnTo>
                    <a:pt x="1287" y="688"/>
                  </a:lnTo>
                  <a:lnTo>
                    <a:pt x="887" y="43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3270921" y="4782446"/>
              <a:ext cx="163922" cy="163922"/>
            </a:xfrm>
            <a:custGeom>
              <a:avLst/>
              <a:gdLst/>
              <a:ahLst/>
              <a:cxnLst/>
              <a:rect l="l" t="t" r="r" b="b"/>
              <a:pathLst>
                <a:path w="2266" h="2266" extrusionOk="0">
                  <a:moveTo>
                    <a:pt x="1211" y="0"/>
                  </a:moveTo>
                  <a:lnTo>
                    <a:pt x="759" y="705"/>
                  </a:lnTo>
                  <a:lnTo>
                    <a:pt x="0" y="1056"/>
                  </a:lnTo>
                  <a:lnTo>
                    <a:pt x="705" y="1506"/>
                  </a:lnTo>
                  <a:lnTo>
                    <a:pt x="1055" y="2266"/>
                  </a:lnTo>
                  <a:lnTo>
                    <a:pt x="1505" y="1560"/>
                  </a:lnTo>
                  <a:lnTo>
                    <a:pt x="2266" y="1211"/>
                  </a:lnTo>
                  <a:lnTo>
                    <a:pt x="1560" y="759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2393237" y="4707815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3" y="735"/>
                  </a:lnTo>
                  <a:lnTo>
                    <a:pt x="1" y="1136"/>
                  </a:lnTo>
                  <a:lnTo>
                    <a:pt x="733" y="1538"/>
                  </a:lnTo>
                  <a:lnTo>
                    <a:pt x="1136" y="2271"/>
                  </a:lnTo>
                  <a:lnTo>
                    <a:pt x="1536" y="1538"/>
                  </a:lnTo>
                  <a:lnTo>
                    <a:pt x="2271" y="1136"/>
                  </a:lnTo>
                  <a:lnTo>
                    <a:pt x="1536" y="735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4087704" y="4787925"/>
              <a:ext cx="156616" cy="156544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157" y="1"/>
                  </a:moveTo>
                  <a:lnTo>
                    <a:pt x="726" y="673"/>
                  </a:lnTo>
                  <a:lnTo>
                    <a:pt x="0" y="1008"/>
                  </a:lnTo>
                  <a:lnTo>
                    <a:pt x="675" y="1439"/>
                  </a:lnTo>
                  <a:lnTo>
                    <a:pt x="1008" y="2164"/>
                  </a:lnTo>
                  <a:lnTo>
                    <a:pt x="1438" y="1490"/>
                  </a:lnTo>
                  <a:lnTo>
                    <a:pt x="2164" y="1156"/>
                  </a:lnTo>
                  <a:lnTo>
                    <a:pt x="1492" y="726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6353204" y="485831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7448946" y="4805410"/>
              <a:ext cx="159727" cy="159582"/>
            </a:xfrm>
            <a:custGeom>
              <a:avLst/>
              <a:gdLst/>
              <a:ahLst/>
              <a:cxnLst/>
              <a:rect l="l" t="t" r="r" b="b"/>
              <a:pathLst>
                <a:path w="2208" h="2206" extrusionOk="0">
                  <a:moveTo>
                    <a:pt x="1103" y="0"/>
                  </a:moveTo>
                  <a:lnTo>
                    <a:pt x="713" y="712"/>
                  </a:lnTo>
                  <a:lnTo>
                    <a:pt x="1" y="1103"/>
                  </a:lnTo>
                  <a:lnTo>
                    <a:pt x="713" y="1493"/>
                  </a:lnTo>
                  <a:lnTo>
                    <a:pt x="1103" y="2206"/>
                  </a:lnTo>
                  <a:lnTo>
                    <a:pt x="1494" y="1493"/>
                  </a:lnTo>
                  <a:lnTo>
                    <a:pt x="2207" y="1103"/>
                  </a:lnTo>
                  <a:lnTo>
                    <a:pt x="1494" y="712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1550649" y="4816043"/>
              <a:ext cx="138242" cy="138314"/>
            </a:xfrm>
            <a:custGeom>
              <a:avLst/>
              <a:gdLst/>
              <a:ahLst/>
              <a:cxnLst/>
              <a:rect l="l" t="t" r="r" b="b"/>
              <a:pathLst>
                <a:path w="1911" h="1912" extrusionOk="0">
                  <a:moveTo>
                    <a:pt x="954" y="1"/>
                  </a:moveTo>
                  <a:lnTo>
                    <a:pt x="617" y="618"/>
                  </a:lnTo>
                  <a:lnTo>
                    <a:pt x="1" y="955"/>
                  </a:lnTo>
                  <a:lnTo>
                    <a:pt x="617" y="1294"/>
                  </a:lnTo>
                  <a:lnTo>
                    <a:pt x="954" y="1911"/>
                  </a:lnTo>
                  <a:lnTo>
                    <a:pt x="1294" y="1294"/>
                  </a:lnTo>
                  <a:lnTo>
                    <a:pt x="1910" y="955"/>
                  </a:lnTo>
                  <a:lnTo>
                    <a:pt x="1294" y="618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4481672" y="4904709"/>
              <a:ext cx="156978" cy="15690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8380618" y="4812070"/>
              <a:ext cx="180778" cy="180850"/>
            </a:xfrm>
            <a:custGeom>
              <a:avLst/>
              <a:gdLst/>
              <a:ahLst/>
              <a:cxnLst/>
              <a:rect l="l" t="t" r="r" b="b"/>
              <a:pathLst>
                <a:path w="2499" h="2500" extrusionOk="0">
                  <a:moveTo>
                    <a:pt x="1250" y="0"/>
                  </a:moveTo>
                  <a:lnTo>
                    <a:pt x="808" y="808"/>
                  </a:lnTo>
                  <a:lnTo>
                    <a:pt x="1" y="1250"/>
                  </a:lnTo>
                  <a:lnTo>
                    <a:pt x="808" y="1692"/>
                  </a:lnTo>
                  <a:lnTo>
                    <a:pt x="1250" y="2499"/>
                  </a:lnTo>
                  <a:lnTo>
                    <a:pt x="1692" y="1692"/>
                  </a:lnTo>
                  <a:lnTo>
                    <a:pt x="2499" y="1250"/>
                  </a:lnTo>
                  <a:lnTo>
                    <a:pt x="1692" y="80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8984613" y="4900133"/>
              <a:ext cx="122472" cy="122544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6020243" y="4749319"/>
              <a:ext cx="109595" cy="109450"/>
            </a:xfrm>
            <a:custGeom>
              <a:avLst/>
              <a:gdLst/>
              <a:ahLst/>
              <a:cxnLst/>
              <a:rect l="l" t="t" r="r" b="b"/>
              <a:pathLst>
                <a:path w="1515" h="1513" extrusionOk="0">
                  <a:moveTo>
                    <a:pt x="758" y="0"/>
                  </a:moveTo>
                  <a:lnTo>
                    <a:pt x="490" y="488"/>
                  </a:lnTo>
                  <a:lnTo>
                    <a:pt x="1" y="756"/>
                  </a:lnTo>
                  <a:lnTo>
                    <a:pt x="490" y="1024"/>
                  </a:lnTo>
                  <a:lnTo>
                    <a:pt x="758" y="1512"/>
                  </a:lnTo>
                  <a:lnTo>
                    <a:pt x="1025" y="1024"/>
                  </a:lnTo>
                  <a:lnTo>
                    <a:pt x="1514" y="756"/>
                  </a:lnTo>
                  <a:lnTo>
                    <a:pt x="1025" y="488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7701750" y="469724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3716724" y="4939010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2" y="611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1146386" y="4911486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1"/>
                  </a:moveTo>
                  <a:lnTo>
                    <a:pt x="396" y="395"/>
                  </a:lnTo>
                  <a:lnTo>
                    <a:pt x="1" y="610"/>
                  </a:lnTo>
                  <a:lnTo>
                    <a:pt x="396" y="826"/>
                  </a:lnTo>
                  <a:lnTo>
                    <a:pt x="611" y="1220"/>
                  </a:lnTo>
                  <a:lnTo>
                    <a:pt x="827" y="826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2827258" y="4798069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5" y="734"/>
                  </a:lnTo>
                  <a:lnTo>
                    <a:pt x="1" y="1137"/>
                  </a:lnTo>
                  <a:lnTo>
                    <a:pt x="735" y="1537"/>
                  </a:lnTo>
                  <a:lnTo>
                    <a:pt x="1136" y="2271"/>
                  </a:lnTo>
                  <a:lnTo>
                    <a:pt x="1537" y="1537"/>
                  </a:lnTo>
                  <a:lnTo>
                    <a:pt x="2271" y="1137"/>
                  </a:lnTo>
                  <a:lnTo>
                    <a:pt x="1537" y="734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7978451" y="4887958"/>
              <a:ext cx="105399" cy="105327"/>
            </a:xfrm>
            <a:custGeom>
              <a:avLst/>
              <a:gdLst/>
              <a:ahLst/>
              <a:cxnLst/>
              <a:rect l="l" t="t" r="r" b="b"/>
              <a:pathLst>
                <a:path w="1457" h="1456" extrusionOk="0">
                  <a:moveTo>
                    <a:pt x="729" y="0"/>
                  </a:moveTo>
                  <a:lnTo>
                    <a:pt x="472" y="471"/>
                  </a:lnTo>
                  <a:lnTo>
                    <a:pt x="1" y="728"/>
                  </a:lnTo>
                  <a:lnTo>
                    <a:pt x="472" y="985"/>
                  </a:lnTo>
                  <a:lnTo>
                    <a:pt x="729" y="1456"/>
                  </a:lnTo>
                  <a:lnTo>
                    <a:pt x="986" y="985"/>
                  </a:lnTo>
                  <a:lnTo>
                    <a:pt x="1456" y="728"/>
                  </a:lnTo>
                  <a:lnTo>
                    <a:pt x="986" y="47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8772897" y="4698737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2028011" y="483317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554064" y="4957909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906284" y="4747267"/>
              <a:ext cx="85382" cy="85433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99653" y="4957502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401460" y="4689648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5550883" y="4808358"/>
              <a:ext cx="99554" cy="99604"/>
            </a:xfrm>
            <a:custGeom>
              <a:avLst/>
              <a:gdLst/>
              <a:ahLst/>
              <a:cxnLst/>
              <a:rect l="l" t="t" r="r" b="b"/>
              <a:pathLst>
                <a:path w="1974" h="1975" extrusionOk="0">
                  <a:moveTo>
                    <a:pt x="986" y="1"/>
                  </a:moveTo>
                  <a:lnTo>
                    <a:pt x="638" y="639"/>
                  </a:lnTo>
                  <a:lnTo>
                    <a:pt x="1" y="989"/>
                  </a:lnTo>
                  <a:lnTo>
                    <a:pt x="638" y="1336"/>
                  </a:lnTo>
                  <a:lnTo>
                    <a:pt x="986" y="1975"/>
                  </a:lnTo>
                  <a:lnTo>
                    <a:pt x="1336" y="1336"/>
                  </a:lnTo>
                  <a:lnTo>
                    <a:pt x="1973" y="989"/>
                  </a:lnTo>
                  <a:lnTo>
                    <a:pt x="1336" y="63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5889726" y="4988285"/>
              <a:ext cx="61578" cy="61578"/>
            </a:xfrm>
            <a:custGeom>
              <a:avLst/>
              <a:gdLst/>
              <a:ahLst/>
              <a:cxnLst/>
              <a:rect l="l" t="t" r="r" b="b"/>
              <a:pathLst>
                <a:path w="1221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0" y="610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8"/>
            <p:cNvSpPr/>
            <p:nvPr/>
          </p:nvSpPr>
          <p:spPr>
            <a:xfrm>
              <a:off x="5269437" y="4946482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8"/>
            <p:cNvSpPr/>
            <p:nvPr/>
          </p:nvSpPr>
          <p:spPr>
            <a:xfrm>
              <a:off x="7154476" y="4870371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6707628" y="4894864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28"/>
          <p:cNvGrpSpPr/>
          <p:nvPr/>
        </p:nvGrpSpPr>
        <p:grpSpPr>
          <a:xfrm>
            <a:off x="0" y="-44271"/>
            <a:ext cx="9030884" cy="552280"/>
            <a:chOff x="1" y="-44271"/>
            <a:chExt cx="9030884" cy="552280"/>
          </a:xfrm>
        </p:grpSpPr>
        <p:grpSp>
          <p:nvGrpSpPr>
            <p:cNvPr id="1944" name="Google Shape;1944;p28"/>
            <p:cNvGrpSpPr/>
            <p:nvPr/>
          </p:nvGrpSpPr>
          <p:grpSpPr>
            <a:xfrm>
              <a:off x="0" y="-44271"/>
              <a:ext cx="9030884" cy="552280"/>
              <a:chOff x="1" y="-44271"/>
              <a:chExt cx="9030884" cy="552280"/>
            </a:xfrm>
          </p:grpSpPr>
          <p:sp>
            <p:nvSpPr>
              <p:cNvPr id="1945" name="Google Shape;1945;p28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8"/>
              <p:cNvSpPr/>
              <p:nvPr/>
            </p:nvSpPr>
            <p:spPr>
              <a:xfrm>
                <a:off x="4825222" y="170759"/>
                <a:ext cx="93102" cy="9317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8" extrusionOk="0">
                    <a:moveTo>
                      <a:pt x="688" y="0"/>
                    </a:moveTo>
                    <a:lnTo>
                      <a:pt x="432" y="402"/>
                    </a:lnTo>
                    <a:lnTo>
                      <a:pt x="1" y="599"/>
                    </a:lnTo>
                    <a:lnTo>
                      <a:pt x="401" y="855"/>
                    </a:lnTo>
                    <a:lnTo>
                      <a:pt x="600" y="1287"/>
                    </a:lnTo>
                    <a:lnTo>
                      <a:pt x="856" y="886"/>
                    </a:lnTo>
                    <a:lnTo>
                      <a:pt x="1287" y="688"/>
                    </a:lnTo>
                    <a:lnTo>
                      <a:pt x="887" y="433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8"/>
              <p:cNvSpPr/>
              <p:nvPr/>
            </p:nvSpPr>
            <p:spPr>
              <a:xfrm>
                <a:off x="3347121" y="57396"/>
                <a:ext cx="163922" cy="16392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266" extrusionOk="0">
                    <a:moveTo>
                      <a:pt x="1211" y="0"/>
                    </a:moveTo>
                    <a:lnTo>
                      <a:pt x="759" y="705"/>
                    </a:lnTo>
                    <a:lnTo>
                      <a:pt x="0" y="1056"/>
                    </a:lnTo>
                    <a:lnTo>
                      <a:pt x="705" y="1506"/>
                    </a:lnTo>
                    <a:lnTo>
                      <a:pt x="1055" y="2266"/>
                    </a:lnTo>
                    <a:lnTo>
                      <a:pt x="1505" y="1560"/>
                    </a:lnTo>
                    <a:lnTo>
                      <a:pt x="2266" y="1211"/>
                    </a:lnTo>
                    <a:lnTo>
                      <a:pt x="1560" y="759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8"/>
              <p:cNvSpPr/>
              <p:nvPr/>
            </p:nvSpPr>
            <p:spPr>
              <a:xfrm>
                <a:off x="2393237" y="135165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3" y="735"/>
                    </a:lnTo>
                    <a:lnTo>
                      <a:pt x="1" y="1136"/>
                    </a:lnTo>
                    <a:lnTo>
                      <a:pt x="733" y="1538"/>
                    </a:lnTo>
                    <a:lnTo>
                      <a:pt x="1136" y="2271"/>
                    </a:lnTo>
                    <a:lnTo>
                      <a:pt x="1536" y="1538"/>
                    </a:lnTo>
                    <a:lnTo>
                      <a:pt x="2271" y="1136"/>
                    </a:lnTo>
                    <a:lnTo>
                      <a:pt x="1536" y="735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8"/>
              <p:cNvSpPr/>
              <p:nvPr/>
            </p:nvSpPr>
            <p:spPr>
              <a:xfrm>
                <a:off x="4087704" y="139075"/>
                <a:ext cx="156616" cy="156544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164" extrusionOk="0">
                    <a:moveTo>
                      <a:pt x="1157" y="1"/>
                    </a:moveTo>
                    <a:lnTo>
                      <a:pt x="726" y="673"/>
                    </a:lnTo>
                    <a:lnTo>
                      <a:pt x="0" y="1008"/>
                    </a:lnTo>
                    <a:lnTo>
                      <a:pt x="675" y="1439"/>
                    </a:lnTo>
                    <a:lnTo>
                      <a:pt x="1008" y="2164"/>
                    </a:lnTo>
                    <a:lnTo>
                      <a:pt x="1438" y="1490"/>
                    </a:lnTo>
                    <a:lnTo>
                      <a:pt x="2164" y="1156"/>
                    </a:lnTo>
                    <a:lnTo>
                      <a:pt x="1492" y="726"/>
                    </a:ln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8"/>
              <p:cNvSpPr/>
              <p:nvPr/>
            </p:nvSpPr>
            <p:spPr>
              <a:xfrm>
                <a:off x="6353204" y="285665"/>
                <a:ext cx="88399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2" extrusionOk="0">
                    <a:moveTo>
                      <a:pt x="611" y="1"/>
                    </a:moveTo>
                    <a:lnTo>
                      <a:pt x="395" y="396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2"/>
                    </a:lnTo>
                    <a:lnTo>
                      <a:pt x="827" y="827"/>
                    </a:lnTo>
                    <a:lnTo>
                      <a:pt x="1221" y="611"/>
                    </a:lnTo>
                    <a:lnTo>
                      <a:pt x="827" y="396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8"/>
              <p:cNvSpPr/>
              <p:nvPr/>
            </p:nvSpPr>
            <p:spPr>
              <a:xfrm>
                <a:off x="1550649" y="243393"/>
                <a:ext cx="138242" cy="138314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912" extrusionOk="0">
                    <a:moveTo>
                      <a:pt x="954" y="1"/>
                    </a:moveTo>
                    <a:lnTo>
                      <a:pt x="617" y="618"/>
                    </a:lnTo>
                    <a:lnTo>
                      <a:pt x="1" y="955"/>
                    </a:lnTo>
                    <a:lnTo>
                      <a:pt x="617" y="1294"/>
                    </a:lnTo>
                    <a:lnTo>
                      <a:pt x="954" y="1911"/>
                    </a:lnTo>
                    <a:lnTo>
                      <a:pt x="1294" y="1294"/>
                    </a:lnTo>
                    <a:lnTo>
                      <a:pt x="1910" y="955"/>
                    </a:lnTo>
                    <a:lnTo>
                      <a:pt x="1294" y="618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8"/>
              <p:cNvSpPr/>
              <p:nvPr/>
            </p:nvSpPr>
            <p:spPr>
              <a:xfrm>
                <a:off x="1355643" y="-17253"/>
                <a:ext cx="71472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87" extrusionOk="0">
                    <a:moveTo>
                      <a:pt x="495" y="0"/>
                    </a:moveTo>
                    <a:lnTo>
                      <a:pt x="321" y="320"/>
                    </a:lnTo>
                    <a:lnTo>
                      <a:pt x="1" y="494"/>
                    </a:lnTo>
                    <a:lnTo>
                      <a:pt x="321" y="669"/>
                    </a:lnTo>
                    <a:lnTo>
                      <a:pt x="495" y="986"/>
                    </a:lnTo>
                    <a:lnTo>
                      <a:pt x="668" y="669"/>
                    </a:lnTo>
                    <a:lnTo>
                      <a:pt x="988" y="494"/>
                    </a:lnTo>
                    <a:lnTo>
                      <a:pt x="668" y="32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8"/>
              <p:cNvSpPr/>
              <p:nvPr/>
            </p:nvSpPr>
            <p:spPr>
              <a:xfrm>
                <a:off x="1907684" y="259942"/>
                <a:ext cx="139689" cy="139833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933" extrusionOk="0">
                    <a:moveTo>
                      <a:pt x="967" y="1"/>
                    </a:moveTo>
                    <a:lnTo>
                      <a:pt x="625" y="625"/>
                    </a:lnTo>
                    <a:lnTo>
                      <a:pt x="0" y="966"/>
                    </a:lnTo>
                    <a:lnTo>
                      <a:pt x="625" y="1307"/>
                    </a:lnTo>
                    <a:lnTo>
                      <a:pt x="967" y="1932"/>
                    </a:lnTo>
                    <a:lnTo>
                      <a:pt x="1307" y="1307"/>
                    </a:lnTo>
                    <a:lnTo>
                      <a:pt x="1931" y="966"/>
                    </a:lnTo>
                    <a:lnTo>
                      <a:pt x="1307" y="625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8"/>
              <p:cNvSpPr/>
              <p:nvPr/>
            </p:nvSpPr>
            <p:spPr>
              <a:xfrm>
                <a:off x="4499863" y="31874"/>
                <a:ext cx="88327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8"/>
              <p:cNvSpPr/>
              <p:nvPr/>
            </p:nvSpPr>
            <p:spPr>
              <a:xfrm>
                <a:off x="8414181" y="14245"/>
                <a:ext cx="180778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8"/>
              <p:cNvSpPr/>
              <p:nvPr/>
            </p:nvSpPr>
            <p:spPr>
              <a:xfrm>
                <a:off x="8908413" y="327483"/>
                <a:ext cx="122472" cy="122544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8"/>
              <p:cNvSpPr/>
              <p:nvPr/>
            </p:nvSpPr>
            <p:spPr>
              <a:xfrm>
                <a:off x="6020243" y="100469"/>
                <a:ext cx="10959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3" extrusionOk="0">
                    <a:moveTo>
                      <a:pt x="758" y="0"/>
                    </a:moveTo>
                    <a:lnTo>
                      <a:pt x="490" y="488"/>
                    </a:lnTo>
                    <a:lnTo>
                      <a:pt x="1" y="756"/>
                    </a:lnTo>
                    <a:lnTo>
                      <a:pt x="490" y="1024"/>
                    </a:lnTo>
                    <a:lnTo>
                      <a:pt x="758" y="1512"/>
                    </a:lnTo>
                    <a:lnTo>
                      <a:pt x="1025" y="1024"/>
                    </a:lnTo>
                    <a:lnTo>
                      <a:pt x="1514" y="756"/>
                    </a:lnTo>
                    <a:lnTo>
                      <a:pt x="1025" y="488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8"/>
              <p:cNvSpPr/>
              <p:nvPr/>
            </p:nvSpPr>
            <p:spPr>
              <a:xfrm>
                <a:off x="7701750" y="124592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8"/>
              <p:cNvSpPr/>
              <p:nvPr/>
            </p:nvSpPr>
            <p:spPr>
              <a:xfrm>
                <a:off x="3716724" y="290160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2" y="611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8"/>
              <p:cNvSpPr/>
              <p:nvPr/>
            </p:nvSpPr>
            <p:spPr>
              <a:xfrm>
                <a:off x="1070186" y="34036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1"/>
                    </a:moveTo>
                    <a:lnTo>
                      <a:pt x="396" y="395"/>
                    </a:lnTo>
                    <a:lnTo>
                      <a:pt x="1" y="610"/>
                    </a:lnTo>
                    <a:lnTo>
                      <a:pt x="396" y="826"/>
                    </a:lnTo>
                    <a:lnTo>
                      <a:pt x="611" y="1220"/>
                    </a:lnTo>
                    <a:lnTo>
                      <a:pt x="827" y="826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8"/>
              <p:cNvSpPr/>
              <p:nvPr/>
            </p:nvSpPr>
            <p:spPr>
              <a:xfrm>
                <a:off x="2903458" y="73019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5" y="734"/>
                    </a:lnTo>
                    <a:lnTo>
                      <a:pt x="1" y="1137"/>
                    </a:lnTo>
                    <a:lnTo>
                      <a:pt x="735" y="1537"/>
                    </a:lnTo>
                    <a:lnTo>
                      <a:pt x="1136" y="2271"/>
                    </a:lnTo>
                    <a:lnTo>
                      <a:pt x="1537" y="1537"/>
                    </a:lnTo>
                    <a:lnTo>
                      <a:pt x="2271" y="1137"/>
                    </a:lnTo>
                    <a:lnTo>
                      <a:pt x="1537" y="734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8"/>
              <p:cNvSpPr/>
              <p:nvPr/>
            </p:nvSpPr>
            <p:spPr>
              <a:xfrm>
                <a:off x="8054651" y="86708"/>
                <a:ext cx="105399" cy="105327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8"/>
              <p:cNvSpPr/>
              <p:nvPr/>
            </p:nvSpPr>
            <p:spPr>
              <a:xfrm>
                <a:off x="8849097" y="49887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8"/>
              <p:cNvSpPr/>
              <p:nvPr/>
            </p:nvSpPr>
            <p:spPr>
              <a:xfrm>
                <a:off x="2104211" y="-44271"/>
                <a:ext cx="125438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66" y="0"/>
                    </a:moveTo>
                    <a:lnTo>
                      <a:pt x="560" y="561"/>
                    </a:lnTo>
                    <a:lnTo>
                      <a:pt x="0" y="867"/>
                    </a:lnTo>
                    <a:lnTo>
                      <a:pt x="560" y="1173"/>
                    </a:lnTo>
                    <a:lnTo>
                      <a:pt x="866" y="1733"/>
                    </a:lnTo>
                    <a:lnTo>
                      <a:pt x="1173" y="1173"/>
                    </a:lnTo>
                    <a:lnTo>
                      <a:pt x="1733" y="867"/>
                    </a:lnTo>
                    <a:lnTo>
                      <a:pt x="1173" y="561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8"/>
              <p:cNvSpPr/>
              <p:nvPr/>
            </p:nvSpPr>
            <p:spPr>
              <a:xfrm>
                <a:off x="7924164" y="357334"/>
                <a:ext cx="109439" cy="10938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69" extrusionOk="0">
                    <a:moveTo>
                      <a:pt x="1086" y="1"/>
                    </a:moveTo>
                    <a:lnTo>
                      <a:pt x="701" y="700"/>
                    </a:lnTo>
                    <a:lnTo>
                      <a:pt x="1" y="1085"/>
                    </a:lnTo>
                    <a:lnTo>
                      <a:pt x="701" y="1468"/>
                    </a:lnTo>
                    <a:lnTo>
                      <a:pt x="1086" y="2168"/>
                    </a:lnTo>
                    <a:lnTo>
                      <a:pt x="1469" y="1468"/>
                    </a:lnTo>
                    <a:lnTo>
                      <a:pt x="2169" y="1085"/>
                    </a:lnTo>
                    <a:lnTo>
                      <a:pt x="1469" y="700"/>
                    </a:lnTo>
                    <a:lnTo>
                      <a:pt x="10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8"/>
              <p:cNvSpPr/>
              <p:nvPr/>
            </p:nvSpPr>
            <p:spPr>
              <a:xfrm>
                <a:off x="250653" y="12158"/>
                <a:ext cx="126031" cy="12608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8"/>
              <p:cNvSpPr/>
              <p:nvPr/>
            </p:nvSpPr>
            <p:spPr>
              <a:xfrm>
                <a:off x="906284" y="174617"/>
                <a:ext cx="85382" cy="8543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8"/>
              <p:cNvSpPr/>
              <p:nvPr/>
            </p:nvSpPr>
            <p:spPr>
              <a:xfrm>
                <a:off x="252053" y="384852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8"/>
              <p:cNvSpPr/>
              <p:nvPr/>
            </p:nvSpPr>
            <p:spPr>
              <a:xfrm>
                <a:off x="0" y="142668"/>
                <a:ext cx="73480" cy="7343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8"/>
              <p:cNvSpPr/>
              <p:nvPr/>
            </p:nvSpPr>
            <p:spPr>
              <a:xfrm>
                <a:off x="553860" y="116998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8"/>
              <p:cNvSpPr/>
              <p:nvPr/>
            </p:nvSpPr>
            <p:spPr>
              <a:xfrm>
                <a:off x="5169883" y="7108"/>
                <a:ext cx="99554" cy="99604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975" extrusionOk="0">
                    <a:moveTo>
                      <a:pt x="986" y="1"/>
                    </a:moveTo>
                    <a:lnTo>
                      <a:pt x="638" y="639"/>
                    </a:lnTo>
                    <a:lnTo>
                      <a:pt x="1" y="989"/>
                    </a:lnTo>
                    <a:lnTo>
                      <a:pt x="638" y="1336"/>
                    </a:lnTo>
                    <a:lnTo>
                      <a:pt x="986" y="1975"/>
                    </a:lnTo>
                    <a:lnTo>
                      <a:pt x="1336" y="1336"/>
                    </a:lnTo>
                    <a:lnTo>
                      <a:pt x="1973" y="989"/>
                    </a:lnTo>
                    <a:lnTo>
                      <a:pt x="1336" y="639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8"/>
              <p:cNvSpPr/>
              <p:nvPr/>
            </p:nvSpPr>
            <p:spPr>
              <a:xfrm>
                <a:off x="5584926" y="187035"/>
                <a:ext cx="61578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8"/>
              <p:cNvSpPr/>
              <p:nvPr/>
            </p:nvSpPr>
            <p:spPr>
              <a:xfrm>
                <a:off x="5269437" y="373832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8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28"/>
            <p:cNvGrpSpPr/>
            <p:nvPr/>
          </p:nvGrpSpPr>
          <p:grpSpPr>
            <a:xfrm>
              <a:off x="7123867" y="3"/>
              <a:ext cx="365943" cy="369168"/>
              <a:chOff x="6541092" y="3"/>
              <a:chExt cx="365943" cy="369168"/>
            </a:xfrm>
          </p:grpSpPr>
          <p:sp>
            <p:nvSpPr>
              <p:cNvPr id="1976" name="Google Shape;1976;p28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8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8" name="Google Shape;1978;p28"/>
            <p:cNvSpPr/>
            <p:nvPr/>
          </p:nvSpPr>
          <p:spPr>
            <a:xfrm>
              <a:off x="7039004" y="20946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8"/>
            <p:cNvSpPr/>
            <p:nvPr/>
          </p:nvSpPr>
          <p:spPr>
            <a:xfrm>
              <a:off x="8311350" y="35319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8"/>
            <p:cNvSpPr/>
            <p:nvPr/>
          </p:nvSpPr>
          <p:spPr>
            <a:xfrm>
              <a:off x="1189811" y="18432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1" name="Google Shape;1981;p28"/>
          <p:cNvGrpSpPr/>
          <p:nvPr/>
        </p:nvGrpSpPr>
        <p:grpSpPr>
          <a:xfrm flipH="1">
            <a:off x="-501625" y="3351351"/>
            <a:ext cx="1474859" cy="1975997"/>
            <a:chOff x="2809692" y="2733921"/>
            <a:chExt cx="1062732" cy="1423834"/>
          </a:xfrm>
        </p:grpSpPr>
        <p:sp>
          <p:nvSpPr>
            <p:cNvPr id="1982" name="Google Shape;1982;p28"/>
            <p:cNvSpPr/>
            <p:nvPr/>
          </p:nvSpPr>
          <p:spPr>
            <a:xfrm>
              <a:off x="2916359" y="3414721"/>
              <a:ext cx="115894" cy="41254"/>
            </a:xfrm>
            <a:custGeom>
              <a:avLst/>
              <a:gdLst/>
              <a:ahLst/>
              <a:cxnLst/>
              <a:rect l="l" t="t" r="r" b="b"/>
              <a:pathLst>
                <a:path w="2298" h="818" fill="none" extrusionOk="0">
                  <a:moveTo>
                    <a:pt x="0" y="0"/>
                  </a:moveTo>
                  <a:cubicBezTo>
                    <a:pt x="585" y="590"/>
                    <a:pt x="1506" y="818"/>
                    <a:pt x="2298" y="56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8"/>
            <p:cNvSpPr/>
            <p:nvPr/>
          </p:nvSpPr>
          <p:spPr>
            <a:xfrm>
              <a:off x="2956806" y="3239515"/>
              <a:ext cx="128149" cy="247674"/>
            </a:xfrm>
            <a:custGeom>
              <a:avLst/>
              <a:gdLst/>
              <a:ahLst/>
              <a:cxnLst/>
              <a:rect l="l" t="t" r="r" b="b"/>
              <a:pathLst>
                <a:path w="2541" h="4911" fill="none" extrusionOk="0">
                  <a:moveTo>
                    <a:pt x="60" y="1"/>
                  </a:moveTo>
                  <a:cubicBezTo>
                    <a:pt x="1" y="1827"/>
                    <a:pt x="1131" y="3749"/>
                    <a:pt x="2540" y="49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2854981" y="3373668"/>
              <a:ext cx="100008" cy="96578"/>
            </a:xfrm>
            <a:custGeom>
              <a:avLst/>
              <a:gdLst/>
              <a:ahLst/>
              <a:cxnLst/>
              <a:rect l="l" t="t" r="r" b="b"/>
              <a:pathLst>
                <a:path w="1983" h="1915" extrusionOk="0">
                  <a:moveTo>
                    <a:pt x="990" y="0"/>
                  </a:moveTo>
                  <a:cubicBezTo>
                    <a:pt x="491" y="0"/>
                    <a:pt x="72" y="387"/>
                    <a:pt x="37" y="892"/>
                  </a:cubicBezTo>
                  <a:cubicBezTo>
                    <a:pt x="1" y="1420"/>
                    <a:pt x="399" y="1876"/>
                    <a:pt x="926" y="1912"/>
                  </a:cubicBezTo>
                  <a:cubicBezTo>
                    <a:pt x="949" y="1913"/>
                    <a:pt x="971" y="1914"/>
                    <a:pt x="993" y="1914"/>
                  </a:cubicBezTo>
                  <a:cubicBezTo>
                    <a:pt x="1492" y="1914"/>
                    <a:pt x="1912" y="1528"/>
                    <a:pt x="1946" y="1022"/>
                  </a:cubicBezTo>
                  <a:cubicBezTo>
                    <a:pt x="1983" y="495"/>
                    <a:pt x="1583" y="39"/>
                    <a:pt x="1057" y="2"/>
                  </a:cubicBezTo>
                  <a:cubicBezTo>
                    <a:pt x="1034" y="1"/>
                    <a:pt x="1012" y="0"/>
                    <a:pt x="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2930379" y="3186661"/>
              <a:ext cx="56283" cy="54366"/>
            </a:xfrm>
            <a:custGeom>
              <a:avLst/>
              <a:gdLst/>
              <a:ahLst/>
              <a:cxnLst/>
              <a:rect l="l" t="t" r="r" b="b"/>
              <a:pathLst>
                <a:path w="1116" h="1078" extrusionOk="0">
                  <a:moveTo>
                    <a:pt x="557" y="1"/>
                  </a:moveTo>
                  <a:cubicBezTo>
                    <a:pt x="277" y="1"/>
                    <a:pt x="41" y="218"/>
                    <a:pt x="21" y="502"/>
                  </a:cubicBezTo>
                  <a:cubicBezTo>
                    <a:pt x="0" y="798"/>
                    <a:pt x="225" y="1055"/>
                    <a:pt x="521" y="1076"/>
                  </a:cubicBezTo>
                  <a:cubicBezTo>
                    <a:pt x="533" y="1077"/>
                    <a:pt x="546" y="1077"/>
                    <a:pt x="559" y="1077"/>
                  </a:cubicBezTo>
                  <a:cubicBezTo>
                    <a:pt x="839" y="1077"/>
                    <a:pt x="1076" y="859"/>
                    <a:pt x="1096" y="576"/>
                  </a:cubicBezTo>
                  <a:cubicBezTo>
                    <a:pt x="1115" y="279"/>
                    <a:pt x="892" y="22"/>
                    <a:pt x="595" y="2"/>
                  </a:cubicBezTo>
                  <a:cubicBezTo>
                    <a:pt x="582" y="1"/>
                    <a:pt x="570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8"/>
            <p:cNvSpPr/>
            <p:nvPr/>
          </p:nvSpPr>
          <p:spPr>
            <a:xfrm>
              <a:off x="3234291" y="3978213"/>
              <a:ext cx="101571" cy="134655"/>
            </a:xfrm>
            <a:custGeom>
              <a:avLst/>
              <a:gdLst/>
              <a:ahLst/>
              <a:cxnLst/>
              <a:rect l="l" t="t" r="r" b="b"/>
              <a:pathLst>
                <a:path w="2014" h="2670" fill="none" extrusionOk="0">
                  <a:moveTo>
                    <a:pt x="2014" y="0"/>
                  </a:moveTo>
                  <a:cubicBezTo>
                    <a:pt x="989" y="528"/>
                    <a:pt x="226" y="1538"/>
                    <a:pt x="1" y="2670"/>
                  </a:cubicBezTo>
                </a:path>
              </a:pathLst>
            </a:custGeom>
            <a:noFill/>
            <a:ln w="500" cap="rnd" cmpd="sng">
              <a:solidFill>
                <a:srgbClr val="323A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8"/>
            <p:cNvSpPr/>
            <p:nvPr/>
          </p:nvSpPr>
          <p:spPr>
            <a:xfrm>
              <a:off x="3135694" y="3976650"/>
              <a:ext cx="129460" cy="59460"/>
            </a:xfrm>
            <a:custGeom>
              <a:avLst/>
              <a:gdLst/>
              <a:ahLst/>
              <a:cxnLst/>
              <a:rect l="l" t="t" r="r" b="b"/>
              <a:pathLst>
                <a:path w="2567" h="1179" fill="none" extrusionOk="0">
                  <a:moveTo>
                    <a:pt x="1" y="0"/>
                  </a:moveTo>
                  <a:cubicBezTo>
                    <a:pt x="658" y="708"/>
                    <a:pt x="1602" y="1142"/>
                    <a:pt x="2566" y="1178"/>
                  </a:cubicBezTo>
                </a:path>
              </a:pathLst>
            </a:custGeom>
            <a:noFill/>
            <a:ln w="500" cap="rnd" cmpd="sng">
              <a:solidFill>
                <a:srgbClr val="323A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8"/>
            <p:cNvSpPr/>
            <p:nvPr/>
          </p:nvSpPr>
          <p:spPr>
            <a:xfrm>
              <a:off x="3105585" y="3959553"/>
              <a:ext cx="59409" cy="57392"/>
            </a:xfrm>
            <a:custGeom>
              <a:avLst/>
              <a:gdLst/>
              <a:ahLst/>
              <a:cxnLst/>
              <a:rect l="l" t="t" r="r" b="b"/>
              <a:pathLst>
                <a:path w="1178" h="1138" extrusionOk="0">
                  <a:moveTo>
                    <a:pt x="589" y="1"/>
                  </a:moveTo>
                  <a:cubicBezTo>
                    <a:pt x="292" y="1"/>
                    <a:pt x="42" y="230"/>
                    <a:pt x="22" y="530"/>
                  </a:cubicBezTo>
                  <a:cubicBezTo>
                    <a:pt x="1" y="845"/>
                    <a:pt x="237" y="1115"/>
                    <a:pt x="550" y="1137"/>
                  </a:cubicBezTo>
                  <a:cubicBezTo>
                    <a:pt x="564" y="1137"/>
                    <a:pt x="577" y="1138"/>
                    <a:pt x="590" y="1138"/>
                  </a:cubicBezTo>
                  <a:cubicBezTo>
                    <a:pt x="887" y="1138"/>
                    <a:pt x="1136" y="909"/>
                    <a:pt x="1156" y="609"/>
                  </a:cubicBezTo>
                  <a:cubicBezTo>
                    <a:pt x="1177" y="295"/>
                    <a:pt x="940" y="24"/>
                    <a:pt x="628" y="2"/>
                  </a:cubicBezTo>
                  <a:cubicBezTo>
                    <a:pt x="615" y="1"/>
                    <a:pt x="602" y="1"/>
                    <a:pt x="589" y="1"/>
                  </a:cubicBezTo>
                  <a:close/>
                </a:path>
              </a:pathLst>
            </a:custGeom>
            <a:solidFill>
              <a:srgbClr val="FF5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3182597" y="4076155"/>
              <a:ext cx="84374" cy="81600"/>
            </a:xfrm>
            <a:custGeom>
              <a:avLst/>
              <a:gdLst/>
              <a:ahLst/>
              <a:cxnLst/>
              <a:rect l="l" t="t" r="r" b="b"/>
              <a:pathLst>
                <a:path w="1673" h="1618" extrusionOk="0">
                  <a:moveTo>
                    <a:pt x="836" y="1"/>
                  </a:moveTo>
                  <a:cubicBezTo>
                    <a:pt x="415" y="1"/>
                    <a:pt x="60" y="327"/>
                    <a:pt x="31" y="754"/>
                  </a:cubicBezTo>
                  <a:cubicBezTo>
                    <a:pt x="1" y="1199"/>
                    <a:pt x="337" y="1584"/>
                    <a:pt x="782" y="1615"/>
                  </a:cubicBezTo>
                  <a:cubicBezTo>
                    <a:pt x="800" y="1617"/>
                    <a:pt x="817" y="1617"/>
                    <a:pt x="835" y="1617"/>
                  </a:cubicBezTo>
                  <a:cubicBezTo>
                    <a:pt x="1257" y="1617"/>
                    <a:pt x="1613" y="1290"/>
                    <a:pt x="1642" y="863"/>
                  </a:cubicBezTo>
                  <a:cubicBezTo>
                    <a:pt x="1672" y="419"/>
                    <a:pt x="1336" y="34"/>
                    <a:pt x="891" y="3"/>
                  </a:cubicBezTo>
                  <a:cubicBezTo>
                    <a:pt x="873" y="1"/>
                    <a:pt x="854" y="1"/>
                    <a:pt x="836" y="1"/>
                  </a:cubicBezTo>
                  <a:close/>
                </a:path>
              </a:pathLst>
            </a:custGeom>
            <a:solidFill>
              <a:srgbClr val="FF5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3177856" y="3018012"/>
              <a:ext cx="366039" cy="995386"/>
            </a:xfrm>
            <a:custGeom>
              <a:avLst/>
              <a:gdLst/>
              <a:ahLst/>
              <a:cxnLst/>
              <a:rect l="l" t="t" r="r" b="b"/>
              <a:pathLst>
                <a:path w="7258" h="19737" extrusionOk="0">
                  <a:moveTo>
                    <a:pt x="439" y="0"/>
                  </a:moveTo>
                  <a:cubicBezTo>
                    <a:pt x="399" y="0"/>
                    <a:pt x="361" y="11"/>
                    <a:pt x="329" y="30"/>
                  </a:cubicBezTo>
                  <a:cubicBezTo>
                    <a:pt x="262" y="68"/>
                    <a:pt x="218" y="137"/>
                    <a:pt x="213" y="219"/>
                  </a:cubicBezTo>
                  <a:cubicBezTo>
                    <a:pt x="211" y="256"/>
                    <a:pt x="28" y="3996"/>
                    <a:pt x="747" y="8234"/>
                  </a:cubicBezTo>
                  <a:cubicBezTo>
                    <a:pt x="1705" y="13876"/>
                    <a:pt x="3824" y="17843"/>
                    <a:pt x="6875" y="19703"/>
                  </a:cubicBezTo>
                  <a:cubicBezTo>
                    <a:pt x="6913" y="19726"/>
                    <a:pt x="6954" y="19737"/>
                    <a:pt x="6994" y="19737"/>
                  </a:cubicBezTo>
                  <a:cubicBezTo>
                    <a:pt x="7072" y="19737"/>
                    <a:pt x="7148" y="19698"/>
                    <a:pt x="7192" y="19628"/>
                  </a:cubicBezTo>
                  <a:cubicBezTo>
                    <a:pt x="7258" y="19519"/>
                    <a:pt x="7224" y="19376"/>
                    <a:pt x="7115" y="19310"/>
                  </a:cubicBezTo>
                  <a:cubicBezTo>
                    <a:pt x="1" y="14970"/>
                    <a:pt x="666" y="390"/>
                    <a:pt x="674" y="243"/>
                  </a:cubicBezTo>
                  <a:cubicBezTo>
                    <a:pt x="680" y="116"/>
                    <a:pt x="583" y="7"/>
                    <a:pt x="455" y="1"/>
                  </a:cubicBezTo>
                  <a:cubicBezTo>
                    <a:pt x="449" y="0"/>
                    <a:pt x="444" y="0"/>
                    <a:pt x="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3151025" y="2825407"/>
              <a:ext cx="105505" cy="244245"/>
            </a:xfrm>
            <a:custGeom>
              <a:avLst/>
              <a:gdLst/>
              <a:ahLst/>
              <a:cxnLst/>
              <a:rect l="l" t="t" r="r" b="b"/>
              <a:pathLst>
                <a:path w="2092" h="4843" extrusionOk="0">
                  <a:moveTo>
                    <a:pt x="1130" y="1"/>
                  </a:moveTo>
                  <a:lnTo>
                    <a:pt x="1130" y="10"/>
                  </a:lnTo>
                  <a:cubicBezTo>
                    <a:pt x="572" y="518"/>
                    <a:pt x="22" y="1390"/>
                    <a:pt x="11" y="2147"/>
                  </a:cubicBezTo>
                  <a:cubicBezTo>
                    <a:pt x="1" y="2910"/>
                    <a:pt x="237" y="3656"/>
                    <a:pt x="570" y="4340"/>
                  </a:cubicBezTo>
                  <a:cubicBezTo>
                    <a:pt x="659" y="4523"/>
                    <a:pt x="734" y="4679"/>
                    <a:pt x="866" y="4831"/>
                  </a:cubicBezTo>
                  <a:lnTo>
                    <a:pt x="866" y="4843"/>
                  </a:lnTo>
                  <a:lnTo>
                    <a:pt x="871" y="4838"/>
                  </a:lnTo>
                  <a:cubicBezTo>
                    <a:pt x="872" y="4839"/>
                    <a:pt x="874" y="4841"/>
                    <a:pt x="875" y="4843"/>
                  </a:cubicBezTo>
                  <a:lnTo>
                    <a:pt x="875" y="4834"/>
                  </a:lnTo>
                  <a:cubicBezTo>
                    <a:pt x="1022" y="4696"/>
                    <a:pt x="1114" y="4550"/>
                    <a:pt x="1223" y="4378"/>
                  </a:cubicBezTo>
                  <a:cubicBezTo>
                    <a:pt x="1627" y="3738"/>
                    <a:pt x="1944" y="3021"/>
                    <a:pt x="2018" y="2264"/>
                  </a:cubicBezTo>
                  <a:cubicBezTo>
                    <a:pt x="2091" y="1510"/>
                    <a:pt x="1638" y="580"/>
                    <a:pt x="1140" y="11"/>
                  </a:cubicBezTo>
                  <a:lnTo>
                    <a:pt x="1140" y="3"/>
                  </a:lnTo>
                  <a:cubicBezTo>
                    <a:pt x="1137" y="4"/>
                    <a:pt x="1136" y="5"/>
                    <a:pt x="1135" y="6"/>
                  </a:cubicBezTo>
                  <a:cubicBezTo>
                    <a:pt x="1134" y="5"/>
                    <a:pt x="1132" y="3"/>
                    <a:pt x="1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8"/>
            <p:cNvSpPr/>
            <p:nvPr/>
          </p:nvSpPr>
          <p:spPr>
            <a:xfrm>
              <a:off x="3034928" y="3062091"/>
              <a:ext cx="169302" cy="153012"/>
            </a:xfrm>
            <a:custGeom>
              <a:avLst/>
              <a:gdLst/>
              <a:ahLst/>
              <a:cxnLst/>
              <a:rect l="l" t="t" r="r" b="b"/>
              <a:pathLst>
                <a:path w="3357" h="3034" extrusionOk="0">
                  <a:moveTo>
                    <a:pt x="7" y="1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13"/>
                  </a:lnTo>
                  <a:cubicBezTo>
                    <a:pt x="48" y="724"/>
                    <a:pt x="358" y="1640"/>
                    <a:pt x="901" y="2090"/>
                  </a:cubicBezTo>
                  <a:cubicBezTo>
                    <a:pt x="1446" y="2542"/>
                    <a:pt x="2126" y="2805"/>
                    <a:pt x="2815" y="2959"/>
                  </a:cubicBezTo>
                  <a:cubicBezTo>
                    <a:pt x="2982" y="2997"/>
                    <a:pt x="3125" y="3029"/>
                    <a:pt x="3289" y="3029"/>
                  </a:cubicBezTo>
                  <a:cubicBezTo>
                    <a:pt x="3307" y="3029"/>
                    <a:pt x="3325" y="3028"/>
                    <a:pt x="3344" y="3028"/>
                  </a:cubicBezTo>
                  <a:lnTo>
                    <a:pt x="3350" y="3034"/>
                  </a:lnTo>
                  <a:lnTo>
                    <a:pt x="3350" y="3028"/>
                  </a:lnTo>
                  <a:lnTo>
                    <a:pt x="3357" y="3028"/>
                  </a:lnTo>
                  <a:lnTo>
                    <a:pt x="3350" y="3020"/>
                  </a:lnTo>
                  <a:cubicBezTo>
                    <a:pt x="3337" y="2831"/>
                    <a:pt x="3285" y="2679"/>
                    <a:pt x="3224" y="2498"/>
                  </a:cubicBezTo>
                  <a:cubicBezTo>
                    <a:pt x="2996" y="1824"/>
                    <a:pt x="2661" y="1172"/>
                    <a:pt x="2155" y="674"/>
                  </a:cubicBezTo>
                  <a:cubicBezTo>
                    <a:pt x="1690" y="216"/>
                    <a:pt x="854" y="3"/>
                    <a:pt x="175" y="3"/>
                  </a:cubicBezTo>
                  <a:cubicBezTo>
                    <a:pt x="120" y="3"/>
                    <a:pt x="66" y="4"/>
                    <a:pt x="13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8"/>
            <p:cNvSpPr/>
            <p:nvPr/>
          </p:nvSpPr>
          <p:spPr>
            <a:xfrm>
              <a:off x="3033314" y="3260092"/>
              <a:ext cx="184533" cy="136218"/>
            </a:xfrm>
            <a:custGeom>
              <a:avLst/>
              <a:gdLst/>
              <a:ahLst/>
              <a:cxnLst/>
              <a:rect l="l" t="t" r="r" b="b"/>
              <a:pathLst>
                <a:path w="3659" h="2701" extrusionOk="0">
                  <a:moveTo>
                    <a:pt x="554" y="0"/>
                  </a:moveTo>
                  <a:cubicBezTo>
                    <a:pt x="365" y="0"/>
                    <a:pt x="182" y="15"/>
                    <a:pt x="14" y="42"/>
                  </a:cubicBezTo>
                  <a:lnTo>
                    <a:pt x="6" y="37"/>
                  </a:lnTo>
                  <a:lnTo>
                    <a:pt x="6" y="37"/>
                  </a:lnTo>
                  <a:cubicBezTo>
                    <a:pt x="6" y="39"/>
                    <a:pt x="8" y="41"/>
                    <a:pt x="8" y="43"/>
                  </a:cubicBezTo>
                  <a:cubicBezTo>
                    <a:pt x="4" y="44"/>
                    <a:pt x="3" y="44"/>
                    <a:pt x="0" y="44"/>
                  </a:cubicBezTo>
                  <a:lnTo>
                    <a:pt x="9" y="49"/>
                  </a:lnTo>
                  <a:cubicBezTo>
                    <a:pt x="126" y="750"/>
                    <a:pt x="532" y="1630"/>
                    <a:pt x="1119" y="2018"/>
                  </a:cubicBezTo>
                  <a:cubicBezTo>
                    <a:pt x="1709" y="2408"/>
                    <a:pt x="2413" y="2597"/>
                    <a:pt x="3113" y="2674"/>
                  </a:cubicBezTo>
                  <a:cubicBezTo>
                    <a:pt x="3233" y="2688"/>
                    <a:pt x="3340" y="2701"/>
                    <a:pt x="3450" y="2701"/>
                  </a:cubicBezTo>
                  <a:cubicBezTo>
                    <a:pt x="3514" y="2701"/>
                    <a:pt x="3578" y="2696"/>
                    <a:pt x="3646" y="2686"/>
                  </a:cubicBezTo>
                  <a:lnTo>
                    <a:pt x="3654" y="2691"/>
                  </a:lnTo>
                  <a:cubicBezTo>
                    <a:pt x="3654" y="2689"/>
                    <a:pt x="3653" y="2687"/>
                    <a:pt x="3653" y="2685"/>
                  </a:cubicBezTo>
                  <a:cubicBezTo>
                    <a:pt x="3655" y="2684"/>
                    <a:pt x="3656" y="2684"/>
                    <a:pt x="3659" y="2684"/>
                  </a:cubicBezTo>
                  <a:lnTo>
                    <a:pt x="3650" y="2679"/>
                  </a:lnTo>
                  <a:cubicBezTo>
                    <a:pt x="3618" y="2490"/>
                    <a:pt x="3549" y="2344"/>
                    <a:pt x="3469" y="2172"/>
                  </a:cubicBezTo>
                  <a:cubicBezTo>
                    <a:pt x="3172" y="1526"/>
                    <a:pt x="2770" y="913"/>
                    <a:pt x="2215" y="473"/>
                  </a:cubicBezTo>
                  <a:cubicBezTo>
                    <a:pt x="1796" y="142"/>
                    <a:pt x="1147" y="0"/>
                    <a:pt x="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8"/>
            <p:cNvSpPr/>
            <p:nvPr/>
          </p:nvSpPr>
          <p:spPr>
            <a:xfrm>
              <a:off x="3056463" y="3456076"/>
              <a:ext cx="203394" cy="114885"/>
            </a:xfrm>
            <a:custGeom>
              <a:avLst/>
              <a:gdLst/>
              <a:ahLst/>
              <a:cxnLst/>
              <a:rect l="l" t="t" r="r" b="b"/>
              <a:pathLst>
                <a:path w="4033" h="2278" extrusionOk="0">
                  <a:moveTo>
                    <a:pt x="1139" y="1"/>
                  </a:moveTo>
                  <a:cubicBezTo>
                    <a:pt x="744" y="1"/>
                    <a:pt x="343" y="70"/>
                    <a:pt x="13" y="181"/>
                  </a:cubicBezTo>
                  <a:lnTo>
                    <a:pt x="5" y="177"/>
                  </a:lnTo>
                  <a:lnTo>
                    <a:pt x="5" y="177"/>
                  </a:lnTo>
                  <a:cubicBezTo>
                    <a:pt x="6" y="178"/>
                    <a:pt x="6" y="181"/>
                    <a:pt x="8" y="182"/>
                  </a:cubicBezTo>
                  <a:cubicBezTo>
                    <a:pt x="5" y="182"/>
                    <a:pt x="3" y="182"/>
                    <a:pt x="1" y="183"/>
                  </a:cubicBezTo>
                  <a:lnTo>
                    <a:pt x="9" y="187"/>
                  </a:lnTo>
                  <a:cubicBezTo>
                    <a:pt x="237" y="859"/>
                    <a:pt x="779" y="1660"/>
                    <a:pt x="1421" y="1947"/>
                  </a:cubicBezTo>
                  <a:cubicBezTo>
                    <a:pt x="1963" y="2189"/>
                    <a:pt x="2559" y="2277"/>
                    <a:pt x="3154" y="2277"/>
                  </a:cubicBezTo>
                  <a:cubicBezTo>
                    <a:pt x="3268" y="2277"/>
                    <a:pt x="3381" y="2274"/>
                    <a:pt x="3494" y="2268"/>
                  </a:cubicBezTo>
                  <a:cubicBezTo>
                    <a:pt x="3682" y="2258"/>
                    <a:pt x="3842" y="2250"/>
                    <a:pt x="4021" y="2192"/>
                  </a:cubicBezTo>
                  <a:lnTo>
                    <a:pt x="4029" y="2196"/>
                  </a:lnTo>
                  <a:cubicBezTo>
                    <a:pt x="4027" y="2193"/>
                    <a:pt x="4027" y="2192"/>
                    <a:pt x="4026" y="2188"/>
                  </a:cubicBezTo>
                  <a:cubicBezTo>
                    <a:pt x="4029" y="2188"/>
                    <a:pt x="4030" y="2188"/>
                    <a:pt x="4033" y="2187"/>
                  </a:cubicBezTo>
                  <a:lnTo>
                    <a:pt x="4024" y="2184"/>
                  </a:lnTo>
                  <a:cubicBezTo>
                    <a:pt x="3962" y="2006"/>
                    <a:pt x="3872" y="1873"/>
                    <a:pt x="3765" y="1716"/>
                  </a:cubicBezTo>
                  <a:cubicBezTo>
                    <a:pt x="3366" y="1126"/>
                    <a:pt x="2873" y="588"/>
                    <a:pt x="2253" y="245"/>
                  </a:cubicBezTo>
                  <a:cubicBezTo>
                    <a:pt x="1942" y="73"/>
                    <a:pt x="1544" y="1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8"/>
            <p:cNvSpPr/>
            <p:nvPr/>
          </p:nvSpPr>
          <p:spPr>
            <a:xfrm>
              <a:off x="3092724" y="3638191"/>
              <a:ext cx="222508" cy="98495"/>
            </a:xfrm>
            <a:custGeom>
              <a:avLst/>
              <a:gdLst/>
              <a:ahLst/>
              <a:cxnLst/>
              <a:rect l="l" t="t" r="r" b="b"/>
              <a:pathLst>
                <a:path w="4412" h="1953" extrusionOk="0">
                  <a:moveTo>
                    <a:pt x="1776" y="1"/>
                  </a:moveTo>
                  <a:cubicBezTo>
                    <a:pt x="1170" y="1"/>
                    <a:pt x="483" y="261"/>
                    <a:pt x="11" y="579"/>
                  </a:cubicBezTo>
                  <a:lnTo>
                    <a:pt x="3" y="578"/>
                  </a:lnTo>
                  <a:lnTo>
                    <a:pt x="3" y="578"/>
                  </a:lnTo>
                  <a:cubicBezTo>
                    <a:pt x="4" y="579"/>
                    <a:pt x="5" y="582"/>
                    <a:pt x="6" y="583"/>
                  </a:cubicBezTo>
                  <a:cubicBezTo>
                    <a:pt x="5" y="584"/>
                    <a:pt x="3" y="585"/>
                    <a:pt x="0" y="587"/>
                  </a:cubicBezTo>
                  <a:lnTo>
                    <a:pt x="10" y="588"/>
                  </a:lnTo>
                  <a:cubicBezTo>
                    <a:pt x="406" y="1178"/>
                    <a:pt x="1136" y="1806"/>
                    <a:pt x="1829" y="1913"/>
                  </a:cubicBezTo>
                  <a:cubicBezTo>
                    <a:pt x="2004" y="1940"/>
                    <a:pt x="2179" y="1953"/>
                    <a:pt x="2355" y="1953"/>
                  </a:cubicBezTo>
                  <a:cubicBezTo>
                    <a:pt x="2882" y="1953"/>
                    <a:pt x="3410" y="1841"/>
                    <a:pt x="3913" y="1673"/>
                  </a:cubicBezTo>
                  <a:cubicBezTo>
                    <a:pt x="4092" y="1613"/>
                    <a:pt x="4245" y="1563"/>
                    <a:pt x="4401" y="1459"/>
                  </a:cubicBezTo>
                  <a:lnTo>
                    <a:pt x="4410" y="1461"/>
                  </a:lnTo>
                  <a:cubicBezTo>
                    <a:pt x="4409" y="1460"/>
                    <a:pt x="4407" y="1457"/>
                    <a:pt x="4406" y="1456"/>
                  </a:cubicBezTo>
                  <a:cubicBezTo>
                    <a:pt x="4407" y="1455"/>
                    <a:pt x="4410" y="1453"/>
                    <a:pt x="4411" y="1452"/>
                  </a:cubicBezTo>
                  <a:lnTo>
                    <a:pt x="4401" y="1451"/>
                  </a:lnTo>
                  <a:cubicBezTo>
                    <a:pt x="4295" y="1296"/>
                    <a:pt x="4172" y="1191"/>
                    <a:pt x="4028" y="1067"/>
                  </a:cubicBezTo>
                  <a:cubicBezTo>
                    <a:pt x="3492" y="604"/>
                    <a:pt x="2876" y="215"/>
                    <a:pt x="2190" y="47"/>
                  </a:cubicBezTo>
                  <a:cubicBezTo>
                    <a:pt x="2059" y="15"/>
                    <a:pt x="1920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8"/>
            <p:cNvSpPr/>
            <p:nvPr/>
          </p:nvSpPr>
          <p:spPr>
            <a:xfrm>
              <a:off x="3155010" y="3781977"/>
              <a:ext cx="222508" cy="98444"/>
            </a:xfrm>
            <a:custGeom>
              <a:avLst/>
              <a:gdLst/>
              <a:ahLst/>
              <a:cxnLst/>
              <a:rect l="l" t="t" r="r" b="b"/>
              <a:pathLst>
                <a:path w="4412" h="1952" extrusionOk="0">
                  <a:moveTo>
                    <a:pt x="1773" y="0"/>
                  </a:moveTo>
                  <a:cubicBezTo>
                    <a:pt x="1168" y="0"/>
                    <a:pt x="483" y="260"/>
                    <a:pt x="11" y="578"/>
                  </a:cubicBezTo>
                  <a:lnTo>
                    <a:pt x="2" y="577"/>
                  </a:lnTo>
                  <a:lnTo>
                    <a:pt x="2" y="577"/>
                  </a:lnTo>
                  <a:cubicBezTo>
                    <a:pt x="4" y="578"/>
                    <a:pt x="5" y="581"/>
                    <a:pt x="6" y="582"/>
                  </a:cubicBezTo>
                  <a:cubicBezTo>
                    <a:pt x="5" y="583"/>
                    <a:pt x="2" y="584"/>
                    <a:pt x="1" y="586"/>
                  </a:cubicBezTo>
                  <a:lnTo>
                    <a:pt x="10" y="587"/>
                  </a:lnTo>
                  <a:cubicBezTo>
                    <a:pt x="405" y="1177"/>
                    <a:pt x="1136" y="1806"/>
                    <a:pt x="1829" y="1912"/>
                  </a:cubicBezTo>
                  <a:cubicBezTo>
                    <a:pt x="2004" y="1939"/>
                    <a:pt x="2180" y="1952"/>
                    <a:pt x="2355" y="1952"/>
                  </a:cubicBezTo>
                  <a:cubicBezTo>
                    <a:pt x="2882" y="1952"/>
                    <a:pt x="3410" y="1840"/>
                    <a:pt x="3912" y="1672"/>
                  </a:cubicBezTo>
                  <a:cubicBezTo>
                    <a:pt x="4092" y="1612"/>
                    <a:pt x="4243" y="1563"/>
                    <a:pt x="4401" y="1459"/>
                  </a:cubicBezTo>
                  <a:lnTo>
                    <a:pt x="4410" y="1460"/>
                  </a:lnTo>
                  <a:cubicBezTo>
                    <a:pt x="4408" y="1459"/>
                    <a:pt x="4407" y="1456"/>
                    <a:pt x="4406" y="1455"/>
                  </a:cubicBezTo>
                  <a:cubicBezTo>
                    <a:pt x="4407" y="1454"/>
                    <a:pt x="4410" y="1452"/>
                    <a:pt x="4411" y="1451"/>
                  </a:cubicBezTo>
                  <a:lnTo>
                    <a:pt x="4401" y="1450"/>
                  </a:lnTo>
                  <a:cubicBezTo>
                    <a:pt x="4294" y="1295"/>
                    <a:pt x="4172" y="1190"/>
                    <a:pt x="4029" y="1066"/>
                  </a:cubicBezTo>
                  <a:cubicBezTo>
                    <a:pt x="3492" y="603"/>
                    <a:pt x="2876" y="214"/>
                    <a:pt x="2189" y="47"/>
                  </a:cubicBezTo>
                  <a:cubicBezTo>
                    <a:pt x="2058" y="15"/>
                    <a:pt x="191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8"/>
            <p:cNvSpPr/>
            <p:nvPr/>
          </p:nvSpPr>
          <p:spPr>
            <a:xfrm>
              <a:off x="3279630" y="3934286"/>
              <a:ext cx="215195" cy="92191"/>
            </a:xfrm>
            <a:custGeom>
              <a:avLst/>
              <a:gdLst/>
              <a:ahLst/>
              <a:cxnLst/>
              <a:rect l="l" t="t" r="r" b="b"/>
              <a:pathLst>
                <a:path w="4267" h="1828" extrusionOk="0">
                  <a:moveTo>
                    <a:pt x="1805" y="1"/>
                  </a:moveTo>
                  <a:cubicBezTo>
                    <a:pt x="1188" y="1"/>
                    <a:pt x="473" y="333"/>
                    <a:pt x="10" y="711"/>
                  </a:cubicBezTo>
                  <a:lnTo>
                    <a:pt x="2" y="709"/>
                  </a:lnTo>
                  <a:lnTo>
                    <a:pt x="6" y="713"/>
                  </a:lnTo>
                  <a:cubicBezTo>
                    <a:pt x="3" y="714"/>
                    <a:pt x="2" y="716"/>
                    <a:pt x="1" y="717"/>
                  </a:cubicBezTo>
                  <a:lnTo>
                    <a:pt x="8" y="718"/>
                  </a:lnTo>
                  <a:cubicBezTo>
                    <a:pt x="434" y="1243"/>
                    <a:pt x="1181" y="1778"/>
                    <a:pt x="1849" y="1821"/>
                  </a:cubicBezTo>
                  <a:cubicBezTo>
                    <a:pt x="1917" y="1825"/>
                    <a:pt x="1984" y="1827"/>
                    <a:pt x="2051" y="1827"/>
                  </a:cubicBezTo>
                  <a:cubicBezTo>
                    <a:pt x="2655" y="1827"/>
                    <a:pt x="3254" y="1657"/>
                    <a:pt x="3809" y="1414"/>
                  </a:cubicBezTo>
                  <a:cubicBezTo>
                    <a:pt x="3975" y="1342"/>
                    <a:pt x="4115" y="1281"/>
                    <a:pt x="4256" y="1168"/>
                  </a:cubicBezTo>
                  <a:lnTo>
                    <a:pt x="4265" y="1170"/>
                  </a:lnTo>
                  <a:cubicBezTo>
                    <a:pt x="4264" y="1167"/>
                    <a:pt x="4262" y="1166"/>
                    <a:pt x="4261" y="1165"/>
                  </a:cubicBezTo>
                  <a:cubicBezTo>
                    <a:pt x="4264" y="1163"/>
                    <a:pt x="4265" y="1162"/>
                    <a:pt x="4267" y="1161"/>
                  </a:cubicBezTo>
                  <a:lnTo>
                    <a:pt x="4267" y="1161"/>
                  </a:lnTo>
                  <a:lnTo>
                    <a:pt x="4257" y="1162"/>
                  </a:lnTo>
                  <a:cubicBezTo>
                    <a:pt x="4144" y="1023"/>
                    <a:pt x="4018" y="934"/>
                    <a:pt x="3870" y="828"/>
                  </a:cubicBezTo>
                  <a:cubicBezTo>
                    <a:pt x="3321" y="434"/>
                    <a:pt x="2702" y="117"/>
                    <a:pt x="2035" y="18"/>
                  </a:cubicBezTo>
                  <a:cubicBezTo>
                    <a:pt x="1961" y="6"/>
                    <a:pt x="1884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8"/>
            <p:cNvSpPr/>
            <p:nvPr/>
          </p:nvSpPr>
          <p:spPr>
            <a:xfrm>
              <a:off x="3490492" y="3798015"/>
              <a:ext cx="118416" cy="189878"/>
            </a:xfrm>
            <a:custGeom>
              <a:avLst/>
              <a:gdLst/>
              <a:ahLst/>
              <a:cxnLst/>
              <a:rect l="l" t="t" r="r" b="b"/>
              <a:pathLst>
                <a:path w="2348" h="3765" extrusionOk="0">
                  <a:moveTo>
                    <a:pt x="2171" y="0"/>
                  </a:moveTo>
                  <a:lnTo>
                    <a:pt x="2167" y="8"/>
                  </a:lnTo>
                  <a:cubicBezTo>
                    <a:pt x="1520" y="187"/>
                    <a:pt x="734" y="661"/>
                    <a:pt x="427" y="1262"/>
                  </a:cubicBezTo>
                  <a:cubicBezTo>
                    <a:pt x="117" y="1867"/>
                    <a:pt x="10" y="2559"/>
                    <a:pt x="5" y="3239"/>
                  </a:cubicBezTo>
                  <a:cubicBezTo>
                    <a:pt x="4" y="3422"/>
                    <a:pt x="1" y="3575"/>
                    <a:pt x="46" y="3751"/>
                  </a:cubicBezTo>
                  <a:lnTo>
                    <a:pt x="42" y="3759"/>
                  </a:lnTo>
                  <a:cubicBezTo>
                    <a:pt x="44" y="3759"/>
                    <a:pt x="45" y="3758"/>
                    <a:pt x="47" y="3758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5" y="3754"/>
                  </a:lnTo>
                  <a:cubicBezTo>
                    <a:pt x="226" y="3704"/>
                    <a:pt x="357" y="3625"/>
                    <a:pt x="512" y="3532"/>
                  </a:cubicBezTo>
                  <a:cubicBezTo>
                    <a:pt x="1090" y="3184"/>
                    <a:pt x="1627" y="2740"/>
                    <a:pt x="1985" y="2165"/>
                  </a:cubicBezTo>
                  <a:cubicBezTo>
                    <a:pt x="2342" y="1593"/>
                    <a:pt x="2348" y="667"/>
                    <a:pt x="2173" y="12"/>
                  </a:cubicBezTo>
                  <a:lnTo>
                    <a:pt x="2177" y="4"/>
                  </a:lnTo>
                  <a:lnTo>
                    <a:pt x="2177" y="4"/>
                  </a:lnTo>
                  <a:cubicBezTo>
                    <a:pt x="2176" y="4"/>
                    <a:pt x="2173" y="5"/>
                    <a:pt x="2172" y="5"/>
                  </a:cubicBezTo>
                  <a:cubicBezTo>
                    <a:pt x="2172" y="4"/>
                    <a:pt x="2171" y="1"/>
                    <a:pt x="2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8"/>
            <p:cNvSpPr/>
            <p:nvPr/>
          </p:nvSpPr>
          <p:spPr>
            <a:xfrm>
              <a:off x="3382010" y="3660785"/>
              <a:ext cx="118416" cy="189828"/>
            </a:xfrm>
            <a:custGeom>
              <a:avLst/>
              <a:gdLst/>
              <a:ahLst/>
              <a:cxnLst/>
              <a:rect l="l" t="t" r="r" b="b"/>
              <a:pathLst>
                <a:path w="2348" h="3764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8"/>
                    <a:pt x="734" y="662"/>
                    <a:pt x="425" y="1263"/>
                  </a:cubicBezTo>
                  <a:cubicBezTo>
                    <a:pt x="115" y="1868"/>
                    <a:pt x="10" y="2560"/>
                    <a:pt x="4" y="3239"/>
                  </a:cubicBezTo>
                  <a:cubicBezTo>
                    <a:pt x="3" y="3423"/>
                    <a:pt x="0" y="3576"/>
                    <a:pt x="46" y="3751"/>
                  </a:cubicBezTo>
                  <a:lnTo>
                    <a:pt x="42" y="3760"/>
                  </a:lnTo>
                  <a:cubicBezTo>
                    <a:pt x="44" y="3760"/>
                    <a:pt x="45" y="3759"/>
                    <a:pt x="47" y="3759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3" y="3755"/>
                  </a:lnTo>
                  <a:cubicBezTo>
                    <a:pt x="226" y="3705"/>
                    <a:pt x="356" y="3625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1" y="1594"/>
                    <a:pt x="2347" y="668"/>
                    <a:pt x="2172" y="12"/>
                  </a:cubicBezTo>
                  <a:lnTo>
                    <a:pt x="2177" y="5"/>
                  </a:lnTo>
                  <a:lnTo>
                    <a:pt x="2177" y="5"/>
                  </a:lnTo>
                  <a:cubicBezTo>
                    <a:pt x="2176" y="5"/>
                    <a:pt x="2172" y="6"/>
                    <a:pt x="2171" y="6"/>
                  </a:cubicBezTo>
                  <a:cubicBezTo>
                    <a:pt x="2171" y="5"/>
                    <a:pt x="2170" y="2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8"/>
            <p:cNvSpPr/>
            <p:nvPr/>
          </p:nvSpPr>
          <p:spPr>
            <a:xfrm>
              <a:off x="3306511" y="3520429"/>
              <a:ext cx="118365" cy="189777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70" y="0"/>
                  </a:moveTo>
                  <a:lnTo>
                    <a:pt x="2165" y="7"/>
                  </a:lnTo>
                  <a:cubicBezTo>
                    <a:pt x="1519" y="187"/>
                    <a:pt x="733" y="661"/>
                    <a:pt x="426" y="1262"/>
                  </a:cubicBezTo>
                  <a:cubicBezTo>
                    <a:pt x="115" y="1867"/>
                    <a:pt x="10" y="2559"/>
                    <a:pt x="5" y="3239"/>
                  </a:cubicBezTo>
                  <a:cubicBezTo>
                    <a:pt x="3" y="3421"/>
                    <a:pt x="0" y="3575"/>
                    <a:pt x="46" y="3751"/>
                  </a:cubicBezTo>
                  <a:lnTo>
                    <a:pt x="42" y="3759"/>
                  </a:lnTo>
                  <a:cubicBezTo>
                    <a:pt x="43" y="3759"/>
                    <a:pt x="46" y="3757"/>
                    <a:pt x="47" y="3757"/>
                  </a:cubicBezTo>
                  <a:cubicBezTo>
                    <a:pt x="47" y="3759"/>
                    <a:pt x="48" y="3760"/>
                    <a:pt x="48" y="3762"/>
                  </a:cubicBezTo>
                  <a:lnTo>
                    <a:pt x="53" y="3753"/>
                  </a:lnTo>
                  <a:cubicBezTo>
                    <a:pt x="225" y="3704"/>
                    <a:pt x="355" y="3624"/>
                    <a:pt x="510" y="3532"/>
                  </a:cubicBezTo>
                  <a:cubicBezTo>
                    <a:pt x="1089" y="3183"/>
                    <a:pt x="1626" y="2740"/>
                    <a:pt x="1983" y="2164"/>
                  </a:cubicBezTo>
                  <a:cubicBezTo>
                    <a:pt x="2340" y="1593"/>
                    <a:pt x="2346" y="667"/>
                    <a:pt x="2173" y="12"/>
                  </a:cubicBezTo>
                  <a:lnTo>
                    <a:pt x="2176" y="3"/>
                  </a:lnTo>
                  <a:lnTo>
                    <a:pt x="2176" y="3"/>
                  </a:lnTo>
                  <a:cubicBezTo>
                    <a:pt x="2175" y="3"/>
                    <a:pt x="2173" y="5"/>
                    <a:pt x="2171" y="5"/>
                  </a:cubicBezTo>
                  <a:cubicBezTo>
                    <a:pt x="2171" y="4"/>
                    <a:pt x="2170" y="1"/>
                    <a:pt x="2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8"/>
            <p:cNvSpPr/>
            <p:nvPr/>
          </p:nvSpPr>
          <p:spPr>
            <a:xfrm>
              <a:off x="3264046" y="3369986"/>
              <a:ext cx="118416" cy="189929"/>
            </a:xfrm>
            <a:custGeom>
              <a:avLst/>
              <a:gdLst/>
              <a:ahLst/>
              <a:cxnLst/>
              <a:rect l="l" t="t" r="r" b="b"/>
              <a:pathLst>
                <a:path w="2348" h="3766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9"/>
                    <a:pt x="734" y="662"/>
                    <a:pt x="426" y="1263"/>
                  </a:cubicBezTo>
                  <a:cubicBezTo>
                    <a:pt x="115" y="1868"/>
                    <a:pt x="10" y="2560"/>
                    <a:pt x="5" y="3241"/>
                  </a:cubicBezTo>
                  <a:cubicBezTo>
                    <a:pt x="4" y="3423"/>
                    <a:pt x="0" y="3577"/>
                    <a:pt x="46" y="3753"/>
                  </a:cubicBezTo>
                  <a:lnTo>
                    <a:pt x="42" y="3760"/>
                  </a:lnTo>
                  <a:cubicBezTo>
                    <a:pt x="43" y="3760"/>
                    <a:pt x="45" y="3759"/>
                    <a:pt x="47" y="3759"/>
                  </a:cubicBezTo>
                  <a:cubicBezTo>
                    <a:pt x="47" y="3761"/>
                    <a:pt x="48" y="3763"/>
                    <a:pt x="48" y="3765"/>
                  </a:cubicBezTo>
                  <a:lnTo>
                    <a:pt x="53" y="3755"/>
                  </a:lnTo>
                  <a:cubicBezTo>
                    <a:pt x="226" y="3705"/>
                    <a:pt x="356" y="3626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0" y="1594"/>
                    <a:pt x="2348" y="668"/>
                    <a:pt x="2173" y="12"/>
                  </a:cubicBezTo>
                  <a:lnTo>
                    <a:pt x="2177" y="5"/>
                  </a:lnTo>
                  <a:cubicBezTo>
                    <a:pt x="2175" y="5"/>
                    <a:pt x="2173" y="6"/>
                    <a:pt x="2172" y="6"/>
                  </a:cubicBezTo>
                  <a:cubicBezTo>
                    <a:pt x="2172" y="5"/>
                    <a:pt x="2170" y="3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8"/>
            <p:cNvSpPr/>
            <p:nvPr/>
          </p:nvSpPr>
          <p:spPr>
            <a:xfrm>
              <a:off x="3224961" y="3213139"/>
              <a:ext cx="118365" cy="189777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69" y="0"/>
                  </a:moveTo>
                  <a:lnTo>
                    <a:pt x="2166" y="8"/>
                  </a:lnTo>
                  <a:cubicBezTo>
                    <a:pt x="1519" y="188"/>
                    <a:pt x="733" y="661"/>
                    <a:pt x="425" y="1262"/>
                  </a:cubicBezTo>
                  <a:cubicBezTo>
                    <a:pt x="114" y="1868"/>
                    <a:pt x="9" y="2560"/>
                    <a:pt x="4" y="3239"/>
                  </a:cubicBezTo>
                  <a:cubicBezTo>
                    <a:pt x="3" y="3421"/>
                    <a:pt x="1" y="3575"/>
                    <a:pt x="45" y="3751"/>
                  </a:cubicBezTo>
                  <a:lnTo>
                    <a:pt x="41" y="3760"/>
                  </a:lnTo>
                  <a:cubicBezTo>
                    <a:pt x="42" y="3760"/>
                    <a:pt x="44" y="3757"/>
                    <a:pt x="46" y="3757"/>
                  </a:cubicBezTo>
                  <a:cubicBezTo>
                    <a:pt x="46" y="3760"/>
                    <a:pt x="47" y="3761"/>
                    <a:pt x="47" y="3763"/>
                  </a:cubicBezTo>
                  <a:lnTo>
                    <a:pt x="52" y="3754"/>
                  </a:lnTo>
                  <a:cubicBezTo>
                    <a:pt x="225" y="3705"/>
                    <a:pt x="355" y="3625"/>
                    <a:pt x="511" y="3532"/>
                  </a:cubicBezTo>
                  <a:cubicBezTo>
                    <a:pt x="1088" y="3183"/>
                    <a:pt x="1624" y="2741"/>
                    <a:pt x="1984" y="2164"/>
                  </a:cubicBezTo>
                  <a:cubicBezTo>
                    <a:pt x="2339" y="1593"/>
                    <a:pt x="2347" y="668"/>
                    <a:pt x="2172" y="12"/>
                  </a:cubicBezTo>
                  <a:lnTo>
                    <a:pt x="2176" y="4"/>
                  </a:lnTo>
                  <a:cubicBezTo>
                    <a:pt x="2174" y="4"/>
                    <a:pt x="2172" y="6"/>
                    <a:pt x="2171" y="6"/>
                  </a:cubicBezTo>
                  <a:cubicBezTo>
                    <a:pt x="2171" y="5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8"/>
            <p:cNvSpPr/>
            <p:nvPr/>
          </p:nvSpPr>
          <p:spPr>
            <a:xfrm>
              <a:off x="3202467" y="3026232"/>
              <a:ext cx="118315" cy="189828"/>
            </a:xfrm>
            <a:custGeom>
              <a:avLst/>
              <a:gdLst/>
              <a:ahLst/>
              <a:cxnLst/>
              <a:rect l="l" t="t" r="r" b="b"/>
              <a:pathLst>
                <a:path w="2346" h="3764" extrusionOk="0">
                  <a:moveTo>
                    <a:pt x="2169" y="0"/>
                  </a:moveTo>
                  <a:lnTo>
                    <a:pt x="2165" y="8"/>
                  </a:lnTo>
                  <a:cubicBezTo>
                    <a:pt x="1518" y="188"/>
                    <a:pt x="732" y="661"/>
                    <a:pt x="425" y="1262"/>
                  </a:cubicBezTo>
                  <a:cubicBezTo>
                    <a:pt x="115" y="1867"/>
                    <a:pt x="7" y="2559"/>
                    <a:pt x="4" y="3240"/>
                  </a:cubicBezTo>
                  <a:cubicBezTo>
                    <a:pt x="2" y="3422"/>
                    <a:pt x="1" y="3576"/>
                    <a:pt x="45" y="3752"/>
                  </a:cubicBezTo>
                  <a:lnTo>
                    <a:pt x="41" y="3759"/>
                  </a:lnTo>
                  <a:cubicBezTo>
                    <a:pt x="42" y="3759"/>
                    <a:pt x="45" y="3758"/>
                    <a:pt x="46" y="3758"/>
                  </a:cubicBezTo>
                  <a:cubicBezTo>
                    <a:pt x="46" y="3759"/>
                    <a:pt x="47" y="3760"/>
                    <a:pt x="47" y="3763"/>
                  </a:cubicBezTo>
                  <a:lnTo>
                    <a:pt x="53" y="3754"/>
                  </a:lnTo>
                  <a:cubicBezTo>
                    <a:pt x="224" y="3704"/>
                    <a:pt x="355" y="3625"/>
                    <a:pt x="510" y="3532"/>
                  </a:cubicBezTo>
                  <a:cubicBezTo>
                    <a:pt x="1088" y="3184"/>
                    <a:pt x="1625" y="2740"/>
                    <a:pt x="1983" y="2165"/>
                  </a:cubicBezTo>
                  <a:cubicBezTo>
                    <a:pt x="2340" y="1593"/>
                    <a:pt x="2346" y="667"/>
                    <a:pt x="2172" y="12"/>
                  </a:cubicBezTo>
                  <a:lnTo>
                    <a:pt x="2175" y="4"/>
                  </a:lnTo>
                  <a:lnTo>
                    <a:pt x="2175" y="4"/>
                  </a:lnTo>
                  <a:cubicBezTo>
                    <a:pt x="2174" y="4"/>
                    <a:pt x="2172" y="5"/>
                    <a:pt x="2170" y="5"/>
                  </a:cubicBezTo>
                  <a:cubicBezTo>
                    <a:pt x="2170" y="4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8"/>
            <p:cNvSpPr/>
            <p:nvPr/>
          </p:nvSpPr>
          <p:spPr>
            <a:xfrm>
              <a:off x="2918174" y="3516495"/>
              <a:ext cx="399274" cy="412487"/>
            </a:xfrm>
            <a:custGeom>
              <a:avLst/>
              <a:gdLst/>
              <a:ahLst/>
              <a:cxnLst/>
              <a:rect l="l" t="t" r="r" b="b"/>
              <a:pathLst>
                <a:path w="7917" h="8179" extrusionOk="0">
                  <a:moveTo>
                    <a:pt x="2819" y="1"/>
                  </a:moveTo>
                  <a:cubicBezTo>
                    <a:pt x="2339" y="1"/>
                    <a:pt x="1885" y="124"/>
                    <a:pt x="1494" y="384"/>
                  </a:cubicBezTo>
                  <a:cubicBezTo>
                    <a:pt x="60" y="1337"/>
                    <a:pt x="0" y="3770"/>
                    <a:pt x="1362" y="5816"/>
                  </a:cubicBezTo>
                  <a:cubicBezTo>
                    <a:pt x="2351" y="7304"/>
                    <a:pt x="3820" y="8178"/>
                    <a:pt x="5098" y="8178"/>
                  </a:cubicBezTo>
                  <a:cubicBezTo>
                    <a:pt x="5578" y="8178"/>
                    <a:pt x="6032" y="8055"/>
                    <a:pt x="6423" y="7795"/>
                  </a:cubicBezTo>
                  <a:cubicBezTo>
                    <a:pt x="7857" y="6842"/>
                    <a:pt x="7917" y="4409"/>
                    <a:pt x="6554" y="2363"/>
                  </a:cubicBezTo>
                  <a:cubicBezTo>
                    <a:pt x="5565" y="875"/>
                    <a:pt x="4097" y="1"/>
                    <a:pt x="2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8"/>
            <p:cNvSpPr/>
            <p:nvPr/>
          </p:nvSpPr>
          <p:spPr>
            <a:xfrm>
              <a:off x="3146890" y="3816675"/>
              <a:ext cx="125779" cy="140808"/>
            </a:xfrm>
            <a:custGeom>
              <a:avLst/>
              <a:gdLst/>
              <a:ahLst/>
              <a:cxnLst/>
              <a:rect l="l" t="t" r="r" b="b"/>
              <a:pathLst>
                <a:path w="2494" h="2792" extrusionOk="0">
                  <a:moveTo>
                    <a:pt x="766" y="0"/>
                  </a:moveTo>
                  <a:cubicBezTo>
                    <a:pt x="638" y="0"/>
                    <a:pt x="509" y="37"/>
                    <a:pt x="394" y="112"/>
                  </a:cubicBezTo>
                  <a:cubicBezTo>
                    <a:pt x="84" y="318"/>
                    <a:pt x="0" y="740"/>
                    <a:pt x="206" y="1048"/>
                  </a:cubicBezTo>
                  <a:lnTo>
                    <a:pt x="1164" y="2490"/>
                  </a:lnTo>
                  <a:cubicBezTo>
                    <a:pt x="1294" y="2686"/>
                    <a:pt x="1509" y="2792"/>
                    <a:pt x="1728" y="2792"/>
                  </a:cubicBezTo>
                  <a:cubicBezTo>
                    <a:pt x="1856" y="2792"/>
                    <a:pt x="1986" y="2755"/>
                    <a:pt x="2100" y="2680"/>
                  </a:cubicBezTo>
                  <a:cubicBezTo>
                    <a:pt x="2409" y="2474"/>
                    <a:pt x="2493" y="2052"/>
                    <a:pt x="2288" y="1744"/>
                  </a:cubicBezTo>
                  <a:lnTo>
                    <a:pt x="1330" y="302"/>
                  </a:lnTo>
                  <a:cubicBezTo>
                    <a:pt x="1201" y="106"/>
                    <a:pt x="985" y="0"/>
                    <a:pt x="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8"/>
            <p:cNvSpPr/>
            <p:nvPr/>
          </p:nvSpPr>
          <p:spPr>
            <a:xfrm>
              <a:off x="3179772" y="3796855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7" y="0"/>
                  </a:moveTo>
                  <a:cubicBezTo>
                    <a:pt x="639" y="0"/>
                    <a:pt x="509" y="36"/>
                    <a:pt x="395" y="112"/>
                  </a:cubicBezTo>
                  <a:cubicBezTo>
                    <a:pt x="85" y="318"/>
                    <a:pt x="1" y="740"/>
                    <a:pt x="207" y="1048"/>
                  </a:cubicBezTo>
                  <a:lnTo>
                    <a:pt x="1165" y="2490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7" y="2792"/>
                    <a:pt x="1986" y="2755"/>
                    <a:pt x="2101" y="2680"/>
                  </a:cubicBezTo>
                  <a:cubicBezTo>
                    <a:pt x="2410" y="2474"/>
                    <a:pt x="2495" y="2052"/>
                    <a:pt x="2290" y="1743"/>
                  </a:cubicBezTo>
                  <a:lnTo>
                    <a:pt x="1331" y="301"/>
                  </a:lnTo>
                  <a:cubicBezTo>
                    <a:pt x="1202" y="106"/>
                    <a:pt x="987" y="0"/>
                    <a:pt x="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8"/>
            <p:cNvSpPr/>
            <p:nvPr/>
          </p:nvSpPr>
          <p:spPr>
            <a:xfrm>
              <a:off x="2931186" y="3506257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7" y="1"/>
                  </a:moveTo>
                  <a:cubicBezTo>
                    <a:pt x="639" y="1"/>
                    <a:pt x="509" y="37"/>
                    <a:pt x="395" y="113"/>
                  </a:cubicBezTo>
                  <a:cubicBezTo>
                    <a:pt x="85" y="318"/>
                    <a:pt x="1" y="740"/>
                    <a:pt x="207" y="1049"/>
                  </a:cubicBezTo>
                  <a:lnTo>
                    <a:pt x="1165" y="2491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7" y="2792"/>
                    <a:pt x="1986" y="2756"/>
                    <a:pt x="2101" y="2680"/>
                  </a:cubicBezTo>
                  <a:cubicBezTo>
                    <a:pt x="2410" y="2474"/>
                    <a:pt x="2495" y="2052"/>
                    <a:pt x="2290" y="1744"/>
                  </a:cubicBezTo>
                  <a:lnTo>
                    <a:pt x="1331" y="302"/>
                  </a:lnTo>
                  <a:cubicBezTo>
                    <a:pt x="1201" y="106"/>
                    <a:pt x="986" y="1"/>
                    <a:pt x="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8"/>
            <p:cNvSpPr/>
            <p:nvPr/>
          </p:nvSpPr>
          <p:spPr>
            <a:xfrm>
              <a:off x="2964170" y="3486437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8" y="1"/>
                  </a:moveTo>
                  <a:cubicBezTo>
                    <a:pt x="640" y="1"/>
                    <a:pt x="510" y="37"/>
                    <a:pt x="396" y="112"/>
                  </a:cubicBezTo>
                  <a:cubicBezTo>
                    <a:pt x="85" y="318"/>
                    <a:pt x="1" y="740"/>
                    <a:pt x="207" y="1049"/>
                  </a:cubicBezTo>
                  <a:lnTo>
                    <a:pt x="1164" y="2491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8" y="2792"/>
                    <a:pt x="1987" y="2756"/>
                    <a:pt x="2102" y="2680"/>
                  </a:cubicBezTo>
                  <a:cubicBezTo>
                    <a:pt x="2410" y="2474"/>
                    <a:pt x="2495" y="2052"/>
                    <a:pt x="2290" y="1744"/>
                  </a:cubicBezTo>
                  <a:lnTo>
                    <a:pt x="1332" y="302"/>
                  </a:lnTo>
                  <a:cubicBezTo>
                    <a:pt x="1202" y="106"/>
                    <a:pt x="987" y="1"/>
                    <a:pt x="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8"/>
            <p:cNvSpPr/>
            <p:nvPr/>
          </p:nvSpPr>
          <p:spPr>
            <a:xfrm>
              <a:off x="3219110" y="3908918"/>
              <a:ext cx="58250" cy="12053"/>
            </a:xfrm>
            <a:custGeom>
              <a:avLst/>
              <a:gdLst/>
              <a:ahLst/>
              <a:cxnLst/>
              <a:rect l="l" t="t" r="r" b="b"/>
              <a:pathLst>
                <a:path w="1155" h="239" fill="none" extrusionOk="0">
                  <a:moveTo>
                    <a:pt x="1" y="238"/>
                  </a:moveTo>
                  <a:lnTo>
                    <a:pt x="1154" y="0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8"/>
            <p:cNvSpPr/>
            <p:nvPr/>
          </p:nvSpPr>
          <p:spPr>
            <a:xfrm>
              <a:off x="3232727" y="3889551"/>
              <a:ext cx="31016" cy="50886"/>
            </a:xfrm>
            <a:custGeom>
              <a:avLst/>
              <a:gdLst/>
              <a:ahLst/>
              <a:cxnLst/>
              <a:rect l="l" t="t" r="r" b="b"/>
              <a:pathLst>
                <a:path w="615" h="1009" fill="none" extrusionOk="0">
                  <a:moveTo>
                    <a:pt x="614" y="1"/>
                  </a:moveTo>
                  <a:lnTo>
                    <a:pt x="1" y="1008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8"/>
            <p:cNvSpPr/>
            <p:nvPr/>
          </p:nvSpPr>
          <p:spPr>
            <a:xfrm>
              <a:off x="3119555" y="3840278"/>
              <a:ext cx="36866" cy="33437"/>
            </a:xfrm>
            <a:custGeom>
              <a:avLst/>
              <a:gdLst/>
              <a:ahLst/>
              <a:cxnLst/>
              <a:rect l="l" t="t" r="r" b="b"/>
              <a:pathLst>
                <a:path w="731" h="663" extrusionOk="0">
                  <a:moveTo>
                    <a:pt x="364" y="0"/>
                  </a:moveTo>
                  <a:cubicBezTo>
                    <a:pt x="217" y="0"/>
                    <a:pt x="82" y="101"/>
                    <a:pt x="45" y="251"/>
                  </a:cubicBezTo>
                  <a:cubicBezTo>
                    <a:pt x="0" y="428"/>
                    <a:pt x="108" y="609"/>
                    <a:pt x="285" y="653"/>
                  </a:cubicBezTo>
                  <a:cubicBezTo>
                    <a:pt x="312" y="660"/>
                    <a:pt x="339" y="663"/>
                    <a:pt x="365" y="663"/>
                  </a:cubicBezTo>
                  <a:cubicBezTo>
                    <a:pt x="514" y="663"/>
                    <a:pt x="649" y="563"/>
                    <a:pt x="687" y="413"/>
                  </a:cubicBezTo>
                  <a:cubicBezTo>
                    <a:pt x="730" y="236"/>
                    <a:pt x="624" y="55"/>
                    <a:pt x="446" y="10"/>
                  </a:cubicBezTo>
                  <a:cubicBezTo>
                    <a:pt x="419" y="3"/>
                    <a:pt x="391" y="0"/>
                    <a:pt x="36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8"/>
            <p:cNvSpPr/>
            <p:nvPr/>
          </p:nvSpPr>
          <p:spPr>
            <a:xfrm>
              <a:off x="3124548" y="3765485"/>
              <a:ext cx="26628" cy="24107"/>
            </a:xfrm>
            <a:custGeom>
              <a:avLst/>
              <a:gdLst/>
              <a:ahLst/>
              <a:cxnLst/>
              <a:rect l="l" t="t" r="r" b="b"/>
              <a:pathLst>
                <a:path w="528" h="478" extrusionOk="0">
                  <a:moveTo>
                    <a:pt x="265" y="1"/>
                  </a:moveTo>
                  <a:cubicBezTo>
                    <a:pt x="157" y="1"/>
                    <a:pt x="60" y="73"/>
                    <a:pt x="34" y="181"/>
                  </a:cubicBezTo>
                  <a:cubicBezTo>
                    <a:pt x="0" y="309"/>
                    <a:pt x="78" y="438"/>
                    <a:pt x="206" y="470"/>
                  </a:cubicBezTo>
                  <a:cubicBezTo>
                    <a:pt x="226" y="475"/>
                    <a:pt x="245" y="478"/>
                    <a:pt x="265" y="478"/>
                  </a:cubicBezTo>
                  <a:cubicBezTo>
                    <a:pt x="372" y="478"/>
                    <a:pt x="469" y="405"/>
                    <a:pt x="496" y="298"/>
                  </a:cubicBezTo>
                  <a:cubicBezTo>
                    <a:pt x="528" y="169"/>
                    <a:pt x="450" y="40"/>
                    <a:pt x="323" y="8"/>
                  </a:cubicBezTo>
                  <a:cubicBezTo>
                    <a:pt x="304" y="3"/>
                    <a:pt x="284" y="1"/>
                    <a:pt x="265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8"/>
            <p:cNvSpPr/>
            <p:nvPr/>
          </p:nvSpPr>
          <p:spPr>
            <a:xfrm>
              <a:off x="3030792" y="3746724"/>
              <a:ext cx="22594" cy="20476"/>
            </a:xfrm>
            <a:custGeom>
              <a:avLst/>
              <a:gdLst/>
              <a:ahLst/>
              <a:cxnLst/>
              <a:rect l="l" t="t" r="r" b="b"/>
              <a:pathLst>
                <a:path w="448" h="406" extrusionOk="0">
                  <a:moveTo>
                    <a:pt x="223" y="0"/>
                  </a:moveTo>
                  <a:cubicBezTo>
                    <a:pt x="133" y="0"/>
                    <a:pt x="50" y="62"/>
                    <a:pt x="28" y="153"/>
                  </a:cubicBezTo>
                  <a:cubicBezTo>
                    <a:pt x="1" y="262"/>
                    <a:pt x="67" y="372"/>
                    <a:pt x="175" y="400"/>
                  </a:cubicBezTo>
                  <a:cubicBezTo>
                    <a:pt x="192" y="404"/>
                    <a:pt x="208" y="406"/>
                    <a:pt x="224" y="406"/>
                  </a:cubicBezTo>
                  <a:cubicBezTo>
                    <a:pt x="315" y="406"/>
                    <a:pt x="398" y="344"/>
                    <a:pt x="421" y="252"/>
                  </a:cubicBezTo>
                  <a:cubicBezTo>
                    <a:pt x="447" y="143"/>
                    <a:pt x="382" y="33"/>
                    <a:pt x="274" y="7"/>
                  </a:cubicBezTo>
                  <a:cubicBezTo>
                    <a:pt x="257" y="2"/>
                    <a:pt x="240" y="0"/>
                    <a:pt x="223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8"/>
            <p:cNvSpPr/>
            <p:nvPr/>
          </p:nvSpPr>
          <p:spPr>
            <a:xfrm>
              <a:off x="2982578" y="3707033"/>
              <a:ext cx="30865" cy="27889"/>
            </a:xfrm>
            <a:custGeom>
              <a:avLst/>
              <a:gdLst/>
              <a:ahLst/>
              <a:cxnLst/>
              <a:rect l="l" t="t" r="r" b="b"/>
              <a:pathLst>
                <a:path w="612" h="553" extrusionOk="0">
                  <a:moveTo>
                    <a:pt x="307" y="0"/>
                  </a:moveTo>
                  <a:cubicBezTo>
                    <a:pt x="184" y="0"/>
                    <a:pt x="71" y="84"/>
                    <a:pt x="38" y="209"/>
                  </a:cubicBezTo>
                  <a:cubicBezTo>
                    <a:pt x="1" y="356"/>
                    <a:pt x="91" y="506"/>
                    <a:pt x="239" y="543"/>
                  </a:cubicBezTo>
                  <a:cubicBezTo>
                    <a:pt x="262" y="549"/>
                    <a:pt x="285" y="552"/>
                    <a:pt x="307" y="552"/>
                  </a:cubicBezTo>
                  <a:cubicBezTo>
                    <a:pt x="430" y="552"/>
                    <a:pt x="542" y="468"/>
                    <a:pt x="574" y="344"/>
                  </a:cubicBezTo>
                  <a:cubicBezTo>
                    <a:pt x="611" y="196"/>
                    <a:pt x="521" y="46"/>
                    <a:pt x="373" y="8"/>
                  </a:cubicBezTo>
                  <a:cubicBezTo>
                    <a:pt x="351" y="3"/>
                    <a:pt x="329" y="0"/>
                    <a:pt x="30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8"/>
            <p:cNvSpPr/>
            <p:nvPr/>
          </p:nvSpPr>
          <p:spPr>
            <a:xfrm>
              <a:off x="3032658" y="3656650"/>
              <a:ext cx="28696" cy="26023"/>
            </a:xfrm>
            <a:custGeom>
              <a:avLst/>
              <a:gdLst/>
              <a:ahLst/>
              <a:cxnLst/>
              <a:rect l="l" t="t" r="r" b="b"/>
              <a:pathLst>
                <a:path w="569" h="516" extrusionOk="0">
                  <a:moveTo>
                    <a:pt x="284" y="0"/>
                  </a:moveTo>
                  <a:cubicBezTo>
                    <a:pt x="168" y="0"/>
                    <a:pt x="64" y="78"/>
                    <a:pt x="35" y="195"/>
                  </a:cubicBezTo>
                  <a:cubicBezTo>
                    <a:pt x="1" y="334"/>
                    <a:pt x="84" y="474"/>
                    <a:pt x="222" y="508"/>
                  </a:cubicBezTo>
                  <a:cubicBezTo>
                    <a:pt x="243" y="513"/>
                    <a:pt x="264" y="516"/>
                    <a:pt x="285" y="516"/>
                  </a:cubicBezTo>
                  <a:cubicBezTo>
                    <a:pt x="401" y="516"/>
                    <a:pt x="506" y="438"/>
                    <a:pt x="535" y="321"/>
                  </a:cubicBezTo>
                  <a:cubicBezTo>
                    <a:pt x="569" y="182"/>
                    <a:pt x="486" y="42"/>
                    <a:pt x="347" y="8"/>
                  </a:cubicBezTo>
                  <a:cubicBezTo>
                    <a:pt x="326" y="3"/>
                    <a:pt x="305" y="0"/>
                    <a:pt x="28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8"/>
            <p:cNvSpPr/>
            <p:nvPr/>
          </p:nvSpPr>
          <p:spPr>
            <a:xfrm>
              <a:off x="3078956" y="3710513"/>
              <a:ext cx="30865" cy="27889"/>
            </a:xfrm>
            <a:custGeom>
              <a:avLst/>
              <a:gdLst/>
              <a:ahLst/>
              <a:cxnLst/>
              <a:rect l="l" t="t" r="r" b="b"/>
              <a:pathLst>
                <a:path w="612" h="553" extrusionOk="0">
                  <a:moveTo>
                    <a:pt x="307" y="1"/>
                  </a:moveTo>
                  <a:cubicBezTo>
                    <a:pt x="183" y="1"/>
                    <a:pt x="69" y="85"/>
                    <a:pt x="39" y="209"/>
                  </a:cubicBezTo>
                  <a:cubicBezTo>
                    <a:pt x="0" y="357"/>
                    <a:pt x="91" y="507"/>
                    <a:pt x="239" y="545"/>
                  </a:cubicBezTo>
                  <a:cubicBezTo>
                    <a:pt x="262" y="550"/>
                    <a:pt x="284" y="553"/>
                    <a:pt x="306" y="553"/>
                  </a:cubicBezTo>
                  <a:cubicBezTo>
                    <a:pt x="429" y="553"/>
                    <a:pt x="542" y="469"/>
                    <a:pt x="573" y="344"/>
                  </a:cubicBezTo>
                  <a:cubicBezTo>
                    <a:pt x="612" y="197"/>
                    <a:pt x="521" y="47"/>
                    <a:pt x="374" y="9"/>
                  </a:cubicBezTo>
                  <a:cubicBezTo>
                    <a:pt x="352" y="3"/>
                    <a:pt x="329" y="1"/>
                    <a:pt x="307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8"/>
            <p:cNvSpPr/>
            <p:nvPr/>
          </p:nvSpPr>
          <p:spPr>
            <a:xfrm>
              <a:off x="3050159" y="3796199"/>
              <a:ext cx="30814" cy="27839"/>
            </a:xfrm>
            <a:custGeom>
              <a:avLst/>
              <a:gdLst/>
              <a:ahLst/>
              <a:cxnLst/>
              <a:rect l="l" t="t" r="r" b="b"/>
              <a:pathLst>
                <a:path w="611" h="552" extrusionOk="0">
                  <a:moveTo>
                    <a:pt x="307" y="0"/>
                  </a:moveTo>
                  <a:cubicBezTo>
                    <a:pt x="183" y="0"/>
                    <a:pt x="70" y="83"/>
                    <a:pt x="38" y="208"/>
                  </a:cubicBezTo>
                  <a:cubicBezTo>
                    <a:pt x="0" y="356"/>
                    <a:pt x="90" y="506"/>
                    <a:pt x="238" y="543"/>
                  </a:cubicBezTo>
                  <a:cubicBezTo>
                    <a:pt x="261" y="549"/>
                    <a:pt x="284" y="551"/>
                    <a:pt x="306" y="551"/>
                  </a:cubicBezTo>
                  <a:cubicBezTo>
                    <a:pt x="429" y="551"/>
                    <a:pt x="542" y="468"/>
                    <a:pt x="573" y="342"/>
                  </a:cubicBezTo>
                  <a:cubicBezTo>
                    <a:pt x="611" y="196"/>
                    <a:pt x="521" y="46"/>
                    <a:pt x="373" y="8"/>
                  </a:cubicBezTo>
                  <a:cubicBezTo>
                    <a:pt x="351" y="3"/>
                    <a:pt x="328" y="0"/>
                    <a:pt x="30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8"/>
            <p:cNvSpPr/>
            <p:nvPr/>
          </p:nvSpPr>
          <p:spPr>
            <a:xfrm>
              <a:off x="2968053" y="3641974"/>
              <a:ext cx="26628" cy="24157"/>
            </a:xfrm>
            <a:custGeom>
              <a:avLst/>
              <a:gdLst/>
              <a:ahLst/>
              <a:cxnLst/>
              <a:rect l="l" t="t" r="r" b="b"/>
              <a:pathLst>
                <a:path w="528" h="479" extrusionOk="0">
                  <a:moveTo>
                    <a:pt x="265" y="0"/>
                  </a:moveTo>
                  <a:cubicBezTo>
                    <a:pt x="158" y="0"/>
                    <a:pt x="60" y="73"/>
                    <a:pt x="32" y="181"/>
                  </a:cubicBezTo>
                  <a:cubicBezTo>
                    <a:pt x="0" y="309"/>
                    <a:pt x="78" y="438"/>
                    <a:pt x="206" y="471"/>
                  </a:cubicBezTo>
                  <a:cubicBezTo>
                    <a:pt x="226" y="476"/>
                    <a:pt x="245" y="478"/>
                    <a:pt x="264" y="478"/>
                  </a:cubicBezTo>
                  <a:cubicBezTo>
                    <a:pt x="372" y="478"/>
                    <a:pt x="469" y="406"/>
                    <a:pt x="496" y="297"/>
                  </a:cubicBezTo>
                  <a:cubicBezTo>
                    <a:pt x="528" y="170"/>
                    <a:pt x="450" y="41"/>
                    <a:pt x="323" y="8"/>
                  </a:cubicBezTo>
                  <a:cubicBezTo>
                    <a:pt x="304" y="3"/>
                    <a:pt x="284" y="0"/>
                    <a:pt x="265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3065339" y="3570863"/>
              <a:ext cx="6405" cy="1614"/>
            </a:xfrm>
            <a:custGeom>
              <a:avLst/>
              <a:gdLst/>
              <a:ahLst/>
              <a:cxnLst/>
              <a:rect l="l" t="t" r="r" b="b"/>
              <a:pathLst>
                <a:path w="127" h="32" extrusionOk="0">
                  <a:moveTo>
                    <a:pt x="0" y="0"/>
                  </a:moveTo>
                  <a:cubicBezTo>
                    <a:pt x="70" y="19"/>
                    <a:pt x="127" y="31"/>
                    <a:pt x="127" y="31"/>
                  </a:cubicBezTo>
                  <a:cubicBezTo>
                    <a:pt x="127" y="31"/>
                    <a:pt x="70" y="18"/>
                    <a:pt x="0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8"/>
            <p:cNvSpPr/>
            <p:nvPr/>
          </p:nvSpPr>
          <p:spPr>
            <a:xfrm>
              <a:off x="2840860" y="3163411"/>
              <a:ext cx="130368" cy="175253"/>
            </a:xfrm>
            <a:custGeom>
              <a:avLst/>
              <a:gdLst/>
              <a:ahLst/>
              <a:cxnLst/>
              <a:rect l="l" t="t" r="r" b="b"/>
              <a:pathLst>
                <a:path w="2585" h="3475" fill="none" extrusionOk="0">
                  <a:moveTo>
                    <a:pt x="0" y="1"/>
                  </a:moveTo>
                  <a:cubicBezTo>
                    <a:pt x="173" y="1503"/>
                    <a:pt x="1196" y="2876"/>
                    <a:pt x="2584" y="347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8"/>
            <p:cNvSpPr/>
            <p:nvPr/>
          </p:nvSpPr>
          <p:spPr>
            <a:xfrm>
              <a:off x="2809692" y="3092351"/>
              <a:ext cx="87652" cy="84575"/>
            </a:xfrm>
            <a:custGeom>
              <a:avLst/>
              <a:gdLst/>
              <a:ahLst/>
              <a:cxnLst/>
              <a:rect l="l" t="t" r="r" b="b"/>
              <a:pathLst>
                <a:path w="1738" h="1677" extrusionOk="0">
                  <a:moveTo>
                    <a:pt x="868" y="1"/>
                  </a:moveTo>
                  <a:cubicBezTo>
                    <a:pt x="432" y="1"/>
                    <a:pt x="65" y="339"/>
                    <a:pt x="34" y="782"/>
                  </a:cubicBezTo>
                  <a:cubicBezTo>
                    <a:pt x="1" y="1243"/>
                    <a:pt x="350" y="1642"/>
                    <a:pt x="812" y="1675"/>
                  </a:cubicBezTo>
                  <a:cubicBezTo>
                    <a:pt x="832" y="1676"/>
                    <a:pt x="852" y="1677"/>
                    <a:pt x="872" y="1677"/>
                  </a:cubicBezTo>
                  <a:cubicBezTo>
                    <a:pt x="1307" y="1677"/>
                    <a:pt x="1674" y="1338"/>
                    <a:pt x="1706" y="897"/>
                  </a:cubicBezTo>
                  <a:cubicBezTo>
                    <a:pt x="1738" y="435"/>
                    <a:pt x="1388" y="36"/>
                    <a:pt x="927" y="3"/>
                  </a:cubicBezTo>
                  <a:cubicBezTo>
                    <a:pt x="907" y="2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8"/>
            <p:cNvSpPr/>
            <p:nvPr/>
          </p:nvSpPr>
          <p:spPr>
            <a:xfrm>
              <a:off x="3334905" y="2831358"/>
              <a:ext cx="93451" cy="153718"/>
            </a:xfrm>
            <a:custGeom>
              <a:avLst/>
              <a:gdLst/>
              <a:ahLst/>
              <a:cxnLst/>
              <a:rect l="l" t="t" r="r" b="b"/>
              <a:pathLst>
                <a:path w="1853" h="3048" fill="none" extrusionOk="0">
                  <a:moveTo>
                    <a:pt x="79" y="1"/>
                  </a:moveTo>
                  <a:cubicBezTo>
                    <a:pt x="0" y="627"/>
                    <a:pt x="132" y="1278"/>
                    <a:pt x="450" y="1824"/>
                  </a:cubicBezTo>
                  <a:cubicBezTo>
                    <a:pt x="768" y="2369"/>
                    <a:pt x="1268" y="2807"/>
                    <a:pt x="1853" y="304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8"/>
            <p:cNvSpPr/>
            <p:nvPr/>
          </p:nvSpPr>
          <p:spPr>
            <a:xfrm>
              <a:off x="3299703" y="2755304"/>
              <a:ext cx="100008" cy="96578"/>
            </a:xfrm>
            <a:custGeom>
              <a:avLst/>
              <a:gdLst/>
              <a:ahLst/>
              <a:cxnLst/>
              <a:rect l="l" t="t" r="r" b="b"/>
              <a:pathLst>
                <a:path w="1983" h="1915" extrusionOk="0">
                  <a:moveTo>
                    <a:pt x="991" y="0"/>
                  </a:moveTo>
                  <a:cubicBezTo>
                    <a:pt x="492" y="0"/>
                    <a:pt x="72" y="387"/>
                    <a:pt x="37" y="892"/>
                  </a:cubicBezTo>
                  <a:cubicBezTo>
                    <a:pt x="1" y="1420"/>
                    <a:pt x="399" y="1876"/>
                    <a:pt x="927" y="1912"/>
                  </a:cubicBezTo>
                  <a:cubicBezTo>
                    <a:pt x="949" y="1914"/>
                    <a:pt x="971" y="1914"/>
                    <a:pt x="993" y="1914"/>
                  </a:cubicBezTo>
                  <a:cubicBezTo>
                    <a:pt x="1492" y="1914"/>
                    <a:pt x="1912" y="1528"/>
                    <a:pt x="1947" y="1023"/>
                  </a:cubicBezTo>
                  <a:cubicBezTo>
                    <a:pt x="1983" y="495"/>
                    <a:pt x="1585" y="39"/>
                    <a:pt x="1057" y="3"/>
                  </a:cubicBezTo>
                  <a:cubicBezTo>
                    <a:pt x="1035" y="1"/>
                    <a:pt x="1013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8"/>
            <p:cNvSpPr/>
            <p:nvPr/>
          </p:nvSpPr>
          <p:spPr>
            <a:xfrm>
              <a:off x="3364913" y="2748950"/>
              <a:ext cx="95015" cy="176463"/>
            </a:xfrm>
            <a:custGeom>
              <a:avLst/>
              <a:gdLst/>
              <a:ahLst/>
              <a:cxnLst/>
              <a:rect l="l" t="t" r="r" b="b"/>
              <a:pathLst>
                <a:path w="1884" h="3499" fill="none" extrusionOk="0">
                  <a:moveTo>
                    <a:pt x="1829" y="0"/>
                  </a:moveTo>
                  <a:cubicBezTo>
                    <a:pt x="1884" y="1376"/>
                    <a:pt x="1162" y="2757"/>
                    <a:pt x="1" y="349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8"/>
            <p:cNvSpPr/>
            <p:nvPr/>
          </p:nvSpPr>
          <p:spPr>
            <a:xfrm>
              <a:off x="3416658" y="2733921"/>
              <a:ext cx="72018" cy="64554"/>
            </a:xfrm>
            <a:custGeom>
              <a:avLst/>
              <a:gdLst/>
              <a:ahLst/>
              <a:cxnLst/>
              <a:rect l="l" t="t" r="r" b="b"/>
              <a:pathLst>
                <a:path w="1428" h="1280" extrusionOk="0">
                  <a:moveTo>
                    <a:pt x="713" y="1"/>
                  </a:moveTo>
                  <a:cubicBezTo>
                    <a:pt x="564" y="1"/>
                    <a:pt x="415" y="52"/>
                    <a:pt x="294" y="158"/>
                  </a:cubicBezTo>
                  <a:cubicBezTo>
                    <a:pt x="27" y="390"/>
                    <a:pt x="0" y="794"/>
                    <a:pt x="232" y="1060"/>
                  </a:cubicBezTo>
                  <a:cubicBezTo>
                    <a:pt x="359" y="1205"/>
                    <a:pt x="536" y="1279"/>
                    <a:pt x="715" y="1279"/>
                  </a:cubicBezTo>
                  <a:cubicBezTo>
                    <a:pt x="863" y="1279"/>
                    <a:pt x="1013" y="1228"/>
                    <a:pt x="1134" y="1123"/>
                  </a:cubicBezTo>
                  <a:cubicBezTo>
                    <a:pt x="1401" y="890"/>
                    <a:pt x="1428" y="487"/>
                    <a:pt x="1196" y="220"/>
                  </a:cubicBezTo>
                  <a:cubicBezTo>
                    <a:pt x="1070" y="75"/>
                    <a:pt x="892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8"/>
            <p:cNvSpPr/>
            <p:nvPr/>
          </p:nvSpPr>
          <p:spPr>
            <a:xfrm>
              <a:off x="3452617" y="2943925"/>
              <a:ext cx="242227" cy="747864"/>
            </a:xfrm>
            <a:custGeom>
              <a:avLst/>
              <a:gdLst/>
              <a:ahLst/>
              <a:cxnLst/>
              <a:rect l="l" t="t" r="r" b="b"/>
              <a:pathLst>
                <a:path w="4803" h="14829" extrusionOk="0">
                  <a:moveTo>
                    <a:pt x="1705" y="0"/>
                  </a:moveTo>
                  <a:cubicBezTo>
                    <a:pt x="1681" y="0"/>
                    <a:pt x="1658" y="5"/>
                    <a:pt x="1636" y="13"/>
                  </a:cubicBezTo>
                  <a:cubicBezTo>
                    <a:pt x="1586" y="34"/>
                    <a:pt x="1546" y="80"/>
                    <a:pt x="1536" y="137"/>
                  </a:cubicBezTo>
                  <a:cubicBezTo>
                    <a:pt x="1531" y="165"/>
                    <a:pt x="1050" y="2840"/>
                    <a:pt x="1171" y="5959"/>
                  </a:cubicBezTo>
                  <a:cubicBezTo>
                    <a:pt x="1332" y="10112"/>
                    <a:pt x="2488" y="13166"/>
                    <a:pt x="4510" y="14792"/>
                  </a:cubicBezTo>
                  <a:cubicBezTo>
                    <a:pt x="4541" y="14817"/>
                    <a:pt x="4578" y="14829"/>
                    <a:pt x="4614" y="14829"/>
                  </a:cubicBezTo>
                  <a:cubicBezTo>
                    <a:pt x="4663" y="14829"/>
                    <a:pt x="4712" y="14807"/>
                    <a:pt x="4745" y="14766"/>
                  </a:cubicBezTo>
                  <a:cubicBezTo>
                    <a:pt x="4803" y="14694"/>
                    <a:pt x="4791" y="14588"/>
                    <a:pt x="4719" y="14530"/>
                  </a:cubicBezTo>
                  <a:cubicBezTo>
                    <a:pt x="1" y="10739"/>
                    <a:pt x="1846" y="302"/>
                    <a:pt x="1865" y="196"/>
                  </a:cubicBezTo>
                  <a:cubicBezTo>
                    <a:pt x="1882" y="105"/>
                    <a:pt x="1821" y="18"/>
                    <a:pt x="1730" y="2"/>
                  </a:cubicBezTo>
                  <a:cubicBezTo>
                    <a:pt x="1722" y="1"/>
                    <a:pt x="1714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8"/>
            <p:cNvSpPr/>
            <p:nvPr/>
          </p:nvSpPr>
          <p:spPr>
            <a:xfrm>
              <a:off x="3508396" y="2806242"/>
              <a:ext cx="82508" cy="174597"/>
            </a:xfrm>
            <a:custGeom>
              <a:avLst/>
              <a:gdLst/>
              <a:ahLst/>
              <a:cxnLst/>
              <a:rect l="l" t="t" r="r" b="b"/>
              <a:pathLst>
                <a:path w="1636" h="3462" extrusionOk="0">
                  <a:moveTo>
                    <a:pt x="1087" y="0"/>
                  </a:moveTo>
                  <a:lnTo>
                    <a:pt x="1086" y="6"/>
                  </a:lnTo>
                  <a:cubicBezTo>
                    <a:pt x="637" y="320"/>
                    <a:pt x="157" y="896"/>
                    <a:pt x="79" y="1440"/>
                  </a:cubicBezTo>
                  <a:cubicBezTo>
                    <a:pt x="1" y="1988"/>
                    <a:pt x="100" y="2548"/>
                    <a:pt x="276" y="3072"/>
                  </a:cubicBezTo>
                  <a:cubicBezTo>
                    <a:pt x="322" y="3212"/>
                    <a:pt x="363" y="3331"/>
                    <a:pt x="442" y="3453"/>
                  </a:cubicBezTo>
                  <a:lnTo>
                    <a:pt x="441" y="3460"/>
                  </a:lnTo>
                  <a:cubicBezTo>
                    <a:pt x="442" y="3460"/>
                    <a:pt x="444" y="3459"/>
                    <a:pt x="445" y="3457"/>
                  </a:cubicBezTo>
                  <a:cubicBezTo>
                    <a:pt x="446" y="3459"/>
                    <a:pt x="446" y="3460"/>
                    <a:pt x="447" y="3461"/>
                  </a:cubicBezTo>
                  <a:lnTo>
                    <a:pt x="450" y="3455"/>
                  </a:lnTo>
                  <a:cubicBezTo>
                    <a:pt x="568" y="3369"/>
                    <a:pt x="648" y="3274"/>
                    <a:pt x="742" y="3160"/>
                  </a:cubicBezTo>
                  <a:cubicBezTo>
                    <a:pt x="1094" y="2736"/>
                    <a:pt x="1389" y="2251"/>
                    <a:pt x="1513" y="1712"/>
                  </a:cubicBezTo>
                  <a:cubicBezTo>
                    <a:pt x="1636" y="1176"/>
                    <a:pt x="1398" y="465"/>
                    <a:pt x="1092" y="7"/>
                  </a:cubicBezTo>
                  <a:lnTo>
                    <a:pt x="1093" y="1"/>
                  </a:lnTo>
                  <a:lnTo>
                    <a:pt x="1093" y="1"/>
                  </a:lnTo>
                  <a:cubicBezTo>
                    <a:pt x="1092" y="2"/>
                    <a:pt x="1091" y="2"/>
                    <a:pt x="1089" y="4"/>
                  </a:cubicBezTo>
                  <a:cubicBezTo>
                    <a:pt x="1088" y="2"/>
                    <a:pt x="1088" y="1"/>
                    <a:pt x="1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8"/>
            <p:cNvSpPr/>
            <p:nvPr/>
          </p:nvSpPr>
          <p:spPr>
            <a:xfrm>
              <a:off x="3414640" y="2960467"/>
              <a:ext cx="109489" cy="125980"/>
            </a:xfrm>
            <a:custGeom>
              <a:avLst/>
              <a:gdLst/>
              <a:ahLst/>
              <a:cxnLst/>
              <a:rect l="l" t="t" r="r" b="b"/>
              <a:pathLst>
                <a:path w="2171" h="2498" extrusionOk="0">
                  <a:moveTo>
                    <a:pt x="37" y="1"/>
                  </a:moveTo>
                  <a:lnTo>
                    <a:pt x="37" y="5"/>
                  </a:lnTo>
                  <a:lnTo>
                    <a:pt x="34" y="5"/>
                  </a:lnTo>
                  <a:lnTo>
                    <a:pt x="37" y="10"/>
                  </a:lnTo>
                  <a:cubicBezTo>
                    <a:pt x="1" y="525"/>
                    <a:pt x="138" y="1214"/>
                    <a:pt x="487" y="1589"/>
                  </a:cubicBezTo>
                  <a:cubicBezTo>
                    <a:pt x="838" y="1965"/>
                    <a:pt x="1302" y="2219"/>
                    <a:pt x="1784" y="2393"/>
                  </a:cubicBezTo>
                  <a:cubicBezTo>
                    <a:pt x="1913" y="2441"/>
                    <a:pt x="2022" y="2481"/>
                    <a:pt x="2158" y="2493"/>
                  </a:cubicBezTo>
                  <a:lnTo>
                    <a:pt x="2162" y="2498"/>
                  </a:lnTo>
                  <a:lnTo>
                    <a:pt x="2162" y="2493"/>
                  </a:lnTo>
                  <a:lnTo>
                    <a:pt x="2166" y="2493"/>
                  </a:lnTo>
                  <a:lnTo>
                    <a:pt x="2163" y="2489"/>
                  </a:lnTo>
                  <a:cubicBezTo>
                    <a:pt x="2171" y="2352"/>
                    <a:pt x="2147" y="2237"/>
                    <a:pt x="2120" y="2101"/>
                  </a:cubicBezTo>
                  <a:cubicBezTo>
                    <a:pt x="2020" y="1594"/>
                    <a:pt x="1840" y="1093"/>
                    <a:pt x="1521" y="688"/>
                  </a:cubicBezTo>
                  <a:cubicBezTo>
                    <a:pt x="1206" y="284"/>
                    <a:pt x="551" y="45"/>
                    <a:pt x="41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8"/>
            <p:cNvSpPr/>
            <p:nvPr/>
          </p:nvSpPr>
          <p:spPr>
            <a:xfrm>
              <a:off x="3396384" y="3104202"/>
              <a:ext cx="120483" cy="113574"/>
            </a:xfrm>
            <a:custGeom>
              <a:avLst/>
              <a:gdLst/>
              <a:ahLst/>
              <a:cxnLst/>
              <a:rect l="l" t="t" r="r" b="b"/>
              <a:pathLst>
                <a:path w="2389" h="2252" extrusionOk="0">
                  <a:moveTo>
                    <a:pt x="5" y="1"/>
                  </a:moveTo>
                  <a:lnTo>
                    <a:pt x="5" y="5"/>
                  </a:lnTo>
                  <a:lnTo>
                    <a:pt x="1" y="5"/>
                  </a:lnTo>
                  <a:lnTo>
                    <a:pt x="7" y="9"/>
                  </a:lnTo>
                  <a:cubicBezTo>
                    <a:pt x="26" y="523"/>
                    <a:pt x="236" y="1194"/>
                    <a:pt x="621" y="1530"/>
                  </a:cubicBezTo>
                  <a:cubicBezTo>
                    <a:pt x="1011" y="1866"/>
                    <a:pt x="1499" y="2067"/>
                    <a:pt x="1996" y="2188"/>
                  </a:cubicBezTo>
                  <a:cubicBezTo>
                    <a:pt x="2125" y="2221"/>
                    <a:pt x="2235" y="2247"/>
                    <a:pt x="2364" y="2247"/>
                  </a:cubicBezTo>
                  <a:cubicBezTo>
                    <a:pt x="2369" y="2247"/>
                    <a:pt x="2374" y="2247"/>
                    <a:pt x="2379" y="2247"/>
                  </a:cubicBezTo>
                  <a:lnTo>
                    <a:pt x="2384" y="2252"/>
                  </a:lnTo>
                  <a:lnTo>
                    <a:pt x="2384" y="2247"/>
                  </a:lnTo>
                  <a:lnTo>
                    <a:pt x="2388" y="2247"/>
                  </a:lnTo>
                  <a:lnTo>
                    <a:pt x="2382" y="2243"/>
                  </a:lnTo>
                  <a:cubicBezTo>
                    <a:pt x="2376" y="2106"/>
                    <a:pt x="2341" y="1993"/>
                    <a:pt x="2299" y="1862"/>
                  </a:cubicBezTo>
                  <a:cubicBezTo>
                    <a:pt x="2145" y="1369"/>
                    <a:pt x="1913" y="890"/>
                    <a:pt x="1554" y="522"/>
                  </a:cubicBezTo>
                  <a:cubicBezTo>
                    <a:pt x="1214" y="171"/>
                    <a:pt x="581" y="4"/>
                    <a:pt x="80" y="4"/>
                  </a:cubicBezTo>
                  <a:cubicBezTo>
                    <a:pt x="56" y="4"/>
                    <a:pt x="33" y="4"/>
                    <a:pt x="10" y="5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8"/>
            <p:cNvSpPr/>
            <p:nvPr/>
          </p:nvSpPr>
          <p:spPr>
            <a:xfrm>
              <a:off x="3394164" y="3250258"/>
              <a:ext cx="136924" cy="95217"/>
            </a:xfrm>
            <a:custGeom>
              <a:avLst/>
              <a:gdLst/>
              <a:ahLst/>
              <a:cxnLst/>
              <a:rect l="l" t="t" r="r" b="b"/>
              <a:pathLst>
                <a:path w="2715" h="1888" extrusionOk="0">
                  <a:moveTo>
                    <a:pt x="494" y="1"/>
                  </a:moveTo>
                  <a:cubicBezTo>
                    <a:pt x="323" y="1"/>
                    <a:pt x="157" y="17"/>
                    <a:pt x="7" y="47"/>
                  </a:cubicBezTo>
                  <a:lnTo>
                    <a:pt x="2" y="42"/>
                  </a:lnTo>
                  <a:lnTo>
                    <a:pt x="2" y="42"/>
                  </a:lnTo>
                  <a:cubicBezTo>
                    <a:pt x="2" y="44"/>
                    <a:pt x="3" y="45"/>
                    <a:pt x="3" y="47"/>
                  </a:cubicBezTo>
                  <a:cubicBezTo>
                    <a:pt x="2" y="48"/>
                    <a:pt x="1" y="48"/>
                    <a:pt x="0" y="48"/>
                  </a:cubicBezTo>
                  <a:lnTo>
                    <a:pt x="5" y="52"/>
                  </a:lnTo>
                  <a:cubicBezTo>
                    <a:pt x="106" y="557"/>
                    <a:pt x="421" y="1184"/>
                    <a:pt x="857" y="1451"/>
                  </a:cubicBezTo>
                  <a:cubicBezTo>
                    <a:pt x="1294" y="1720"/>
                    <a:pt x="1808" y="1837"/>
                    <a:pt x="2319" y="1876"/>
                  </a:cubicBezTo>
                  <a:cubicBezTo>
                    <a:pt x="2392" y="1882"/>
                    <a:pt x="2458" y="1887"/>
                    <a:pt x="2525" y="1887"/>
                  </a:cubicBezTo>
                  <a:cubicBezTo>
                    <a:pt x="2584" y="1887"/>
                    <a:pt x="2643" y="1883"/>
                    <a:pt x="2706" y="1871"/>
                  </a:cubicBezTo>
                  <a:lnTo>
                    <a:pt x="2711" y="1875"/>
                  </a:lnTo>
                  <a:cubicBezTo>
                    <a:pt x="2711" y="1873"/>
                    <a:pt x="2710" y="1872"/>
                    <a:pt x="2710" y="1871"/>
                  </a:cubicBezTo>
                  <a:cubicBezTo>
                    <a:pt x="2711" y="1870"/>
                    <a:pt x="2712" y="1870"/>
                    <a:pt x="2715" y="1870"/>
                  </a:cubicBezTo>
                  <a:lnTo>
                    <a:pt x="2708" y="1866"/>
                  </a:lnTo>
                  <a:cubicBezTo>
                    <a:pt x="2680" y="1731"/>
                    <a:pt x="2628" y="1627"/>
                    <a:pt x="2566" y="1503"/>
                  </a:cubicBezTo>
                  <a:cubicBezTo>
                    <a:pt x="2334" y="1041"/>
                    <a:pt x="2029" y="608"/>
                    <a:pt x="1615" y="303"/>
                  </a:cubicBezTo>
                  <a:cubicBezTo>
                    <a:pt x="1326" y="90"/>
                    <a:pt x="898" y="1"/>
                    <a:pt x="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8"/>
            <p:cNvSpPr/>
            <p:nvPr/>
          </p:nvSpPr>
          <p:spPr>
            <a:xfrm>
              <a:off x="3401225" y="3388395"/>
              <a:ext cx="156089" cy="75397"/>
            </a:xfrm>
            <a:custGeom>
              <a:avLst/>
              <a:gdLst/>
              <a:ahLst/>
              <a:cxnLst/>
              <a:rect l="l" t="t" r="r" b="b"/>
              <a:pathLst>
                <a:path w="3095" h="1495" extrusionOk="0">
                  <a:moveTo>
                    <a:pt x="1109" y="0"/>
                  </a:moveTo>
                  <a:cubicBezTo>
                    <a:pt x="728" y="0"/>
                    <a:pt x="317" y="111"/>
                    <a:pt x="8" y="265"/>
                  </a:cubicBezTo>
                  <a:lnTo>
                    <a:pt x="2" y="262"/>
                  </a:lnTo>
                  <a:lnTo>
                    <a:pt x="2" y="262"/>
                  </a:lnTo>
                  <a:cubicBezTo>
                    <a:pt x="3" y="264"/>
                    <a:pt x="3" y="265"/>
                    <a:pt x="5" y="266"/>
                  </a:cubicBezTo>
                  <a:cubicBezTo>
                    <a:pt x="3" y="266"/>
                    <a:pt x="2" y="266"/>
                    <a:pt x="1" y="267"/>
                  </a:cubicBezTo>
                  <a:lnTo>
                    <a:pt x="7" y="270"/>
                  </a:lnTo>
                  <a:cubicBezTo>
                    <a:pt x="236" y="730"/>
                    <a:pt x="704" y="1252"/>
                    <a:pt x="1193" y="1393"/>
                  </a:cubicBezTo>
                  <a:cubicBezTo>
                    <a:pt x="1438" y="1465"/>
                    <a:pt x="1692" y="1495"/>
                    <a:pt x="1948" y="1495"/>
                  </a:cubicBezTo>
                  <a:cubicBezTo>
                    <a:pt x="2204" y="1495"/>
                    <a:pt x="2463" y="1464"/>
                    <a:pt x="2715" y="1415"/>
                  </a:cubicBezTo>
                  <a:cubicBezTo>
                    <a:pt x="2851" y="1388"/>
                    <a:pt x="2965" y="1367"/>
                    <a:pt x="3088" y="1307"/>
                  </a:cubicBezTo>
                  <a:lnTo>
                    <a:pt x="3094" y="1310"/>
                  </a:lnTo>
                  <a:cubicBezTo>
                    <a:pt x="3093" y="1309"/>
                    <a:pt x="3093" y="1307"/>
                    <a:pt x="3091" y="1305"/>
                  </a:cubicBezTo>
                  <a:cubicBezTo>
                    <a:pt x="3093" y="1305"/>
                    <a:pt x="3094" y="1305"/>
                    <a:pt x="3095" y="1304"/>
                  </a:cubicBezTo>
                  <a:lnTo>
                    <a:pt x="3090" y="1303"/>
                  </a:lnTo>
                  <a:cubicBezTo>
                    <a:pt x="3028" y="1181"/>
                    <a:pt x="2949" y="1094"/>
                    <a:pt x="2857" y="991"/>
                  </a:cubicBezTo>
                  <a:cubicBezTo>
                    <a:pt x="2514" y="608"/>
                    <a:pt x="2106" y="271"/>
                    <a:pt x="1627" y="86"/>
                  </a:cubicBezTo>
                  <a:cubicBezTo>
                    <a:pt x="1472" y="26"/>
                    <a:pt x="1294" y="0"/>
                    <a:pt x="1109" y="0"/>
                  </a:cubicBez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8"/>
            <p:cNvSpPr/>
            <p:nvPr/>
          </p:nvSpPr>
          <p:spPr>
            <a:xfrm>
              <a:off x="3432645" y="3497734"/>
              <a:ext cx="156139" cy="75447"/>
            </a:xfrm>
            <a:custGeom>
              <a:avLst/>
              <a:gdLst/>
              <a:ahLst/>
              <a:cxnLst/>
              <a:rect l="l" t="t" r="r" b="b"/>
              <a:pathLst>
                <a:path w="3096" h="1496" extrusionOk="0">
                  <a:moveTo>
                    <a:pt x="1108" y="1"/>
                  </a:moveTo>
                  <a:cubicBezTo>
                    <a:pt x="727" y="1"/>
                    <a:pt x="316" y="111"/>
                    <a:pt x="9" y="265"/>
                  </a:cubicBezTo>
                  <a:lnTo>
                    <a:pt x="3" y="263"/>
                  </a:lnTo>
                  <a:lnTo>
                    <a:pt x="3" y="263"/>
                  </a:lnTo>
                  <a:cubicBezTo>
                    <a:pt x="4" y="264"/>
                    <a:pt x="4" y="265"/>
                    <a:pt x="5" y="266"/>
                  </a:cubicBezTo>
                  <a:cubicBezTo>
                    <a:pt x="4" y="266"/>
                    <a:pt x="3" y="266"/>
                    <a:pt x="1" y="268"/>
                  </a:cubicBezTo>
                  <a:lnTo>
                    <a:pt x="8" y="270"/>
                  </a:lnTo>
                  <a:cubicBezTo>
                    <a:pt x="236" y="730"/>
                    <a:pt x="704" y="1252"/>
                    <a:pt x="1193" y="1394"/>
                  </a:cubicBezTo>
                  <a:cubicBezTo>
                    <a:pt x="1440" y="1465"/>
                    <a:pt x="1695" y="1495"/>
                    <a:pt x="1952" y="1495"/>
                  </a:cubicBezTo>
                  <a:cubicBezTo>
                    <a:pt x="2207" y="1495"/>
                    <a:pt x="2464" y="1465"/>
                    <a:pt x="2715" y="1416"/>
                  </a:cubicBezTo>
                  <a:cubicBezTo>
                    <a:pt x="2850" y="1388"/>
                    <a:pt x="2964" y="1367"/>
                    <a:pt x="3087" y="1308"/>
                  </a:cubicBezTo>
                  <a:lnTo>
                    <a:pt x="3094" y="1310"/>
                  </a:lnTo>
                  <a:cubicBezTo>
                    <a:pt x="3092" y="1309"/>
                    <a:pt x="3092" y="1308"/>
                    <a:pt x="3091" y="1306"/>
                  </a:cubicBezTo>
                  <a:cubicBezTo>
                    <a:pt x="3092" y="1306"/>
                    <a:pt x="3095" y="1306"/>
                    <a:pt x="3096" y="1305"/>
                  </a:cubicBezTo>
                  <a:lnTo>
                    <a:pt x="3088" y="1304"/>
                  </a:lnTo>
                  <a:cubicBezTo>
                    <a:pt x="3026" y="1181"/>
                    <a:pt x="2948" y="1096"/>
                    <a:pt x="2856" y="992"/>
                  </a:cubicBezTo>
                  <a:cubicBezTo>
                    <a:pt x="2513" y="609"/>
                    <a:pt x="2106" y="271"/>
                    <a:pt x="1628" y="87"/>
                  </a:cubicBezTo>
                  <a:cubicBezTo>
                    <a:pt x="1472" y="27"/>
                    <a:pt x="1294" y="1"/>
                    <a:pt x="1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8"/>
            <p:cNvSpPr/>
            <p:nvPr/>
          </p:nvSpPr>
          <p:spPr>
            <a:xfrm>
              <a:off x="3507438" y="3619228"/>
              <a:ext cx="152911" cy="69143"/>
            </a:xfrm>
            <a:custGeom>
              <a:avLst/>
              <a:gdLst/>
              <a:ahLst/>
              <a:cxnLst/>
              <a:rect l="l" t="t" r="r" b="b"/>
              <a:pathLst>
                <a:path w="3032" h="1371" extrusionOk="0">
                  <a:moveTo>
                    <a:pt x="1188" y="0"/>
                  </a:moveTo>
                  <a:cubicBezTo>
                    <a:pt x="783" y="0"/>
                    <a:pt x="330" y="156"/>
                    <a:pt x="9" y="354"/>
                  </a:cubicBezTo>
                  <a:lnTo>
                    <a:pt x="3" y="353"/>
                  </a:lnTo>
                  <a:lnTo>
                    <a:pt x="3" y="353"/>
                  </a:lnTo>
                  <a:cubicBezTo>
                    <a:pt x="4" y="354"/>
                    <a:pt x="4" y="355"/>
                    <a:pt x="5" y="356"/>
                  </a:cubicBezTo>
                  <a:cubicBezTo>
                    <a:pt x="4" y="358"/>
                    <a:pt x="2" y="358"/>
                    <a:pt x="1" y="359"/>
                  </a:cubicBezTo>
                  <a:lnTo>
                    <a:pt x="7" y="360"/>
                  </a:lnTo>
                  <a:cubicBezTo>
                    <a:pt x="264" y="779"/>
                    <a:pt x="752" y="1234"/>
                    <a:pt x="1230" y="1327"/>
                  </a:cubicBezTo>
                  <a:cubicBezTo>
                    <a:pt x="1384" y="1357"/>
                    <a:pt x="1539" y="1371"/>
                    <a:pt x="1696" y="1371"/>
                  </a:cubicBezTo>
                  <a:cubicBezTo>
                    <a:pt x="2027" y="1371"/>
                    <a:pt x="2359" y="1311"/>
                    <a:pt x="2679" y="1218"/>
                  </a:cubicBezTo>
                  <a:cubicBezTo>
                    <a:pt x="2805" y="1182"/>
                    <a:pt x="2913" y="1151"/>
                    <a:pt x="3025" y="1083"/>
                  </a:cubicBezTo>
                  <a:lnTo>
                    <a:pt x="3031" y="1084"/>
                  </a:lnTo>
                  <a:cubicBezTo>
                    <a:pt x="3030" y="1083"/>
                    <a:pt x="3030" y="1082"/>
                    <a:pt x="3028" y="1081"/>
                  </a:cubicBezTo>
                  <a:cubicBezTo>
                    <a:pt x="3030" y="1079"/>
                    <a:pt x="3031" y="1079"/>
                    <a:pt x="3032" y="1078"/>
                  </a:cubicBezTo>
                  <a:lnTo>
                    <a:pt x="3026" y="1077"/>
                  </a:lnTo>
                  <a:cubicBezTo>
                    <a:pt x="2957" y="965"/>
                    <a:pt x="2875" y="891"/>
                    <a:pt x="2778" y="800"/>
                  </a:cubicBezTo>
                  <a:cubicBezTo>
                    <a:pt x="2420" y="465"/>
                    <a:pt x="2005" y="179"/>
                    <a:pt x="1534" y="45"/>
                  </a:cubicBezTo>
                  <a:cubicBezTo>
                    <a:pt x="1426" y="14"/>
                    <a:pt x="1310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8"/>
            <p:cNvSpPr/>
            <p:nvPr/>
          </p:nvSpPr>
          <p:spPr>
            <a:xfrm>
              <a:off x="3658687" y="3543376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898" y="0"/>
                  </a:moveTo>
                  <a:lnTo>
                    <a:pt x="1894" y="5"/>
                  </a:lnTo>
                  <a:cubicBezTo>
                    <a:pt x="1412" y="74"/>
                    <a:pt x="801" y="342"/>
                    <a:pt x="523" y="745"/>
                  </a:cubicBezTo>
                  <a:cubicBezTo>
                    <a:pt x="244" y="1151"/>
                    <a:pt x="102" y="1639"/>
                    <a:pt x="35" y="2128"/>
                  </a:cubicBezTo>
                  <a:cubicBezTo>
                    <a:pt x="16" y="2259"/>
                    <a:pt x="1" y="2370"/>
                    <a:pt x="16" y="2500"/>
                  </a:cubicBezTo>
                  <a:lnTo>
                    <a:pt x="12" y="2506"/>
                  </a:lnTo>
                  <a:cubicBezTo>
                    <a:pt x="14" y="2505"/>
                    <a:pt x="15" y="2505"/>
                    <a:pt x="16" y="2505"/>
                  </a:cubicBezTo>
                  <a:lnTo>
                    <a:pt x="16" y="2509"/>
                  </a:lnTo>
                  <a:lnTo>
                    <a:pt x="21" y="2506"/>
                  </a:lnTo>
                  <a:cubicBezTo>
                    <a:pt x="150" y="2487"/>
                    <a:pt x="252" y="2441"/>
                    <a:pt x="372" y="2389"/>
                  </a:cubicBezTo>
                  <a:cubicBezTo>
                    <a:pt x="821" y="2192"/>
                    <a:pt x="1248" y="1921"/>
                    <a:pt x="1561" y="1542"/>
                  </a:cubicBezTo>
                  <a:cubicBezTo>
                    <a:pt x="1871" y="1163"/>
                    <a:pt x="1962" y="497"/>
                    <a:pt x="1898" y="8"/>
                  </a:cubicBezTo>
                  <a:lnTo>
                    <a:pt x="1902" y="2"/>
                  </a:lnTo>
                  <a:lnTo>
                    <a:pt x="1902" y="2"/>
                  </a:lnTo>
                  <a:cubicBezTo>
                    <a:pt x="1900" y="4"/>
                    <a:pt x="1899" y="4"/>
                    <a:pt x="1898" y="4"/>
                  </a:cubicBezTo>
                  <a:lnTo>
                    <a:pt x="1898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8"/>
            <p:cNvSpPr/>
            <p:nvPr/>
          </p:nvSpPr>
          <p:spPr>
            <a:xfrm>
              <a:off x="3593376" y="3434390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3" y="2506"/>
                  </a:moveTo>
                  <a:cubicBezTo>
                    <a:pt x="12" y="2506"/>
                    <a:pt x="12" y="2506"/>
                    <a:pt x="12" y="2507"/>
                  </a:cubicBezTo>
                  <a:lnTo>
                    <a:pt x="13" y="2506"/>
                  </a:lnTo>
                  <a:close/>
                  <a:moveTo>
                    <a:pt x="1897" y="0"/>
                  </a:moveTo>
                  <a:lnTo>
                    <a:pt x="1894" y="6"/>
                  </a:lnTo>
                  <a:cubicBezTo>
                    <a:pt x="1411" y="74"/>
                    <a:pt x="800" y="342"/>
                    <a:pt x="523" y="745"/>
                  </a:cubicBezTo>
                  <a:cubicBezTo>
                    <a:pt x="243" y="1152"/>
                    <a:pt x="101" y="1639"/>
                    <a:pt x="34" y="2129"/>
                  </a:cubicBezTo>
                  <a:cubicBezTo>
                    <a:pt x="15" y="2260"/>
                    <a:pt x="1" y="2370"/>
                    <a:pt x="15" y="2502"/>
                  </a:cubicBezTo>
                  <a:lnTo>
                    <a:pt x="13" y="2506"/>
                  </a:lnTo>
                  <a:lnTo>
                    <a:pt x="13" y="2506"/>
                  </a:lnTo>
                  <a:cubicBezTo>
                    <a:pt x="13" y="2505"/>
                    <a:pt x="14" y="2505"/>
                    <a:pt x="15" y="2505"/>
                  </a:cubicBezTo>
                  <a:lnTo>
                    <a:pt x="15" y="2509"/>
                  </a:lnTo>
                  <a:lnTo>
                    <a:pt x="21" y="2507"/>
                  </a:lnTo>
                  <a:cubicBezTo>
                    <a:pt x="149" y="2487"/>
                    <a:pt x="251" y="2442"/>
                    <a:pt x="371" y="2389"/>
                  </a:cubicBezTo>
                  <a:cubicBezTo>
                    <a:pt x="820" y="2192"/>
                    <a:pt x="1248" y="1922"/>
                    <a:pt x="1559" y="1542"/>
                  </a:cubicBezTo>
                  <a:cubicBezTo>
                    <a:pt x="1870" y="1163"/>
                    <a:pt x="1962" y="497"/>
                    <a:pt x="1897" y="9"/>
                  </a:cubicBezTo>
                  <a:lnTo>
                    <a:pt x="1901" y="4"/>
                  </a:lnTo>
                  <a:lnTo>
                    <a:pt x="1901" y="4"/>
                  </a:lnTo>
                  <a:cubicBezTo>
                    <a:pt x="1900" y="5"/>
                    <a:pt x="1899" y="5"/>
                    <a:pt x="1897" y="5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8"/>
            <p:cNvSpPr/>
            <p:nvPr/>
          </p:nvSpPr>
          <p:spPr>
            <a:xfrm>
              <a:off x="3552172" y="3326160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3" y="2505"/>
                  </a:moveTo>
                  <a:lnTo>
                    <a:pt x="13" y="2505"/>
                  </a:lnTo>
                  <a:cubicBezTo>
                    <a:pt x="13" y="2505"/>
                    <a:pt x="12" y="2506"/>
                    <a:pt x="12" y="2506"/>
                  </a:cubicBezTo>
                  <a:lnTo>
                    <a:pt x="13" y="2505"/>
                  </a:lnTo>
                  <a:close/>
                  <a:moveTo>
                    <a:pt x="1897" y="0"/>
                  </a:moveTo>
                  <a:lnTo>
                    <a:pt x="1893" y="5"/>
                  </a:lnTo>
                  <a:cubicBezTo>
                    <a:pt x="1410" y="73"/>
                    <a:pt x="800" y="341"/>
                    <a:pt x="523" y="745"/>
                  </a:cubicBezTo>
                  <a:cubicBezTo>
                    <a:pt x="244" y="1151"/>
                    <a:pt x="101" y="1639"/>
                    <a:pt x="34" y="2129"/>
                  </a:cubicBezTo>
                  <a:cubicBezTo>
                    <a:pt x="16" y="2259"/>
                    <a:pt x="0" y="2370"/>
                    <a:pt x="16" y="2501"/>
                  </a:cubicBezTo>
                  <a:lnTo>
                    <a:pt x="13" y="2505"/>
                  </a:lnTo>
                  <a:lnTo>
                    <a:pt x="13" y="2505"/>
                  </a:lnTo>
                  <a:cubicBezTo>
                    <a:pt x="14" y="2504"/>
                    <a:pt x="15" y="2504"/>
                    <a:pt x="16" y="2504"/>
                  </a:cubicBezTo>
                  <a:lnTo>
                    <a:pt x="16" y="2508"/>
                  </a:lnTo>
                  <a:lnTo>
                    <a:pt x="21" y="2506"/>
                  </a:lnTo>
                  <a:cubicBezTo>
                    <a:pt x="148" y="2487"/>
                    <a:pt x="251" y="2441"/>
                    <a:pt x="371" y="2388"/>
                  </a:cubicBezTo>
                  <a:cubicBezTo>
                    <a:pt x="820" y="2192"/>
                    <a:pt x="1248" y="1922"/>
                    <a:pt x="1559" y="1541"/>
                  </a:cubicBezTo>
                  <a:cubicBezTo>
                    <a:pt x="1870" y="1163"/>
                    <a:pt x="1962" y="497"/>
                    <a:pt x="1897" y="8"/>
                  </a:cubicBezTo>
                  <a:lnTo>
                    <a:pt x="1901" y="3"/>
                  </a:lnTo>
                  <a:lnTo>
                    <a:pt x="1901" y="3"/>
                  </a:lnTo>
                  <a:cubicBezTo>
                    <a:pt x="1900" y="4"/>
                    <a:pt x="1899" y="4"/>
                    <a:pt x="1897" y="4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8"/>
            <p:cNvSpPr/>
            <p:nvPr/>
          </p:nvSpPr>
          <p:spPr>
            <a:xfrm>
              <a:off x="3535630" y="3213996"/>
              <a:ext cx="98999" cy="126535"/>
            </a:xfrm>
            <a:custGeom>
              <a:avLst/>
              <a:gdLst/>
              <a:ahLst/>
              <a:cxnLst/>
              <a:rect l="l" t="t" r="r" b="b"/>
              <a:pathLst>
                <a:path w="1963" h="2509" extrusionOk="0">
                  <a:moveTo>
                    <a:pt x="1898" y="0"/>
                  </a:moveTo>
                  <a:lnTo>
                    <a:pt x="1894" y="5"/>
                  </a:lnTo>
                  <a:cubicBezTo>
                    <a:pt x="1411" y="73"/>
                    <a:pt x="801" y="341"/>
                    <a:pt x="523" y="745"/>
                  </a:cubicBezTo>
                  <a:cubicBezTo>
                    <a:pt x="244" y="1151"/>
                    <a:pt x="102" y="1639"/>
                    <a:pt x="35" y="2129"/>
                  </a:cubicBezTo>
                  <a:cubicBezTo>
                    <a:pt x="16" y="2259"/>
                    <a:pt x="1" y="2370"/>
                    <a:pt x="16" y="2501"/>
                  </a:cubicBezTo>
                  <a:lnTo>
                    <a:pt x="12" y="2506"/>
                  </a:lnTo>
                  <a:cubicBezTo>
                    <a:pt x="14" y="2504"/>
                    <a:pt x="15" y="2504"/>
                    <a:pt x="16" y="2504"/>
                  </a:cubicBezTo>
                  <a:lnTo>
                    <a:pt x="16" y="2508"/>
                  </a:lnTo>
                  <a:lnTo>
                    <a:pt x="21" y="2506"/>
                  </a:lnTo>
                  <a:cubicBezTo>
                    <a:pt x="150" y="2487"/>
                    <a:pt x="252" y="2441"/>
                    <a:pt x="372" y="2388"/>
                  </a:cubicBezTo>
                  <a:cubicBezTo>
                    <a:pt x="821" y="2192"/>
                    <a:pt x="1249" y="1922"/>
                    <a:pt x="1560" y="1541"/>
                  </a:cubicBezTo>
                  <a:cubicBezTo>
                    <a:pt x="1871" y="1163"/>
                    <a:pt x="1963" y="497"/>
                    <a:pt x="1898" y="8"/>
                  </a:cubicBezTo>
                  <a:lnTo>
                    <a:pt x="1902" y="3"/>
                  </a:lnTo>
                  <a:lnTo>
                    <a:pt x="1902" y="3"/>
                  </a:lnTo>
                  <a:cubicBezTo>
                    <a:pt x="1901" y="4"/>
                    <a:pt x="1899" y="4"/>
                    <a:pt x="1898" y="4"/>
                  </a:cubicBezTo>
                  <a:lnTo>
                    <a:pt x="1898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8"/>
            <p:cNvSpPr/>
            <p:nvPr/>
          </p:nvSpPr>
          <p:spPr>
            <a:xfrm>
              <a:off x="3522164" y="3097293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897" y="0"/>
                  </a:moveTo>
                  <a:lnTo>
                    <a:pt x="1894" y="5"/>
                  </a:lnTo>
                  <a:cubicBezTo>
                    <a:pt x="1411" y="74"/>
                    <a:pt x="800" y="341"/>
                    <a:pt x="523" y="745"/>
                  </a:cubicBezTo>
                  <a:cubicBezTo>
                    <a:pt x="244" y="1150"/>
                    <a:pt x="101" y="1638"/>
                    <a:pt x="34" y="2128"/>
                  </a:cubicBezTo>
                  <a:cubicBezTo>
                    <a:pt x="16" y="2258"/>
                    <a:pt x="1" y="2370"/>
                    <a:pt x="16" y="2500"/>
                  </a:cubicBezTo>
                  <a:lnTo>
                    <a:pt x="12" y="2505"/>
                  </a:lnTo>
                  <a:cubicBezTo>
                    <a:pt x="13" y="2504"/>
                    <a:pt x="14" y="2504"/>
                    <a:pt x="16" y="2504"/>
                  </a:cubicBezTo>
                  <a:lnTo>
                    <a:pt x="16" y="2509"/>
                  </a:lnTo>
                  <a:lnTo>
                    <a:pt x="21" y="2505"/>
                  </a:lnTo>
                  <a:cubicBezTo>
                    <a:pt x="149" y="2486"/>
                    <a:pt x="251" y="2441"/>
                    <a:pt x="371" y="2387"/>
                  </a:cubicBezTo>
                  <a:cubicBezTo>
                    <a:pt x="820" y="2191"/>
                    <a:pt x="1248" y="1921"/>
                    <a:pt x="1560" y="1541"/>
                  </a:cubicBezTo>
                  <a:cubicBezTo>
                    <a:pt x="1870" y="1162"/>
                    <a:pt x="1962" y="497"/>
                    <a:pt x="1897" y="7"/>
                  </a:cubicBezTo>
                  <a:lnTo>
                    <a:pt x="1901" y="2"/>
                  </a:lnTo>
                  <a:lnTo>
                    <a:pt x="1901" y="2"/>
                  </a:lnTo>
                  <a:cubicBezTo>
                    <a:pt x="1900" y="3"/>
                    <a:pt x="1899" y="3"/>
                    <a:pt x="1897" y="3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8"/>
            <p:cNvSpPr/>
            <p:nvPr/>
          </p:nvSpPr>
          <p:spPr>
            <a:xfrm>
              <a:off x="3523476" y="2960568"/>
              <a:ext cx="98949" cy="126586"/>
            </a:xfrm>
            <a:custGeom>
              <a:avLst/>
              <a:gdLst/>
              <a:ahLst/>
              <a:cxnLst/>
              <a:rect l="l" t="t" r="r" b="b"/>
              <a:pathLst>
                <a:path w="1962" h="2510" extrusionOk="0">
                  <a:moveTo>
                    <a:pt x="1897" y="1"/>
                  </a:moveTo>
                  <a:lnTo>
                    <a:pt x="1894" y="6"/>
                  </a:lnTo>
                  <a:cubicBezTo>
                    <a:pt x="1410" y="74"/>
                    <a:pt x="800" y="342"/>
                    <a:pt x="523" y="746"/>
                  </a:cubicBezTo>
                  <a:cubicBezTo>
                    <a:pt x="244" y="1151"/>
                    <a:pt x="101" y="1638"/>
                    <a:pt x="34" y="2129"/>
                  </a:cubicBezTo>
                  <a:cubicBezTo>
                    <a:pt x="16" y="2259"/>
                    <a:pt x="1" y="2371"/>
                    <a:pt x="16" y="2501"/>
                  </a:cubicBezTo>
                  <a:lnTo>
                    <a:pt x="12" y="2506"/>
                  </a:lnTo>
                  <a:cubicBezTo>
                    <a:pt x="13" y="2505"/>
                    <a:pt x="14" y="2505"/>
                    <a:pt x="16" y="2505"/>
                  </a:cubicBezTo>
                  <a:lnTo>
                    <a:pt x="16" y="2509"/>
                  </a:lnTo>
                  <a:lnTo>
                    <a:pt x="21" y="2507"/>
                  </a:lnTo>
                  <a:cubicBezTo>
                    <a:pt x="148" y="2489"/>
                    <a:pt x="251" y="2443"/>
                    <a:pt x="371" y="2390"/>
                  </a:cubicBezTo>
                  <a:cubicBezTo>
                    <a:pt x="820" y="2194"/>
                    <a:pt x="1248" y="1923"/>
                    <a:pt x="1559" y="1543"/>
                  </a:cubicBezTo>
                  <a:cubicBezTo>
                    <a:pt x="1870" y="1165"/>
                    <a:pt x="1962" y="498"/>
                    <a:pt x="1897" y="9"/>
                  </a:cubicBezTo>
                  <a:lnTo>
                    <a:pt x="1901" y="4"/>
                  </a:lnTo>
                  <a:lnTo>
                    <a:pt x="1897" y="4"/>
                  </a:lnTo>
                  <a:lnTo>
                    <a:pt x="1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8"/>
            <p:cNvSpPr/>
            <p:nvPr/>
          </p:nvSpPr>
          <p:spPr>
            <a:xfrm>
              <a:off x="3872374" y="31633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E8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8"/>
            <p:cNvSpPr/>
            <p:nvPr/>
          </p:nvSpPr>
          <p:spPr>
            <a:xfrm>
              <a:off x="3380901" y="3164874"/>
              <a:ext cx="334317" cy="352170"/>
            </a:xfrm>
            <a:custGeom>
              <a:avLst/>
              <a:gdLst/>
              <a:ahLst/>
              <a:cxnLst/>
              <a:rect l="l" t="t" r="r" b="b"/>
              <a:pathLst>
                <a:path w="6629" h="6983" extrusionOk="0">
                  <a:moveTo>
                    <a:pt x="4214" y="0"/>
                  </a:moveTo>
                  <a:cubicBezTo>
                    <a:pt x="3109" y="0"/>
                    <a:pt x="1852" y="810"/>
                    <a:pt x="1057" y="2152"/>
                  </a:cubicBezTo>
                  <a:cubicBezTo>
                    <a:pt x="1" y="3931"/>
                    <a:pt x="157" y="5974"/>
                    <a:pt x="1403" y="6714"/>
                  </a:cubicBezTo>
                  <a:cubicBezTo>
                    <a:pt x="1710" y="6896"/>
                    <a:pt x="2054" y="6982"/>
                    <a:pt x="2415" y="6982"/>
                  </a:cubicBezTo>
                  <a:cubicBezTo>
                    <a:pt x="3521" y="6982"/>
                    <a:pt x="4778" y="6173"/>
                    <a:pt x="5573" y="4830"/>
                  </a:cubicBezTo>
                  <a:cubicBezTo>
                    <a:pt x="6629" y="3049"/>
                    <a:pt x="6474" y="1008"/>
                    <a:pt x="5226" y="269"/>
                  </a:cubicBezTo>
                  <a:cubicBezTo>
                    <a:pt x="4919" y="87"/>
                    <a:pt x="4575" y="0"/>
                    <a:pt x="4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8"/>
            <p:cNvSpPr/>
            <p:nvPr/>
          </p:nvSpPr>
          <p:spPr>
            <a:xfrm>
              <a:off x="3405462" y="3410384"/>
              <a:ext cx="102882" cy="120584"/>
            </a:xfrm>
            <a:custGeom>
              <a:avLst/>
              <a:gdLst/>
              <a:ahLst/>
              <a:cxnLst/>
              <a:rect l="l" t="t" r="r" b="b"/>
              <a:pathLst>
                <a:path w="2040" h="2391" extrusionOk="0">
                  <a:moveTo>
                    <a:pt x="1394" y="1"/>
                  </a:moveTo>
                  <a:cubicBezTo>
                    <a:pt x="1199" y="1"/>
                    <a:pt x="1009" y="100"/>
                    <a:pt x="904" y="279"/>
                  </a:cubicBezTo>
                  <a:lnTo>
                    <a:pt x="160" y="1533"/>
                  </a:lnTo>
                  <a:cubicBezTo>
                    <a:pt x="1" y="1801"/>
                    <a:pt x="91" y="2152"/>
                    <a:pt x="360" y="2311"/>
                  </a:cubicBezTo>
                  <a:cubicBezTo>
                    <a:pt x="450" y="2365"/>
                    <a:pt x="549" y="2390"/>
                    <a:pt x="647" y="2390"/>
                  </a:cubicBezTo>
                  <a:cubicBezTo>
                    <a:pt x="842" y="2390"/>
                    <a:pt x="1032" y="2291"/>
                    <a:pt x="1138" y="2112"/>
                  </a:cubicBezTo>
                  <a:lnTo>
                    <a:pt x="1881" y="858"/>
                  </a:lnTo>
                  <a:cubicBezTo>
                    <a:pt x="2040" y="589"/>
                    <a:pt x="1951" y="238"/>
                    <a:pt x="1682" y="79"/>
                  </a:cubicBezTo>
                  <a:cubicBezTo>
                    <a:pt x="1591" y="26"/>
                    <a:pt x="1492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8"/>
            <p:cNvSpPr/>
            <p:nvPr/>
          </p:nvSpPr>
          <p:spPr>
            <a:xfrm>
              <a:off x="3432544" y="3428136"/>
              <a:ext cx="102882" cy="120584"/>
            </a:xfrm>
            <a:custGeom>
              <a:avLst/>
              <a:gdLst/>
              <a:ahLst/>
              <a:cxnLst/>
              <a:rect l="l" t="t" r="r" b="b"/>
              <a:pathLst>
                <a:path w="2040" h="2391" extrusionOk="0">
                  <a:moveTo>
                    <a:pt x="1394" y="1"/>
                  </a:moveTo>
                  <a:cubicBezTo>
                    <a:pt x="1199" y="1"/>
                    <a:pt x="1008" y="100"/>
                    <a:pt x="903" y="279"/>
                  </a:cubicBezTo>
                  <a:lnTo>
                    <a:pt x="160" y="1532"/>
                  </a:lnTo>
                  <a:cubicBezTo>
                    <a:pt x="1" y="1801"/>
                    <a:pt x="90" y="2152"/>
                    <a:pt x="358" y="2311"/>
                  </a:cubicBezTo>
                  <a:cubicBezTo>
                    <a:pt x="449" y="2365"/>
                    <a:pt x="548" y="2390"/>
                    <a:pt x="646" y="2390"/>
                  </a:cubicBezTo>
                  <a:cubicBezTo>
                    <a:pt x="841" y="2390"/>
                    <a:pt x="1032" y="2290"/>
                    <a:pt x="1137" y="2112"/>
                  </a:cubicBezTo>
                  <a:lnTo>
                    <a:pt x="1880" y="858"/>
                  </a:lnTo>
                  <a:cubicBezTo>
                    <a:pt x="2039" y="589"/>
                    <a:pt x="1950" y="238"/>
                    <a:pt x="1681" y="79"/>
                  </a:cubicBezTo>
                  <a:cubicBezTo>
                    <a:pt x="1591" y="26"/>
                    <a:pt x="1492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8"/>
            <p:cNvSpPr/>
            <p:nvPr/>
          </p:nvSpPr>
          <p:spPr>
            <a:xfrm>
              <a:off x="3562259" y="3133454"/>
              <a:ext cx="102832" cy="120534"/>
            </a:xfrm>
            <a:custGeom>
              <a:avLst/>
              <a:gdLst/>
              <a:ahLst/>
              <a:cxnLst/>
              <a:rect l="l" t="t" r="r" b="b"/>
              <a:pathLst>
                <a:path w="2039" h="2390" extrusionOk="0">
                  <a:moveTo>
                    <a:pt x="1393" y="0"/>
                  </a:moveTo>
                  <a:cubicBezTo>
                    <a:pt x="1198" y="0"/>
                    <a:pt x="1009" y="100"/>
                    <a:pt x="903" y="278"/>
                  </a:cubicBezTo>
                  <a:lnTo>
                    <a:pt x="159" y="1533"/>
                  </a:lnTo>
                  <a:cubicBezTo>
                    <a:pt x="0" y="1802"/>
                    <a:pt x="89" y="2151"/>
                    <a:pt x="359" y="2311"/>
                  </a:cubicBezTo>
                  <a:cubicBezTo>
                    <a:pt x="450" y="2364"/>
                    <a:pt x="549" y="2390"/>
                    <a:pt x="648" y="2390"/>
                  </a:cubicBezTo>
                  <a:cubicBezTo>
                    <a:pt x="842" y="2390"/>
                    <a:pt x="1031" y="2291"/>
                    <a:pt x="1137" y="2112"/>
                  </a:cubicBezTo>
                  <a:lnTo>
                    <a:pt x="1881" y="857"/>
                  </a:lnTo>
                  <a:cubicBezTo>
                    <a:pt x="2039" y="588"/>
                    <a:pt x="1950" y="238"/>
                    <a:pt x="1681" y="80"/>
                  </a:cubicBezTo>
                  <a:cubicBezTo>
                    <a:pt x="1591" y="26"/>
                    <a:pt x="1491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8"/>
            <p:cNvSpPr/>
            <p:nvPr/>
          </p:nvSpPr>
          <p:spPr>
            <a:xfrm>
              <a:off x="3589342" y="3151206"/>
              <a:ext cx="102882" cy="120534"/>
            </a:xfrm>
            <a:custGeom>
              <a:avLst/>
              <a:gdLst/>
              <a:ahLst/>
              <a:cxnLst/>
              <a:rect l="l" t="t" r="r" b="b"/>
              <a:pathLst>
                <a:path w="2040" h="2390" extrusionOk="0">
                  <a:moveTo>
                    <a:pt x="1393" y="0"/>
                  </a:moveTo>
                  <a:cubicBezTo>
                    <a:pt x="1199" y="0"/>
                    <a:pt x="1010" y="99"/>
                    <a:pt x="904" y="278"/>
                  </a:cubicBezTo>
                  <a:lnTo>
                    <a:pt x="160" y="1533"/>
                  </a:lnTo>
                  <a:cubicBezTo>
                    <a:pt x="1" y="1802"/>
                    <a:pt x="90" y="2151"/>
                    <a:pt x="360" y="2310"/>
                  </a:cubicBezTo>
                  <a:cubicBezTo>
                    <a:pt x="450" y="2364"/>
                    <a:pt x="549" y="2390"/>
                    <a:pt x="647" y="2390"/>
                  </a:cubicBezTo>
                  <a:cubicBezTo>
                    <a:pt x="841" y="2390"/>
                    <a:pt x="1032" y="2290"/>
                    <a:pt x="1138" y="2112"/>
                  </a:cubicBezTo>
                  <a:lnTo>
                    <a:pt x="1882" y="857"/>
                  </a:lnTo>
                  <a:cubicBezTo>
                    <a:pt x="2040" y="588"/>
                    <a:pt x="1951" y="238"/>
                    <a:pt x="1682" y="79"/>
                  </a:cubicBezTo>
                  <a:cubicBezTo>
                    <a:pt x="1591" y="26"/>
                    <a:pt x="1492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8"/>
            <p:cNvSpPr/>
            <p:nvPr/>
          </p:nvSpPr>
          <p:spPr>
            <a:xfrm>
              <a:off x="3434612" y="3490169"/>
              <a:ext cx="30411" cy="39791"/>
            </a:xfrm>
            <a:custGeom>
              <a:avLst/>
              <a:gdLst/>
              <a:ahLst/>
              <a:cxnLst/>
              <a:rect l="l" t="t" r="r" b="b"/>
              <a:pathLst>
                <a:path w="603" h="789" fill="none" extrusionOk="0">
                  <a:moveTo>
                    <a:pt x="1" y="0"/>
                  </a:moveTo>
                  <a:lnTo>
                    <a:pt x="603" y="788"/>
                  </a:lnTo>
                </a:path>
              </a:pathLst>
            </a:custGeom>
            <a:noFill/>
            <a:ln w="30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8"/>
            <p:cNvSpPr/>
            <p:nvPr/>
          </p:nvSpPr>
          <p:spPr>
            <a:xfrm>
              <a:off x="3424929" y="3507619"/>
              <a:ext cx="49878" cy="4842"/>
            </a:xfrm>
            <a:custGeom>
              <a:avLst/>
              <a:gdLst/>
              <a:ahLst/>
              <a:cxnLst/>
              <a:rect l="l" t="t" r="r" b="b"/>
              <a:pathLst>
                <a:path w="989" h="96" fill="none" extrusionOk="0">
                  <a:moveTo>
                    <a:pt x="988" y="96"/>
                  </a:moveTo>
                  <a:lnTo>
                    <a:pt x="1" y="1"/>
                  </a:lnTo>
                </a:path>
              </a:pathLst>
            </a:custGeom>
            <a:noFill/>
            <a:ln w="30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8"/>
            <p:cNvSpPr/>
            <p:nvPr/>
          </p:nvSpPr>
          <p:spPr>
            <a:xfrm>
              <a:off x="3438243" y="3391219"/>
              <a:ext cx="30764" cy="28192"/>
            </a:xfrm>
            <a:custGeom>
              <a:avLst/>
              <a:gdLst/>
              <a:ahLst/>
              <a:cxnLst/>
              <a:rect l="l" t="t" r="r" b="b"/>
              <a:pathLst>
                <a:path w="610" h="559" extrusionOk="0">
                  <a:moveTo>
                    <a:pt x="305" y="0"/>
                  </a:moveTo>
                  <a:cubicBezTo>
                    <a:pt x="287" y="0"/>
                    <a:pt x="268" y="2"/>
                    <a:pt x="249" y="6"/>
                  </a:cubicBezTo>
                  <a:cubicBezTo>
                    <a:pt x="98" y="37"/>
                    <a:pt x="0" y="184"/>
                    <a:pt x="31" y="335"/>
                  </a:cubicBezTo>
                  <a:cubicBezTo>
                    <a:pt x="58" y="468"/>
                    <a:pt x="174" y="558"/>
                    <a:pt x="304" y="558"/>
                  </a:cubicBezTo>
                  <a:cubicBezTo>
                    <a:pt x="323" y="558"/>
                    <a:pt x="342" y="556"/>
                    <a:pt x="361" y="552"/>
                  </a:cubicBezTo>
                  <a:cubicBezTo>
                    <a:pt x="512" y="521"/>
                    <a:pt x="610" y="374"/>
                    <a:pt x="579" y="223"/>
                  </a:cubicBezTo>
                  <a:cubicBezTo>
                    <a:pt x="551" y="91"/>
                    <a:pt x="435" y="0"/>
                    <a:pt x="305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8"/>
            <p:cNvSpPr/>
            <p:nvPr/>
          </p:nvSpPr>
          <p:spPr>
            <a:xfrm>
              <a:off x="3502697" y="3366002"/>
              <a:ext cx="22190" cy="20324"/>
            </a:xfrm>
            <a:custGeom>
              <a:avLst/>
              <a:gdLst/>
              <a:ahLst/>
              <a:cxnLst/>
              <a:rect l="l" t="t" r="r" b="b"/>
              <a:pathLst>
                <a:path w="440" h="403" extrusionOk="0">
                  <a:moveTo>
                    <a:pt x="221" y="0"/>
                  </a:moveTo>
                  <a:cubicBezTo>
                    <a:pt x="207" y="0"/>
                    <a:pt x="193" y="2"/>
                    <a:pt x="179" y="4"/>
                  </a:cubicBezTo>
                  <a:cubicBezTo>
                    <a:pt x="70" y="26"/>
                    <a:pt x="1" y="134"/>
                    <a:pt x="23" y="242"/>
                  </a:cubicBezTo>
                  <a:cubicBezTo>
                    <a:pt x="43" y="338"/>
                    <a:pt x="127" y="403"/>
                    <a:pt x="220" y="403"/>
                  </a:cubicBezTo>
                  <a:cubicBezTo>
                    <a:pt x="234" y="403"/>
                    <a:pt x="247" y="401"/>
                    <a:pt x="260" y="399"/>
                  </a:cubicBezTo>
                  <a:cubicBezTo>
                    <a:pt x="369" y="377"/>
                    <a:pt x="439" y="269"/>
                    <a:pt x="417" y="161"/>
                  </a:cubicBezTo>
                  <a:cubicBezTo>
                    <a:pt x="398" y="66"/>
                    <a:pt x="315" y="0"/>
                    <a:pt x="221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8"/>
            <p:cNvSpPr/>
            <p:nvPr/>
          </p:nvSpPr>
          <p:spPr>
            <a:xfrm>
              <a:off x="3485045" y="3287326"/>
              <a:ext cx="18912" cy="17298"/>
            </a:xfrm>
            <a:custGeom>
              <a:avLst/>
              <a:gdLst/>
              <a:ahLst/>
              <a:cxnLst/>
              <a:rect l="l" t="t" r="r" b="b"/>
              <a:pathLst>
                <a:path w="375" h="343" extrusionOk="0">
                  <a:moveTo>
                    <a:pt x="187" y="0"/>
                  </a:moveTo>
                  <a:cubicBezTo>
                    <a:pt x="176" y="0"/>
                    <a:pt x="165" y="1"/>
                    <a:pt x="153" y="4"/>
                  </a:cubicBezTo>
                  <a:cubicBezTo>
                    <a:pt x="60" y="23"/>
                    <a:pt x="0" y="113"/>
                    <a:pt x="20" y="205"/>
                  </a:cubicBezTo>
                  <a:cubicBezTo>
                    <a:pt x="37" y="287"/>
                    <a:pt x="108" y="342"/>
                    <a:pt x="187" y="342"/>
                  </a:cubicBezTo>
                  <a:cubicBezTo>
                    <a:pt x="199" y="342"/>
                    <a:pt x="210" y="341"/>
                    <a:pt x="222" y="339"/>
                  </a:cubicBezTo>
                  <a:cubicBezTo>
                    <a:pt x="315" y="319"/>
                    <a:pt x="375" y="228"/>
                    <a:pt x="355" y="137"/>
                  </a:cubicBezTo>
                  <a:cubicBezTo>
                    <a:pt x="338" y="56"/>
                    <a:pt x="266" y="0"/>
                    <a:pt x="18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8"/>
            <p:cNvSpPr/>
            <p:nvPr/>
          </p:nvSpPr>
          <p:spPr>
            <a:xfrm>
              <a:off x="3492863" y="3237599"/>
              <a:ext cx="25620" cy="23451"/>
            </a:xfrm>
            <a:custGeom>
              <a:avLst/>
              <a:gdLst/>
              <a:ahLst/>
              <a:cxnLst/>
              <a:rect l="l" t="t" r="r" b="b"/>
              <a:pathLst>
                <a:path w="508" h="465" extrusionOk="0">
                  <a:moveTo>
                    <a:pt x="255" y="1"/>
                  </a:moveTo>
                  <a:cubicBezTo>
                    <a:pt x="239" y="1"/>
                    <a:pt x="223" y="3"/>
                    <a:pt x="207" y="6"/>
                  </a:cubicBezTo>
                  <a:cubicBezTo>
                    <a:pt x="82" y="32"/>
                    <a:pt x="0" y="154"/>
                    <a:pt x="26" y="279"/>
                  </a:cubicBezTo>
                  <a:cubicBezTo>
                    <a:pt x="49" y="389"/>
                    <a:pt x="146" y="465"/>
                    <a:pt x="253" y="465"/>
                  </a:cubicBezTo>
                  <a:cubicBezTo>
                    <a:pt x="269" y="465"/>
                    <a:pt x="285" y="463"/>
                    <a:pt x="300" y="460"/>
                  </a:cubicBezTo>
                  <a:cubicBezTo>
                    <a:pt x="425" y="434"/>
                    <a:pt x="507" y="312"/>
                    <a:pt x="481" y="187"/>
                  </a:cubicBezTo>
                  <a:cubicBezTo>
                    <a:pt x="459" y="77"/>
                    <a:pt x="363" y="1"/>
                    <a:pt x="255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8"/>
            <p:cNvSpPr/>
            <p:nvPr/>
          </p:nvSpPr>
          <p:spPr>
            <a:xfrm>
              <a:off x="3550508" y="3256814"/>
              <a:ext cx="24006" cy="21938"/>
            </a:xfrm>
            <a:custGeom>
              <a:avLst/>
              <a:gdLst/>
              <a:ahLst/>
              <a:cxnLst/>
              <a:rect l="l" t="t" r="r" b="b"/>
              <a:pathLst>
                <a:path w="476" h="435" extrusionOk="0">
                  <a:moveTo>
                    <a:pt x="237" y="0"/>
                  </a:moveTo>
                  <a:cubicBezTo>
                    <a:pt x="223" y="0"/>
                    <a:pt x="209" y="2"/>
                    <a:pt x="195" y="4"/>
                  </a:cubicBezTo>
                  <a:cubicBezTo>
                    <a:pt x="77" y="29"/>
                    <a:pt x="0" y="143"/>
                    <a:pt x="25" y="260"/>
                  </a:cubicBezTo>
                  <a:cubicBezTo>
                    <a:pt x="47" y="363"/>
                    <a:pt x="136" y="434"/>
                    <a:pt x="237" y="434"/>
                  </a:cubicBezTo>
                  <a:cubicBezTo>
                    <a:pt x="252" y="434"/>
                    <a:pt x="267" y="433"/>
                    <a:pt x="282" y="430"/>
                  </a:cubicBezTo>
                  <a:cubicBezTo>
                    <a:pt x="399" y="405"/>
                    <a:pt x="475" y="292"/>
                    <a:pt x="450" y="174"/>
                  </a:cubicBezTo>
                  <a:cubicBezTo>
                    <a:pt x="429" y="70"/>
                    <a:pt x="339" y="0"/>
                    <a:pt x="23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8"/>
            <p:cNvSpPr/>
            <p:nvPr/>
          </p:nvSpPr>
          <p:spPr>
            <a:xfrm>
              <a:off x="3525392" y="3312038"/>
              <a:ext cx="25620" cy="23451"/>
            </a:xfrm>
            <a:custGeom>
              <a:avLst/>
              <a:gdLst/>
              <a:ahLst/>
              <a:cxnLst/>
              <a:rect l="l" t="t" r="r" b="b"/>
              <a:pathLst>
                <a:path w="508" h="465" extrusionOk="0">
                  <a:moveTo>
                    <a:pt x="254" y="0"/>
                  </a:moveTo>
                  <a:cubicBezTo>
                    <a:pt x="239" y="0"/>
                    <a:pt x="223" y="2"/>
                    <a:pt x="208" y="5"/>
                  </a:cubicBezTo>
                  <a:cubicBezTo>
                    <a:pt x="83" y="31"/>
                    <a:pt x="1" y="154"/>
                    <a:pt x="27" y="279"/>
                  </a:cubicBezTo>
                  <a:cubicBezTo>
                    <a:pt x="49" y="389"/>
                    <a:pt x="146" y="465"/>
                    <a:pt x="254" y="465"/>
                  </a:cubicBezTo>
                  <a:cubicBezTo>
                    <a:pt x="270" y="465"/>
                    <a:pt x="285" y="463"/>
                    <a:pt x="301" y="460"/>
                  </a:cubicBezTo>
                  <a:cubicBezTo>
                    <a:pt x="426" y="434"/>
                    <a:pt x="508" y="311"/>
                    <a:pt x="482" y="186"/>
                  </a:cubicBezTo>
                  <a:cubicBezTo>
                    <a:pt x="459" y="76"/>
                    <a:pt x="362" y="0"/>
                    <a:pt x="25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8"/>
            <p:cNvSpPr/>
            <p:nvPr/>
          </p:nvSpPr>
          <p:spPr>
            <a:xfrm>
              <a:off x="3449944" y="3321470"/>
              <a:ext cx="25519" cy="23502"/>
            </a:xfrm>
            <a:custGeom>
              <a:avLst/>
              <a:gdLst/>
              <a:ahLst/>
              <a:cxnLst/>
              <a:rect l="l" t="t" r="r" b="b"/>
              <a:pathLst>
                <a:path w="506" h="466" extrusionOk="0">
                  <a:moveTo>
                    <a:pt x="254" y="0"/>
                  </a:moveTo>
                  <a:cubicBezTo>
                    <a:pt x="238" y="0"/>
                    <a:pt x="223" y="2"/>
                    <a:pt x="207" y="5"/>
                  </a:cubicBezTo>
                  <a:cubicBezTo>
                    <a:pt x="81" y="31"/>
                    <a:pt x="0" y="154"/>
                    <a:pt x="26" y="279"/>
                  </a:cubicBezTo>
                  <a:cubicBezTo>
                    <a:pt x="49" y="389"/>
                    <a:pt x="145" y="465"/>
                    <a:pt x="253" y="465"/>
                  </a:cubicBezTo>
                  <a:cubicBezTo>
                    <a:pt x="269" y="465"/>
                    <a:pt x="284" y="463"/>
                    <a:pt x="300" y="460"/>
                  </a:cubicBezTo>
                  <a:cubicBezTo>
                    <a:pt x="425" y="434"/>
                    <a:pt x="506" y="311"/>
                    <a:pt x="481" y="186"/>
                  </a:cubicBezTo>
                  <a:cubicBezTo>
                    <a:pt x="458" y="76"/>
                    <a:pt x="362" y="0"/>
                    <a:pt x="25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8"/>
            <p:cNvSpPr/>
            <p:nvPr/>
          </p:nvSpPr>
          <p:spPr>
            <a:xfrm>
              <a:off x="3539261" y="3202144"/>
              <a:ext cx="22190" cy="20375"/>
            </a:xfrm>
            <a:custGeom>
              <a:avLst/>
              <a:gdLst/>
              <a:ahLst/>
              <a:cxnLst/>
              <a:rect l="l" t="t" r="r" b="b"/>
              <a:pathLst>
                <a:path w="440" h="404" extrusionOk="0">
                  <a:moveTo>
                    <a:pt x="221" y="0"/>
                  </a:moveTo>
                  <a:cubicBezTo>
                    <a:pt x="208" y="0"/>
                    <a:pt x="194" y="1"/>
                    <a:pt x="180" y="4"/>
                  </a:cubicBezTo>
                  <a:cubicBezTo>
                    <a:pt x="71" y="27"/>
                    <a:pt x="1" y="134"/>
                    <a:pt x="24" y="242"/>
                  </a:cubicBezTo>
                  <a:cubicBezTo>
                    <a:pt x="43" y="338"/>
                    <a:pt x="128" y="403"/>
                    <a:pt x="222" y="403"/>
                  </a:cubicBezTo>
                  <a:cubicBezTo>
                    <a:pt x="235" y="403"/>
                    <a:pt x="248" y="402"/>
                    <a:pt x="262" y="400"/>
                  </a:cubicBezTo>
                  <a:cubicBezTo>
                    <a:pt x="370" y="377"/>
                    <a:pt x="440" y="270"/>
                    <a:pt x="418" y="162"/>
                  </a:cubicBezTo>
                  <a:cubicBezTo>
                    <a:pt x="397" y="65"/>
                    <a:pt x="314" y="0"/>
                    <a:pt x="221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8"/>
            <p:cNvSpPr/>
            <p:nvPr/>
          </p:nvSpPr>
          <p:spPr>
            <a:xfrm>
              <a:off x="3643003" y="3240322"/>
              <a:ext cx="2219" cy="10742"/>
            </a:xfrm>
            <a:custGeom>
              <a:avLst/>
              <a:gdLst/>
              <a:ahLst/>
              <a:cxnLst/>
              <a:rect l="l" t="t" r="r" b="b"/>
              <a:pathLst>
                <a:path w="44" h="213" extrusionOk="0">
                  <a:moveTo>
                    <a:pt x="0" y="0"/>
                  </a:moveTo>
                  <a:cubicBezTo>
                    <a:pt x="0" y="1"/>
                    <a:pt x="11" y="48"/>
                    <a:pt x="22" y="107"/>
                  </a:cubicBezTo>
                  <a:cubicBezTo>
                    <a:pt x="11" y="47"/>
                    <a:pt x="0" y="1"/>
                    <a:pt x="0" y="0"/>
                  </a:cubicBezTo>
                  <a:close/>
                  <a:moveTo>
                    <a:pt x="22" y="107"/>
                  </a:moveTo>
                  <a:cubicBezTo>
                    <a:pt x="33" y="165"/>
                    <a:pt x="44" y="212"/>
                    <a:pt x="44" y="212"/>
                  </a:cubicBezTo>
                  <a:cubicBezTo>
                    <a:pt x="44" y="212"/>
                    <a:pt x="36" y="165"/>
                    <a:pt x="22" y="107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7" name="Google Shape;2057;p28"/>
          <p:cNvGrpSpPr/>
          <p:nvPr/>
        </p:nvGrpSpPr>
        <p:grpSpPr>
          <a:xfrm>
            <a:off x="8213324" y="3303941"/>
            <a:ext cx="1474859" cy="1975997"/>
            <a:chOff x="2809692" y="2733921"/>
            <a:chExt cx="1062732" cy="1423834"/>
          </a:xfrm>
        </p:grpSpPr>
        <p:sp>
          <p:nvSpPr>
            <p:cNvPr id="2058" name="Google Shape;2058;p28"/>
            <p:cNvSpPr/>
            <p:nvPr/>
          </p:nvSpPr>
          <p:spPr>
            <a:xfrm>
              <a:off x="2916359" y="3414721"/>
              <a:ext cx="115894" cy="41254"/>
            </a:xfrm>
            <a:custGeom>
              <a:avLst/>
              <a:gdLst/>
              <a:ahLst/>
              <a:cxnLst/>
              <a:rect l="l" t="t" r="r" b="b"/>
              <a:pathLst>
                <a:path w="2298" h="818" fill="none" extrusionOk="0">
                  <a:moveTo>
                    <a:pt x="0" y="0"/>
                  </a:moveTo>
                  <a:cubicBezTo>
                    <a:pt x="585" y="590"/>
                    <a:pt x="1506" y="818"/>
                    <a:pt x="2298" y="56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8"/>
            <p:cNvSpPr/>
            <p:nvPr/>
          </p:nvSpPr>
          <p:spPr>
            <a:xfrm>
              <a:off x="2956806" y="3239515"/>
              <a:ext cx="128149" cy="247674"/>
            </a:xfrm>
            <a:custGeom>
              <a:avLst/>
              <a:gdLst/>
              <a:ahLst/>
              <a:cxnLst/>
              <a:rect l="l" t="t" r="r" b="b"/>
              <a:pathLst>
                <a:path w="2541" h="4911" fill="none" extrusionOk="0">
                  <a:moveTo>
                    <a:pt x="60" y="1"/>
                  </a:moveTo>
                  <a:cubicBezTo>
                    <a:pt x="1" y="1827"/>
                    <a:pt x="1131" y="3749"/>
                    <a:pt x="2540" y="49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8"/>
            <p:cNvSpPr/>
            <p:nvPr/>
          </p:nvSpPr>
          <p:spPr>
            <a:xfrm>
              <a:off x="2854981" y="3373668"/>
              <a:ext cx="100008" cy="96578"/>
            </a:xfrm>
            <a:custGeom>
              <a:avLst/>
              <a:gdLst/>
              <a:ahLst/>
              <a:cxnLst/>
              <a:rect l="l" t="t" r="r" b="b"/>
              <a:pathLst>
                <a:path w="1983" h="1915" extrusionOk="0">
                  <a:moveTo>
                    <a:pt x="990" y="0"/>
                  </a:moveTo>
                  <a:cubicBezTo>
                    <a:pt x="491" y="0"/>
                    <a:pt x="72" y="387"/>
                    <a:pt x="37" y="892"/>
                  </a:cubicBezTo>
                  <a:cubicBezTo>
                    <a:pt x="1" y="1420"/>
                    <a:pt x="399" y="1876"/>
                    <a:pt x="926" y="1912"/>
                  </a:cubicBezTo>
                  <a:cubicBezTo>
                    <a:pt x="949" y="1913"/>
                    <a:pt x="971" y="1914"/>
                    <a:pt x="993" y="1914"/>
                  </a:cubicBezTo>
                  <a:cubicBezTo>
                    <a:pt x="1492" y="1914"/>
                    <a:pt x="1912" y="1528"/>
                    <a:pt x="1946" y="1022"/>
                  </a:cubicBezTo>
                  <a:cubicBezTo>
                    <a:pt x="1983" y="495"/>
                    <a:pt x="1583" y="39"/>
                    <a:pt x="1057" y="2"/>
                  </a:cubicBezTo>
                  <a:cubicBezTo>
                    <a:pt x="1034" y="1"/>
                    <a:pt x="1012" y="0"/>
                    <a:pt x="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8"/>
            <p:cNvSpPr/>
            <p:nvPr/>
          </p:nvSpPr>
          <p:spPr>
            <a:xfrm>
              <a:off x="2930379" y="3186661"/>
              <a:ext cx="56283" cy="54366"/>
            </a:xfrm>
            <a:custGeom>
              <a:avLst/>
              <a:gdLst/>
              <a:ahLst/>
              <a:cxnLst/>
              <a:rect l="l" t="t" r="r" b="b"/>
              <a:pathLst>
                <a:path w="1116" h="1078" extrusionOk="0">
                  <a:moveTo>
                    <a:pt x="557" y="1"/>
                  </a:moveTo>
                  <a:cubicBezTo>
                    <a:pt x="277" y="1"/>
                    <a:pt x="41" y="218"/>
                    <a:pt x="21" y="502"/>
                  </a:cubicBezTo>
                  <a:cubicBezTo>
                    <a:pt x="0" y="798"/>
                    <a:pt x="225" y="1055"/>
                    <a:pt x="521" y="1076"/>
                  </a:cubicBezTo>
                  <a:cubicBezTo>
                    <a:pt x="533" y="1077"/>
                    <a:pt x="546" y="1077"/>
                    <a:pt x="559" y="1077"/>
                  </a:cubicBezTo>
                  <a:cubicBezTo>
                    <a:pt x="839" y="1077"/>
                    <a:pt x="1076" y="859"/>
                    <a:pt x="1096" y="576"/>
                  </a:cubicBezTo>
                  <a:cubicBezTo>
                    <a:pt x="1115" y="279"/>
                    <a:pt x="892" y="22"/>
                    <a:pt x="595" y="2"/>
                  </a:cubicBezTo>
                  <a:cubicBezTo>
                    <a:pt x="582" y="1"/>
                    <a:pt x="570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8"/>
            <p:cNvSpPr/>
            <p:nvPr/>
          </p:nvSpPr>
          <p:spPr>
            <a:xfrm>
              <a:off x="3234291" y="3978213"/>
              <a:ext cx="101571" cy="134655"/>
            </a:xfrm>
            <a:custGeom>
              <a:avLst/>
              <a:gdLst/>
              <a:ahLst/>
              <a:cxnLst/>
              <a:rect l="l" t="t" r="r" b="b"/>
              <a:pathLst>
                <a:path w="2014" h="2670" fill="none" extrusionOk="0">
                  <a:moveTo>
                    <a:pt x="2014" y="0"/>
                  </a:moveTo>
                  <a:cubicBezTo>
                    <a:pt x="989" y="528"/>
                    <a:pt x="226" y="1538"/>
                    <a:pt x="1" y="2670"/>
                  </a:cubicBezTo>
                </a:path>
              </a:pathLst>
            </a:custGeom>
            <a:noFill/>
            <a:ln w="500" cap="rnd" cmpd="sng">
              <a:solidFill>
                <a:srgbClr val="323A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8"/>
            <p:cNvSpPr/>
            <p:nvPr/>
          </p:nvSpPr>
          <p:spPr>
            <a:xfrm>
              <a:off x="3135694" y="3976650"/>
              <a:ext cx="129460" cy="59460"/>
            </a:xfrm>
            <a:custGeom>
              <a:avLst/>
              <a:gdLst/>
              <a:ahLst/>
              <a:cxnLst/>
              <a:rect l="l" t="t" r="r" b="b"/>
              <a:pathLst>
                <a:path w="2567" h="1179" fill="none" extrusionOk="0">
                  <a:moveTo>
                    <a:pt x="1" y="0"/>
                  </a:moveTo>
                  <a:cubicBezTo>
                    <a:pt x="658" y="708"/>
                    <a:pt x="1602" y="1142"/>
                    <a:pt x="2566" y="1178"/>
                  </a:cubicBezTo>
                </a:path>
              </a:pathLst>
            </a:custGeom>
            <a:noFill/>
            <a:ln w="500" cap="rnd" cmpd="sng">
              <a:solidFill>
                <a:srgbClr val="323A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8"/>
            <p:cNvSpPr/>
            <p:nvPr/>
          </p:nvSpPr>
          <p:spPr>
            <a:xfrm>
              <a:off x="3105585" y="3959553"/>
              <a:ext cx="59409" cy="57392"/>
            </a:xfrm>
            <a:custGeom>
              <a:avLst/>
              <a:gdLst/>
              <a:ahLst/>
              <a:cxnLst/>
              <a:rect l="l" t="t" r="r" b="b"/>
              <a:pathLst>
                <a:path w="1178" h="1138" extrusionOk="0">
                  <a:moveTo>
                    <a:pt x="589" y="1"/>
                  </a:moveTo>
                  <a:cubicBezTo>
                    <a:pt x="292" y="1"/>
                    <a:pt x="42" y="230"/>
                    <a:pt x="22" y="530"/>
                  </a:cubicBezTo>
                  <a:cubicBezTo>
                    <a:pt x="1" y="845"/>
                    <a:pt x="237" y="1115"/>
                    <a:pt x="550" y="1137"/>
                  </a:cubicBezTo>
                  <a:cubicBezTo>
                    <a:pt x="564" y="1137"/>
                    <a:pt x="577" y="1138"/>
                    <a:pt x="590" y="1138"/>
                  </a:cubicBezTo>
                  <a:cubicBezTo>
                    <a:pt x="887" y="1138"/>
                    <a:pt x="1136" y="909"/>
                    <a:pt x="1156" y="609"/>
                  </a:cubicBezTo>
                  <a:cubicBezTo>
                    <a:pt x="1177" y="295"/>
                    <a:pt x="940" y="24"/>
                    <a:pt x="628" y="2"/>
                  </a:cubicBezTo>
                  <a:cubicBezTo>
                    <a:pt x="615" y="1"/>
                    <a:pt x="602" y="1"/>
                    <a:pt x="589" y="1"/>
                  </a:cubicBezTo>
                  <a:close/>
                </a:path>
              </a:pathLst>
            </a:custGeom>
            <a:solidFill>
              <a:srgbClr val="FF5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8"/>
            <p:cNvSpPr/>
            <p:nvPr/>
          </p:nvSpPr>
          <p:spPr>
            <a:xfrm>
              <a:off x="3182597" y="4076155"/>
              <a:ext cx="84374" cy="81600"/>
            </a:xfrm>
            <a:custGeom>
              <a:avLst/>
              <a:gdLst/>
              <a:ahLst/>
              <a:cxnLst/>
              <a:rect l="l" t="t" r="r" b="b"/>
              <a:pathLst>
                <a:path w="1673" h="1618" extrusionOk="0">
                  <a:moveTo>
                    <a:pt x="836" y="1"/>
                  </a:moveTo>
                  <a:cubicBezTo>
                    <a:pt x="415" y="1"/>
                    <a:pt x="60" y="327"/>
                    <a:pt x="31" y="754"/>
                  </a:cubicBezTo>
                  <a:cubicBezTo>
                    <a:pt x="1" y="1199"/>
                    <a:pt x="337" y="1584"/>
                    <a:pt x="782" y="1615"/>
                  </a:cubicBezTo>
                  <a:cubicBezTo>
                    <a:pt x="800" y="1617"/>
                    <a:pt x="817" y="1617"/>
                    <a:pt x="835" y="1617"/>
                  </a:cubicBezTo>
                  <a:cubicBezTo>
                    <a:pt x="1257" y="1617"/>
                    <a:pt x="1613" y="1290"/>
                    <a:pt x="1642" y="863"/>
                  </a:cubicBezTo>
                  <a:cubicBezTo>
                    <a:pt x="1672" y="419"/>
                    <a:pt x="1336" y="34"/>
                    <a:pt x="891" y="3"/>
                  </a:cubicBezTo>
                  <a:cubicBezTo>
                    <a:pt x="873" y="1"/>
                    <a:pt x="854" y="1"/>
                    <a:pt x="836" y="1"/>
                  </a:cubicBezTo>
                  <a:close/>
                </a:path>
              </a:pathLst>
            </a:custGeom>
            <a:solidFill>
              <a:srgbClr val="FF5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8"/>
            <p:cNvSpPr/>
            <p:nvPr/>
          </p:nvSpPr>
          <p:spPr>
            <a:xfrm>
              <a:off x="3177856" y="3018012"/>
              <a:ext cx="366039" cy="995386"/>
            </a:xfrm>
            <a:custGeom>
              <a:avLst/>
              <a:gdLst/>
              <a:ahLst/>
              <a:cxnLst/>
              <a:rect l="l" t="t" r="r" b="b"/>
              <a:pathLst>
                <a:path w="7258" h="19737" extrusionOk="0">
                  <a:moveTo>
                    <a:pt x="439" y="0"/>
                  </a:moveTo>
                  <a:cubicBezTo>
                    <a:pt x="399" y="0"/>
                    <a:pt x="361" y="11"/>
                    <a:pt x="329" y="30"/>
                  </a:cubicBezTo>
                  <a:cubicBezTo>
                    <a:pt x="262" y="68"/>
                    <a:pt x="218" y="137"/>
                    <a:pt x="213" y="219"/>
                  </a:cubicBezTo>
                  <a:cubicBezTo>
                    <a:pt x="211" y="256"/>
                    <a:pt x="28" y="3996"/>
                    <a:pt x="747" y="8234"/>
                  </a:cubicBezTo>
                  <a:cubicBezTo>
                    <a:pt x="1705" y="13876"/>
                    <a:pt x="3824" y="17843"/>
                    <a:pt x="6875" y="19703"/>
                  </a:cubicBezTo>
                  <a:cubicBezTo>
                    <a:pt x="6913" y="19726"/>
                    <a:pt x="6954" y="19737"/>
                    <a:pt x="6994" y="19737"/>
                  </a:cubicBezTo>
                  <a:cubicBezTo>
                    <a:pt x="7072" y="19737"/>
                    <a:pt x="7148" y="19698"/>
                    <a:pt x="7192" y="19628"/>
                  </a:cubicBezTo>
                  <a:cubicBezTo>
                    <a:pt x="7258" y="19519"/>
                    <a:pt x="7224" y="19376"/>
                    <a:pt x="7115" y="19310"/>
                  </a:cubicBezTo>
                  <a:cubicBezTo>
                    <a:pt x="1" y="14970"/>
                    <a:pt x="666" y="390"/>
                    <a:pt x="674" y="243"/>
                  </a:cubicBezTo>
                  <a:cubicBezTo>
                    <a:pt x="680" y="116"/>
                    <a:pt x="583" y="7"/>
                    <a:pt x="455" y="1"/>
                  </a:cubicBezTo>
                  <a:cubicBezTo>
                    <a:pt x="449" y="0"/>
                    <a:pt x="444" y="0"/>
                    <a:pt x="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8"/>
            <p:cNvSpPr/>
            <p:nvPr/>
          </p:nvSpPr>
          <p:spPr>
            <a:xfrm>
              <a:off x="3151025" y="2825407"/>
              <a:ext cx="105505" cy="244245"/>
            </a:xfrm>
            <a:custGeom>
              <a:avLst/>
              <a:gdLst/>
              <a:ahLst/>
              <a:cxnLst/>
              <a:rect l="l" t="t" r="r" b="b"/>
              <a:pathLst>
                <a:path w="2092" h="4843" extrusionOk="0">
                  <a:moveTo>
                    <a:pt x="1130" y="1"/>
                  </a:moveTo>
                  <a:lnTo>
                    <a:pt x="1130" y="10"/>
                  </a:lnTo>
                  <a:cubicBezTo>
                    <a:pt x="572" y="518"/>
                    <a:pt x="22" y="1390"/>
                    <a:pt x="11" y="2147"/>
                  </a:cubicBezTo>
                  <a:cubicBezTo>
                    <a:pt x="1" y="2910"/>
                    <a:pt x="237" y="3656"/>
                    <a:pt x="570" y="4340"/>
                  </a:cubicBezTo>
                  <a:cubicBezTo>
                    <a:pt x="659" y="4523"/>
                    <a:pt x="734" y="4679"/>
                    <a:pt x="866" y="4831"/>
                  </a:cubicBezTo>
                  <a:lnTo>
                    <a:pt x="866" y="4843"/>
                  </a:lnTo>
                  <a:lnTo>
                    <a:pt x="871" y="4838"/>
                  </a:lnTo>
                  <a:cubicBezTo>
                    <a:pt x="872" y="4839"/>
                    <a:pt x="874" y="4841"/>
                    <a:pt x="875" y="4843"/>
                  </a:cubicBezTo>
                  <a:lnTo>
                    <a:pt x="875" y="4834"/>
                  </a:lnTo>
                  <a:cubicBezTo>
                    <a:pt x="1022" y="4696"/>
                    <a:pt x="1114" y="4550"/>
                    <a:pt x="1223" y="4378"/>
                  </a:cubicBezTo>
                  <a:cubicBezTo>
                    <a:pt x="1627" y="3738"/>
                    <a:pt x="1944" y="3021"/>
                    <a:pt x="2018" y="2264"/>
                  </a:cubicBezTo>
                  <a:cubicBezTo>
                    <a:pt x="2091" y="1510"/>
                    <a:pt x="1638" y="580"/>
                    <a:pt x="1140" y="11"/>
                  </a:cubicBezTo>
                  <a:lnTo>
                    <a:pt x="1140" y="3"/>
                  </a:lnTo>
                  <a:cubicBezTo>
                    <a:pt x="1137" y="4"/>
                    <a:pt x="1136" y="5"/>
                    <a:pt x="1135" y="6"/>
                  </a:cubicBezTo>
                  <a:cubicBezTo>
                    <a:pt x="1134" y="5"/>
                    <a:pt x="1132" y="3"/>
                    <a:pt x="1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8"/>
            <p:cNvSpPr/>
            <p:nvPr/>
          </p:nvSpPr>
          <p:spPr>
            <a:xfrm>
              <a:off x="3034928" y="3062091"/>
              <a:ext cx="169302" cy="153012"/>
            </a:xfrm>
            <a:custGeom>
              <a:avLst/>
              <a:gdLst/>
              <a:ahLst/>
              <a:cxnLst/>
              <a:rect l="l" t="t" r="r" b="b"/>
              <a:pathLst>
                <a:path w="3357" h="3034" extrusionOk="0">
                  <a:moveTo>
                    <a:pt x="7" y="1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13"/>
                  </a:lnTo>
                  <a:cubicBezTo>
                    <a:pt x="48" y="724"/>
                    <a:pt x="358" y="1640"/>
                    <a:pt x="901" y="2090"/>
                  </a:cubicBezTo>
                  <a:cubicBezTo>
                    <a:pt x="1446" y="2542"/>
                    <a:pt x="2126" y="2805"/>
                    <a:pt x="2815" y="2959"/>
                  </a:cubicBezTo>
                  <a:cubicBezTo>
                    <a:pt x="2982" y="2997"/>
                    <a:pt x="3125" y="3029"/>
                    <a:pt x="3289" y="3029"/>
                  </a:cubicBezTo>
                  <a:cubicBezTo>
                    <a:pt x="3307" y="3029"/>
                    <a:pt x="3325" y="3028"/>
                    <a:pt x="3344" y="3028"/>
                  </a:cubicBezTo>
                  <a:lnTo>
                    <a:pt x="3350" y="3034"/>
                  </a:lnTo>
                  <a:lnTo>
                    <a:pt x="3350" y="3028"/>
                  </a:lnTo>
                  <a:lnTo>
                    <a:pt x="3357" y="3028"/>
                  </a:lnTo>
                  <a:lnTo>
                    <a:pt x="3350" y="3020"/>
                  </a:lnTo>
                  <a:cubicBezTo>
                    <a:pt x="3337" y="2831"/>
                    <a:pt x="3285" y="2679"/>
                    <a:pt x="3224" y="2498"/>
                  </a:cubicBezTo>
                  <a:cubicBezTo>
                    <a:pt x="2996" y="1824"/>
                    <a:pt x="2661" y="1172"/>
                    <a:pt x="2155" y="674"/>
                  </a:cubicBezTo>
                  <a:cubicBezTo>
                    <a:pt x="1690" y="216"/>
                    <a:pt x="854" y="3"/>
                    <a:pt x="175" y="3"/>
                  </a:cubicBezTo>
                  <a:cubicBezTo>
                    <a:pt x="120" y="3"/>
                    <a:pt x="66" y="4"/>
                    <a:pt x="13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8"/>
            <p:cNvSpPr/>
            <p:nvPr/>
          </p:nvSpPr>
          <p:spPr>
            <a:xfrm>
              <a:off x="3033314" y="3260092"/>
              <a:ext cx="184533" cy="136218"/>
            </a:xfrm>
            <a:custGeom>
              <a:avLst/>
              <a:gdLst/>
              <a:ahLst/>
              <a:cxnLst/>
              <a:rect l="l" t="t" r="r" b="b"/>
              <a:pathLst>
                <a:path w="3659" h="2701" extrusionOk="0">
                  <a:moveTo>
                    <a:pt x="554" y="0"/>
                  </a:moveTo>
                  <a:cubicBezTo>
                    <a:pt x="365" y="0"/>
                    <a:pt x="182" y="15"/>
                    <a:pt x="14" y="42"/>
                  </a:cubicBezTo>
                  <a:lnTo>
                    <a:pt x="6" y="37"/>
                  </a:lnTo>
                  <a:lnTo>
                    <a:pt x="6" y="37"/>
                  </a:lnTo>
                  <a:cubicBezTo>
                    <a:pt x="6" y="39"/>
                    <a:pt x="8" y="41"/>
                    <a:pt x="8" y="43"/>
                  </a:cubicBezTo>
                  <a:cubicBezTo>
                    <a:pt x="4" y="44"/>
                    <a:pt x="3" y="44"/>
                    <a:pt x="0" y="44"/>
                  </a:cubicBezTo>
                  <a:lnTo>
                    <a:pt x="9" y="49"/>
                  </a:lnTo>
                  <a:cubicBezTo>
                    <a:pt x="126" y="750"/>
                    <a:pt x="532" y="1630"/>
                    <a:pt x="1119" y="2018"/>
                  </a:cubicBezTo>
                  <a:cubicBezTo>
                    <a:pt x="1709" y="2408"/>
                    <a:pt x="2413" y="2597"/>
                    <a:pt x="3113" y="2674"/>
                  </a:cubicBezTo>
                  <a:cubicBezTo>
                    <a:pt x="3233" y="2688"/>
                    <a:pt x="3340" y="2701"/>
                    <a:pt x="3450" y="2701"/>
                  </a:cubicBezTo>
                  <a:cubicBezTo>
                    <a:pt x="3514" y="2701"/>
                    <a:pt x="3578" y="2696"/>
                    <a:pt x="3646" y="2686"/>
                  </a:cubicBezTo>
                  <a:lnTo>
                    <a:pt x="3654" y="2691"/>
                  </a:lnTo>
                  <a:cubicBezTo>
                    <a:pt x="3654" y="2689"/>
                    <a:pt x="3653" y="2687"/>
                    <a:pt x="3653" y="2685"/>
                  </a:cubicBezTo>
                  <a:cubicBezTo>
                    <a:pt x="3655" y="2684"/>
                    <a:pt x="3656" y="2684"/>
                    <a:pt x="3659" y="2684"/>
                  </a:cubicBezTo>
                  <a:lnTo>
                    <a:pt x="3650" y="2679"/>
                  </a:lnTo>
                  <a:cubicBezTo>
                    <a:pt x="3618" y="2490"/>
                    <a:pt x="3549" y="2344"/>
                    <a:pt x="3469" y="2172"/>
                  </a:cubicBezTo>
                  <a:cubicBezTo>
                    <a:pt x="3172" y="1526"/>
                    <a:pt x="2770" y="913"/>
                    <a:pt x="2215" y="473"/>
                  </a:cubicBezTo>
                  <a:cubicBezTo>
                    <a:pt x="1796" y="142"/>
                    <a:pt x="1147" y="0"/>
                    <a:pt x="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8"/>
            <p:cNvSpPr/>
            <p:nvPr/>
          </p:nvSpPr>
          <p:spPr>
            <a:xfrm>
              <a:off x="3056463" y="3456076"/>
              <a:ext cx="203394" cy="114885"/>
            </a:xfrm>
            <a:custGeom>
              <a:avLst/>
              <a:gdLst/>
              <a:ahLst/>
              <a:cxnLst/>
              <a:rect l="l" t="t" r="r" b="b"/>
              <a:pathLst>
                <a:path w="4033" h="2278" extrusionOk="0">
                  <a:moveTo>
                    <a:pt x="1139" y="1"/>
                  </a:moveTo>
                  <a:cubicBezTo>
                    <a:pt x="744" y="1"/>
                    <a:pt x="343" y="70"/>
                    <a:pt x="13" y="181"/>
                  </a:cubicBezTo>
                  <a:lnTo>
                    <a:pt x="5" y="177"/>
                  </a:lnTo>
                  <a:lnTo>
                    <a:pt x="5" y="177"/>
                  </a:lnTo>
                  <a:cubicBezTo>
                    <a:pt x="6" y="178"/>
                    <a:pt x="6" y="181"/>
                    <a:pt x="8" y="182"/>
                  </a:cubicBezTo>
                  <a:cubicBezTo>
                    <a:pt x="5" y="182"/>
                    <a:pt x="3" y="182"/>
                    <a:pt x="1" y="183"/>
                  </a:cubicBezTo>
                  <a:lnTo>
                    <a:pt x="9" y="187"/>
                  </a:lnTo>
                  <a:cubicBezTo>
                    <a:pt x="237" y="859"/>
                    <a:pt x="779" y="1660"/>
                    <a:pt x="1421" y="1947"/>
                  </a:cubicBezTo>
                  <a:cubicBezTo>
                    <a:pt x="1963" y="2189"/>
                    <a:pt x="2559" y="2277"/>
                    <a:pt x="3154" y="2277"/>
                  </a:cubicBezTo>
                  <a:cubicBezTo>
                    <a:pt x="3268" y="2277"/>
                    <a:pt x="3381" y="2274"/>
                    <a:pt x="3494" y="2268"/>
                  </a:cubicBezTo>
                  <a:cubicBezTo>
                    <a:pt x="3682" y="2258"/>
                    <a:pt x="3842" y="2250"/>
                    <a:pt x="4021" y="2192"/>
                  </a:cubicBezTo>
                  <a:lnTo>
                    <a:pt x="4029" y="2196"/>
                  </a:lnTo>
                  <a:cubicBezTo>
                    <a:pt x="4027" y="2193"/>
                    <a:pt x="4027" y="2192"/>
                    <a:pt x="4026" y="2188"/>
                  </a:cubicBezTo>
                  <a:cubicBezTo>
                    <a:pt x="4029" y="2188"/>
                    <a:pt x="4030" y="2188"/>
                    <a:pt x="4033" y="2187"/>
                  </a:cubicBezTo>
                  <a:lnTo>
                    <a:pt x="4024" y="2184"/>
                  </a:lnTo>
                  <a:cubicBezTo>
                    <a:pt x="3962" y="2006"/>
                    <a:pt x="3872" y="1873"/>
                    <a:pt x="3765" y="1716"/>
                  </a:cubicBezTo>
                  <a:cubicBezTo>
                    <a:pt x="3366" y="1126"/>
                    <a:pt x="2873" y="588"/>
                    <a:pt x="2253" y="245"/>
                  </a:cubicBezTo>
                  <a:cubicBezTo>
                    <a:pt x="1942" y="73"/>
                    <a:pt x="1544" y="1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8"/>
            <p:cNvSpPr/>
            <p:nvPr/>
          </p:nvSpPr>
          <p:spPr>
            <a:xfrm>
              <a:off x="3092724" y="3638191"/>
              <a:ext cx="222508" cy="98495"/>
            </a:xfrm>
            <a:custGeom>
              <a:avLst/>
              <a:gdLst/>
              <a:ahLst/>
              <a:cxnLst/>
              <a:rect l="l" t="t" r="r" b="b"/>
              <a:pathLst>
                <a:path w="4412" h="1953" extrusionOk="0">
                  <a:moveTo>
                    <a:pt x="1776" y="1"/>
                  </a:moveTo>
                  <a:cubicBezTo>
                    <a:pt x="1170" y="1"/>
                    <a:pt x="483" y="261"/>
                    <a:pt x="11" y="579"/>
                  </a:cubicBezTo>
                  <a:lnTo>
                    <a:pt x="3" y="578"/>
                  </a:lnTo>
                  <a:lnTo>
                    <a:pt x="3" y="578"/>
                  </a:lnTo>
                  <a:cubicBezTo>
                    <a:pt x="4" y="579"/>
                    <a:pt x="5" y="582"/>
                    <a:pt x="6" y="583"/>
                  </a:cubicBezTo>
                  <a:cubicBezTo>
                    <a:pt x="5" y="584"/>
                    <a:pt x="3" y="585"/>
                    <a:pt x="0" y="587"/>
                  </a:cubicBezTo>
                  <a:lnTo>
                    <a:pt x="10" y="588"/>
                  </a:lnTo>
                  <a:cubicBezTo>
                    <a:pt x="406" y="1178"/>
                    <a:pt x="1136" y="1806"/>
                    <a:pt x="1829" y="1913"/>
                  </a:cubicBezTo>
                  <a:cubicBezTo>
                    <a:pt x="2004" y="1940"/>
                    <a:pt x="2179" y="1953"/>
                    <a:pt x="2355" y="1953"/>
                  </a:cubicBezTo>
                  <a:cubicBezTo>
                    <a:pt x="2882" y="1953"/>
                    <a:pt x="3410" y="1841"/>
                    <a:pt x="3913" y="1673"/>
                  </a:cubicBezTo>
                  <a:cubicBezTo>
                    <a:pt x="4092" y="1613"/>
                    <a:pt x="4245" y="1563"/>
                    <a:pt x="4401" y="1459"/>
                  </a:cubicBezTo>
                  <a:lnTo>
                    <a:pt x="4410" y="1461"/>
                  </a:lnTo>
                  <a:cubicBezTo>
                    <a:pt x="4409" y="1460"/>
                    <a:pt x="4407" y="1457"/>
                    <a:pt x="4406" y="1456"/>
                  </a:cubicBezTo>
                  <a:cubicBezTo>
                    <a:pt x="4407" y="1455"/>
                    <a:pt x="4410" y="1453"/>
                    <a:pt x="4411" y="1452"/>
                  </a:cubicBezTo>
                  <a:lnTo>
                    <a:pt x="4401" y="1451"/>
                  </a:lnTo>
                  <a:cubicBezTo>
                    <a:pt x="4295" y="1296"/>
                    <a:pt x="4172" y="1191"/>
                    <a:pt x="4028" y="1067"/>
                  </a:cubicBezTo>
                  <a:cubicBezTo>
                    <a:pt x="3492" y="604"/>
                    <a:pt x="2876" y="215"/>
                    <a:pt x="2190" y="47"/>
                  </a:cubicBezTo>
                  <a:cubicBezTo>
                    <a:pt x="2059" y="15"/>
                    <a:pt x="1920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8"/>
            <p:cNvSpPr/>
            <p:nvPr/>
          </p:nvSpPr>
          <p:spPr>
            <a:xfrm>
              <a:off x="3155010" y="3781977"/>
              <a:ext cx="222508" cy="98444"/>
            </a:xfrm>
            <a:custGeom>
              <a:avLst/>
              <a:gdLst/>
              <a:ahLst/>
              <a:cxnLst/>
              <a:rect l="l" t="t" r="r" b="b"/>
              <a:pathLst>
                <a:path w="4412" h="1952" extrusionOk="0">
                  <a:moveTo>
                    <a:pt x="1773" y="0"/>
                  </a:moveTo>
                  <a:cubicBezTo>
                    <a:pt x="1168" y="0"/>
                    <a:pt x="483" y="260"/>
                    <a:pt x="11" y="578"/>
                  </a:cubicBezTo>
                  <a:lnTo>
                    <a:pt x="2" y="577"/>
                  </a:lnTo>
                  <a:lnTo>
                    <a:pt x="2" y="577"/>
                  </a:lnTo>
                  <a:cubicBezTo>
                    <a:pt x="4" y="578"/>
                    <a:pt x="5" y="581"/>
                    <a:pt x="6" y="582"/>
                  </a:cubicBezTo>
                  <a:cubicBezTo>
                    <a:pt x="5" y="583"/>
                    <a:pt x="2" y="584"/>
                    <a:pt x="1" y="586"/>
                  </a:cubicBezTo>
                  <a:lnTo>
                    <a:pt x="10" y="587"/>
                  </a:lnTo>
                  <a:cubicBezTo>
                    <a:pt x="405" y="1177"/>
                    <a:pt x="1136" y="1806"/>
                    <a:pt x="1829" y="1912"/>
                  </a:cubicBezTo>
                  <a:cubicBezTo>
                    <a:pt x="2004" y="1939"/>
                    <a:pt x="2180" y="1952"/>
                    <a:pt x="2355" y="1952"/>
                  </a:cubicBezTo>
                  <a:cubicBezTo>
                    <a:pt x="2882" y="1952"/>
                    <a:pt x="3410" y="1840"/>
                    <a:pt x="3912" y="1672"/>
                  </a:cubicBezTo>
                  <a:cubicBezTo>
                    <a:pt x="4092" y="1612"/>
                    <a:pt x="4243" y="1563"/>
                    <a:pt x="4401" y="1459"/>
                  </a:cubicBezTo>
                  <a:lnTo>
                    <a:pt x="4410" y="1460"/>
                  </a:lnTo>
                  <a:cubicBezTo>
                    <a:pt x="4408" y="1459"/>
                    <a:pt x="4407" y="1456"/>
                    <a:pt x="4406" y="1455"/>
                  </a:cubicBezTo>
                  <a:cubicBezTo>
                    <a:pt x="4407" y="1454"/>
                    <a:pt x="4410" y="1452"/>
                    <a:pt x="4411" y="1451"/>
                  </a:cubicBezTo>
                  <a:lnTo>
                    <a:pt x="4401" y="1450"/>
                  </a:lnTo>
                  <a:cubicBezTo>
                    <a:pt x="4294" y="1295"/>
                    <a:pt x="4172" y="1190"/>
                    <a:pt x="4029" y="1066"/>
                  </a:cubicBezTo>
                  <a:cubicBezTo>
                    <a:pt x="3492" y="603"/>
                    <a:pt x="2876" y="214"/>
                    <a:pt x="2189" y="47"/>
                  </a:cubicBezTo>
                  <a:cubicBezTo>
                    <a:pt x="2058" y="15"/>
                    <a:pt x="191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8"/>
            <p:cNvSpPr/>
            <p:nvPr/>
          </p:nvSpPr>
          <p:spPr>
            <a:xfrm>
              <a:off x="3279630" y="3934286"/>
              <a:ext cx="215195" cy="92191"/>
            </a:xfrm>
            <a:custGeom>
              <a:avLst/>
              <a:gdLst/>
              <a:ahLst/>
              <a:cxnLst/>
              <a:rect l="l" t="t" r="r" b="b"/>
              <a:pathLst>
                <a:path w="4267" h="1828" extrusionOk="0">
                  <a:moveTo>
                    <a:pt x="1805" y="1"/>
                  </a:moveTo>
                  <a:cubicBezTo>
                    <a:pt x="1188" y="1"/>
                    <a:pt x="473" y="333"/>
                    <a:pt x="10" y="711"/>
                  </a:cubicBezTo>
                  <a:lnTo>
                    <a:pt x="2" y="709"/>
                  </a:lnTo>
                  <a:lnTo>
                    <a:pt x="6" y="713"/>
                  </a:lnTo>
                  <a:cubicBezTo>
                    <a:pt x="3" y="714"/>
                    <a:pt x="2" y="716"/>
                    <a:pt x="1" y="717"/>
                  </a:cubicBezTo>
                  <a:lnTo>
                    <a:pt x="8" y="718"/>
                  </a:lnTo>
                  <a:cubicBezTo>
                    <a:pt x="434" y="1243"/>
                    <a:pt x="1181" y="1778"/>
                    <a:pt x="1849" y="1821"/>
                  </a:cubicBezTo>
                  <a:cubicBezTo>
                    <a:pt x="1917" y="1825"/>
                    <a:pt x="1984" y="1827"/>
                    <a:pt x="2051" y="1827"/>
                  </a:cubicBezTo>
                  <a:cubicBezTo>
                    <a:pt x="2655" y="1827"/>
                    <a:pt x="3254" y="1657"/>
                    <a:pt x="3809" y="1414"/>
                  </a:cubicBezTo>
                  <a:cubicBezTo>
                    <a:pt x="3975" y="1342"/>
                    <a:pt x="4115" y="1281"/>
                    <a:pt x="4256" y="1168"/>
                  </a:cubicBezTo>
                  <a:lnTo>
                    <a:pt x="4265" y="1170"/>
                  </a:lnTo>
                  <a:cubicBezTo>
                    <a:pt x="4264" y="1167"/>
                    <a:pt x="4262" y="1166"/>
                    <a:pt x="4261" y="1165"/>
                  </a:cubicBezTo>
                  <a:cubicBezTo>
                    <a:pt x="4264" y="1163"/>
                    <a:pt x="4265" y="1162"/>
                    <a:pt x="4267" y="1161"/>
                  </a:cubicBezTo>
                  <a:lnTo>
                    <a:pt x="4267" y="1161"/>
                  </a:lnTo>
                  <a:lnTo>
                    <a:pt x="4257" y="1162"/>
                  </a:lnTo>
                  <a:cubicBezTo>
                    <a:pt x="4144" y="1023"/>
                    <a:pt x="4018" y="934"/>
                    <a:pt x="3870" y="828"/>
                  </a:cubicBezTo>
                  <a:cubicBezTo>
                    <a:pt x="3321" y="434"/>
                    <a:pt x="2702" y="117"/>
                    <a:pt x="2035" y="18"/>
                  </a:cubicBezTo>
                  <a:cubicBezTo>
                    <a:pt x="1961" y="6"/>
                    <a:pt x="1884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8"/>
            <p:cNvSpPr/>
            <p:nvPr/>
          </p:nvSpPr>
          <p:spPr>
            <a:xfrm>
              <a:off x="3490492" y="3798015"/>
              <a:ext cx="118416" cy="189878"/>
            </a:xfrm>
            <a:custGeom>
              <a:avLst/>
              <a:gdLst/>
              <a:ahLst/>
              <a:cxnLst/>
              <a:rect l="l" t="t" r="r" b="b"/>
              <a:pathLst>
                <a:path w="2348" h="3765" extrusionOk="0">
                  <a:moveTo>
                    <a:pt x="2171" y="0"/>
                  </a:moveTo>
                  <a:lnTo>
                    <a:pt x="2167" y="8"/>
                  </a:lnTo>
                  <a:cubicBezTo>
                    <a:pt x="1520" y="187"/>
                    <a:pt x="734" y="661"/>
                    <a:pt x="427" y="1262"/>
                  </a:cubicBezTo>
                  <a:cubicBezTo>
                    <a:pt x="117" y="1867"/>
                    <a:pt x="10" y="2559"/>
                    <a:pt x="5" y="3239"/>
                  </a:cubicBezTo>
                  <a:cubicBezTo>
                    <a:pt x="4" y="3422"/>
                    <a:pt x="1" y="3575"/>
                    <a:pt x="46" y="3751"/>
                  </a:cubicBezTo>
                  <a:lnTo>
                    <a:pt x="42" y="3759"/>
                  </a:lnTo>
                  <a:cubicBezTo>
                    <a:pt x="44" y="3759"/>
                    <a:pt x="45" y="3758"/>
                    <a:pt x="47" y="3758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5" y="3754"/>
                  </a:lnTo>
                  <a:cubicBezTo>
                    <a:pt x="226" y="3704"/>
                    <a:pt x="357" y="3625"/>
                    <a:pt x="512" y="3532"/>
                  </a:cubicBezTo>
                  <a:cubicBezTo>
                    <a:pt x="1090" y="3184"/>
                    <a:pt x="1627" y="2740"/>
                    <a:pt x="1985" y="2165"/>
                  </a:cubicBezTo>
                  <a:cubicBezTo>
                    <a:pt x="2342" y="1593"/>
                    <a:pt x="2348" y="667"/>
                    <a:pt x="2173" y="12"/>
                  </a:cubicBezTo>
                  <a:lnTo>
                    <a:pt x="2177" y="4"/>
                  </a:lnTo>
                  <a:lnTo>
                    <a:pt x="2177" y="4"/>
                  </a:lnTo>
                  <a:cubicBezTo>
                    <a:pt x="2176" y="4"/>
                    <a:pt x="2173" y="5"/>
                    <a:pt x="2172" y="5"/>
                  </a:cubicBezTo>
                  <a:cubicBezTo>
                    <a:pt x="2172" y="4"/>
                    <a:pt x="2171" y="1"/>
                    <a:pt x="2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8"/>
            <p:cNvSpPr/>
            <p:nvPr/>
          </p:nvSpPr>
          <p:spPr>
            <a:xfrm>
              <a:off x="3382010" y="3660785"/>
              <a:ext cx="118416" cy="189828"/>
            </a:xfrm>
            <a:custGeom>
              <a:avLst/>
              <a:gdLst/>
              <a:ahLst/>
              <a:cxnLst/>
              <a:rect l="l" t="t" r="r" b="b"/>
              <a:pathLst>
                <a:path w="2348" h="3764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8"/>
                    <a:pt x="734" y="662"/>
                    <a:pt x="425" y="1263"/>
                  </a:cubicBezTo>
                  <a:cubicBezTo>
                    <a:pt x="115" y="1868"/>
                    <a:pt x="10" y="2560"/>
                    <a:pt x="4" y="3239"/>
                  </a:cubicBezTo>
                  <a:cubicBezTo>
                    <a:pt x="3" y="3423"/>
                    <a:pt x="0" y="3576"/>
                    <a:pt x="46" y="3751"/>
                  </a:cubicBezTo>
                  <a:lnTo>
                    <a:pt x="42" y="3760"/>
                  </a:lnTo>
                  <a:cubicBezTo>
                    <a:pt x="44" y="3760"/>
                    <a:pt x="45" y="3759"/>
                    <a:pt x="47" y="3759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3" y="3755"/>
                  </a:lnTo>
                  <a:cubicBezTo>
                    <a:pt x="226" y="3705"/>
                    <a:pt x="356" y="3625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1" y="1594"/>
                    <a:pt x="2347" y="668"/>
                    <a:pt x="2172" y="12"/>
                  </a:cubicBezTo>
                  <a:lnTo>
                    <a:pt x="2177" y="5"/>
                  </a:lnTo>
                  <a:lnTo>
                    <a:pt x="2177" y="5"/>
                  </a:lnTo>
                  <a:cubicBezTo>
                    <a:pt x="2176" y="5"/>
                    <a:pt x="2172" y="6"/>
                    <a:pt x="2171" y="6"/>
                  </a:cubicBezTo>
                  <a:cubicBezTo>
                    <a:pt x="2171" y="5"/>
                    <a:pt x="2170" y="2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8"/>
            <p:cNvSpPr/>
            <p:nvPr/>
          </p:nvSpPr>
          <p:spPr>
            <a:xfrm>
              <a:off x="3306511" y="3520429"/>
              <a:ext cx="118365" cy="189777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70" y="0"/>
                  </a:moveTo>
                  <a:lnTo>
                    <a:pt x="2165" y="7"/>
                  </a:lnTo>
                  <a:cubicBezTo>
                    <a:pt x="1519" y="187"/>
                    <a:pt x="733" y="661"/>
                    <a:pt x="426" y="1262"/>
                  </a:cubicBezTo>
                  <a:cubicBezTo>
                    <a:pt x="115" y="1867"/>
                    <a:pt x="10" y="2559"/>
                    <a:pt x="5" y="3239"/>
                  </a:cubicBezTo>
                  <a:cubicBezTo>
                    <a:pt x="3" y="3421"/>
                    <a:pt x="0" y="3575"/>
                    <a:pt x="46" y="3751"/>
                  </a:cubicBezTo>
                  <a:lnTo>
                    <a:pt x="42" y="3759"/>
                  </a:lnTo>
                  <a:cubicBezTo>
                    <a:pt x="43" y="3759"/>
                    <a:pt x="46" y="3757"/>
                    <a:pt x="47" y="3757"/>
                  </a:cubicBezTo>
                  <a:cubicBezTo>
                    <a:pt x="47" y="3759"/>
                    <a:pt x="48" y="3760"/>
                    <a:pt x="48" y="3762"/>
                  </a:cubicBezTo>
                  <a:lnTo>
                    <a:pt x="53" y="3753"/>
                  </a:lnTo>
                  <a:cubicBezTo>
                    <a:pt x="225" y="3704"/>
                    <a:pt x="355" y="3624"/>
                    <a:pt x="510" y="3532"/>
                  </a:cubicBezTo>
                  <a:cubicBezTo>
                    <a:pt x="1089" y="3183"/>
                    <a:pt x="1626" y="2740"/>
                    <a:pt x="1983" y="2164"/>
                  </a:cubicBezTo>
                  <a:cubicBezTo>
                    <a:pt x="2340" y="1593"/>
                    <a:pt x="2346" y="667"/>
                    <a:pt x="2173" y="12"/>
                  </a:cubicBezTo>
                  <a:lnTo>
                    <a:pt x="2176" y="3"/>
                  </a:lnTo>
                  <a:lnTo>
                    <a:pt x="2176" y="3"/>
                  </a:lnTo>
                  <a:cubicBezTo>
                    <a:pt x="2175" y="3"/>
                    <a:pt x="2173" y="5"/>
                    <a:pt x="2171" y="5"/>
                  </a:cubicBezTo>
                  <a:cubicBezTo>
                    <a:pt x="2171" y="4"/>
                    <a:pt x="2170" y="1"/>
                    <a:pt x="2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8"/>
            <p:cNvSpPr/>
            <p:nvPr/>
          </p:nvSpPr>
          <p:spPr>
            <a:xfrm>
              <a:off x="3264046" y="3369986"/>
              <a:ext cx="118416" cy="189929"/>
            </a:xfrm>
            <a:custGeom>
              <a:avLst/>
              <a:gdLst/>
              <a:ahLst/>
              <a:cxnLst/>
              <a:rect l="l" t="t" r="r" b="b"/>
              <a:pathLst>
                <a:path w="2348" h="3766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9"/>
                    <a:pt x="734" y="662"/>
                    <a:pt x="426" y="1263"/>
                  </a:cubicBezTo>
                  <a:cubicBezTo>
                    <a:pt x="115" y="1868"/>
                    <a:pt x="10" y="2560"/>
                    <a:pt x="5" y="3241"/>
                  </a:cubicBezTo>
                  <a:cubicBezTo>
                    <a:pt x="4" y="3423"/>
                    <a:pt x="0" y="3577"/>
                    <a:pt x="46" y="3753"/>
                  </a:cubicBezTo>
                  <a:lnTo>
                    <a:pt x="42" y="3760"/>
                  </a:lnTo>
                  <a:cubicBezTo>
                    <a:pt x="43" y="3760"/>
                    <a:pt x="45" y="3759"/>
                    <a:pt x="47" y="3759"/>
                  </a:cubicBezTo>
                  <a:cubicBezTo>
                    <a:pt x="47" y="3761"/>
                    <a:pt x="48" y="3763"/>
                    <a:pt x="48" y="3765"/>
                  </a:cubicBezTo>
                  <a:lnTo>
                    <a:pt x="53" y="3755"/>
                  </a:lnTo>
                  <a:cubicBezTo>
                    <a:pt x="226" y="3705"/>
                    <a:pt x="356" y="3626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0" y="1594"/>
                    <a:pt x="2348" y="668"/>
                    <a:pt x="2173" y="12"/>
                  </a:cubicBezTo>
                  <a:lnTo>
                    <a:pt x="2177" y="5"/>
                  </a:lnTo>
                  <a:cubicBezTo>
                    <a:pt x="2175" y="5"/>
                    <a:pt x="2173" y="6"/>
                    <a:pt x="2172" y="6"/>
                  </a:cubicBezTo>
                  <a:cubicBezTo>
                    <a:pt x="2172" y="5"/>
                    <a:pt x="2170" y="3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8"/>
            <p:cNvSpPr/>
            <p:nvPr/>
          </p:nvSpPr>
          <p:spPr>
            <a:xfrm>
              <a:off x="3224961" y="3213139"/>
              <a:ext cx="118365" cy="189777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69" y="0"/>
                  </a:moveTo>
                  <a:lnTo>
                    <a:pt x="2166" y="8"/>
                  </a:lnTo>
                  <a:cubicBezTo>
                    <a:pt x="1519" y="188"/>
                    <a:pt x="733" y="661"/>
                    <a:pt x="425" y="1262"/>
                  </a:cubicBezTo>
                  <a:cubicBezTo>
                    <a:pt x="114" y="1868"/>
                    <a:pt x="9" y="2560"/>
                    <a:pt x="4" y="3239"/>
                  </a:cubicBezTo>
                  <a:cubicBezTo>
                    <a:pt x="3" y="3421"/>
                    <a:pt x="1" y="3575"/>
                    <a:pt x="45" y="3751"/>
                  </a:cubicBezTo>
                  <a:lnTo>
                    <a:pt x="41" y="3760"/>
                  </a:lnTo>
                  <a:cubicBezTo>
                    <a:pt x="42" y="3760"/>
                    <a:pt x="44" y="3757"/>
                    <a:pt x="46" y="3757"/>
                  </a:cubicBezTo>
                  <a:cubicBezTo>
                    <a:pt x="46" y="3760"/>
                    <a:pt x="47" y="3761"/>
                    <a:pt x="47" y="3763"/>
                  </a:cubicBezTo>
                  <a:lnTo>
                    <a:pt x="52" y="3754"/>
                  </a:lnTo>
                  <a:cubicBezTo>
                    <a:pt x="225" y="3705"/>
                    <a:pt x="355" y="3625"/>
                    <a:pt x="511" y="3532"/>
                  </a:cubicBezTo>
                  <a:cubicBezTo>
                    <a:pt x="1088" y="3183"/>
                    <a:pt x="1624" y="2741"/>
                    <a:pt x="1984" y="2164"/>
                  </a:cubicBezTo>
                  <a:cubicBezTo>
                    <a:pt x="2339" y="1593"/>
                    <a:pt x="2347" y="668"/>
                    <a:pt x="2172" y="12"/>
                  </a:cubicBezTo>
                  <a:lnTo>
                    <a:pt x="2176" y="4"/>
                  </a:lnTo>
                  <a:cubicBezTo>
                    <a:pt x="2174" y="4"/>
                    <a:pt x="2172" y="6"/>
                    <a:pt x="2171" y="6"/>
                  </a:cubicBezTo>
                  <a:cubicBezTo>
                    <a:pt x="2171" y="5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8"/>
            <p:cNvSpPr/>
            <p:nvPr/>
          </p:nvSpPr>
          <p:spPr>
            <a:xfrm>
              <a:off x="3202467" y="3026232"/>
              <a:ext cx="118315" cy="189828"/>
            </a:xfrm>
            <a:custGeom>
              <a:avLst/>
              <a:gdLst/>
              <a:ahLst/>
              <a:cxnLst/>
              <a:rect l="l" t="t" r="r" b="b"/>
              <a:pathLst>
                <a:path w="2346" h="3764" extrusionOk="0">
                  <a:moveTo>
                    <a:pt x="2169" y="0"/>
                  </a:moveTo>
                  <a:lnTo>
                    <a:pt x="2165" y="8"/>
                  </a:lnTo>
                  <a:cubicBezTo>
                    <a:pt x="1518" y="188"/>
                    <a:pt x="732" y="661"/>
                    <a:pt x="425" y="1262"/>
                  </a:cubicBezTo>
                  <a:cubicBezTo>
                    <a:pt x="115" y="1867"/>
                    <a:pt x="7" y="2559"/>
                    <a:pt x="4" y="3240"/>
                  </a:cubicBezTo>
                  <a:cubicBezTo>
                    <a:pt x="2" y="3422"/>
                    <a:pt x="1" y="3576"/>
                    <a:pt x="45" y="3752"/>
                  </a:cubicBezTo>
                  <a:lnTo>
                    <a:pt x="41" y="3759"/>
                  </a:lnTo>
                  <a:cubicBezTo>
                    <a:pt x="42" y="3759"/>
                    <a:pt x="45" y="3758"/>
                    <a:pt x="46" y="3758"/>
                  </a:cubicBezTo>
                  <a:cubicBezTo>
                    <a:pt x="46" y="3759"/>
                    <a:pt x="47" y="3760"/>
                    <a:pt x="47" y="3763"/>
                  </a:cubicBezTo>
                  <a:lnTo>
                    <a:pt x="53" y="3754"/>
                  </a:lnTo>
                  <a:cubicBezTo>
                    <a:pt x="224" y="3704"/>
                    <a:pt x="355" y="3625"/>
                    <a:pt x="510" y="3532"/>
                  </a:cubicBezTo>
                  <a:cubicBezTo>
                    <a:pt x="1088" y="3184"/>
                    <a:pt x="1625" y="2740"/>
                    <a:pt x="1983" y="2165"/>
                  </a:cubicBezTo>
                  <a:cubicBezTo>
                    <a:pt x="2340" y="1593"/>
                    <a:pt x="2346" y="667"/>
                    <a:pt x="2172" y="12"/>
                  </a:cubicBezTo>
                  <a:lnTo>
                    <a:pt x="2175" y="4"/>
                  </a:lnTo>
                  <a:lnTo>
                    <a:pt x="2175" y="4"/>
                  </a:lnTo>
                  <a:cubicBezTo>
                    <a:pt x="2174" y="4"/>
                    <a:pt x="2172" y="5"/>
                    <a:pt x="2170" y="5"/>
                  </a:cubicBezTo>
                  <a:cubicBezTo>
                    <a:pt x="2170" y="4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8"/>
            <p:cNvSpPr/>
            <p:nvPr/>
          </p:nvSpPr>
          <p:spPr>
            <a:xfrm>
              <a:off x="2918174" y="3516495"/>
              <a:ext cx="399274" cy="412487"/>
            </a:xfrm>
            <a:custGeom>
              <a:avLst/>
              <a:gdLst/>
              <a:ahLst/>
              <a:cxnLst/>
              <a:rect l="l" t="t" r="r" b="b"/>
              <a:pathLst>
                <a:path w="7917" h="8179" extrusionOk="0">
                  <a:moveTo>
                    <a:pt x="2819" y="1"/>
                  </a:moveTo>
                  <a:cubicBezTo>
                    <a:pt x="2339" y="1"/>
                    <a:pt x="1885" y="124"/>
                    <a:pt x="1494" y="384"/>
                  </a:cubicBezTo>
                  <a:cubicBezTo>
                    <a:pt x="60" y="1337"/>
                    <a:pt x="0" y="3770"/>
                    <a:pt x="1362" y="5816"/>
                  </a:cubicBezTo>
                  <a:cubicBezTo>
                    <a:pt x="2351" y="7304"/>
                    <a:pt x="3820" y="8178"/>
                    <a:pt x="5098" y="8178"/>
                  </a:cubicBezTo>
                  <a:cubicBezTo>
                    <a:pt x="5578" y="8178"/>
                    <a:pt x="6032" y="8055"/>
                    <a:pt x="6423" y="7795"/>
                  </a:cubicBezTo>
                  <a:cubicBezTo>
                    <a:pt x="7857" y="6842"/>
                    <a:pt x="7917" y="4409"/>
                    <a:pt x="6554" y="2363"/>
                  </a:cubicBezTo>
                  <a:cubicBezTo>
                    <a:pt x="5565" y="875"/>
                    <a:pt x="4097" y="1"/>
                    <a:pt x="2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8"/>
            <p:cNvSpPr/>
            <p:nvPr/>
          </p:nvSpPr>
          <p:spPr>
            <a:xfrm>
              <a:off x="3146890" y="3816675"/>
              <a:ext cx="125779" cy="140808"/>
            </a:xfrm>
            <a:custGeom>
              <a:avLst/>
              <a:gdLst/>
              <a:ahLst/>
              <a:cxnLst/>
              <a:rect l="l" t="t" r="r" b="b"/>
              <a:pathLst>
                <a:path w="2494" h="2792" extrusionOk="0">
                  <a:moveTo>
                    <a:pt x="766" y="0"/>
                  </a:moveTo>
                  <a:cubicBezTo>
                    <a:pt x="638" y="0"/>
                    <a:pt x="509" y="37"/>
                    <a:pt x="394" y="112"/>
                  </a:cubicBezTo>
                  <a:cubicBezTo>
                    <a:pt x="84" y="318"/>
                    <a:pt x="0" y="740"/>
                    <a:pt x="206" y="1048"/>
                  </a:cubicBezTo>
                  <a:lnTo>
                    <a:pt x="1164" y="2490"/>
                  </a:lnTo>
                  <a:cubicBezTo>
                    <a:pt x="1294" y="2686"/>
                    <a:pt x="1509" y="2792"/>
                    <a:pt x="1728" y="2792"/>
                  </a:cubicBezTo>
                  <a:cubicBezTo>
                    <a:pt x="1856" y="2792"/>
                    <a:pt x="1986" y="2755"/>
                    <a:pt x="2100" y="2680"/>
                  </a:cubicBezTo>
                  <a:cubicBezTo>
                    <a:pt x="2409" y="2474"/>
                    <a:pt x="2493" y="2052"/>
                    <a:pt x="2288" y="1744"/>
                  </a:cubicBezTo>
                  <a:lnTo>
                    <a:pt x="1330" y="302"/>
                  </a:lnTo>
                  <a:cubicBezTo>
                    <a:pt x="1201" y="106"/>
                    <a:pt x="985" y="0"/>
                    <a:pt x="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8"/>
            <p:cNvSpPr/>
            <p:nvPr/>
          </p:nvSpPr>
          <p:spPr>
            <a:xfrm>
              <a:off x="3179772" y="3796855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7" y="0"/>
                  </a:moveTo>
                  <a:cubicBezTo>
                    <a:pt x="639" y="0"/>
                    <a:pt x="509" y="36"/>
                    <a:pt x="395" y="112"/>
                  </a:cubicBezTo>
                  <a:cubicBezTo>
                    <a:pt x="85" y="318"/>
                    <a:pt x="1" y="740"/>
                    <a:pt x="207" y="1048"/>
                  </a:cubicBezTo>
                  <a:lnTo>
                    <a:pt x="1165" y="2490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7" y="2792"/>
                    <a:pt x="1986" y="2755"/>
                    <a:pt x="2101" y="2680"/>
                  </a:cubicBezTo>
                  <a:cubicBezTo>
                    <a:pt x="2410" y="2474"/>
                    <a:pt x="2495" y="2052"/>
                    <a:pt x="2290" y="1743"/>
                  </a:cubicBezTo>
                  <a:lnTo>
                    <a:pt x="1331" y="301"/>
                  </a:lnTo>
                  <a:cubicBezTo>
                    <a:pt x="1202" y="106"/>
                    <a:pt x="987" y="0"/>
                    <a:pt x="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8"/>
            <p:cNvSpPr/>
            <p:nvPr/>
          </p:nvSpPr>
          <p:spPr>
            <a:xfrm>
              <a:off x="2931186" y="3506257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7" y="1"/>
                  </a:moveTo>
                  <a:cubicBezTo>
                    <a:pt x="639" y="1"/>
                    <a:pt x="509" y="37"/>
                    <a:pt x="395" y="113"/>
                  </a:cubicBezTo>
                  <a:cubicBezTo>
                    <a:pt x="85" y="318"/>
                    <a:pt x="1" y="740"/>
                    <a:pt x="207" y="1049"/>
                  </a:cubicBezTo>
                  <a:lnTo>
                    <a:pt x="1165" y="2491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7" y="2792"/>
                    <a:pt x="1986" y="2756"/>
                    <a:pt x="2101" y="2680"/>
                  </a:cubicBezTo>
                  <a:cubicBezTo>
                    <a:pt x="2410" y="2474"/>
                    <a:pt x="2495" y="2052"/>
                    <a:pt x="2290" y="1744"/>
                  </a:cubicBezTo>
                  <a:lnTo>
                    <a:pt x="1331" y="302"/>
                  </a:lnTo>
                  <a:cubicBezTo>
                    <a:pt x="1201" y="106"/>
                    <a:pt x="986" y="1"/>
                    <a:pt x="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8"/>
            <p:cNvSpPr/>
            <p:nvPr/>
          </p:nvSpPr>
          <p:spPr>
            <a:xfrm>
              <a:off x="2964170" y="3486437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8" y="1"/>
                  </a:moveTo>
                  <a:cubicBezTo>
                    <a:pt x="640" y="1"/>
                    <a:pt x="510" y="37"/>
                    <a:pt x="396" y="112"/>
                  </a:cubicBezTo>
                  <a:cubicBezTo>
                    <a:pt x="85" y="318"/>
                    <a:pt x="1" y="740"/>
                    <a:pt x="207" y="1049"/>
                  </a:cubicBezTo>
                  <a:lnTo>
                    <a:pt x="1164" y="2491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8" y="2792"/>
                    <a:pt x="1987" y="2756"/>
                    <a:pt x="2102" y="2680"/>
                  </a:cubicBezTo>
                  <a:cubicBezTo>
                    <a:pt x="2410" y="2474"/>
                    <a:pt x="2495" y="2052"/>
                    <a:pt x="2290" y="1744"/>
                  </a:cubicBezTo>
                  <a:lnTo>
                    <a:pt x="1332" y="302"/>
                  </a:lnTo>
                  <a:cubicBezTo>
                    <a:pt x="1202" y="106"/>
                    <a:pt x="987" y="1"/>
                    <a:pt x="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8"/>
            <p:cNvSpPr/>
            <p:nvPr/>
          </p:nvSpPr>
          <p:spPr>
            <a:xfrm>
              <a:off x="3219110" y="3908918"/>
              <a:ext cx="58250" cy="12053"/>
            </a:xfrm>
            <a:custGeom>
              <a:avLst/>
              <a:gdLst/>
              <a:ahLst/>
              <a:cxnLst/>
              <a:rect l="l" t="t" r="r" b="b"/>
              <a:pathLst>
                <a:path w="1155" h="239" fill="none" extrusionOk="0">
                  <a:moveTo>
                    <a:pt x="1" y="238"/>
                  </a:moveTo>
                  <a:lnTo>
                    <a:pt x="1154" y="0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8"/>
            <p:cNvSpPr/>
            <p:nvPr/>
          </p:nvSpPr>
          <p:spPr>
            <a:xfrm>
              <a:off x="3232727" y="3889551"/>
              <a:ext cx="31016" cy="50886"/>
            </a:xfrm>
            <a:custGeom>
              <a:avLst/>
              <a:gdLst/>
              <a:ahLst/>
              <a:cxnLst/>
              <a:rect l="l" t="t" r="r" b="b"/>
              <a:pathLst>
                <a:path w="615" h="1009" fill="none" extrusionOk="0">
                  <a:moveTo>
                    <a:pt x="614" y="1"/>
                  </a:moveTo>
                  <a:lnTo>
                    <a:pt x="1" y="1008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8"/>
            <p:cNvSpPr/>
            <p:nvPr/>
          </p:nvSpPr>
          <p:spPr>
            <a:xfrm>
              <a:off x="3119555" y="3840278"/>
              <a:ext cx="36866" cy="33437"/>
            </a:xfrm>
            <a:custGeom>
              <a:avLst/>
              <a:gdLst/>
              <a:ahLst/>
              <a:cxnLst/>
              <a:rect l="l" t="t" r="r" b="b"/>
              <a:pathLst>
                <a:path w="731" h="663" extrusionOk="0">
                  <a:moveTo>
                    <a:pt x="364" y="0"/>
                  </a:moveTo>
                  <a:cubicBezTo>
                    <a:pt x="217" y="0"/>
                    <a:pt x="82" y="101"/>
                    <a:pt x="45" y="251"/>
                  </a:cubicBezTo>
                  <a:cubicBezTo>
                    <a:pt x="0" y="428"/>
                    <a:pt x="108" y="609"/>
                    <a:pt x="285" y="653"/>
                  </a:cubicBezTo>
                  <a:cubicBezTo>
                    <a:pt x="312" y="660"/>
                    <a:pt x="339" y="663"/>
                    <a:pt x="365" y="663"/>
                  </a:cubicBezTo>
                  <a:cubicBezTo>
                    <a:pt x="514" y="663"/>
                    <a:pt x="649" y="563"/>
                    <a:pt x="687" y="413"/>
                  </a:cubicBezTo>
                  <a:cubicBezTo>
                    <a:pt x="730" y="236"/>
                    <a:pt x="624" y="55"/>
                    <a:pt x="446" y="10"/>
                  </a:cubicBezTo>
                  <a:cubicBezTo>
                    <a:pt x="419" y="3"/>
                    <a:pt x="391" y="0"/>
                    <a:pt x="36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8"/>
            <p:cNvSpPr/>
            <p:nvPr/>
          </p:nvSpPr>
          <p:spPr>
            <a:xfrm>
              <a:off x="3124548" y="3765485"/>
              <a:ext cx="26628" cy="24107"/>
            </a:xfrm>
            <a:custGeom>
              <a:avLst/>
              <a:gdLst/>
              <a:ahLst/>
              <a:cxnLst/>
              <a:rect l="l" t="t" r="r" b="b"/>
              <a:pathLst>
                <a:path w="528" h="478" extrusionOk="0">
                  <a:moveTo>
                    <a:pt x="265" y="1"/>
                  </a:moveTo>
                  <a:cubicBezTo>
                    <a:pt x="157" y="1"/>
                    <a:pt x="60" y="73"/>
                    <a:pt x="34" y="181"/>
                  </a:cubicBezTo>
                  <a:cubicBezTo>
                    <a:pt x="0" y="309"/>
                    <a:pt x="78" y="438"/>
                    <a:pt x="206" y="470"/>
                  </a:cubicBezTo>
                  <a:cubicBezTo>
                    <a:pt x="226" y="475"/>
                    <a:pt x="245" y="478"/>
                    <a:pt x="265" y="478"/>
                  </a:cubicBezTo>
                  <a:cubicBezTo>
                    <a:pt x="372" y="478"/>
                    <a:pt x="469" y="405"/>
                    <a:pt x="496" y="298"/>
                  </a:cubicBezTo>
                  <a:cubicBezTo>
                    <a:pt x="528" y="169"/>
                    <a:pt x="450" y="40"/>
                    <a:pt x="323" y="8"/>
                  </a:cubicBezTo>
                  <a:cubicBezTo>
                    <a:pt x="304" y="3"/>
                    <a:pt x="284" y="1"/>
                    <a:pt x="265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8"/>
            <p:cNvSpPr/>
            <p:nvPr/>
          </p:nvSpPr>
          <p:spPr>
            <a:xfrm>
              <a:off x="3030792" y="3746724"/>
              <a:ext cx="22594" cy="20476"/>
            </a:xfrm>
            <a:custGeom>
              <a:avLst/>
              <a:gdLst/>
              <a:ahLst/>
              <a:cxnLst/>
              <a:rect l="l" t="t" r="r" b="b"/>
              <a:pathLst>
                <a:path w="448" h="406" extrusionOk="0">
                  <a:moveTo>
                    <a:pt x="223" y="0"/>
                  </a:moveTo>
                  <a:cubicBezTo>
                    <a:pt x="133" y="0"/>
                    <a:pt x="50" y="62"/>
                    <a:pt x="28" y="153"/>
                  </a:cubicBezTo>
                  <a:cubicBezTo>
                    <a:pt x="1" y="262"/>
                    <a:pt x="67" y="372"/>
                    <a:pt x="175" y="400"/>
                  </a:cubicBezTo>
                  <a:cubicBezTo>
                    <a:pt x="192" y="404"/>
                    <a:pt x="208" y="406"/>
                    <a:pt x="224" y="406"/>
                  </a:cubicBezTo>
                  <a:cubicBezTo>
                    <a:pt x="315" y="406"/>
                    <a:pt x="398" y="344"/>
                    <a:pt x="421" y="252"/>
                  </a:cubicBezTo>
                  <a:cubicBezTo>
                    <a:pt x="447" y="143"/>
                    <a:pt x="382" y="33"/>
                    <a:pt x="274" y="7"/>
                  </a:cubicBezTo>
                  <a:cubicBezTo>
                    <a:pt x="257" y="2"/>
                    <a:pt x="240" y="0"/>
                    <a:pt x="223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8"/>
            <p:cNvSpPr/>
            <p:nvPr/>
          </p:nvSpPr>
          <p:spPr>
            <a:xfrm>
              <a:off x="2982578" y="3707033"/>
              <a:ext cx="30865" cy="27889"/>
            </a:xfrm>
            <a:custGeom>
              <a:avLst/>
              <a:gdLst/>
              <a:ahLst/>
              <a:cxnLst/>
              <a:rect l="l" t="t" r="r" b="b"/>
              <a:pathLst>
                <a:path w="612" h="553" extrusionOk="0">
                  <a:moveTo>
                    <a:pt x="307" y="0"/>
                  </a:moveTo>
                  <a:cubicBezTo>
                    <a:pt x="184" y="0"/>
                    <a:pt x="71" y="84"/>
                    <a:pt x="38" y="209"/>
                  </a:cubicBezTo>
                  <a:cubicBezTo>
                    <a:pt x="1" y="356"/>
                    <a:pt x="91" y="506"/>
                    <a:pt x="239" y="543"/>
                  </a:cubicBezTo>
                  <a:cubicBezTo>
                    <a:pt x="262" y="549"/>
                    <a:pt x="285" y="552"/>
                    <a:pt x="307" y="552"/>
                  </a:cubicBezTo>
                  <a:cubicBezTo>
                    <a:pt x="430" y="552"/>
                    <a:pt x="542" y="468"/>
                    <a:pt x="574" y="344"/>
                  </a:cubicBezTo>
                  <a:cubicBezTo>
                    <a:pt x="611" y="196"/>
                    <a:pt x="521" y="46"/>
                    <a:pt x="373" y="8"/>
                  </a:cubicBezTo>
                  <a:cubicBezTo>
                    <a:pt x="351" y="3"/>
                    <a:pt x="329" y="0"/>
                    <a:pt x="30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8"/>
            <p:cNvSpPr/>
            <p:nvPr/>
          </p:nvSpPr>
          <p:spPr>
            <a:xfrm>
              <a:off x="3032658" y="3656650"/>
              <a:ext cx="28696" cy="26023"/>
            </a:xfrm>
            <a:custGeom>
              <a:avLst/>
              <a:gdLst/>
              <a:ahLst/>
              <a:cxnLst/>
              <a:rect l="l" t="t" r="r" b="b"/>
              <a:pathLst>
                <a:path w="569" h="516" extrusionOk="0">
                  <a:moveTo>
                    <a:pt x="284" y="0"/>
                  </a:moveTo>
                  <a:cubicBezTo>
                    <a:pt x="168" y="0"/>
                    <a:pt x="64" y="78"/>
                    <a:pt x="35" y="195"/>
                  </a:cubicBezTo>
                  <a:cubicBezTo>
                    <a:pt x="1" y="334"/>
                    <a:pt x="84" y="474"/>
                    <a:pt x="222" y="508"/>
                  </a:cubicBezTo>
                  <a:cubicBezTo>
                    <a:pt x="243" y="513"/>
                    <a:pt x="264" y="516"/>
                    <a:pt x="285" y="516"/>
                  </a:cubicBezTo>
                  <a:cubicBezTo>
                    <a:pt x="401" y="516"/>
                    <a:pt x="506" y="438"/>
                    <a:pt x="535" y="321"/>
                  </a:cubicBezTo>
                  <a:cubicBezTo>
                    <a:pt x="569" y="182"/>
                    <a:pt x="486" y="42"/>
                    <a:pt x="347" y="8"/>
                  </a:cubicBezTo>
                  <a:cubicBezTo>
                    <a:pt x="326" y="3"/>
                    <a:pt x="305" y="0"/>
                    <a:pt x="28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8"/>
            <p:cNvSpPr/>
            <p:nvPr/>
          </p:nvSpPr>
          <p:spPr>
            <a:xfrm>
              <a:off x="3078956" y="3710513"/>
              <a:ext cx="30865" cy="27889"/>
            </a:xfrm>
            <a:custGeom>
              <a:avLst/>
              <a:gdLst/>
              <a:ahLst/>
              <a:cxnLst/>
              <a:rect l="l" t="t" r="r" b="b"/>
              <a:pathLst>
                <a:path w="612" h="553" extrusionOk="0">
                  <a:moveTo>
                    <a:pt x="307" y="1"/>
                  </a:moveTo>
                  <a:cubicBezTo>
                    <a:pt x="183" y="1"/>
                    <a:pt x="69" y="85"/>
                    <a:pt x="39" y="209"/>
                  </a:cubicBezTo>
                  <a:cubicBezTo>
                    <a:pt x="0" y="357"/>
                    <a:pt x="91" y="507"/>
                    <a:pt x="239" y="545"/>
                  </a:cubicBezTo>
                  <a:cubicBezTo>
                    <a:pt x="262" y="550"/>
                    <a:pt x="284" y="553"/>
                    <a:pt x="306" y="553"/>
                  </a:cubicBezTo>
                  <a:cubicBezTo>
                    <a:pt x="429" y="553"/>
                    <a:pt x="542" y="469"/>
                    <a:pt x="573" y="344"/>
                  </a:cubicBezTo>
                  <a:cubicBezTo>
                    <a:pt x="612" y="197"/>
                    <a:pt x="521" y="47"/>
                    <a:pt x="374" y="9"/>
                  </a:cubicBezTo>
                  <a:cubicBezTo>
                    <a:pt x="352" y="3"/>
                    <a:pt x="329" y="1"/>
                    <a:pt x="307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8"/>
            <p:cNvSpPr/>
            <p:nvPr/>
          </p:nvSpPr>
          <p:spPr>
            <a:xfrm>
              <a:off x="3050159" y="3796199"/>
              <a:ext cx="30814" cy="27839"/>
            </a:xfrm>
            <a:custGeom>
              <a:avLst/>
              <a:gdLst/>
              <a:ahLst/>
              <a:cxnLst/>
              <a:rect l="l" t="t" r="r" b="b"/>
              <a:pathLst>
                <a:path w="611" h="552" extrusionOk="0">
                  <a:moveTo>
                    <a:pt x="307" y="0"/>
                  </a:moveTo>
                  <a:cubicBezTo>
                    <a:pt x="183" y="0"/>
                    <a:pt x="70" y="83"/>
                    <a:pt x="38" y="208"/>
                  </a:cubicBezTo>
                  <a:cubicBezTo>
                    <a:pt x="0" y="356"/>
                    <a:pt x="90" y="506"/>
                    <a:pt x="238" y="543"/>
                  </a:cubicBezTo>
                  <a:cubicBezTo>
                    <a:pt x="261" y="549"/>
                    <a:pt x="284" y="551"/>
                    <a:pt x="306" y="551"/>
                  </a:cubicBezTo>
                  <a:cubicBezTo>
                    <a:pt x="429" y="551"/>
                    <a:pt x="542" y="468"/>
                    <a:pt x="573" y="342"/>
                  </a:cubicBezTo>
                  <a:cubicBezTo>
                    <a:pt x="611" y="196"/>
                    <a:pt x="521" y="46"/>
                    <a:pt x="373" y="8"/>
                  </a:cubicBezTo>
                  <a:cubicBezTo>
                    <a:pt x="351" y="3"/>
                    <a:pt x="328" y="0"/>
                    <a:pt x="30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8"/>
            <p:cNvSpPr/>
            <p:nvPr/>
          </p:nvSpPr>
          <p:spPr>
            <a:xfrm>
              <a:off x="2968053" y="3641974"/>
              <a:ext cx="26628" cy="24157"/>
            </a:xfrm>
            <a:custGeom>
              <a:avLst/>
              <a:gdLst/>
              <a:ahLst/>
              <a:cxnLst/>
              <a:rect l="l" t="t" r="r" b="b"/>
              <a:pathLst>
                <a:path w="528" h="479" extrusionOk="0">
                  <a:moveTo>
                    <a:pt x="265" y="0"/>
                  </a:moveTo>
                  <a:cubicBezTo>
                    <a:pt x="158" y="0"/>
                    <a:pt x="60" y="73"/>
                    <a:pt x="32" y="181"/>
                  </a:cubicBezTo>
                  <a:cubicBezTo>
                    <a:pt x="0" y="309"/>
                    <a:pt x="78" y="438"/>
                    <a:pt x="206" y="471"/>
                  </a:cubicBezTo>
                  <a:cubicBezTo>
                    <a:pt x="226" y="476"/>
                    <a:pt x="245" y="478"/>
                    <a:pt x="264" y="478"/>
                  </a:cubicBezTo>
                  <a:cubicBezTo>
                    <a:pt x="372" y="478"/>
                    <a:pt x="469" y="406"/>
                    <a:pt x="496" y="297"/>
                  </a:cubicBezTo>
                  <a:cubicBezTo>
                    <a:pt x="528" y="170"/>
                    <a:pt x="450" y="41"/>
                    <a:pt x="323" y="8"/>
                  </a:cubicBezTo>
                  <a:cubicBezTo>
                    <a:pt x="304" y="3"/>
                    <a:pt x="284" y="0"/>
                    <a:pt x="265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8"/>
            <p:cNvSpPr/>
            <p:nvPr/>
          </p:nvSpPr>
          <p:spPr>
            <a:xfrm>
              <a:off x="3065339" y="3570863"/>
              <a:ext cx="6405" cy="1614"/>
            </a:xfrm>
            <a:custGeom>
              <a:avLst/>
              <a:gdLst/>
              <a:ahLst/>
              <a:cxnLst/>
              <a:rect l="l" t="t" r="r" b="b"/>
              <a:pathLst>
                <a:path w="127" h="32" extrusionOk="0">
                  <a:moveTo>
                    <a:pt x="0" y="0"/>
                  </a:moveTo>
                  <a:cubicBezTo>
                    <a:pt x="70" y="19"/>
                    <a:pt x="127" y="31"/>
                    <a:pt x="127" y="31"/>
                  </a:cubicBezTo>
                  <a:cubicBezTo>
                    <a:pt x="127" y="31"/>
                    <a:pt x="70" y="18"/>
                    <a:pt x="0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8"/>
            <p:cNvSpPr/>
            <p:nvPr/>
          </p:nvSpPr>
          <p:spPr>
            <a:xfrm>
              <a:off x="2840860" y="3163411"/>
              <a:ext cx="130368" cy="175253"/>
            </a:xfrm>
            <a:custGeom>
              <a:avLst/>
              <a:gdLst/>
              <a:ahLst/>
              <a:cxnLst/>
              <a:rect l="l" t="t" r="r" b="b"/>
              <a:pathLst>
                <a:path w="2585" h="3475" fill="none" extrusionOk="0">
                  <a:moveTo>
                    <a:pt x="0" y="1"/>
                  </a:moveTo>
                  <a:cubicBezTo>
                    <a:pt x="173" y="1503"/>
                    <a:pt x="1196" y="2876"/>
                    <a:pt x="2584" y="347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8"/>
            <p:cNvSpPr/>
            <p:nvPr/>
          </p:nvSpPr>
          <p:spPr>
            <a:xfrm>
              <a:off x="2809692" y="3092351"/>
              <a:ext cx="87652" cy="84575"/>
            </a:xfrm>
            <a:custGeom>
              <a:avLst/>
              <a:gdLst/>
              <a:ahLst/>
              <a:cxnLst/>
              <a:rect l="l" t="t" r="r" b="b"/>
              <a:pathLst>
                <a:path w="1738" h="1677" extrusionOk="0">
                  <a:moveTo>
                    <a:pt x="868" y="1"/>
                  </a:moveTo>
                  <a:cubicBezTo>
                    <a:pt x="432" y="1"/>
                    <a:pt x="65" y="339"/>
                    <a:pt x="34" y="782"/>
                  </a:cubicBezTo>
                  <a:cubicBezTo>
                    <a:pt x="1" y="1243"/>
                    <a:pt x="350" y="1642"/>
                    <a:pt x="812" y="1675"/>
                  </a:cubicBezTo>
                  <a:cubicBezTo>
                    <a:pt x="832" y="1676"/>
                    <a:pt x="852" y="1677"/>
                    <a:pt x="872" y="1677"/>
                  </a:cubicBezTo>
                  <a:cubicBezTo>
                    <a:pt x="1307" y="1677"/>
                    <a:pt x="1674" y="1338"/>
                    <a:pt x="1706" y="897"/>
                  </a:cubicBezTo>
                  <a:cubicBezTo>
                    <a:pt x="1738" y="435"/>
                    <a:pt x="1388" y="36"/>
                    <a:pt x="927" y="3"/>
                  </a:cubicBezTo>
                  <a:cubicBezTo>
                    <a:pt x="907" y="2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8"/>
            <p:cNvSpPr/>
            <p:nvPr/>
          </p:nvSpPr>
          <p:spPr>
            <a:xfrm>
              <a:off x="3334905" y="2831358"/>
              <a:ext cx="93451" cy="153718"/>
            </a:xfrm>
            <a:custGeom>
              <a:avLst/>
              <a:gdLst/>
              <a:ahLst/>
              <a:cxnLst/>
              <a:rect l="l" t="t" r="r" b="b"/>
              <a:pathLst>
                <a:path w="1853" h="3048" fill="none" extrusionOk="0">
                  <a:moveTo>
                    <a:pt x="79" y="1"/>
                  </a:moveTo>
                  <a:cubicBezTo>
                    <a:pt x="0" y="627"/>
                    <a:pt x="132" y="1278"/>
                    <a:pt x="450" y="1824"/>
                  </a:cubicBezTo>
                  <a:cubicBezTo>
                    <a:pt x="768" y="2369"/>
                    <a:pt x="1268" y="2807"/>
                    <a:pt x="1853" y="304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8"/>
            <p:cNvSpPr/>
            <p:nvPr/>
          </p:nvSpPr>
          <p:spPr>
            <a:xfrm>
              <a:off x="3299703" y="2755304"/>
              <a:ext cx="100008" cy="96578"/>
            </a:xfrm>
            <a:custGeom>
              <a:avLst/>
              <a:gdLst/>
              <a:ahLst/>
              <a:cxnLst/>
              <a:rect l="l" t="t" r="r" b="b"/>
              <a:pathLst>
                <a:path w="1983" h="1915" extrusionOk="0">
                  <a:moveTo>
                    <a:pt x="991" y="0"/>
                  </a:moveTo>
                  <a:cubicBezTo>
                    <a:pt x="492" y="0"/>
                    <a:pt x="72" y="387"/>
                    <a:pt x="37" y="892"/>
                  </a:cubicBezTo>
                  <a:cubicBezTo>
                    <a:pt x="1" y="1420"/>
                    <a:pt x="399" y="1876"/>
                    <a:pt x="927" y="1912"/>
                  </a:cubicBezTo>
                  <a:cubicBezTo>
                    <a:pt x="949" y="1914"/>
                    <a:pt x="971" y="1914"/>
                    <a:pt x="993" y="1914"/>
                  </a:cubicBezTo>
                  <a:cubicBezTo>
                    <a:pt x="1492" y="1914"/>
                    <a:pt x="1912" y="1528"/>
                    <a:pt x="1947" y="1023"/>
                  </a:cubicBezTo>
                  <a:cubicBezTo>
                    <a:pt x="1983" y="495"/>
                    <a:pt x="1585" y="39"/>
                    <a:pt x="1057" y="3"/>
                  </a:cubicBezTo>
                  <a:cubicBezTo>
                    <a:pt x="1035" y="1"/>
                    <a:pt x="1013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8"/>
            <p:cNvSpPr/>
            <p:nvPr/>
          </p:nvSpPr>
          <p:spPr>
            <a:xfrm>
              <a:off x="3364913" y="2748950"/>
              <a:ext cx="95015" cy="176463"/>
            </a:xfrm>
            <a:custGeom>
              <a:avLst/>
              <a:gdLst/>
              <a:ahLst/>
              <a:cxnLst/>
              <a:rect l="l" t="t" r="r" b="b"/>
              <a:pathLst>
                <a:path w="1884" h="3499" fill="none" extrusionOk="0">
                  <a:moveTo>
                    <a:pt x="1829" y="0"/>
                  </a:moveTo>
                  <a:cubicBezTo>
                    <a:pt x="1884" y="1376"/>
                    <a:pt x="1162" y="2757"/>
                    <a:pt x="1" y="349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8"/>
            <p:cNvSpPr/>
            <p:nvPr/>
          </p:nvSpPr>
          <p:spPr>
            <a:xfrm>
              <a:off x="3416658" y="2733921"/>
              <a:ext cx="72018" cy="64554"/>
            </a:xfrm>
            <a:custGeom>
              <a:avLst/>
              <a:gdLst/>
              <a:ahLst/>
              <a:cxnLst/>
              <a:rect l="l" t="t" r="r" b="b"/>
              <a:pathLst>
                <a:path w="1428" h="1280" extrusionOk="0">
                  <a:moveTo>
                    <a:pt x="713" y="1"/>
                  </a:moveTo>
                  <a:cubicBezTo>
                    <a:pt x="564" y="1"/>
                    <a:pt x="415" y="52"/>
                    <a:pt x="294" y="158"/>
                  </a:cubicBezTo>
                  <a:cubicBezTo>
                    <a:pt x="27" y="390"/>
                    <a:pt x="0" y="794"/>
                    <a:pt x="232" y="1060"/>
                  </a:cubicBezTo>
                  <a:cubicBezTo>
                    <a:pt x="359" y="1205"/>
                    <a:pt x="536" y="1279"/>
                    <a:pt x="715" y="1279"/>
                  </a:cubicBezTo>
                  <a:cubicBezTo>
                    <a:pt x="863" y="1279"/>
                    <a:pt x="1013" y="1228"/>
                    <a:pt x="1134" y="1123"/>
                  </a:cubicBezTo>
                  <a:cubicBezTo>
                    <a:pt x="1401" y="890"/>
                    <a:pt x="1428" y="487"/>
                    <a:pt x="1196" y="220"/>
                  </a:cubicBezTo>
                  <a:cubicBezTo>
                    <a:pt x="1070" y="75"/>
                    <a:pt x="892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8"/>
            <p:cNvSpPr/>
            <p:nvPr/>
          </p:nvSpPr>
          <p:spPr>
            <a:xfrm>
              <a:off x="3452617" y="2943925"/>
              <a:ext cx="242227" cy="747864"/>
            </a:xfrm>
            <a:custGeom>
              <a:avLst/>
              <a:gdLst/>
              <a:ahLst/>
              <a:cxnLst/>
              <a:rect l="l" t="t" r="r" b="b"/>
              <a:pathLst>
                <a:path w="4803" h="14829" extrusionOk="0">
                  <a:moveTo>
                    <a:pt x="1705" y="0"/>
                  </a:moveTo>
                  <a:cubicBezTo>
                    <a:pt x="1681" y="0"/>
                    <a:pt x="1658" y="5"/>
                    <a:pt x="1636" y="13"/>
                  </a:cubicBezTo>
                  <a:cubicBezTo>
                    <a:pt x="1586" y="34"/>
                    <a:pt x="1546" y="80"/>
                    <a:pt x="1536" y="137"/>
                  </a:cubicBezTo>
                  <a:cubicBezTo>
                    <a:pt x="1531" y="165"/>
                    <a:pt x="1050" y="2840"/>
                    <a:pt x="1171" y="5959"/>
                  </a:cubicBezTo>
                  <a:cubicBezTo>
                    <a:pt x="1332" y="10112"/>
                    <a:pt x="2488" y="13166"/>
                    <a:pt x="4510" y="14792"/>
                  </a:cubicBezTo>
                  <a:cubicBezTo>
                    <a:pt x="4541" y="14817"/>
                    <a:pt x="4578" y="14829"/>
                    <a:pt x="4614" y="14829"/>
                  </a:cubicBezTo>
                  <a:cubicBezTo>
                    <a:pt x="4663" y="14829"/>
                    <a:pt x="4712" y="14807"/>
                    <a:pt x="4745" y="14766"/>
                  </a:cubicBezTo>
                  <a:cubicBezTo>
                    <a:pt x="4803" y="14694"/>
                    <a:pt x="4791" y="14588"/>
                    <a:pt x="4719" y="14530"/>
                  </a:cubicBezTo>
                  <a:cubicBezTo>
                    <a:pt x="1" y="10739"/>
                    <a:pt x="1846" y="302"/>
                    <a:pt x="1865" y="196"/>
                  </a:cubicBezTo>
                  <a:cubicBezTo>
                    <a:pt x="1882" y="105"/>
                    <a:pt x="1821" y="18"/>
                    <a:pt x="1730" y="2"/>
                  </a:cubicBezTo>
                  <a:cubicBezTo>
                    <a:pt x="1722" y="1"/>
                    <a:pt x="1714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8"/>
            <p:cNvSpPr/>
            <p:nvPr/>
          </p:nvSpPr>
          <p:spPr>
            <a:xfrm>
              <a:off x="3508396" y="2806242"/>
              <a:ext cx="82508" cy="174597"/>
            </a:xfrm>
            <a:custGeom>
              <a:avLst/>
              <a:gdLst/>
              <a:ahLst/>
              <a:cxnLst/>
              <a:rect l="l" t="t" r="r" b="b"/>
              <a:pathLst>
                <a:path w="1636" h="3462" extrusionOk="0">
                  <a:moveTo>
                    <a:pt x="1087" y="0"/>
                  </a:moveTo>
                  <a:lnTo>
                    <a:pt x="1086" y="6"/>
                  </a:lnTo>
                  <a:cubicBezTo>
                    <a:pt x="637" y="320"/>
                    <a:pt x="157" y="896"/>
                    <a:pt x="79" y="1440"/>
                  </a:cubicBezTo>
                  <a:cubicBezTo>
                    <a:pt x="1" y="1988"/>
                    <a:pt x="100" y="2548"/>
                    <a:pt x="276" y="3072"/>
                  </a:cubicBezTo>
                  <a:cubicBezTo>
                    <a:pt x="322" y="3212"/>
                    <a:pt x="363" y="3331"/>
                    <a:pt x="442" y="3453"/>
                  </a:cubicBezTo>
                  <a:lnTo>
                    <a:pt x="441" y="3460"/>
                  </a:lnTo>
                  <a:cubicBezTo>
                    <a:pt x="442" y="3460"/>
                    <a:pt x="444" y="3459"/>
                    <a:pt x="445" y="3457"/>
                  </a:cubicBezTo>
                  <a:cubicBezTo>
                    <a:pt x="446" y="3459"/>
                    <a:pt x="446" y="3460"/>
                    <a:pt x="447" y="3461"/>
                  </a:cubicBezTo>
                  <a:lnTo>
                    <a:pt x="450" y="3455"/>
                  </a:lnTo>
                  <a:cubicBezTo>
                    <a:pt x="568" y="3369"/>
                    <a:pt x="648" y="3274"/>
                    <a:pt x="742" y="3160"/>
                  </a:cubicBezTo>
                  <a:cubicBezTo>
                    <a:pt x="1094" y="2736"/>
                    <a:pt x="1389" y="2251"/>
                    <a:pt x="1513" y="1712"/>
                  </a:cubicBezTo>
                  <a:cubicBezTo>
                    <a:pt x="1636" y="1176"/>
                    <a:pt x="1398" y="465"/>
                    <a:pt x="1092" y="7"/>
                  </a:cubicBezTo>
                  <a:lnTo>
                    <a:pt x="1093" y="1"/>
                  </a:lnTo>
                  <a:lnTo>
                    <a:pt x="1093" y="1"/>
                  </a:lnTo>
                  <a:cubicBezTo>
                    <a:pt x="1092" y="2"/>
                    <a:pt x="1091" y="2"/>
                    <a:pt x="1089" y="4"/>
                  </a:cubicBezTo>
                  <a:cubicBezTo>
                    <a:pt x="1088" y="2"/>
                    <a:pt x="1088" y="1"/>
                    <a:pt x="1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8"/>
            <p:cNvSpPr/>
            <p:nvPr/>
          </p:nvSpPr>
          <p:spPr>
            <a:xfrm>
              <a:off x="3414640" y="2960467"/>
              <a:ext cx="109489" cy="125980"/>
            </a:xfrm>
            <a:custGeom>
              <a:avLst/>
              <a:gdLst/>
              <a:ahLst/>
              <a:cxnLst/>
              <a:rect l="l" t="t" r="r" b="b"/>
              <a:pathLst>
                <a:path w="2171" h="2498" extrusionOk="0">
                  <a:moveTo>
                    <a:pt x="37" y="1"/>
                  </a:moveTo>
                  <a:lnTo>
                    <a:pt x="37" y="5"/>
                  </a:lnTo>
                  <a:lnTo>
                    <a:pt x="34" y="5"/>
                  </a:lnTo>
                  <a:lnTo>
                    <a:pt x="37" y="10"/>
                  </a:lnTo>
                  <a:cubicBezTo>
                    <a:pt x="1" y="525"/>
                    <a:pt x="138" y="1214"/>
                    <a:pt x="487" y="1589"/>
                  </a:cubicBezTo>
                  <a:cubicBezTo>
                    <a:pt x="838" y="1965"/>
                    <a:pt x="1302" y="2219"/>
                    <a:pt x="1784" y="2393"/>
                  </a:cubicBezTo>
                  <a:cubicBezTo>
                    <a:pt x="1913" y="2441"/>
                    <a:pt x="2022" y="2481"/>
                    <a:pt x="2158" y="2493"/>
                  </a:cubicBezTo>
                  <a:lnTo>
                    <a:pt x="2162" y="2498"/>
                  </a:lnTo>
                  <a:lnTo>
                    <a:pt x="2162" y="2493"/>
                  </a:lnTo>
                  <a:lnTo>
                    <a:pt x="2166" y="2493"/>
                  </a:lnTo>
                  <a:lnTo>
                    <a:pt x="2163" y="2489"/>
                  </a:lnTo>
                  <a:cubicBezTo>
                    <a:pt x="2171" y="2352"/>
                    <a:pt x="2147" y="2237"/>
                    <a:pt x="2120" y="2101"/>
                  </a:cubicBezTo>
                  <a:cubicBezTo>
                    <a:pt x="2020" y="1594"/>
                    <a:pt x="1840" y="1093"/>
                    <a:pt x="1521" y="688"/>
                  </a:cubicBezTo>
                  <a:cubicBezTo>
                    <a:pt x="1206" y="284"/>
                    <a:pt x="551" y="45"/>
                    <a:pt x="41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8"/>
            <p:cNvSpPr/>
            <p:nvPr/>
          </p:nvSpPr>
          <p:spPr>
            <a:xfrm>
              <a:off x="3396384" y="3104202"/>
              <a:ext cx="120483" cy="113574"/>
            </a:xfrm>
            <a:custGeom>
              <a:avLst/>
              <a:gdLst/>
              <a:ahLst/>
              <a:cxnLst/>
              <a:rect l="l" t="t" r="r" b="b"/>
              <a:pathLst>
                <a:path w="2389" h="2252" extrusionOk="0">
                  <a:moveTo>
                    <a:pt x="5" y="1"/>
                  </a:moveTo>
                  <a:lnTo>
                    <a:pt x="5" y="5"/>
                  </a:lnTo>
                  <a:lnTo>
                    <a:pt x="1" y="5"/>
                  </a:lnTo>
                  <a:lnTo>
                    <a:pt x="7" y="9"/>
                  </a:lnTo>
                  <a:cubicBezTo>
                    <a:pt x="26" y="523"/>
                    <a:pt x="236" y="1194"/>
                    <a:pt x="621" y="1530"/>
                  </a:cubicBezTo>
                  <a:cubicBezTo>
                    <a:pt x="1011" y="1866"/>
                    <a:pt x="1499" y="2067"/>
                    <a:pt x="1996" y="2188"/>
                  </a:cubicBezTo>
                  <a:cubicBezTo>
                    <a:pt x="2125" y="2221"/>
                    <a:pt x="2235" y="2247"/>
                    <a:pt x="2364" y="2247"/>
                  </a:cubicBezTo>
                  <a:cubicBezTo>
                    <a:pt x="2369" y="2247"/>
                    <a:pt x="2374" y="2247"/>
                    <a:pt x="2379" y="2247"/>
                  </a:cubicBezTo>
                  <a:lnTo>
                    <a:pt x="2384" y="2252"/>
                  </a:lnTo>
                  <a:lnTo>
                    <a:pt x="2384" y="2247"/>
                  </a:lnTo>
                  <a:lnTo>
                    <a:pt x="2388" y="2247"/>
                  </a:lnTo>
                  <a:lnTo>
                    <a:pt x="2382" y="2243"/>
                  </a:lnTo>
                  <a:cubicBezTo>
                    <a:pt x="2376" y="2106"/>
                    <a:pt x="2341" y="1993"/>
                    <a:pt x="2299" y="1862"/>
                  </a:cubicBezTo>
                  <a:cubicBezTo>
                    <a:pt x="2145" y="1369"/>
                    <a:pt x="1913" y="890"/>
                    <a:pt x="1554" y="522"/>
                  </a:cubicBezTo>
                  <a:cubicBezTo>
                    <a:pt x="1214" y="171"/>
                    <a:pt x="581" y="4"/>
                    <a:pt x="80" y="4"/>
                  </a:cubicBezTo>
                  <a:cubicBezTo>
                    <a:pt x="56" y="4"/>
                    <a:pt x="33" y="4"/>
                    <a:pt x="10" y="5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8"/>
            <p:cNvSpPr/>
            <p:nvPr/>
          </p:nvSpPr>
          <p:spPr>
            <a:xfrm>
              <a:off x="3394164" y="3250258"/>
              <a:ext cx="136924" cy="95217"/>
            </a:xfrm>
            <a:custGeom>
              <a:avLst/>
              <a:gdLst/>
              <a:ahLst/>
              <a:cxnLst/>
              <a:rect l="l" t="t" r="r" b="b"/>
              <a:pathLst>
                <a:path w="2715" h="1888" extrusionOk="0">
                  <a:moveTo>
                    <a:pt x="494" y="1"/>
                  </a:moveTo>
                  <a:cubicBezTo>
                    <a:pt x="323" y="1"/>
                    <a:pt x="157" y="17"/>
                    <a:pt x="7" y="47"/>
                  </a:cubicBezTo>
                  <a:lnTo>
                    <a:pt x="2" y="42"/>
                  </a:lnTo>
                  <a:lnTo>
                    <a:pt x="2" y="42"/>
                  </a:lnTo>
                  <a:cubicBezTo>
                    <a:pt x="2" y="44"/>
                    <a:pt x="3" y="45"/>
                    <a:pt x="3" y="47"/>
                  </a:cubicBezTo>
                  <a:cubicBezTo>
                    <a:pt x="2" y="48"/>
                    <a:pt x="1" y="48"/>
                    <a:pt x="0" y="48"/>
                  </a:cubicBezTo>
                  <a:lnTo>
                    <a:pt x="5" y="52"/>
                  </a:lnTo>
                  <a:cubicBezTo>
                    <a:pt x="106" y="557"/>
                    <a:pt x="421" y="1184"/>
                    <a:pt x="857" y="1451"/>
                  </a:cubicBezTo>
                  <a:cubicBezTo>
                    <a:pt x="1294" y="1720"/>
                    <a:pt x="1808" y="1837"/>
                    <a:pt x="2319" y="1876"/>
                  </a:cubicBezTo>
                  <a:cubicBezTo>
                    <a:pt x="2392" y="1882"/>
                    <a:pt x="2458" y="1887"/>
                    <a:pt x="2525" y="1887"/>
                  </a:cubicBezTo>
                  <a:cubicBezTo>
                    <a:pt x="2584" y="1887"/>
                    <a:pt x="2643" y="1883"/>
                    <a:pt x="2706" y="1871"/>
                  </a:cubicBezTo>
                  <a:lnTo>
                    <a:pt x="2711" y="1875"/>
                  </a:lnTo>
                  <a:cubicBezTo>
                    <a:pt x="2711" y="1873"/>
                    <a:pt x="2710" y="1872"/>
                    <a:pt x="2710" y="1871"/>
                  </a:cubicBezTo>
                  <a:cubicBezTo>
                    <a:pt x="2711" y="1870"/>
                    <a:pt x="2712" y="1870"/>
                    <a:pt x="2715" y="1870"/>
                  </a:cubicBezTo>
                  <a:lnTo>
                    <a:pt x="2708" y="1866"/>
                  </a:lnTo>
                  <a:cubicBezTo>
                    <a:pt x="2680" y="1731"/>
                    <a:pt x="2628" y="1627"/>
                    <a:pt x="2566" y="1503"/>
                  </a:cubicBezTo>
                  <a:cubicBezTo>
                    <a:pt x="2334" y="1041"/>
                    <a:pt x="2029" y="608"/>
                    <a:pt x="1615" y="303"/>
                  </a:cubicBezTo>
                  <a:cubicBezTo>
                    <a:pt x="1326" y="90"/>
                    <a:pt x="898" y="1"/>
                    <a:pt x="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8"/>
            <p:cNvSpPr/>
            <p:nvPr/>
          </p:nvSpPr>
          <p:spPr>
            <a:xfrm>
              <a:off x="3401225" y="3388395"/>
              <a:ext cx="156089" cy="75397"/>
            </a:xfrm>
            <a:custGeom>
              <a:avLst/>
              <a:gdLst/>
              <a:ahLst/>
              <a:cxnLst/>
              <a:rect l="l" t="t" r="r" b="b"/>
              <a:pathLst>
                <a:path w="3095" h="1495" extrusionOk="0">
                  <a:moveTo>
                    <a:pt x="1109" y="0"/>
                  </a:moveTo>
                  <a:cubicBezTo>
                    <a:pt x="728" y="0"/>
                    <a:pt x="317" y="111"/>
                    <a:pt x="8" y="265"/>
                  </a:cubicBezTo>
                  <a:lnTo>
                    <a:pt x="2" y="262"/>
                  </a:lnTo>
                  <a:lnTo>
                    <a:pt x="2" y="262"/>
                  </a:lnTo>
                  <a:cubicBezTo>
                    <a:pt x="3" y="264"/>
                    <a:pt x="3" y="265"/>
                    <a:pt x="5" y="266"/>
                  </a:cubicBezTo>
                  <a:cubicBezTo>
                    <a:pt x="3" y="266"/>
                    <a:pt x="2" y="266"/>
                    <a:pt x="1" y="267"/>
                  </a:cubicBezTo>
                  <a:lnTo>
                    <a:pt x="7" y="270"/>
                  </a:lnTo>
                  <a:cubicBezTo>
                    <a:pt x="236" y="730"/>
                    <a:pt x="704" y="1252"/>
                    <a:pt x="1193" y="1393"/>
                  </a:cubicBezTo>
                  <a:cubicBezTo>
                    <a:pt x="1438" y="1465"/>
                    <a:pt x="1692" y="1495"/>
                    <a:pt x="1948" y="1495"/>
                  </a:cubicBezTo>
                  <a:cubicBezTo>
                    <a:pt x="2204" y="1495"/>
                    <a:pt x="2463" y="1464"/>
                    <a:pt x="2715" y="1415"/>
                  </a:cubicBezTo>
                  <a:cubicBezTo>
                    <a:pt x="2851" y="1388"/>
                    <a:pt x="2965" y="1367"/>
                    <a:pt x="3088" y="1307"/>
                  </a:cubicBezTo>
                  <a:lnTo>
                    <a:pt x="3094" y="1310"/>
                  </a:lnTo>
                  <a:cubicBezTo>
                    <a:pt x="3093" y="1309"/>
                    <a:pt x="3093" y="1307"/>
                    <a:pt x="3091" y="1305"/>
                  </a:cubicBezTo>
                  <a:cubicBezTo>
                    <a:pt x="3093" y="1305"/>
                    <a:pt x="3094" y="1305"/>
                    <a:pt x="3095" y="1304"/>
                  </a:cubicBezTo>
                  <a:lnTo>
                    <a:pt x="3090" y="1303"/>
                  </a:lnTo>
                  <a:cubicBezTo>
                    <a:pt x="3028" y="1181"/>
                    <a:pt x="2949" y="1094"/>
                    <a:pt x="2857" y="991"/>
                  </a:cubicBezTo>
                  <a:cubicBezTo>
                    <a:pt x="2514" y="608"/>
                    <a:pt x="2106" y="271"/>
                    <a:pt x="1627" y="86"/>
                  </a:cubicBezTo>
                  <a:cubicBezTo>
                    <a:pt x="1472" y="26"/>
                    <a:pt x="1294" y="0"/>
                    <a:pt x="1109" y="0"/>
                  </a:cubicBez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8"/>
            <p:cNvSpPr/>
            <p:nvPr/>
          </p:nvSpPr>
          <p:spPr>
            <a:xfrm>
              <a:off x="3432645" y="3497734"/>
              <a:ext cx="156139" cy="75447"/>
            </a:xfrm>
            <a:custGeom>
              <a:avLst/>
              <a:gdLst/>
              <a:ahLst/>
              <a:cxnLst/>
              <a:rect l="l" t="t" r="r" b="b"/>
              <a:pathLst>
                <a:path w="3096" h="1496" extrusionOk="0">
                  <a:moveTo>
                    <a:pt x="1108" y="1"/>
                  </a:moveTo>
                  <a:cubicBezTo>
                    <a:pt x="727" y="1"/>
                    <a:pt x="316" y="111"/>
                    <a:pt x="9" y="265"/>
                  </a:cubicBezTo>
                  <a:lnTo>
                    <a:pt x="3" y="263"/>
                  </a:lnTo>
                  <a:lnTo>
                    <a:pt x="3" y="263"/>
                  </a:lnTo>
                  <a:cubicBezTo>
                    <a:pt x="4" y="264"/>
                    <a:pt x="4" y="265"/>
                    <a:pt x="5" y="266"/>
                  </a:cubicBezTo>
                  <a:cubicBezTo>
                    <a:pt x="4" y="266"/>
                    <a:pt x="3" y="266"/>
                    <a:pt x="1" y="268"/>
                  </a:cubicBezTo>
                  <a:lnTo>
                    <a:pt x="8" y="270"/>
                  </a:lnTo>
                  <a:cubicBezTo>
                    <a:pt x="236" y="730"/>
                    <a:pt x="704" y="1252"/>
                    <a:pt x="1193" y="1394"/>
                  </a:cubicBezTo>
                  <a:cubicBezTo>
                    <a:pt x="1440" y="1465"/>
                    <a:pt x="1695" y="1495"/>
                    <a:pt x="1952" y="1495"/>
                  </a:cubicBezTo>
                  <a:cubicBezTo>
                    <a:pt x="2207" y="1495"/>
                    <a:pt x="2464" y="1465"/>
                    <a:pt x="2715" y="1416"/>
                  </a:cubicBezTo>
                  <a:cubicBezTo>
                    <a:pt x="2850" y="1388"/>
                    <a:pt x="2964" y="1367"/>
                    <a:pt x="3087" y="1308"/>
                  </a:cubicBezTo>
                  <a:lnTo>
                    <a:pt x="3094" y="1310"/>
                  </a:lnTo>
                  <a:cubicBezTo>
                    <a:pt x="3092" y="1309"/>
                    <a:pt x="3092" y="1308"/>
                    <a:pt x="3091" y="1306"/>
                  </a:cubicBezTo>
                  <a:cubicBezTo>
                    <a:pt x="3092" y="1306"/>
                    <a:pt x="3095" y="1306"/>
                    <a:pt x="3096" y="1305"/>
                  </a:cubicBezTo>
                  <a:lnTo>
                    <a:pt x="3088" y="1304"/>
                  </a:lnTo>
                  <a:cubicBezTo>
                    <a:pt x="3026" y="1181"/>
                    <a:pt x="2948" y="1096"/>
                    <a:pt x="2856" y="992"/>
                  </a:cubicBezTo>
                  <a:cubicBezTo>
                    <a:pt x="2513" y="609"/>
                    <a:pt x="2106" y="271"/>
                    <a:pt x="1628" y="87"/>
                  </a:cubicBezTo>
                  <a:cubicBezTo>
                    <a:pt x="1472" y="27"/>
                    <a:pt x="1294" y="1"/>
                    <a:pt x="1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8"/>
            <p:cNvSpPr/>
            <p:nvPr/>
          </p:nvSpPr>
          <p:spPr>
            <a:xfrm>
              <a:off x="3507438" y="3619228"/>
              <a:ext cx="152911" cy="69143"/>
            </a:xfrm>
            <a:custGeom>
              <a:avLst/>
              <a:gdLst/>
              <a:ahLst/>
              <a:cxnLst/>
              <a:rect l="l" t="t" r="r" b="b"/>
              <a:pathLst>
                <a:path w="3032" h="1371" extrusionOk="0">
                  <a:moveTo>
                    <a:pt x="1188" y="0"/>
                  </a:moveTo>
                  <a:cubicBezTo>
                    <a:pt x="783" y="0"/>
                    <a:pt x="330" y="156"/>
                    <a:pt x="9" y="354"/>
                  </a:cubicBezTo>
                  <a:lnTo>
                    <a:pt x="3" y="353"/>
                  </a:lnTo>
                  <a:lnTo>
                    <a:pt x="3" y="353"/>
                  </a:lnTo>
                  <a:cubicBezTo>
                    <a:pt x="4" y="354"/>
                    <a:pt x="4" y="355"/>
                    <a:pt x="5" y="356"/>
                  </a:cubicBezTo>
                  <a:cubicBezTo>
                    <a:pt x="4" y="358"/>
                    <a:pt x="2" y="358"/>
                    <a:pt x="1" y="359"/>
                  </a:cubicBezTo>
                  <a:lnTo>
                    <a:pt x="7" y="360"/>
                  </a:lnTo>
                  <a:cubicBezTo>
                    <a:pt x="264" y="779"/>
                    <a:pt x="752" y="1234"/>
                    <a:pt x="1230" y="1327"/>
                  </a:cubicBezTo>
                  <a:cubicBezTo>
                    <a:pt x="1384" y="1357"/>
                    <a:pt x="1539" y="1371"/>
                    <a:pt x="1696" y="1371"/>
                  </a:cubicBezTo>
                  <a:cubicBezTo>
                    <a:pt x="2027" y="1371"/>
                    <a:pt x="2359" y="1311"/>
                    <a:pt x="2679" y="1218"/>
                  </a:cubicBezTo>
                  <a:cubicBezTo>
                    <a:pt x="2805" y="1182"/>
                    <a:pt x="2913" y="1151"/>
                    <a:pt x="3025" y="1083"/>
                  </a:cubicBezTo>
                  <a:lnTo>
                    <a:pt x="3031" y="1084"/>
                  </a:lnTo>
                  <a:cubicBezTo>
                    <a:pt x="3030" y="1083"/>
                    <a:pt x="3030" y="1082"/>
                    <a:pt x="3028" y="1081"/>
                  </a:cubicBezTo>
                  <a:cubicBezTo>
                    <a:pt x="3030" y="1079"/>
                    <a:pt x="3031" y="1079"/>
                    <a:pt x="3032" y="1078"/>
                  </a:cubicBezTo>
                  <a:lnTo>
                    <a:pt x="3026" y="1077"/>
                  </a:lnTo>
                  <a:cubicBezTo>
                    <a:pt x="2957" y="965"/>
                    <a:pt x="2875" y="891"/>
                    <a:pt x="2778" y="800"/>
                  </a:cubicBezTo>
                  <a:cubicBezTo>
                    <a:pt x="2420" y="465"/>
                    <a:pt x="2005" y="179"/>
                    <a:pt x="1534" y="45"/>
                  </a:cubicBezTo>
                  <a:cubicBezTo>
                    <a:pt x="1426" y="14"/>
                    <a:pt x="1310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8"/>
            <p:cNvSpPr/>
            <p:nvPr/>
          </p:nvSpPr>
          <p:spPr>
            <a:xfrm>
              <a:off x="3658687" y="3543376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898" y="0"/>
                  </a:moveTo>
                  <a:lnTo>
                    <a:pt x="1894" y="5"/>
                  </a:lnTo>
                  <a:cubicBezTo>
                    <a:pt x="1412" y="74"/>
                    <a:pt x="801" y="342"/>
                    <a:pt x="523" y="745"/>
                  </a:cubicBezTo>
                  <a:cubicBezTo>
                    <a:pt x="244" y="1151"/>
                    <a:pt x="102" y="1639"/>
                    <a:pt x="35" y="2128"/>
                  </a:cubicBezTo>
                  <a:cubicBezTo>
                    <a:pt x="16" y="2259"/>
                    <a:pt x="1" y="2370"/>
                    <a:pt x="16" y="2500"/>
                  </a:cubicBezTo>
                  <a:lnTo>
                    <a:pt x="12" y="2506"/>
                  </a:lnTo>
                  <a:cubicBezTo>
                    <a:pt x="14" y="2505"/>
                    <a:pt x="15" y="2505"/>
                    <a:pt x="16" y="2505"/>
                  </a:cubicBezTo>
                  <a:lnTo>
                    <a:pt x="16" y="2509"/>
                  </a:lnTo>
                  <a:lnTo>
                    <a:pt x="21" y="2506"/>
                  </a:lnTo>
                  <a:cubicBezTo>
                    <a:pt x="150" y="2487"/>
                    <a:pt x="252" y="2441"/>
                    <a:pt x="372" y="2389"/>
                  </a:cubicBezTo>
                  <a:cubicBezTo>
                    <a:pt x="821" y="2192"/>
                    <a:pt x="1248" y="1921"/>
                    <a:pt x="1561" y="1542"/>
                  </a:cubicBezTo>
                  <a:cubicBezTo>
                    <a:pt x="1871" y="1163"/>
                    <a:pt x="1962" y="497"/>
                    <a:pt x="1898" y="8"/>
                  </a:cubicBezTo>
                  <a:lnTo>
                    <a:pt x="1902" y="2"/>
                  </a:lnTo>
                  <a:lnTo>
                    <a:pt x="1902" y="2"/>
                  </a:lnTo>
                  <a:cubicBezTo>
                    <a:pt x="1900" y="4"/>
                    <a:pt x="1899" y="4"/>
                    <a:pt x="1898" y="4"/>
                  </a:cubicBezTo>
                  <a:lnTo>
                    <a:pt x="1898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8"/>
            <p:cNvSpPr/>
            <p:nvPr/>
          </p:nvSpPr>
          <p:spPr>
            <a:xfrm>
              <a:off x="3593376" y="3434390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3" y="2506"/>
                  </a:moveTo>
                  <a:cubicBezTo>
                    <a:pt x="12" y="2506"/>
                    <a:pt x="12" y="2506"/>
                    <a:pt x="12" y="2507"/>
                  </a:cubicBezTo>
                  <a:lnTo>
                    <a:pt x="13" y="2506"/>
                  </a:lnTo>
                  <a:close/>
                  <a:moveTo>
                    <a:pt x="1897" y="0"/>
                  </a:moveTo>
                  <a:lnTo>
                    <a:pt x="1894" y="6"/>
                  </a:lnTo>
                  <a:cubicBezTo>
                    <a:pt x="1411" y="74"/>
                    <a:pt x="800" y="342"/>
                    <a:pt x="523" y="745"/>
                  </a:cubicBezTo>
                  <a:cubicBezTo>
                    <a:pt x="243" y="1152"/>
                    <a:pt x="101" y="1639"/>
                    <a:pt x="34" y="2129"/>
                  </a:cubicBezTo>
                  <a:cubicBezTo>
                    <a:pt x="15" y="2260"/>
                    <a:pt x="1" y="2370"/>
                    <a:pt x="15" y="2502"/>
                  </a:cubicBezTo>
                  <a:lnTo>
                    <a:pt x="13" y="2506"/>
                  </a:lnTo>
                  <a:lnTo>
                    <a:pt x="13" y="2506"/>
                  </a:lnTo>
                  <a:cubicBezTo>
                    <a:pt x="13" y="2505"/>
                    <a:pt x="14" y="2505"/>
                    <a:pt x="15" y="2505"/>
                  </a:cubicBezTo>
                  <a:lnTo>
                    <a:pt x="15" y="2509"/>
                  </a:lnTo>
                  <a:lnTo>
                    <a:pt x="21" y="2507"/>
                  </a:lnTo>
                  <a:cubicBezTo>
                    <a:pt x="149" y="2487"/>
                    <a:pt x="251" y="2442"/>
                    <a:pt x="371" y="2389"/>
                  </a:cubicBezTo>
                  <a:cubicBezTo>
                    <a:pt x="820" y="2192"/>
                    <a:pt x="1248" y="1922"/>
                    <a:pt x="1559" y="1542"/>
                  </a:cubicBezTo>
                  <a:cubicBezTo>
                    <a:pt x="1870" y="1163"/>
                    <a:pt x="1962" y="497"/>
                    <a:pt x="1897" y="9"/>
                  </a:cubicBezTo>
                  <a:lnTo>
                    <a:pt x="1901" y="4"/>
                  </a:lnTo>
                  <a:lnTo>
                    <a:pt x="1901" y="4"/>
                  </a:lnTo>
                  <a:cubicBezTo>
                    <a:pt x="1900" y="5"/>
                    <a:pt x="1899" y="5"/>
                    <a:pt x="1897" y="5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8"/>
            <p:cNvSpPr/>
            <p:nvPr/>
          </p:nvSpPr>
          <p:spPr>
            <a:xfrm>
              <a:off x="3552172" y="3326160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3" y="2505"/>
                  </a:moveTo>
                  <a:lnTo>
                    <a:pt x="13" y="2505"/>
                  </a:lnTo>
                  <a:cubicBezTo>
                    <a:pt x="13" y="2505"/>
                    <a:pt x="12" y="2506"/>
                    <a:pt x="12" y="2506"/>
                  </a:cubicBezTo>
                  <a:lnTo>
                    <a:pt x="13" y="2505"/>
                  </a:lnTo>
                  <a:close/>
                  <a:moveTo>
                    <a:pt x="1897" y="0"/>
                  </a:moveTo>
                  <a:lnTo>
                    <a:pt x="1893" y="5"/>
                  </a:lnTo>
                  <a:cubicBezTo>
                    <a:pt x="1410" y="73"/>
                    <a:pt x="800" y="341"/>
                    <a:pt x="523" y="745"/>
                  </a:cubicBezTo>
                  <a:cubicBezTo>
                    <a:pt x="244" y="1151"/>
                    <a:pt x="101" y="1639"/>
                    <a:pt x="34" y="2129"/>
                  </a:cubicBezTo>
                  <a:cubicBezTo>
                    <a:pt x="16" y="2259"/>
                    <a:pt x="0" y="2370"/>
                    <a:pt x="16" y="2501"/>
                  </a:cubicBezTo>
                  <a:lnTo>
                    <a:pt x="13" y="2505"/>
                  </a:lnTo>
                  <a:lnTo>
                    <a:pt x="13" y="2505"/>
                  </a:lnTo>
                  <a:cubicBezTo>
                    <a:pt x="14" y="2504"/>
                    <a:pt x="15" y="2504"/>
                    <a:pt x="16" y="2504"/>
                  </a:cubicBezTo>
                  <a:lnTo>
                    <a:pt x="16" y="2508"/>
                  </a:lnTo>
                  <a:lnTo>
                    <a:pt x="21" y="2506"/>
                  </a:lnTo>
                  <a:cubicBezTo>
                    <a:pt x="148" y="2487"/>
                    <a:pt x="251" y="2441"/>
                    <a:pt x="371" y="2388"/>
                  </a:cubicBezTo>
                  <a:cubicBezTo>
                    <a:pt x="820" y="2192"/>
                    <a:pt x="1248" y="1922"/>
                    <a:pt x="1559" y="1541"/>
                  </a:cubicBezTo>
                  <a:cubicBezTo>
                    <a:pt x="1870" y="1163"/>
                    <a:pt x="1962" y="497"/>
                    <a:pt x="1897" y="8"/>
                  </a:cubicBezTo>
                  <a:lnTo>
                    <a:pt x="1901" y="3"/>
                  </a:lnTo>
                  <a:lnTo>
                    <a:pt x="1901" y="3"/>
                  </a:lnTo>
                  <a:cubicBezTo>
                    <a:pt x="1900" y="4"/>
                    <a:pt x="1899" y="4"/>
                    <a:pt x="1897" y="4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8"/>
            <p:cNvSpPr/>
            <p:nvPr/>
          </p:nvSpPr>
          <p:spPr>
            <a:xfrm>
              <a:off x="3535630" y="3213996"/>
              <a:ext cx="98999" cy="126535"/>
            </a:xfrm>
            <a:custGeom>
              <a:avLst/>
              <a:gdLst/>
              <a:ahLst/>
              <a:cxnLst/>
              <a:rect l="l" t="t" r="r" b="b"/>
              <a:pathLst>
                <a:path w="1963" h="2509" extrusionOk="0">
                  <a:moveTo>
                    <a:pt x="1898" y="0"/>
                  </a:moveTo>
                  <a:lnTo>
                    <a:pt x="1894" y="5"/>
                  </a:lnTo>
                  <a:cubicBezTo>
                    <a:pt x="1411" y="73"/>
                    <a:pt x="801" y="341"/>
                    <a:pt x="523" y="745"/>
                  </a:cubicBezTo>
                  <a:cubicBezTo>
                    <a:pt x="244" y="1151"/>
                    <a:pt x="102" y="1639"/>
                    <a:pt x="35" y="2129"/>
                  </a:cubicBezTo>
                  <a:cubicBezTo>
                    <a:pt x="16" y="2259"/>
                    <a:pt x="1" y="2370"/>
                    <a:pt x="16" y="2501"/>
                  </a:cubicBezTo>
                  <a:lnTo>
                    <a:pt x="12" y="2506"/>
                  </a:lnTo>
                  <a:cubicBezTo>
                    <a:pt x="14" y="2504"/>
                    <a:pt x="15" y="2504"/>
                    <a:pt x="16" y="2504"/>
                  </a:cubicBezTo>
                  <a:lnTo>
                    <a:pt x="16" y="2508"/>
                  </a:lnTo>
                  <a:lnTo>
                    <a:pt x="21" y="2506"/>
                  </a:lnTo>
                  <a:cubicBezTo>
                    <a:pt x="150" y="2487"/>
                    <a:pt x="252" y="2441"/>
                    <a:pt x="372" y="2388"/>
                  </a:cubicBezTo>
                  <a:cubicBezTo>
                    <a:pt x="821" y="2192"/>
                    <a:pt x="1249" y="1922"/>
                    <a:pt x="1560" y="1541"/>
                  </a:cubicBezTo>
                  <a:cubicBezTo>
                    <a:pt x="1871" y="1163"/>
                    <a:pt x="1963" y="497"/>
                    <a:pt x="1898" y="8"/>
                  </a:cubicBezTo>
                  <a:lnTo>
                    <a:pt x="1902" y="3"/>
                  </a:lnTo>
                  <a:lnTo>
                    <a:pt x="1902" y="3"/>
                  </a:lnTo>
                  <a:cubicBezTo>
                    <a:pt x="1901" y="4"/>
                    <a:pt x="1899" y="4"/>
                    <a:pt x="1898" y="4"/>
                  </a:cubicBezTo>
                  <a:lnTo>
                    <a:pt x="1898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8"/>
            <p:cNvSpPr/>
            <p:nvPr/>
          </p:nvSpPr>
          <p:spPr>
            <a:xfrm>
              <a:off x="3522164" y="3097293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897" y="0"/>
                  </a:moveTo>
                  <a:lnTo>
                    <a:pt x="1894" y="5"/>
                  </a:lnTo>
                  <a:cubicBezTo>
                    <a:pt x="1411" y="74"/>
                    <a:pt x="800" y="341"/>
                    <a:pt x="523" y="745"/>
                  </a:cubicBezTo>
                  <a:cubicBezTo>
                    <a:pt x="244" y="1150"/>
                    <a:pt x="101" y="1638"/>
                    <a:pt x="34" y="2128"/>
                  </a:cubicBezTo>
                  <a:cubicBezTo>
                    <a:pt x="16" y="2258"/>
                    <a:pt x="1" y="2370"/>
                    <a:pt x="16" y="2500"/>
                  </a:cubicBezTo>
                  <a:lnTo>
                    <a:pt x="12" y="2505"/>
                  </a:lnTo>
                  <a:cubicBezTo>
                    <a:pt x="13" y="2504"/>
                    <a:pt x="14" y="2504"/>
                    <a:pt x="16" y="2504"/>
                  </a:cubicBezTo>
                  <a:lnTo>
                    <a:pt x="16" y="2509"/>
                  </a:lnTo>
                  <a:lnTo>
                    <a:pt x="21" y="2505"/>
                  </a:lnTo>
                  <a:cubicBezTo>
                    <a:pt x="149" y="2486"/>
                    <a:pt x="251" y="2441"/>
                    <a:pt x="371" y="2387"/>
                  </a:cubicBezTo>
                  <a:cubicBezTo>
                    <a:pt x="820" y="2191"/>
                    <a:pt x="1248" y="1921"/>
                    <a:pt x="1560" y="1541"/>
                  </a:cubicBezTo>
                  <a:cubicBezTo>
                    <a:pt x="1870" y="1162"/>
                    <a:pt x="1962" y="497"/>
                    <a:pt x="1897" y="7"/>
                  </a:cubicBezTo>
                  <a:lnTo>
                    <a:pt x="1901" y="2"/>
                  </a:lnTo>
                  <a:lnTo>
                    <a:pt x="1901" y="2"/>
                  </a:lnTo>
                  <a:cubicBezTo>
                    <a:pt x="1900" y="3"/>
                    <a:pt x="1899" y="3"/>
                    <a:pt x="1897" y="3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8"/>
            <p:cNvSpPr/>
            <p:nvPr/>
          </p:nvSpPr>
          <p:spPr>
            <a:xfrm>
              <a:off x="3523476" y="2960568"/>
              <a:ext cx="98949" cy="126586"/>
            </a:xfrm>
            <a:custGeom>
              <a:avLst/>
              <a:gdLst/>
              <a:ahLst/>
              <a:cxnLst/>
              <a:rect l="l" t="t" r="r" b="b"/>
              <a:pathLst>
                <a:path w="1962" h="2510" extrusionOk="0">
                  <a:moveTo>
                    <a:pt x="1897" y="1"/>
                  </a:moveTo>
                  <a:lnTo>
                    <a:pt x="1894" y="6"/>
                  </a:lnTo>
                  <a:cubicBezTo>
                    <a:pt x="1410" y="74"/>
                    <a:pt x="800" y="342"/>
                    <a:pt x="523" y="746"/>
                  </a:cubicBezTo>
                  <a:cubicBezTo>
                    <a:pt x="244" y="1151"/>
                    <a:pt x="101" y="1638"/>
                    <a:pt x="34" y="2129"/>
                  </a:cubicBezTo>
                  <a:cubicBezTo>
                    <a:pt x="16" y="2259"/>
                    <a:pt x="1" y="2371"/>
                    <a:pt x="16" y="2501"/>
                  </a:cubicBezTo>
                  <a:lnTo>
                    <a:pt x="12" y="2506"/>
                  </a:lnTo>
                  <a:cubicBezTo>
                    <a:pt x="13" y="2505"/>
                    <a:pt x="14" y="2505"/>
                    <a:pt x="16" y="2505"/>
                  </a:cubicBezTo>
                  <a:lnTo>
                    <a:pt x="16" y="2509"/>
                  </a:lnTo>
                  <a:lnTo>
                    <a:pt x="21" y="2507"/>
                  </a:lnTo>
                  <a:cubicBezTo>
                    <a:pt x="148" y="2489"/>
                    <a:pt x="251" y="2443"/>
                    <a:pt x="371" y="2390"/>
                  </a:cubicBezTo>
                  <a:cubicBezTo>
                    <a:pt x="820" y="2194"/>
                    <a:pt x="1248" y="1923"/>
                    <a:pt x="1559" y="1543"/>
                  </a:cubicBezTo>
                  <a:cubicBezTo>
                    <a:pt x="1870" y="1165"/>
                    <a:pt x="1962" y="498"/>
                    <a:pt x="1897" y="9"/>
                  </a:cubicBezTo>
                  <a:lnTo>
                    <a:pt x="1901" y="4"/>
                  </a:lnTo>
                  <a:lnTo>
                    <a:pt x="1897" y="4"/>
                  </a:lnTo>
                  <a:lnTo>
                    <a:pt x="1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8"/>
            <p:cNvSpPr/>
            <p:nvPr/>
          </p:nvSpPr>
          <p:spPr>
            <a:xfrm>
              <a:off x="3872374" y="31633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E8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8"/>
            <p:cNvSpPr/>
            <p:nvPr/>
          </p:nvSpPr>
          <p:spPr>
            <a:xfrm>
              <a:off x="3380901" y="3164874"/>
              <a:ext cx="334317" cy="352170"/>
            </a:xfrm>
            <a:custGeom>
              <a:avLst/>
              <a:gdLst/>
              <a:ahLst/>
              <a:cxnLst/>
              <a:rect l="l" t="t" r="r" b="b"/>
              <a:pathLst>
                <a:path w="6629" h="6983" extrusionOk="0">
                  <a:moveTo>
                    <a:pt x="4214" y="0"/>
                  </a:moveTo>
                  <a:cubicBezTo>
                    <a:pt x="3109" y="0"/>
                    <a:pt x="1852" y="810"/>
                    <a:pt x="1057" y="2152"/>
                  </a:cubicBezTo>
                  <a:cubicBezTo>
                    <a:pt x="1" y="3931"/>
                    <a:pt x="157" y="5974"/>
                    <a:pt x="1403" y="6714"/>
                  </a:cubicBezTo>
                  <a:cubicBezTo>
                    <a:pt x="1710" y="6896"/>
                    <a:pt x="2054" y="6982"/>
                    <a:pt x="2415" y="6982"/>
                  </a:cubicBezTo>
                  <a:cubicBezTo>
                    <a:pt x="3521" y="6982"/>
                    <a:pt x="4778" y="6173"/>
                    <a:pt x="5573" y="4830"/>
                  </a:cubicBezTo>
                  <a:cubicBezTo>
                    <a:pt x="6629" y="3049"/>
                    <a:pt x="6474" y="1008"/>
                    <a:pt x="5226" y="269"/>
                  </a:cubicBezTo>
                  <a:cubicBezTo>
                    <a:pt x="4919" y="87"/>
                    <a:pt x="4575" y="0"/>
                    <a:pt x="4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8"/>
            <p:cNvSpPr/>
            <p:nvPr/>
          </p:nvSpPr>
          <p:spPr>
            <a:xfrm>
              <a:off x="3405462" y="3410384"/>
              <a:ext cx="102882" cy="120584"/>
            </a:xfrm>
            <a:custGeom>
              <a:avLst/>
              <a:gdLst/>
              <a:ahLst/>
              <a:cxnLst/>
              <a:rect l="l" t="t" r="r" b="b"/>
              <a:pathLst>
                <a:path w="2040" h="2391" extrusionOk="0">
                  <a:moveTo>
                    <a:pt x="1394" y="1"/>
                  </a:moveTo>
                  <a:cubicBezTo>
                    <a:pt x="1199" y="1"/>
                    <a:pt x="1009" y="100"/>
                    <a:pt x="904" y="279"/>
                  </a:cubicBezTo>
                  <a:lnTo>
                    <a:pt x="160" y="1533"/>
                  </a:lnTo>
                  <a:cubicBezTo>
                    <a:pt x="1" y="1801"/>
                    <a:pt x="91" y="2152"/>
                    <a:pt x="360" y="2311"/>
                  </a:cubicBezTo>
                  <a:cubicBezTo>
                    <a:pt x="450" y="2365"/>
                    <a:pt x="549" y="2390"/>
                    <a:pt x="647" y="2390"/>
                  </a:cubicBezTo>
                  <a:cubicBezTo>
                    <a:pt x="842" y="2390"/>
                    <a:pt x="1032" y="2291"/>
                    <a:pt x="1138" y="2112"/>
                  </a:cubicBezTo>
                  <a:lnTo>
                    <a:pt x="1881" y="858"/>
                  </a:lnTo>
                  <a:cubicBezTo>
                    <a:pt x="2040" y="589"/>
                    <a:pt x="1951" y="238"/>
                    <a:pt x="1682" y="79"/>
                  </a:cubicBezTo>
                  <a:cubicBezTo>
                    <a:pt x="1591" y="26"/>
                    <a:pt x="1492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8"/>
            <p:cNvSpPr/>
            <p:nvPr/>
          </p:nvSpPr>
          <p:spPr>
            <a:xfrm>
              <a:off x="3432544" y="3428136"/>
              <a:ext cx="102882" cy="120584"/>
            </a:xfrm>
            <a:custGeom>
              <a:avLst/>
              <a:gdLst/>
              <a:ahLst/>
              <a:cxnLst/>
              <a:rect l="l" t="t" r="r" b="b"/>
              <a:pathLst>
                <a:path w="2040" h="2391" extrusionOk="0">
                  <a:moveTo>
                    <a:pt x="1394" y="1"/>
                  </a:moveTo>
                  <a:cubicBezTo>
                    <a:pt x="1199" y="1"/>
                    <a:pt x="1008" y="100"/>
                    <a:pt x="903" y="279"/>
                  </a:cubicBezTo>
                  <a:lnTo>
                    <a:pt x="160" y="1532"/>
                  </a:lnTo>
                  <a:cubicBezTo>
                    <a:pt x="1" y="1801"/>
                    <a:pt x="90" y="2152"/>
                    <a:pt x="358" y="2311"/>
                  </a:cubicBezTo>
                  <a:cubicBezTo>
                    <a:pt x="449" y="2365"/>
                    <a:pt x="548" y="2390"/>
                    <a:pt x="646" y="2390"/>
                  </a:cubicBezTo>
                  <a:cubicBezTo>
                    <a:pt x="841" y="2390"/>
                    <a:pt x="1032" y="2290"/>
                    <a:pt x="1137" y="2112"/>
                  </a:cubicBezTo>
                  <a:lnTo>
                    <a:pt x="1880" y="858"/>
                  </a:lnTo>
                  <a:cubicBezTo>
                    <a:pt x="2039" y="589"/>
                    <a:pt x="1950" y="238"/>
                    <a:pt x="1681" y="79"/>
                  </a:cubicBezTo>
                  <a:cubicBezTo>
                    <a:pt x="1591" y="26"/>
                    <a:pt x="1492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8"/>
            <p:cNvSpPr/>
            <p:nvPr/>
          </p:nvSpPr>
          <p:spPr>
            <a:xfrm>
              <a:off x="3562259" y="3133454"/>
              <a:ext cx="102832" cy="120534"/>
            </a:xfrm>
            <a:custGeom>
              <a:avLst/>
              <a:gdLst/>
              <a:ahLst/>
              <a:cxnLst/>
              <a:rect l="l" t="t" r="r" b="b"/>
              <a:pathLst>
                <a:path w="2039" h="2390" extrusionOk="0">
                  <a:moveTo>
                    <a:pt x="1393" y="0"/>
                  </a:moveTo>
                  <a:cubicBezTo>
                    <a:pt x="1198" y="0"/>
                    <a:pt x="1009" y="100"/>
                    <a:pt x="903" y="278"/>
                  </a:cubicBezTo>
                  <a:lnTo>
                    <a:pt x="159" y="1533"/>
                  </a:lnTo>
                  <a:cubicBezTo>
                    <a:pt x="0" y="1802"/>
                    <a:pt x="89" y="2151"/>
                    <a:pt x="359" y="2311"/>
                  </a:cubicBezTo>
                  <a:cubicBezTo>
                    <a:pt x="450" y="2364"/>
                    <a:pt x="549" y="2390"/>
                    <a:pt x="648" y="2390"/>
                  </a:cubicBezTo>
                  <a:cubicBezTo>
                    <a:pt x="842" y="2390"/>
                    <a:pt x="1031" y="2291"/>
                    <a:pt x="1137" y="2112"/>
                  </a:cubicBezTo>
                  <a:lnTo>
                    <a:pt x="1881" y="857"/>
                  </a:lnTo>
                  <a:cubicBezTo>
                    <a:pt x="2039" y="588"/>
                    <a:pt x="1950" y="238"/>
                    <a:pt x="1681" y="80"/>
                  </a:cubicBezTo>
                  <a:cubicBezTo>
                    <a:pt x="1591" y="26"/>
                    <a:pt x="1491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8"/>
            <p:cNvSpPr/>
            <p:nvPr/>
          </p:nvSpPr>
          <p:spPr>
            <a:xfrm>
              <a:off x="3589342" y="3151206"/>
              <a:ext cx="102882" cy="120534"/>
            </a:xfrm>
            <a:custGeom>
              <a:avLst/>
              <a:gdLst/>
              <a:ahLst/>
              <a:cxnLst/>
              <a:rect l="l" t="t" r="r" b="b"/>
              <a:pathLst>
                <a:path w="2040" h="2390" extrusionOk="0">
                  <a:moveTo>
                    <a:pt x="1393" y="0"/>
                  </a:moveTo>
                  <a:cubicBezTo>
                    <a:pt x="1199" y="0"/>
                    <a:pt x="1010" y="99"/>
                    <a:pt x="904" y="278"/>
                  </a:cubicBezTo>
                  <a:lnTo>
                    <a:pt x="160" y="1533"/>
                  </a:lnTo>
                  <a:cubicBezTo>
                    <a:pt x="1" y="1802"/>
                    <a:pt x="90" y="2151"/>
                    <a:pt x="360" y="2310"/>
                  </a:cubicBezTo>
                  <a:cubicBezTo>
                    <a:pt x="450" y="2364"/>
                    <a:pt x="549" y="2390"/>
                    <a:pt x="647" y="2390"/>
                  </a:cubicBezTo>
                  <a:cubicBezTo>
                    <a:pt x="841" y="2390"/>
                    <a:pt x="1032" y="2290"/>
                    <a:pt x="1138" y="2112"/>
                  </a:cubicBezTo>
                  <a:lnTo>
                    <a:pt x="1882" y="857"/>
                  </a:lnTo>
                  <a:cubicBezTo>
                    <a:pt x="2040" y="588"/>
                    <a:pt x="1951" y="238"/>
                    <a:pt x="1682" y="79"/>
                  </a:cubicBezTo>
                  <a:cubicBezTo>
                    <a:pt x="1591" y="26"/>
                    <a:pt x="1492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8"/>
            <p:cNvSpPr/>
            <p:nvPr/>
          </p:nvSpPr>
          <p:spPr>
            <a:xfrm>
              <a:off x="3434612" y="3490169"/>
              <a:ext cx="30411" cy="39791"/>
            </a:xfrm>
            <a:custGeom>
              <a:avLst/>
              <a:gdLst/>
              <a:ahLst/>
              <a:cxnLst/>
              <a:rect l="l" t="t" r="r" b="b"/>
              <a:pathLst>
                <a:path w="603" h="789" fill="none" extrusionOk="0">
                  <a:moveTo>
                    <a:pt x="1" y="0"/>
                  </a:moveTo>
                  <a:lnTo>
                    <a:pt x="603" y="788"/>
                  </a:lnTo>
                </a:path>
              </a:pathLst>
            </a:custGeom>
            <a:noFill/>
            <a:ln w="30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8"/>
            <p:cNvSpPr/>
            <p:nvPr/>
          </p:nvSpPr>
          <p:spPr>
            <a:xfrm>
              <a:off x="3424929" y="3507619"/>
              <a:ext cx="49878" cy="4842"/>
            </a:xfrm>
            <a:custGeom>
              <a:avLst/>
              <a:gdLst/>
              <a:ahLst/>
              <a:cxnLst/>
              <a:rect l="l" t="t" r="r" b="b"/>
              <a:pathLst>
                <a:path w="989" h="96" fill="none" extrusionOk="0">
                  <a:moveTo>
                    <a:pt x="988" y="96"/>
                  </a:moveTo>
                  <a:lnTo>
                    <a:pt x="1" y="1"/>
                  </a:lnTo>
                </a:path>
              </a:pathLst>
            </a:custGeom>
            <a:noFill/>
            <a:ln w="30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8"/>
            <p:cNvSpPr/>
            <p:nvPr/>
          </p:nvSpPr>
          <p:spPr>
            <a:xfrm>
              <a:off x="3438243" y="3391219"/>
              <a:ext cx="30764" cy="28192"/>
            </a:xfrm>
            <a:custGeom>
              <a:avLst/>
              <a:gdLst/>
              <a:ahLst/>
              <a:cxnLst/>
              <a:rect l="l" t="t" r="r" b="b"/>
              <a:pathLst>
                <a:path w="610" h="559" extrusionOk="0">
                  <a:moveTo>
                    <a:pt x="305" y="0"/>
                  </a:moveTo>
                  <a:cubicBezTo>
                    <a:pt x="287" y="0"/>
                    <a:pt x="268" y="2"/>
                    <a:pt x="249" y="6"/>
                  </a:cubicBezTo>
                  <a:cubicBezTo>
                    <a:pt x="98" y="37"/>
                    <a:pt x="0" y="184"/>
                    <a:pt x="31" y="335"/>
                  </a:cubicBezTo>
                  <a:cubicBezTo>
                    <a:pt x="58" y="468"/>
                    <a:pt x="174" y="558"/>
                    <a:pt x="304" y="558"/>
                  </a:cubicBezTo>
                  <a:cubicBezTo>
                    <a:pt x="323" y="558"/>
                    <a:pt x="342" y="556"/>
                    <a:pt x="361" y="552"/>
                  </a:cubicBezTo>
                  <a:cubicBezTo>
                    <a:pt x="512" y="521"/>
                    <a:pt x="610" y="374"/>
                    <a:pt x="579" y="223"/>
                  </a:cubicBezTo>
                  <a:cubicBezTo>
                    <a:pt x="551" y="91"/>
                    <a:pt x="435" y="0"/>
                    <a:pt x="305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8"/>
            <p:cNvSpPr/>
            <p:nvPr/>
          </p:nvSpPr>
          <p:spPr>
            <a:xfrm>
              <a:off x="3502697" y="3366002"/>
              <a:ext cx="22190" cy="20324"/>
            </a:xfrm>
            <a:custGeom>
              <a:avLst/>
              <a:gdLst/>
              <a:ahLst/>
              <a:cxnLst/>
              <a:rect l="l" t="t" r="r" b="b"/>
              <a:pathLst>
                <a:path w="440" h="403" extrusionOk="0">
                  <a:moveTo>
                    <a:pt x="221" y="0"/>
                  </a:moveTo>
                  <a:cubicBezTo>
                    <a:pt x="207" y="0"/>
                    <a:pt x="193" y="2"/>
                    <a:pt x="179" y="4"/>
                  </a:cubicBezTo>
                  <a:cubicBezTo>
                    <a:pt x="70" y="26"/>
                    <a:pt x="1" y="134"/>
                    <a:pt x="23" y="242"/>
                  </a:cubicBezTo>
                  <a:cubicBezTo>
                    <a:pt x="43" y="338"/>
                    <a:pt x="127" y="403"/>
                    <a:pt x="220" y="403"/>
                  </a:cubicBezTo>
                  <a:cubicBezTo>
                    <a:pt x="234" y="403"/>
                    <a:pt x="247" y="401"/>
                    <a:pt x="260" y="399"/>
                  </a:cubicBezTo>
                  <a:cubicBezTo>
                    <a:pt x="369" y="377"/>
                    <a:pt x="439" y="269"/>
                    <a:pt x="417" y="161"/>
                  </a:cubicBezTo>
                  <a:cubicBezTo>
                    <a:pt x="398" y="66"/>
                    <a:pt x="315" y="0"/>
                    <a:pt x="221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8"/>
            <p:cNvSpPr/>
            <p:nvPr/>
          </p:nvSpPr>
          <p:spPr>
            <a:xfrm>
              <a:off x="3485045" y="3287326"/>
              <a:ext cx="18912" cy="17298"/>
            </a:xfrm>
            <a:custGeom>
              <a:avLst/>
              <a:gdLst/>
              <a:ahLst/>
              <a:cxnLst/>
              <a:rect l="l" t="t" r="r" b="b"/>
              <a:pathLst>
                <a:path w="375" h="343" extrusionOk="0">
                  <a:moveTo>
                    <a:pt x="187" y="0"/>
                  </a:moveTo>
                  <a:cubicBezTo>
                    <a:pt x="176" y="0"/>
                    <a:pt x="165" y="1"/>
                    <a:pt x="153" y="4"/>
                  </a:cubicBezTo>
                  <a:cubicBezTo>
                    <a:pt x="60" y="23"/>
                    <a:pt x="0" y="113"/>
                    <a:pt x="20" y="205"/>
                  </a:cubicBezTo>
                  <a:cubicBezTo>
                    <a:pt x="37" y="287"/>
                    <a:pt x="108" y="342"/>
                    <a:pt x="187" y="342"/>
                  </a:cubicBezTo>
                  <a:cubicBezTo>
                    <a:pt x="199" y="342"/>
                    <a:pt x="210" y="341"/>
                    <a:pt x="222" y="339"/>
                  </a:cubicBezTo>
                  <a:cubicBezTo>
                    <a:pt x="315" y="319"/>
                    <a:pt x="375" y="228"/>
                    <a:pt x="355" y="137"/>
                  </a:cubicBezTo>
                  <a:cubicBezTo>
                    <a:pt x="338" y="56"/>
                    <a:pt x="266" y="0"/>
                    <a:pt x="18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8"/>
            <p:cNvSpPr/>
            <p:nvPr/>
          </p:nvSpPr>
          <p:spPr>
            <a:xfrm>
              <a:off x="3492863" y="3237599"/>
              <a:ext cx="25620" cy="23451"/>
            </a:xfrm>
            <a:custGeom>
              <a:avLst/>
              <a:gdLst/>
              <a:ahLst/>
              <a:cxnLst/>
              <a:rect l="l" t="t" r="r" b="b"/>
              <a:pathLst>
                <a:path w="508" h="465" extrusionOk="0">
                  <a:moveTo>
                    <a:pt x="255" y="1"/>
                  </a:moveTo>
                  <a:cubicBezTo>
                    <a:pt x="239" y="1"/>
                    <a:pt x="223" y="3"/>
                    <a:pt x="207" y="6"/>
                  </a:cubicBezTo>
                  <a:cubicBezTo>
                    <a:pt x="82" y="32"/>
                    <a:pt x="0" y="154"/>
                    <a:pt x="26" y="279"/>
                  </a:cubicBezTo>
                  <a:cubicBezTo>
                    <a:pt x="49" y="389"/>
                    <a:pt x="146" y="465"/>
                    <a:pt x="253" y="465"/>
                  </a:cubicBezTo>
                  <a:cubicBezTo>
                    <a:pt x="269" y="465"/>
                    <a:pt x="285" y="463"/>
                    <a:pt x="300" y="460"/>
                  </a:cubicBezTo>
                  <a:cubicBezTo>
                    <a:pt x="425" y="434"/>
                    <a:pt x="507" y="312"/>
                    <a:pt x="481" y="187"/>
                  </a:cubicBezTo>
                  <a:cubicBezTo>
                    <a:pt x="459" y="77"/>
                    <a:pt x="363" y="1"/>
                    <a:pt x="255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8"/>
            <p:cNvSpPr/>
            <p:nvPr/>
          </p:nvSpPr>
          <p:spPr>
            <a:xfrm>
              <a:off x="3550508" y="3256814"/>
              <a:ext cx="24006" cy="21938"/>
            </a:xfrm>
            <a:custGeom>
              <a:avLst/>
              <a:gdLst/>
              <a:ahLst/>
              <a:cxnLst/>
              <a:rect l="l" t="t" r="r" b="b"/>
              <a:pathLst>
                <a:path w="476" h="435" extrusionOk="0">
                  <a:moveTo>
                    <a:pt x="237" y="0"/>
                  </a:moveTo>
                  <a:cubicBezTo>
                    <a:pt x="223" y="0"/>
                    <a:pt x="209" y="2"/>
                    <a:pt x="195" y="4"/>
                  </a:cubicBezTo>
                  <a:cubicBezTo>
                    <a:pt x="77" y="29"/>
                    <a:pt x="0" y="143"/>
                    <a:pt x="25" y="260"/>
                  </a:cubicBezTo>
                  <a:cubicBezTo>
                    <a:pt x="47" y="363"/>
                    <a:pt x="136" y="434"/>
                    <a:pt x="237" y="434"/>
                  </a:cubicBezTo>
                  <a:cubicBezTo>
                    <a:pt x="252" y="434"/>
                    <a:pt x="267" y="433"/>
                    <a:pt x="282" y="430"/>
                  </a:cubicBezTo>
                  <a:cubicBezTo>
                    <a:pt x="399" y="405"/>
                    <a:pt x="475" y="292"/>
                    <a:pt x="450" y="174"/>
                  </a:cubicBezTo>
                  <a:cubicBezTo>
                    <a:pt x="429" y="70"/>
                    <a:pt x="339" y="0"/>
                    <a:pt x="23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8"/>
            <p:cNvSpPr/>
            <p:nvPr/>
          </p:nvSpPr>
          <p:spPr>
            <a:xfrm>
              <a:off x="3525392" y="3312038"/>
              <a:ext cx="25620" cy="23451"/>
            </a:xfrm>
            <a:custGeom>
              <a:avLst/>
              <a:gdLst/>
              <a:ahLst/>
              <a:cxnLst/>
              <a:rect l="l" t="t" r="r" b="b"/>
              <a:pathLst>
                <a:path w="508" h="465" extrusionOk="0">
                  <a:moveTo>
                    <a:pt x="254" y="0"/>
                  </a:moveTo>
                  <a:cubicBezTo>
                    <a:pt x="239" y="0"/>
                    <a:pt x="223" y="2"/>
                    <a:pt x="208" y="5"/>
                  </a:cubicBezTo>
                  <a:cubicBezTo>
                    <a:pt x="83" y="31"/>
                    <a:pt x="1" y="154"/>
                    <a:pt x="27" y="279"/>
                  </a:cubicBezTo>
                  <a:cubicBezTo>
                    <a:pt x="49" y="389"/>
                    <a:pt x="146" y="465"/>
                    <a:pt x="254" y="465"/>
                  </a:cubicBezTo>
                  <a:cubicBezTo>
                    <a:pt x="270" y="465"/>
                    <a:pt x="285" y="463"/>
                    <a:pt x="301" y="460"/>
                  </a:cubicBezTo>
                  <a:cubicBezTo>
                    <a:pt x="426" y="434"/>
                    <a:pt x="508" y="311"/>
                    <a:pt x="482" y="186"/>
                  </a:cubicBezTo>
                  <a:cubicBezTo>
                    <a:pt x="459" y="76"/>
                    <a:pt x="362" y="0"/>
                    <a:pt x="25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8"/>
            <p:cNvSpPr/>
            <p:nvPr/>
          </p:nvSpPr>
          <p:spPr>
            <a:xfrm>
              <a:off x="3449944" y="3321470"/>
              <a:ext cx="25519" cy="23502"/>
            </a:xfrm>
            <a:custGeom>
              <a:avLst/>
              <a:gdLst/>
              <a:ahLst/>
              <a:cxnLst/>
              <a:rect l="l" t="t" r="r" b="b"/>
              <a:pathLst>
                <a:path w="506" h="466" extrusionOk="0">
                  <a:moveTo>
                    <a:pt x="254" y="0"/>
                  </a:moveTo>
                  <a:cubicBezTo>
                    <a:pt x="238" y="0"/>
                    <a:pt x="223" y="2"/>
                    <a:pt x="207" y="5"/>
                  </a:cubicBezTo>
                  <a:cubicBezTo>
                    <a:pt x="81" y="31"/>
                    <a:pt x="0" y="154"/>
                    <a:pt x="26" y="279"/>
                  </a:cubicBezTo>
                  <a:cubicBezTo>
                    <a:pt x="49" y="389"/>
                    <a:pt x="145" y="465"/>
                    <a:pt x="253" y="465"/>
                  </a:cubicBezTo>
                  <a:cubicBezTo>
                    <a:pt x="269" y="465"/>
                    <a:pt x="284" y="463"/>
                    <a:pt x="300" y="460"/>
                  </a:cubicBezTo>
                  <a:cubicBezTo>
                    <a:pt x="425" y="434"/>
                    <a:pt x="506" y="311"/>
                    <a:pt x="481" y="186"/>
                  </a:cubicBezTo>
                  <a:cubicBezTo>
                    <a:pt x="458" y="76"/>
                    <a:pt x="362" y="0"/>
                    <a:pt x="25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8"/>
            <p:cNvSpPr/>
            <p:nvPr/>
          </p:nvSpPr>
          <p:spPr>
            <a:xfrm>
              <a:off x="3539261" y="3202144"/>
              <a:ext cx="22190" cy="20375"/>
            </a:xfrm>
            <a:custGeom>
              <a:avLst/>
              <a:gdLst/>
              <a:ahLst/>
              <a:cxnLst/>
              <a:rect l="l" t="t" r="r" b="b"/>
              <a:pathLst>
                <a:path w="440" h="404" extrusionOk="0">
                  <a:moveTo>
                    <a:pt x="221" y="0"/>
                  </a:moveTo>
                  <a:cubicBezTo>
                    <a:pt x="208" y="0"/>
                    <a:pt x="194" y="1"/>
                    <a:pt x="180" y="4"/>
                  </a:cubicBezTo>
                  <a:cubicBezTo>
                    <a:pt x="71" y="27"/>
                    <a:pt x="1" y="134"/>
                    <a:pt x="24" y="242"/>
                  </a:cubicBezTo>
                  <a:cubicBezTo>
                    <a:pt x="43" y="338"/>
                    <a:pt x="128" y="403"/>
                    <a:pt x="222" y="403"/>
                  </a:cubicBezTo>
                  <a:cubicBezTo>
                    <a:pt x="235" y="403"/>
                    <a:pt x="248" y="402"/>
                    <a:pt x="262" y="400"/>
                  </a:cubicBezTo>
                  <a:cubicBezTo>
                    <a:pt x="370" y="377"/>
                    <a:pt x="440" y="270"/>
                    <a:pt x="418" y="162"/>
                  </a:cubicBezTo>
                  <a:cubicBezTo>
                    <a:pt x="397" y="65"/>
                    <a:pt x="314" y="0"/>
                    <a:pt x="221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8"/>
            <p:cNvSpPr/>
            <p:nvPr/>
          </p:nvSpPr>
          <p:spPr>
            <a:xfrm>
              <a:off x="3643003" y="3240322"/>
              <a:ext cx="2219" cy="10742"/>
            </a:xfrm>
            <a:custGeom>
              <a:avLst/>
              <a:gdLst/>
              <a:ahLst/>
              <a:cxnLst/>
              <a:rect l="l" t="t" r="r" b="b"/>
              <a:pathLst>
                <a:path w="44" h="213" extrusionOk="0">
                  <a:moveTo>
                    <a:pt x="0" y="0"/>
                  </a:moveTo>
                  <a:cubicBezTo>
                    <a:pt x="0" y="1"/>
                    <a:pt x="11" y="48"/>
                    <a:pt x="22" y="107"/>
                  </a:cubicBezTo>
                  <a:cubicBezTo>
                    <a:pt x="11" y="47"/>
                    <a:pt x="0" y="1"/>
                    <a:pt x="0" y="0"/>
                  </a:cubicBezTo>
                  <a:close/>
                  <a:moveTo>
                    <a:pt x="22" y="107"/>
                  </a:moveTo>
                  <a:cubicBezTo>
                    <a:pt x="33" y="165"/>
                    <a:pt x="44" y="212"/>
                    <a:pt x="44" y="212"/>
                  </a:cubicBezTo>
                  <a:cubicBezTo>
                    <a:pt x="44" y="212"/>
                    <a:pt x="36" y="165"/>
                    <a:pt x="22" y="107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"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4" name="Google Shape;2134;p29"/>
          <p:cNvGrpSpPr/>
          <p:nvPr/>
        </p:nvGrpSpPr>
        <p:grpSpPr>
          <a:xfrm>
            <a:off x="99653" y="4689648"/>
            <a:ext cx="9007431" cy="391011"/>
            <a:chOff x="99653" y="4689648"/>
            <a:chExt cx="9007431" cy="391011"/>
          </a:xfrm>
        </p:grpSpPr>
        <p:sp>
          <p:nvSpPr>
            <p:cNvPr id="2135" name="Google Shape;2135;p29"/>
            <p:cNvSpPr/>
            <p:nvPr/>
          </p:nvSpPr>
          <p:spPr>
            <a:xfrm>
              <a:off x="4825222" y="4743409"/>
              <a:ext cx="93102" cy="93174"/>
            </a:xfrm>
            <a:custGeom>
              <a:avLst/>
              <a:gdLst/>
              <a:ahLst/>
              <a:cxnLst/>
              <a:rect l="l" t="t" r="r" b="b"/>
              <a:pathLst>
                <a:path w="1287" h="1288" extrusionOk="0">
                  <a:moveTo>
                    <a:pt x="688" y="0"/>
                  </a:moveTo>
                  <a:lnTo>
                    <a:pt x="432" y="402"/>
                  </a:lnTo>
                  <a:lnTo>
                    <a:pt x="1" y="599"/>
                  </a:lnTo>
                  <a:lnTo>
                    <a:pt x="401" y="855"/>
                  </a:lnTo>
                  <a:lnTo>
                    <a:pt x="600" y="1287"/>
                  </a:lnTo>
                  <a:lnTo>
                    <a:pt x="856" y="886"/>
                  </a:lnTo>
                  <a:lnTo>
                    <a:pt x="1287" y="688"/>
                  </a:lnTo>
                  <a:lnTo>
                    <a:pt x="887" y="43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3270921" y="4782446"/>
              <a:ext cx="163922" cy="163922"/>
            </a:xfrm>
            <a:custGeom>
              <a:avLst/>
              <a:gdLst/>
              <a:ahLst/>
              <a:cxnLst/>
              <a:rect l="l" t="t" r="r" b="b"/>
              <a:pathLst>
                <a:path w="2266" h="2266" extrusionOk="0">
                  <a:moveTo>
                    <a:pt x="1211" y="0"/>
                  </a:moveTo>
                  <a:lnTo>
                    <a:pt x="759" y="705"/>
                  </a:lnTo>
                  <a:lnTo>
                    <a:pt x="0" y="1056"/>
                  </a:lnTo>
                  <a:lnTo>
                    <a:pt x="705" y="1506"/>
                  </a:lnTo>
                  <a:lnTo>
                    <a:pt x="1055" y="2266"/>
                  </a:lnTo>
                  <a:lnTo>
                    <a:pt x="1505" y="1560"/>
                  </a:lnTo>
                  <a:lnTo>
                    <a:pt x="2266" y="1211"/>
                  </a:lnTo>
                  <a:lnTo>
                    <a:pt x="1560" y="759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2393237" y="4707815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3" y="735"/>
                  </a:lnTo>
                  <a:lnTo>
                    <a:pt x="1" y="1136"/>
                  </a:lnTo>
                  <a:lnTo>
                    <a:pt x="733" y="1538"/>
                  </a:lnTo>
                  <a:lnTo>
                    <a:pt x="1136" y="2271"/>
                  </a:lnTo>
                  <a:lnTo>
                    <a:pt x="1536" y="1538"/>
                  </a:lnTo>
                  <a:lnTo>
                    <a:pt x="2271" y="1136"/>
                  </a:lnTo>
                  <a:lnTo>
                    <a:pt x="1536" y="735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4087704" y="4787925"/>
              <a:ext cx="156616" cy="156544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157" y="1"/>
                  </a:moveTo>
                  <a:lnTo>
                    <a:pt x="726" y="673"/>
                  </a:lnTo>
                  <a:lnTo>
                    <a:pt x="0" y="1008"/>
                  </a:lnTo>
                  <a:lnTo>
                    <a:pt x="675" y="1439"/>
                  </a:lnTo>
                  <a:lnTo>
                    <a:pt x="1008" y="2164"/>
                  </a:lnTo>
                  <a:lnTo>
                    <a:pt x="1438" y="1490"/>
                  </a:lnTo>
                  <a:lnTo>
                    <a:pt x="2164" y="1156"/>
                  </a:lnTo>
                  <a:lnTo>
                    <a:pt x="1492" y="726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6353204" y="485831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7448946" y="4805410"/>
              <a:ext cx="159727" cy="159582"/>
            </a:xfrm>
            <a:custGeom>
              <a:avLst/>
              <a:gdLst/>
              <a:ahLst/>
              <a:cxnLst/>
              <a:rect l="l" t="t" r="r" b="b"/>
              <a:pathLst>
                <a:path w="2208" h="2206" extrusionOk="0">
                  <a:moveTo>
                    <a:pt x="1103" y="0"/>
                  </a:moveTo>
                  <a:lnTo>
                    <a:pt x="713" y="712"/>
                  </a:lnTo>
                  <a:lnTo>
                    <a:pt x="1" y="1103"/>
                  </a:lnTo>
                  <a:lnTo>
                    <a:pt x="713" y="1493"/>
                  </a:lnTo>
                  <a:lnTo>
                    <a:pt x="1103" y="2206"/>
                  </a:lnTo>
                  <a:lnTo>
                    <a:pt x="1494" y="1493"/>
                  </a:lnTo>
                  <a:lnTo>
                    <a:pt x="2207" y="1103"/>
                  </a:lnTo>
                  <a:lnTo>
                    <a:pt x="1494" y="712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1550649" y="4816043"/>
              <a:ext cx="138242" cy="138314"/>
            </a:xfrm>
            <a:custGeom>
              <a:avLst/>
              <a:gdLst/>
              <a:ahLst/>
              <a:cxnLst/>
              <a:rect l="l" t="t" r="r" b="b"/>
              <a:pathLst>
                <a:path w="1911" h="1912" extrusionOk="0">
                  <a:moveTo>
                    <a:pt x="954" y="1"/>
                  </a:moveTo>
                  <a:lnTo>
                    <a:pt x="617" y="618"/>
                  </a:lnTo>
                  <a:lnTo>
                    <a:pt x="1" y="955"/>
                  </a:lnTo>
                  <a:lnTo>
                    <a:pt x="617" y="1294"/>
                  </a:lnTo>
                  <a:lnTo>
                    <a:pt x="954" y="1911"/>
                  </a:lnTo>
                  <a:lnTo>
                    <a:pt x="1294" y="1294"/>
                  </a:lnTo>
                  <a:lnTo>
                    <a:pt x="1910" y="955"/>
                  </a:lnTo>
                  <a:lnTo>
                    <a:pt x="1294" y="618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4481672" y="4904709"/>
              <a:ext cx="156978" cy="15690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8380618" y="4812070"/>
              <a:ext cx="180778" cy="180850"/>
            </a:xfrm>
            <a:custGeom>
              <a:avLst/>
              <a:gdLst/>
              <a:ahLst/>
              <a:cxnLst/>
              <a:rect l="l" t="t" r="r" b="b"/>
              <a:pathLst>
                <a:path w="2499" h="2500" extrusionOk="0">
                  <a:moveTo>
                    <a:pt x="1250" y="0"/>
                  </a:moveTo>
                  <a:lnTo>
                    <a:pt x="808" y="808"/>
                  </a:lnTo>
                  <a:lnTo>
                    <a:pt x="1" y="1250"/>
                  </a:lnTo>
                  <a:lnTo>
                    <a:pt x="808" y="1692"/>
                  </a:lnTo>
                  <a:lnTo>
                    <a:pt x="1250" y="2499"/>
                  </a:lnTo>
                  <a:lnTo>
                    <a:pt x="1692" y="1692"/>
                  </a:lnTo>
                  <a:lnTo>
                    <a:pt x="2499" y="1250"/>
                  </a:lnTo>
                  <a:lnTo>
                    <a:pt x="1692" y="80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9"/>
            <p:cNvSpPr/>
            <p:nvPr/>
          </p:nvSpPr>
          <p:spPr>
            <a:xfrm>
              <a:off x="8984613" y="4900133"/>
              <a:ext cx="122472" cy="122544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9"/>
            <p:cNvSpPr/>
            <p:nvPr/>
          </p:nvSpPr>
          <p:spPr>
            <a:xfrm>
              <a:off x="6020243" y="4749319"/>
              <a:ext cx="109595" cy="109450"/>
            </a:xfrm>
            <a:custGeom>
              <a:avLst/>
              <a:gdLst/>
              <a:ahLst/>
              <a:cxnLst/>
              <a:rect l="l" t="t" r="r" b="b"/>
              <a:pathLst>
                <a:path w="1515" h="1513" extrusionOk="0">
                  <a:moveTo>
                    <a:pt x="758" y="0"/>
                  </a:moveTo>
                  <a:lnTo>
                    <a:pt x="490" y="488"/>
                  </a:lnTo>
                  <a:lnTo>
                    <a:pt x="1" y="756"/>
                  </a:lnTo>
                  <a:lnTo>
                    <a:pt x="490" y="1024"/>
                  </a:lnTo>
                  <a:lnTo>
                    <a:pt x="758" y="1512"/>
                  </a:lnTo>
                  <a:lnTo>
                    <a:pt x="1025" y="1024"/>
                  </a:lnTo>
                  <a:lnTo>
                    <a:pt x="1514" y="756"/>
                  </a:lnTo>
                  <a:lnTo>
                    <a:pt x="1025" y="488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9"/>
            <p:cNvSpPr/>
            <p:nvPr/>
          </p:nvSpPr>
          <p:spPr>
            <a:xfrm>
              <a:off x="7701750" y="469724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9"/>
            <p:cNvSpPr/>
            <p:nvPr/>
          </p:nvSpPr>
          <p:spPr>
            <a:xfrm>
              <a:off x="3716724" y="4939010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2" y="611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9"/>
            <p:cNvSpPr/>
            <p:nvPr/>
          </p:nvSpPr>
          <p:spPr>
            <a:xfrm>
              <a:off x="1146386" y="4911486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1"/>
                  </a:moveTo>
                  <a:lnTo>
                    <a:pt x="396" y="395"/>
                  </a:lnTo>
                  <a:lnTo>
                    <a:pt x="1" y="610"/>
                  </a:lnTo>
                  <a:lnTo>
                    <a:pt x="396" y="826"/>
                  </a:lnTo>
                  <a:lnTo>
                    <a:pt x="611" y="1220"/>
                  </a:lnTo>
                  <a:lnTo>
                    <a:pt x="827" y="826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9"/>
            <p:cNvSpPr/>
            <p:nvPr/>
          </p:nvSpPr>
          <p:spPr>
            <a:xfrm>
              <a:off x="2827258" y="4798069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5" y="734"/>
                  </a:lnTo>
                  <a:lnTo>
                    <a:pt x="1" y="1137"/>
                  </a:lnTo>
                  <a:lnTo>
                    <a:pt x="735" y="1537"/>
                  </a:lnTo>
                  <a:lnTo>
                    <a:pt x="1136" y="2271"/>
                  </a:lnTo>
                  <a:lnTo>
                    <a:pt x="1537" y="1537"/>
                  </a:lnTo>
                  <a:lnTo>
                    <a:pt x="2271" y="1137"/>
                  </a:lnTo>
                  <a:lnTo>
                    <a:pt x="1537" y="734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9"/>
            <p:cNvSpPr/>
            <p:nvPr/>
          </p:nvSpPr>
          <p:spPr>
            <a:xfrm>
              <a:off x="7978451" y="4887958"/>
              <a:ext cx="105399" cy="105327"/>
            </a:xfrm>
            <a:custGeom>
              <a:avLst/>
              <a:gdLst/>
              <a:ahLst/>
              <a:cxnLst/>
              <a:rect l="l" t="t" r="r" b="b"/>
              <a:pathLst>
                <a:path w="1457" h="1456" extrusionOk="0">
                  <a:moveTo>
                    <a:pt x="729" y="0"/>
                  </a:moveTo>
                  <a:lnTo>
                    <a:pt x="472" y="471"/>
                  </a:lnTo>
                  <a:lnTo>
                    <a:pt x="1" y="728"/>
                  </a:lnTo>
                  <a:lnTo>
                    <a:pt x="472" y="985"/>
                  </a:lnTo>
                  <a:lnTo>
                    <a:pt x="729" y="1456"/>
                  </a:lnTo>
                  <a:lnTo>
                    <a:pt x="986" y="985"/>
                  </a:lnTo>
                  <a:lnTo>
                    <a:pt x="1456" y="728"/>
                  </a:lnTo>
                  <a:lnTo>
                    <a:pt x="986" y="47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9"/>
            <p:cNvSpPr/>
            <p:nvPr/>
          </p:nvSpPr>
          <p:spPr>
            <a:xfrm>
              <a:off x="8772897" y="4698737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9"/>
            <p:cNvSpPr/>
            <p:nvPr/>
          </p:nvSpPr>
          <p:spPr>
            <a:xfrm>
              <a:off x="2028011" y="483317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9"/>
            <p:cNvSpPr/>
            <p:nvPr/>
          </p:nvSpPr>
          <p:spPr>
            <a:xfrm>
              <a:off x="554064" y="4957909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9"/>
            <p:cNvSpPr/>
            <p:nvPr/>
          </p:nvSpPr>
          <p:spPr>
            <a:xfrm>
              <a:off x="906284" y="4747267"/>
              <a:ext cx="85382" cy="85433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9"/>
            <p:cNvSpPr/>
            <p:nvPr/>
          </p:nvSpPr>
          <p:spPr>
            <a:xfrm>
              <a:off x="99653" y="4957502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9"/>
            <p:cNvSpPr/>
            <p:nvPr/>
          </p:nvSpPr>
          <p:spPr>
            <a:xfrm>
              <a:off x="401460" y="4689648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9"/>
            <p:cNvSpPr/>
            <p:nvPr/>
          </p:nvSpPr>
          <p:spPr>
            <a:xfrm>
              <a:off x="5550883" y="4808358"/>
              <a:ext cx="99554" cy="99604"/>
            </a:xfrm>
            <a:custGeom>
              <a:avLst/>
              <a:gdLst/>
              <a:ahLst/>
              <a:cxnLst/>
              <a:rect l="l" t="t" r="r" b="b"/>
              <a:pathLst>
                <a:path w="1974" h="1975" extrusionOk="0">
                  <a:moveTo>
                    <a:pt x="986" y="1"/>
                  </a:moveTo>
                  <a:lnTo>
                    <a:pt x="638" y="639"/>
                  </a:lnTo>
                  <a:lnTo>
                    <a:pt x="1" y="989"/>
                  </a:lnTo>
                  <a:lnTo>
                    <a:pt x="638" y="1336"/>
                  </a:lnTo>
                  <a:lnTo>
                    <a:pt x="986" y="1975"/>
                  </a:lnTo>
                  <a:lnTo>
                    <a:pt x="1336" y="1336"/>
                  </a:lnTo>
                  <a:lnTo>
                    <a:pt x="1973" y="989"/>
                  </a:lnTo>
                  <a:lnTo>
                    <a:pt x="1336" y="63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9"/>
            <p:cNvSpPr/>
            <p:nvPr/>
          </p:nvSpPr>
          <p:spPr>
            <a:xfrm>
              <a:off x="5889726" y="4988285"/>
              <a:ext cx="61578" cy="61578"/>
            </a:xfrm>
            <a:custGeom>
              <a:avLst/>
              <a:gdLst/>
              <a:ahLst/>
              <a:cxnLst/>
              <a:rect l="l" t="t" r="r" b="b"/>
              <a:pathLst>
                <a:path w="1221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0" y="610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9"/>
            <p:cNvSpPr/>
            <p:nvPr/>
          </p:nvSpPr>
          <p:spPr>
            <a:xfrm>
              <a:off x="5269437" y="4946482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9"/>
            <p:cNvSpPr/>
            <p:nvPr/>
          </p:nvSpPr>
          <p:spPr>
            <a:xfrm>
              <a:off x="7154476" y="4870371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9"/>
            <p:cNvSpPr/>
            <p:nvPr/>
          </p:nvSpPr>
          <p:spPr>
            <a:xfrm>
              <a:off x="6707628" y="4894864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2" name="Google Shape;2162;p29"/>
          <p:cNvGrpSpPr/>
          <p:nvPr/>
        </p:nvGrpSpPr>
        <p:grpSpPr>
          <a:xfrm>
            <a:off x="0" y="-44271"/>
            <a:ext cx="9030884" cy="552280"/>
            <a:chOff x="1" y="-44271"/>
            <a:chExt cx="9030884" cy="552280"/>
          </a:xfrm>
        </p:grpSpPr>
        <p:grpSp>
          <p:nvGrpSpPr>
            <p:cNvPr id="2163" name="Google Shape;2163;p29"/>
            <p:cNvGrpSpPr/>
            <p:nvPr/>
          </p:nvGrpSpPr>
          <p:grpSpPr>
            <a:xfrm>
              <a:off x="0" y="-44271"/>
              <a:ext cx="9030884" cy="552280"/>
              <a:chOff x="1" y="-44271"/>
              <a:chExt cx="9030884" cy="552280"/>
            </a:xfrm>
          </p:grpSpPr>
          <p:sp>
            <p:nvSpPr>
              <p:cNvPr id="2164" name="Google Shape;2164;p29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9"/>
              <p:cNvSpPr/>
              <p:nvPr/>
            </p:nvSpPr>
            <p:spPr>
              <a:xfrm>
                <a:off x="4825222" y="170759"/>
                <a:ext cx="93102" cy="9317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8" extrusionOk="0">
                    <a:moveTo>
                      <a:pt x="688" y="0"/>
                    </a:moveTo>
                    <a:lnTo>
                      <a:pt x="432" y="402"/>
                    </a:lnTo>
                    <a:lnTo>
                      <a:pt x="1" y="599"/>
                    </a:lnTo>
                    <a:lnTo>
                      <a:pt x="401" y="855"/>
                    </a:lnTo>
                    <a:lnTo>
                      <a:pt x="600" y="1287"/>
                    </a:lnTo>
                    <a:lnTo>
                      <a:pt x="856" y="886"/>
                    </a:lnTo>
                    <a:lnTo>
                      <a:pt x="1287" y="688"/>
                    </a:lnTo>
                    <a:lnTo>
                      <a:pt x="887" y="433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9"/>
              <p:cNvSpPr/>
              <p:nvPr/>
            </p:nvSpPr>
            <p:spPr>
              <a:xfrm>
                <a:off x="3347121" y="57396"/>
                <a:ext cx="163922" cy="16392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266" extrusionOk="0">
                    <a:moveTo>
                      <a:pt x="1211" y="0"/>
                    </a:moveTo>
                    <a:lnTo>
                      <a:pt x="759" y="705"/>
                    </a:lnTo>
                    <a:lnTo>
                      <a:pt x="0" y="1056"/>
                    </a:lnTo>
                    <a:lnTo>
                      <a:pt x="705" y="1506"/>
                    </a:lnTo>
                    <a:lnTo>
                      <a:pt x="1055" y="2266"/>
                    </a:lnTo>
                    <a:lnTo>
                      <a:pt x="1505" y="1560"/>
                    </a:lnTo>
                    <a:lnTo>
                      <a:pt x="2266" y="1211"/>
                    </a:lnTo>
                    <a:lnTo>
                      <a:pt x="1560" y="759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9"/>
              <p:cNvSpPr/>
              <p:nvPr/>
            </p:nvSpPr>
            <p:spPr>
              <a:xfrm>
                <a:off x="2393237" y="135165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3" y="735"/>
                    </a:lnTo>
                    <a:lnTo>
                      <a:pt x="1" y="1136"/>
                    </a:lnTo>
                    <a:lnTo>
                      <a:pt x="733" y="1538"/>
                    </a:lnTo>
                    <a:lnTo>
                      <a:pt x="1136" y="2271"/>
                    </a:lnTo>
                    <a:lnTo>
                      <a:pt x="1536" y="1538"/>
                    </a:lnTo>
                    <a:lnTo>
                      <a:pt x="2271" y="1136"/>
                    </a:lnTo>
                    <a:lnTo>
                      <a:pt x="1536" y="735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9"/>
              <p:cNvSpPr/>
              <p:nvPr/>
            </p:nvSpPr>
            <p:spPr>
              <a:xfrm>
                <a:off x="4087704" y="139075"/>
                <a:ext cx="156616" cy="156544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164" extrusionOk="0">
                    <a:moveTo>
                      <a:pt x="1157" y="1"/>
                    </a:moveTo>
                    <a:lnTo>
                      <a:pt x="726" y="673"/>
                    </a:lnTo>
                    <a:lnTo>
                      <a:pt x="0" y="1008"/>
                    </a:lnTo>
                    <a:lnTo>
                      <a:pt x="675" y="1439"/>
                    </a:lnTo>
                    <a:lnTo>
                      <a:pt x="1008" y="2164"/>
                    </a:lnTo>
                    <a:lnTo>
                      <a:pt x="1438" y="1490"/>
                    </a:lnTo>
                    <a:lnTo>
                      <a:pt x="2164" y="1156"/>
                    </a:lnTo>
                    <a:lnTo>
                      <a:pt x="1492" y="726"/>
                    </a:ln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9"/>
              <p:cNvSpPr/>
              <p:nvPr/>
            </p:nvSpPr>
            <p:spPr>
              <a:xfrm>
                <a:off x="6353204" y="285665"/>
                <a:ext cx="88399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2" extrusionOk="0">
                    <a:moveTo>
                      <a:pt x="611" y="1"/>
                    </a:moveTo>
                    <a:lnTo>
                      <a:pt x="395" y="396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2"/>
                    </a:lnTo>
                    <a:lnTo>
                      <a:pt x="827" y="827"/>
                    </a:lnTo>
                    <a:lnTo>
                      <a:pt x="1221" y="611"/>
                    </a:lnTo>
                    <a:lnTo>
                      <a:pt x="827" y="396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9"/>
              <p:cNvSpPr/>
              <p:nvPr/>
            </p:nvSpPr>
            <p:spPr>
              <a:xfrm>
                <a:off x="1550649" y="243393"/>
                <a:ext cx="138242" cy="138314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912" extrusionOk="0">
                    <a:moveTo>
                      <a:pt x="954" y="1"/>
                    </a:moveTo>
                    <a:lnTo>
                      <a:pt x="617" y="618"/>
                    </a:lnTo>
                    <a:lnTo>
                      <a:pt x="1" y="955"/>
                    </a:lnTo>
                    <a:lnTo>
                      <a:pt x="617" y="1294"/>
                    </a:lnTo>
                    <a:lnTo>
                      <a:pt x="954" y="1911"/>
                    </a:lnTo>
                    <a:lnTo>
                      <a:pt x="1294" y="1294"/>
                    </a:lnTo>
                    <a:lnTo>
                      <a:pt x="1910" y="955"/>
                    </a:lnTo>
                    <a:lnTo>
                      <a:pt x="1294" y="618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9"/>
              <p:cNvSpPr/>
              <p:nvPr/>
            </p:nvSpPr>
            <p:spPr>
              <a:xfrm>
                <a:off x="1355643" y="-17253"/>
                <a:ext cx="71472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87" extrusionOk="0">
                    <a:moveTo>
                      <a:pt x="495" y="0"/>
                    </a:moveTo>
                    <a:lnTo>
                      <a:pt x="321" y="320"/>
                    </a:lnTo>
                    <a:lnTo>
                      <a:pt x="1" y="494"/>
                    </a:lnTo>
                    <a:lnTo>
                      <a:pt x="321" y="669"/>
                    </a:lnTo>
                    <a:lnTo>
                      <a:pt x="495" y="986"/>
                    </a:lnTo>
                    <a:lnTo>
                      <a:pt x="668" y="669"/>
                    </a:lnTo>
                    <a:lnTo>
                      <a:pt x="988" y="494"/>
                    </a:lnTo>
                    <a:lnTo>
                      <a:pt x="668" y="32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9"/>
              <p:cNvSpPr/>
              <p:nvPr/>
            </p:nvSpPr>
            <p:spPr>
              <a:xfrm>
                <a:off x="1907684" y="259942"/>
                <a:ext cx="139689" cy="139833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933" extrusionOk="0">
                    <a:moveTo>
                      <a:pt x="967" y="1"/>
                    </a:moveTo>
                    <a:lnTo>
                      <a:pt x="625" y="625"/>
                    </a:lnTo>
                    <a:lnTo>
                      <a:pt x="0" y="966"/>
                    </a:lnTo>
                    <a:lnTo>
                      <a:pt x="625" y="1307"/>
                    </a:lnTo>
                    <a:lnTo>
                      <a:pt x="967" y="1932"/>
                    </a:lnTo>
                    <a:lnTo>
                      <a:pt x="1307" y="1307"/>
                    </a:lnTo>
                    <a:lnTo>
                      <a:pt x="1931" y="966"/>
                    </a:lnTo>
                    <a:lnTo>
                      <a:pt x="1307" y="625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9"/>
              <p:cNvSpPr/>
              <p:nvPr/>
            </p:nvSpPr>
            <p:spPr>
              <a:xfrm>
                <a:off x="4499863" y="31874"/>
                <a:ext cx="88327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9"/>
              <p:cNvSpPr/>
              <p:nvPr/>
            </p:nvSpPr>
            <p:spPr>
              <a:xfrm>
                <a:off x="8414181" y="14245"/>
                <a:ext cx="180778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9"/>
              <p:cNvSpPr/>
              <p:nvPr/>
            </p:nvSpPr>
            <p:spPr>
              <a:xfrm>
                <a:off x="8908413" y="327483"/>
                <a:ext cx="122472" cy="122544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9"/>
              <p:cNvSpPr/>
              <p:nvPr/>
            </p:nvSpPr>
            <p:spPr>
              <a:xfrm>
                <a:off x="6020243" y="100469"/>
                <a:ext cx="10959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3" extrusionOk="0">
                    <a:moveTo>
                      <a:pt x="758" y="0"/>
                    </a:moveTo>
                    <a:lnTo>
                      <a:pt x="490" y="488"/>
                    </a:lnTo>
                    <a:lnTo>
                      <a:pt x="1" y="756"/>
                    </a:lnTo>
                    <a:lnTo>
                      <a:pt x="490" y="1024"/>
                    </a:lnTo>
                    <a:lnTo>
                      <a:pt x="758" y="1512"/>
                    </a:lnTo>
                    <a:lnTo>
                      <a:pt x="1025" y="1024"/>
                    </a:lnTo>
                    <a:lnTo>
                      <a:pt x="1514" y="756"/>
                    </a:lnTo>
                    <a:lnTo>
                      <a:pt x="1025" y="488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9"/>
              <p:cNvSpPr/>
              <p:nvPr/>
            </p:nvSpPr>
            <p:spPr>
              <a:xfrm>
                <a:off x="7701750" y="124592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9"/>
              <p:cNvSpPr/>
              <p:nvPr/>
            </p:nvSpPr>
            <p:spPr>
              <a:xfrm>
                <a:off x="3716724" y="290160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2" y="611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9"/>
              <p:cNvSpPr/>
              <p:nvPr/>
            </p:nvSpPr>
            <p:spPr>
              <a:xfrm>
                <a:off x="1070186" y="34036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1"/>
                    </a:moveTo>
                    <a:lnTo>
                      <a:pt x="396" y="395"/>
                    </a:lnTo>
                    <a:lnTo>
                      <a:pt x="1" y="610"/>
                    </a:lnTo>
                    <a:lnTo>
                      <a:pt x="396" y="826"/>
                    </a:lnTo>
                    <a:lnTo>
                      <a:pt x="611" y="1220"/>
                    </a:lnTo>
                    <a:lnTo>
                      <a:pt x="827" y="826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9"/>
              <p:cNvSpPr/>
              <p:nvPr/>
            </p:nvSpPr>
            <p:spPr>
              <a:xfrm>
                <a:off x="2903458" y="73019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5" y="734"/>
                    </a:lnTo>
                    <a:lnTo>
                      <a:pt x="1" y="1137"/>
                    </a:lnTo>
                    <a:lnTo>
                      <a:pt x="735" y="1537"/>
                    </a:lnTo>
                    <a:lnTo>
                      <a:pt x="1136" y="2271"/>
                    </a:lnTo>
                    <a:lnTo>
                      <a:pt x="1537" y="1537"/>
                    </a:lnTo>
                    <a:lnTo>
                      <a:pt x="2271" y="1137"/>
                    </a:lnTo>
                    <a:lnTo>
                      <a:pt x="1537" y="734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9"/>
              <p:cNvSpPr/>
              <p:nvPr/>
            </p:nvSpPr>
            <p:spPr>
              <a:xfrm>
                <a:off x="8054651" y="86708"/>
                <a:ext cx="105399" cy="105327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9"/>
              <p:cNvSpPr/>
              <p:nvPr/>
            </p:nvSpPr>
            <p:spPr>
              <a:xfrm>
                <a:off x="8849097" y="49887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9"/>
              <p:cNvSpPr/>
              <p:nvPr/>
            </p:nvSpPr>
            <p:spPr>
              <a:xfrm>
                <a:off x="2104211" y="-44271"/>
                <a:ext cx="125438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66" y="0"/>
                    </a:moveTo>
                    <a:lnTo>
                      <a:pt x="560" y="561"/>
                    </a:lnTo>
                    <a:lnTo>
                      <a:pt x="0" y="867"/>
                    </a:lnTo>
                    <a:lnTo>
                      <a:pt x="560" y="1173"/>
                    </a:lnTo>
                    <a:lnTo>
                      <a:pt x="866" y="1733"/>
                    </a:lnTo>
                    <a:lnTo>
                      <a:pt x="1173" y="1173"/>
                    </a:lnTo>
                    <a:lnTo>
                      <a:pt x="1733" y="867"/>
                    </a:lnTo>
                    <a:lnTo>
                      <a:pt x="1173" y="561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9"/>
              <p:cNvSpPr/>
              <p:nvPr/>
            </p:nvSpPr>
            <p:spPr>
              <a:xfrm>
                <a:off x="7924164" y="357334"/>
                <a:ext cx="109439" cy="10938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69" extrusionOk="0">
                    <a:moveTo>
                      <a:pt x="1086" y="1"/>
                    </a:moveTo>
                    <a:lnTo>
                      <a:pt x="701" y="700"/>
                    </a:lnTo>
                    <a:lnTo>
                      <a:pt x="1" y="1085"/>
                    </a:lnTo>
                    <a:lnTo>
                      <a:pt x="701" y="1468"/>
                    </a:lnTo>
                    <a:lnTo>
                      <a:pt x="1086" y="2168"/>
                    </a:lnTo>
                    <a:lnTo>
                      <a:pt x="1469" y="1468"/>
                    </a:lnTo>
                    <a:lnTo>
                      <a:pt x="2169" y="1085"/>
                    </a:lnTo>
                    <a:lnTo>
                      <a:pt x="1469" y="700"/>
                    </a:lnTo>
                    <a:lnTo>
                      <a:pt x="10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9"/>
              <p:cNvSpPr/>
              <p:nvPr/>
            </p:nvSpPr>
            <p:spPr>
              <a:xfrm>
                <a:off x="250653" y="12158"/>
                <a:ext cx="126031" cy="12608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9"/>
              <p:cNvSpPr/>
              <p:nvPr/>
            </p:nvSpPr>
            <p:spPr>
              <a:xfrm>
                <a:off x="906284" y="174617"/>
                <a:ext cx="85382" cy="8543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9"/>
              <p:cNvSpPr/>
              <p:nvPr/>
            </p:nvSpPr>
            <p:spPr>
              <a:xfrm>
                <a:off x="252053" y="384852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9"/>
              <p:cNvSpPr/>
              <p:nvPr/>
            </p:nvSpPr>
            <p:spPr>
              <a:xfrm>
                <a:off x="0" y="142668"/>
                <a:ext cx="73480" cy="7343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9"/>
              <p:cNvSpPr/>
              <p:nvPr/>
            </p:nvSpPr>
            <p:spPr>
              <a:xfrm>
                <a:off x="553860" y="116998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9"/>
              <p:cNvSpPr/>
              <p:nvPr/>
            </p:nvSpPr>
            <p:spPr>
              <a:xfrm>
                <a:off x="5169883" y="7108"/>
                <a:ext cx="99554" cy="99604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975" extrusionOk="0">
                    <a:moveTo>
                      <a:pt x="986" y="1"/>
                    </a:moveTo>
                    <a:lnTo>
                      <a:pt x="638" y="639"/>
                    </a:lnTo>
                    <a:lnTo>
                      <a:pt x="1" y="989"/>
                    </a:lnTo>
                    <a:lnTo>
                      <a:pt x="638" y="1336"/>
                    </a:lnTo>
                    <a:lnTo>
                      <a:pt x="986" y="1975"/>
                    </a:lnTo>
                    <a:lnTo>
                      <a:pt x="1336" y="1336"/>
                    </a:lnTo>
                    <a:lnTo>
                      <a:pt x="1973" y="989"/>
                    </a:lnTo>
                    <a:lnTo>
                      <a:pt x="1336" y="639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9"/>
              <p:cNvSpPr/>
              <p:nvPr/>
            </p:nvSpPr>
            <p:spPr>
              <a:xfrm>
                <a:off x="5584926" y="187035"/>
                <a:ext cx="61578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9"/>
              <p:cNvSpPr/>
              <p:nvPr/>
            </p:nvSpPr>
            <p:spPr>
              <a:xfrm>
                <a:off x="5269437" y="373832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9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4" name="Google Shape;2194;p29"/>
            <p:cNvGrpSpPr/>
            <p:nvPr/>
          </p:nvGrpSpPr>
          <p:grpSpPr>
            <a:xfrm>
              <a:off x="7123867" y="3"/>
              <a:ext cx="365943" cy="369168"/>
              <a:chOff x="6541092" y="3"/>
              <a:chExt cx="365943" cy="369168"/>
            </a:xfrm>
          </p:grpSpPr>
          <p:sp>
            <p:nvSpPr>
              <p:cNvPr id="2195" name="Google Shape;2195;p29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9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7" name="Google Shape;2197;p29"/>
            <p:cNvSpPr/>
            <p:nvPr/>
          </p:nvSpPr>
          <p:spPr>
            <a:xfrm>
              <a:off x="7039004" y="20946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9"/>
            <p:cNvSpPr/>
            <p:nvPr/>
          </p:nvSpPr>
          <p:spPr>
            <a:xfrm>
              <a:off x="8311350" y="35319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9"/>
            <p:cNvSpPr/>
            <p:nvPr/>
          </p:nvSpPr>
          <p:spPr>
            <a:xfrm>
              <a:off x="1189811" y="18432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0" name="Google Shape;2200;p29"/>
          <p:cNvGrpSpPr/>
          <p:nvPr/>
        </p:nvGrpSpPr>
        <p:grpSpPr>
          <a:xfrm rot="1466908">
            <a:off x="6680842" y="328454"/>
            <a:ext cx="2936734" cy="627499"/>
            <a:chOff x="816680" y="1666670"/>
            <a:chExt cx="3995529" cy="853734"/>
          </a:xfrm>
        </p:grpSpPr>
        <p:sp>
          <p:nvSpPr>
            <p:cNvPr id="2201" name="Google Shape;2201;p29"/>
            <p:cNvSpPr/>
            <p:nvPr/>
          </p:nvSpPr>
          <p:spPr>
            <a:xfrm>
              <a:off x="4284776" y="1775867"/>
              <a:ext cx="457472" cy="441343"/>
            </a:xfrm>
            <a:custGeom>
              <a:avLst/>
              <a:gdLst/>
              <a:ahLst/>
              <a:cxnLst/>
              <a:rect l="l" t="t" r="r" b="b"/>
              <a:pathLst>
                <a:path w="9133" h="8811" extrusionOk="0">
                  <a:moveTo>
                    <a:pt x="9132" y="1"/>
                  </a:moveTo>
                  <a:lnTo>
                    <a:pt x="0" y="2385"/>
                  </a:lnTo>
                  <a:lnTo>
                    <a:pt x="6817" y="8811"/>
                  </a:lnTo>
                  <a:lnTo>
                    <a:pt x="91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9"/>
            <p:cNvSpPr/>
            <p:nvPr/>
          </p:nvSpPr>
          <p:spPr>
            <a:xfrm>
              <a:off x="3714098" y="1917772"/>
              <a:ext cx="427869" cy="446352"/>
            </a:xfrm>
            <a:custGeom>
              <a:avLst/>
              <a:gdLst/>
              <a:ahLst/>
              <a:cxnLst/>
              <a:rect l="l" t="t" r="r" b="b"/>
              <a:pathLst>
                <a:path w="8542" h="8911" extrusionOk="0">
                  <a:moveTo>
                    <a:pt x="8541" y="0"/>
                  </a:moveTo>
                  <a:lnTo>
                    <a:pt x="0" y="1483"/>
                  </a:lnTo>
                  <a:lnTo>
                    <a:pt x="6059" y="8910"/>
                  </a:lnTo>
                  <a:lnTo>
                    <a:pt x="85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9"/>
            <p:cNvSpPr/>
            <p:nvPr/>
          </p:nvSpPr>
          <p:spPr>
            <a:xfrm>
              <a:off x="3192208" y="2010189"/>
              <a:ext cx="432427" cy="431475"/>
            </a:xfrm>
            <a:custGeom>
              <a:avLst/>
              <a:gdLst/>
              <a:ahLst/>
              <a:cxnLst/>
              <a:rect l="l" t="t" r="r" b="b"/>
              <a:pathLst>
                <a:path w="8633" h="8614" extrusionOk="0">
                  <a:moveTo>
                    <a:pt x="8633" y="0"/>
                  </a:moveTo>
                  <a:lnTo>
                    <a:pt x="1" y="787"/>
                  </a:lnTo>
                  <a:lnTo>
                    <a:pt x="5043" y="8614"/>
                  </a:lnTo>
                  <a:lnTo>
                    <a:pt x="86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9"/>
            <p:cNvSpPr/>
            <p:nvPr/>
          </p:nvSpPr>
          <p:spPr>
            <a:xfrm>
              <a:off x="2530767" y="2066540"/>
              <a:ext cx="434080" cy="416248"/>
            </a:xfrm>
            <a:custGeom>
              <a:avLst/>
              <a:gdLst/>
              <a:ahLst/>
              <a:cxnLst/>
              <a:rect l="l" t="t" r="r" b="b"/>
              <a:pathLst>
                <a:path w="8666" h="8310" extrusionOk="0">
                  <a:moveTo>
                    <a:pt x="1" y="1"/>
                  </a:moveTo>
                  <a:lnTo>
                    <a:pt x="4118" y="8309"/>
                  </a:lnTo>
                  <a:lnTo>
                    <a:pt x="8666" y="2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9"/>
            <p:cNvSpPr/>
            <p:nvPr/>
          </p:nvSpPr>
          <p:spPr>
            <a:xfrm>
              <a:off x="1186446" y="1819495"/>
              <a:ext cx="414344" cy="471397"/>
            </a:xfrm>
            <a:custGeom>
              <a:avLst/>
              <a:gdLst/>
              <a:ahLst/>
              <a:cxnLst/>
              <a:rect l="l" t="t" r="r" b="b"/>
              <a:pathLst>
                <a:path w="8272" h="9411" extrusionOk="0">
                  <a:moveTo>
                    <a:pt x="1" y="1"/>
                  </a:moveTo>
                  <a:lnTo>
                    <a:pt x="876" y="9411"/>
                  </a:lnTo>
                  <a:lnTo>
                    <a:pt x="8271" y="25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9"/>
            <p:cNvSpPr/>
            <p:nvPr/>
          </p:nvSpPr>
          <p:spPr>
            <a:xfrm>
              <a:off x="1838671" y="1998367"/>
              <a:ext cx="432126" cy="428820"/>
            </a:xfrm>
            <a:custGeom>
              <a:avLst/>
              <a:gdLst/>
              <a:ahLst/>
              <a:cxnLst/>
              <a:rect l="l" t="t" r="r" b="b"/>
              <a:pathLst>
                <a:path w="8627" h="8561" extrusionOk="0">
                  <a:moveTo>
                    <a:pt x="0" y="1"/>
                  </a:moveTo>
                  <a:lnTo>
                    <a:pt x="3092" y="8560"/>
                  </a:lnTo>
                  <a:lnTo>
                    <a:pt x="8627" y="8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9"/>
            <p:cNvSpPr/>
            <p:nvPr/>
          </p:nvSpPr>
          <p:spPr>
            <a:xfrm>
              <a:off x="816680" y="1666670"/>
              <a:ext cx="3995529" cy="853734"/>
            </a:xfrm>
            <a:custGeom>
              <a:avLst/>
              <a:gdLst/>
              <a:ahLst/>
              <a:cxnLst/>
              <a:rect l="l" t="t" r="r" b="b"/>
              <a:pathLst>
                <a:path w="79767" h="17044" fill="none" extrusionOk="0">
                  <a:moveTo>
                    <a:pt x="0" y="0"/>
                  </a:moveTo>
                  <a:cubicBezTo>
                    <a:pt x="32222" y="17043"/>
                    <a:pt x="79767" y="1821"/>
                    <a:pt x="79767" y="182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2_1"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9" name="Google Shape;2209;p30"/>
          <p:cNvGrpSpPr/>
          <p:nvPr/>
        </p:nvGrpSpPr>
        <p:grpSpPr>
          <a:xfrm>
            <a:off x="99653" y="4689648"/>
            <a:ext cx="9007431" cy="391011"/>
            <a:chOff x="99653" y="4689648"/>
            <a:chExt cx="9007431" cy="391011"/>
          </a:xfrm>
        </p:grpSpPr>
        <p:sp>
          <p:nvSpPr>
            <p:cNvPr id="2210" name="Google Shape;2210;p30"/>
            <p:cNvSpPr/>
            <p:nvPr/>
          </p:nvSpPr>
          <p:spPr>
            <a:xfrm>
              <a:off x="4825222" y="4743409"/>
              <a:ext cx="93102" cy="93174"/>
            </a:xfrm>
            <a:custGeom>
              <a:avLst/>
              <a:gdLst/>
              <a:ahLst/>
              <a:cxnLst/>
              <a:rect l="l" t="t" r="r" b="b"/>
              <a:pathLst>
                <a:path w="1287" h="1288" extrusionOk="0">
                  <a:moveTo>
                    <a:pt x="688" y="0"/>
                  </a:moveTo>
                  <a:lnTo>
                    <a:pt x="432" y="402"/>
                  </a:lnTo>
                  <a:lnTo>
                    <a:pt x="1" y="599"/>
                  </a:lnTo>
                  <a:lnTo>
                    <a:pt x="401" y="855"/>
                  </a:lnTo>
                  <a:lnTo>
                    <a:pt x="600" y="1287"/>
                  </a:lnTo>
                  <a:lnTo>
                    <a:pt x="856" y="886"/>
                  </a:lnTo>
                  <a:lnTo>
                    <a:pt x="1287" y="688"/>
                  </a:lnTo>
                  <a:lnTo>
                    <a:pt x="887" y="43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3270921" y="4782446"/>
              <a:ext cx="163922" cy="163922"/>
            </a:xfrm>
            <a:custGeom>
              <a:avLst/>
              <a:gdLst/>
              <a:ahLst/>
              <a:cxnLst/>
              <a:rect l="l" t="t" r="r" b="b"/>
              <a:pathLst>
                <a:path w="2266" h="2266" extrusionOk="0">
                  <a:moveTo>
                    <a:pt x="1211" y="0"/>
                  </a:moveTo>
                  <a:lnTo>
                    <a:pt x="759" y="705"/>
                  </a:lnTo>
                  <a:lnTo>
                    <a:pt x="0" y="1056"/>
                  </a:lnTo>
                  <a:lnTo>
                    <a:pt x="705" y="1506"/>
                  </a:lnTo>
                  <a:lnTo>
                    <a:pt x="1055" y="2266"/>
                  </a:lnTo>
                  <a:lnTo>
                    <a:pt x="1505" y="1560"/>
                  </a:lnTo>
                  <a:lnTo>
                    <a:pt x="2266" y="1211"/>
                  </a:lnTo>
                  <a:lnTo>
                    <a:pt x="1560" y="759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2393237" y="4707815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3" y="735"/>
                  </a:lnTo>
                  <a:lnTo>
                    <a:pt x="1" y="1136"/>
                  </a:lnTo>
                  <a:lnTo>
                    <a:pt x="733" y="1538"/>
                  </a:lnTo>
                  <a:lnTo>
                    <a:pt x="1136" y="2271"/>
                  </a:lnTo>
                  <a:lnTo>
                    <a:pt x="1536" y="1538"/>
                  </a:lnTo>
                  <a:lnTo>
                    <a:pt x="2271" y="1136"/>
                  </a:lnTo>
                  <a:lnTo>
                    <a:pt x="1536" y="735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4087704" y="4787925"/>
              <a:ext cx="156616" cy="156544"/>
            </a:xfrm>
            <a:custGeom>
              <a:avLst/>
              <a:gdLst/>
              <a:ahLst/>
              <a:cxnLst/>
              <a:rect l="l" t="t" r="r" b="b"/>
              <a:pathLst>
                <a:path w="2165" h="2164" extrusionOk="0">
                  <a:moveTo>
                    <a:pt x="1157" y="1"/>
                  </a:moveTo>
                  <a:lnTo>
                    <a:pt x="726" y="673"/>
                  </a:lnTo>
                  <a:lnTo>
                    <a:pt x="0" y="1008"/>
                  </a:lnTo>
                  <a:lnTo>
                    <a:pt x="675" y="1439"/>
                  </a:lnTo>
                  <a:lnTo>
                    <a:pt x="1008" y="2164"/>
                  </a:lnTo>
                  <a:lnTo>
                    <a:pt x="1438" y="1490"/>
                  </a:lnTo>
                  <a:lnTo>
                    <a:pt x="2164" y="1156"/>
                  </a:lnTo>
                  <a:lnTo>
                    <a:pt x="1492" y="726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6353204" y="485831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7448946" y="4805410"/>
              <a:ext cx="159727" cy="159582"/>
            </a:xfrm>
            <a:custGeom>
              <a:avLst/>
              <a:gdLst/>
              <a:ahLst/>
              <a:cxnLst/>
              <a:rect l="l" t="t" r="r" b="b"/>
              <a:pathLst>
                <a:path w="2208" h="2206" extrusionOk="0">
                  <a:moveTo>
                    <a:pt x="1103" y="0"/>
                  </a:moveTo>
                  <a:lnTo>
                    <a:pt x="713" y="712"/>
                  </a:lnTo>
                  <a:lnTo>
                    <a:pt x="1" y="1103"/>
                  </a:lnTo>
                  <a:lnTo>
                    <a:pt x="713" y="1493"/>
                  </a:lnTo>
                  <a:lnTo>
                    <a:pt x="1103" y="2206"/>
                  </a:lnTo>
                  <a:lnTo>
                    <a:pt x="1494" y="1493"/>
                  </a:lnTo>
                  <a:lnTo>
                    <a:pt x="2207" y="1103"/>
                  </a:lnTo>
                  <a:lnTo>
                    <a:pt x="1494" y="712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1550649" y="4816043"/>
              <a:ext cx="138242" cy="138314"/>
            </a:xfrm>
            <a:custGeom>
              <a:avLst/>
              <a:gdLst/>
              <a:ahLst/>
              <a:cxnLst/>
              <a:rect l="l" t="t" r="r" b="b"/>
              <a:pathLst>
                <a:path w="1911" h="1912" extrusionOk="0">
                  <a:moveTo>
                    <a:pt x="954" y="1"/>
                  </a:moveTo>
                  <a:lnTo>
                    <a:pt x="617" y="618"/>
                  </a:lnTo>
                  <a:lnTo>
                    <a:pt x="1" y="955"/>
                  </a:lnTo>
                  <a:lnTo>
                    <a:pt x="617" y="1294"/>
                  </a:lnTo>
                  <a:lnTo>
                    <a:pt x="954" y="1911"/>
                  </a:lnTo>
                  <a:lnTo>
                    <a:pt x="1294" y="1294"/>
                  </a:lnTo>
                  <a:lnTo>
                    <a:pt x="1910" y="955"/>
                  </a:lnTo>
                  <a:lnTo>
                    <a:pt x="1294" y="618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4481672" y="4904709"/>
              <a:ext cx="156978" cy="15690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8380618" y="4812070"/>
              <a:ext cx="180778" cy="180850"/>
            </a:xfrm>
            <a:custGeom>
              <a:avLst/>
              <a:gdLst/>
              <a:ahLst/>
              <a:cxnLst/>
              <a:rect l="l" t="t" r="r" b="b"/>
              <a:pathLst>
                <a:path w="2499" h="2500" extrusionOk="0">
                  <a:moveTo>
                    <a:pt x="1250" y="0"/>
                  </a:moveTo>
                  <a:lnTo>
                    <a:pt x="808" y="808"/>
                  </a:lnTo>
                  <a:lnTo>
                    <a:pt x="1" y="1250"/>
                  </a:lnTo>
                  <a:lnTo>
                    <a:pt x="808" y="1692"/>
                  </a:lnTo>
                  <a:lnTo>
                    <a:pt x="1250" y="2499"/>
                  </a:lnTo>
                  <a:lnTo>
                    <a:pt x="1692" y="1692"/>
                  </a:lnTo>
                  <a:lnTo>
                    <a:pt x="2499" y="1250"/>
                  </a:lnTo>
                  <a:lnTo>
                    <a:pt x="1692" y="80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8984613" y="4900133"/>
              <a:ext cx="122472" cy="122544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020243" y="4749319"/>
              <a:ext cx="109595" cy="109450"/>
            </a:xfrm>
            <a:custGeom>
              <a:avLst/>
              <a:gdLst/>
              <a:ahLst/>
              <a:cxnLst/>
              <a:rect l="l" t="t" r="r" b="b"/>
              <a:pathLst>
                <a:path w="1515" h="1513" extrusionOk="0">
                  <a:moveTo>
                    <a:pt x="758" y="0"/>
                  </a:moveTo>
                  <a:lnTo>
                    <a:pt x="490" y="488"/>
                  </a:lnTo>
                  <a:lnTo>
                    <a:pt x="1" y="756"/>
                  </a:lnTo>
                  <a:lnTo>
                    <a:pt x="490" y="1024"/>
                  </a:lnTo>
                  <a:lnTo>
                    <a:pt x="758" y="1512"/>
                  </a:lnTo>
                  <a:lnTo>
                    <a:pt x="1025" y="1024"/>
                  </a:lnTo>
                  <a:lnTo>
                    <a:pt x="1514" y="756"/>
                  </a:lnTo>
                  <a:lnTo>
                    <a:pt x="1025" y="488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7701750" y="469724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3716724" y="4939010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2" y="611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1146386" y="4911486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1"/>
                  </a:moveTo>
                  <a:lnTo>
                    <a:pt x="396" y="395"/>
                  </a:lnTo>
                  <a:lnTo>
                    <a:pt x="1" y="610"/>
                  </a:lnTo>
                  <a:lnTo>
                    <a:pt x="396" y="826"/>
                  </a:lnTo>
                  <a:lnTo>
                    <a:pt x="611" y="1220"/>
                  </a:lnTo>
                  <a:lnTo>
                    <a:pt x="827" y="826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2827258" y="4798069"/>
              <a:ext cx="164356" cy="164356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1136" y="1"/>
                  </a:moveTo>
                  <a:lnTo>
                    <a:pt x="735" y="734"/>
                  </a:lnTo>
                  <a:lnTo>
                    <a:pt x="1" y="1137"/>
                  </a:lnTo>
                  <a:lnTo>
                    <a:pt x="735" y="1537"/>
                  </a:lnTo>
                  <a:lnTo>
                    <a:pt x="1136" y="2271"/>
                  </a:lnTo>
                  <a:lnTo>
                    <a:pt x="1537" y="1537"/>
                  </a:lnTo>
                  <a:lnTo>
                    <a:pt x="2271" y="1137"/>
                  </a:lnTo>
                  <a:lnTo>
                    <a:pt x="1537" y="734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7978451" y="4887958"/>
              <a:ext cx="105399" cy="105327"/>
            </a:xfrm>
            <a:custGeom>
              <a:avLst/>
              <a:gdLst/>
              <a:ahLst/>
              <a:cxnLst/>
              <a:rect l="l" t="t" r="r" b="b"/>
              <a:pathLst>
                <a:path w="1457" h="1456" extrusionOk="0">
                  <a:moveTo>
                    <a:pt x="729" y="0"/>
                  </a:moveTo>
                  <a:lnTo>
                    <a:pt x="472" y="471"/>
                  </a:lnTo>
                  <a:lnTo>
                    <a:pt x="1" y="728"/>
                  </a:lnTo>
                  <a:lnTo>
                    <a:pt x="472" y="985"/>
                  </a:lnTo>
                  <a:lnTo>
                    <a:pt x="729" y="1456"/>
                  </a:lnTo>
                  <a:lnTo>
                    <a:pt x="986" y="985"/>
                  </a:lnTo>
                  <a:lnTo>
                    <a:pt x="1456" y="728"/>
                  </a:lnTo>
                  <a:lnTo>
                    <a:pt x="986" y="47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8772897" y="4698737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2028011" y="483317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554064" y="4957909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906284" y="4747267"/>
              <a:ext cx="85382" cy="85433"/>
            </a:xfrm>
            <a:custGeom>
              <a:avLst/>
              <a:gdLst/>
              <a:ahLst/>
              <a:cxnLst/>
              <a:rect l="l" t="t" r="r" b="b"/>
              <a:pathLst>
                <a:path w="1693" h="1694" extrusionOk="0">
                  <a:moveTo>
                    <a:pt x="847" y="1"/>
                  </a:moveTo>
                  <a:lnTo>
                    <a:pt x="547" y="548"/>
                  </a:lnTo>
                  <a:lnTo>
                    <a:pt x="1" y="846"/>
                  </a:lnTo>
                  <a:lnTo>
                    <a:pt x="547" y="1146"/>
                  </a:lnTo>
                  <a:lnTo>
                    <a:pt x="847" y="1693"/>
                  </a:lnTo>
                  <a:lnTo>
                    <a:pt x="1146" y="1146"/>
                  </a:lnTo>
                  <a:lnTo>
                    <a:pt x="1693" y="846"/>
                  </a:lnTo>
                  <a:lnTo>
                    <a:pt x="1146" y="548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99653" y="4957502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401460" y="4689648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8" y="0"/>
                  </a:moveTo>
                  <a:lnTo>
                    <a:pt x="491" y="491"/>
                  </a:lnTo>
                  <a:lnTo>
                    <a:pt x="0" y="758"/>
                  </a:lnTo>
                  <a:lnTo>
                    <a:pt x="491" y="1026"/>
                  </a:lnTo>
                  <a:lnTo>
                    <a:pt x="758" y="1515"/>
                  </a:lnTo>
                  <a:lnTo>
                    <a:pt x="1025" y="1026"/>
                  </a:lnTo>
                  <a:lnTo>
                    <a:pt x="1515" y="758"/>
                  </a:lnTo>
                  <a:lnTo>
                    <a:pt x="1025" y="491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550883" y="4808358"/>
              <a:ext cx="99554" cy="99604"/>
            </a:xfrm>
            <a:custGeom>
              <a:avLst/>
              <a:gdLst/>
              <a:ahLst/>
              <a:cxnLst/>
              <a:rect l="l" t="t" r="r" b="b"/>
              <a:pathLst>
                <a:path w="1974" h="1975" extrusionOk="0">
                  <a:moveTo>
                    <a:pt x="986" y="1"/>
                  </a:moveTo>
                  <a:lnTo>
                    <a:pt x="638" y="639"/>
                  </a:lnTo>
                  <a:lnTo>
                    <a:pt x="1" y="989"/>
                  </a:lnTo>
                  <a:lnTo>
                    <a:pt x="638" y="1336"/>
                  </a:lnTo>
                  <a:lnTo>
                    <a:pt x="986" y="1975"/>
                  </a:lnTo>
                  <a:lnTo>
                    <a:pt x="1336" y="1336"/>
                  </a:lnTo>
                  <a:lnTo>
                    <a:pt x="1973" y="989"/>
                  </a:lnTo>
                  <a:lnTo>
                    <a:pt x="1336" y="63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89726" y="4988285"/>
              <a:ext cx="61578" cy="61578"/>
            </a:xfrm>
            <a:custGeom>
              <a:avLst/>
              <a:gdLst/>
              <a:ahLst/>
              <a:cxnLst/>
              <a:rect l="l" t="t" r="r" b="b"/>
              <a:pathLst>
                <a:path w="1221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0" y="610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269437" y="4946482"/>
              <a:ext cx="76405" cy="7640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7154476" y="4870371"/>
              <a:ext cx="109439" cy="10938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86" y="1"/>
                  </a:moveTo>
                  <a:lnTo>
                    <a:pt x="701" y="700"/>
                  </a:lnTo>
                  <a:lnTo>
                    <a:pt x="1" y="1085"/>
                  </a:lnTo>
                  <a:lnTo>
                    <a:pt x="701" y="1468"/>
                  </a:lnTo>
                  <a:lnTo>
                    <a:pt x="1086" y="2168"/>
                  </a:lnTo>
                  <a:lnTo>
                    <a:pt x="1469" y="1468"/>
                  </a:lnTo>
                  <a:lnTo>
                    <a:pt x="2169" y="1085"/>
                  </a:lnTo>
                  <a:lnTo>
                    <a:pt x="1469" y="700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707628" y="4894864"/>
              <a:ext cx="123207" cy="123156"/>
            </a:xfrm>
            <a:custGeom>
              <a:avLst/>
              <a:gdLst/>
              <a:ahLst/>
              <a:cxnLst/>
              <a:rect l="l" t="t" r="r" b="b"/>
              <a:pathLst>
                <a:path w="2443" h="2442" extrusionOk="0">
                  <a:moveTo>
                    <a:pt x="1221" y="1"/>
                  </a:moveTo>
                  <a:lnTo>
                    <a:pt x="789" y="791"/>
                  </a:lnTo>
                  <a:lnTo>
                    <a:pt x="1" y="1221"/>
                  </a:lnTo>
                  <a:lnTo>
                    <a:pt x="789" y="1654"/>
                  </a:lnTo>
                  <a:lnTo>
                    <a:pt x="1221" y="2442"/>
                  </a:lnTo>
                  <a:lnTo>
                    <a:pt x="1653" y="1654"/>
                  </a:lnTo>
                  <a:lnTo>
                    <a:pt x="2442" y="1221"/>
                  </a:lnTo>
                  <a:lnTo>
                    <a:pt x="1653" y="791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30"/>
          <p:cNvGrpSpPr/>
          <p:nvPr/>
        </p:nvGrpSpPr>
        <p:grpSpPr>
          <a:xfrm>
            <a:off x="0" y="-44271"/>
            <a:ext cx="9030884" cy="552280"/>
            <a:chOff x="1" y="-44271"/>
            <a:chExt cx="9030884" cy="552280"/>
          </a:xfrm>
        </p:grpSpPr>
        <p:grpSp>
          <p:nvGrpSpPr>
            <p:cNvPr id="2238" name="Google Shape;2238;p30"/>
            <p:cNvGrpSpPr/>
            <p:nvPr/>
          </p:nvGrpSpPr>
          <p:grpSpPr>
            <a:xfrm>
              <a:off x="0" y="-44271"/>
              <a:ext cx="9030884" cy="552280"/>
              <a:chOff x="1" y="-44271"/>
              <a:chExt cx="9030884" cy="552280"/>
            </a:xfrm>
          </p:grpSpPr>
          <p:sp>
            <p:nvSpPr>
              <p:cNvPr id="2239" name="Google Shape;2239;p30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0"/>
              <p:cNvSpPr/>
              <p:nvPr/>
            </p:nvSpPr>
            <p:spPr>
              <a:xfrm>
                <a:off x="4825222" y="170759"/>
                <a:ext cx="93102" cy="9317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8" extrusionOk="0">
                    <a:moveTo>
                      <a:pt x="688" y="0"/>
                    </a:moveTo>
                    <a:lnTo>
                      <a:pt x="432" y="402"/>
                    </a:lnTo>
                    <a:lnTo>
                      <a:pt x="1" y="599"/>
                    </a:lnTo>
                    <a:lnTo>
                      <a:pt x="401" y="855"/>
                    </a:lnTo>
                    <a:lnTo>
                      <a:pt x="600" y="1287"/>
                    </a:lnTo>
                    <a:lnTo>
                      <a:pt x="856" y="886"/>
                    </a:lnTo>
                    <a:lnTo>
                      <a:pt x="1287" y="688"/>
                    </a:lnTo>
                    <a:lnTo>
                      <a:pt x="887" y="433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0"/>
              <p:cNvSpPr/>
              <p:nvPr/>
            </p:nvSpPr>
            <p:spPr>
              <a:xfrm>
                <a:off x="3347121" y="57396"/>
                <a:ext cx="163922" cy="16392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266" extrusionOk="0">
                    <a:moveTo>
                      <a:pt x="1211" y="0"/>
                    </a:moveTo>
                    <a:lnTo>
                      <a:pt x="759" y="705"/>
                    </a:lnTo>
                    <a:lnTo>
                      <a:pt x="0" y="1056"/>
                    </a:lnTo>
                    <a:lnTo>
                      <a:pt x="705" y="1506"/>
                    </a:lnTo>
                    <a:lnTo>
                      <a:pt x="1055" y="2266"/>
                    </a:lnTo>
                    <a:lnTo>
                      <a:pt x="1505" y="1560"/>
                    </a:lnTo>
                    <a:lnTo>
                      <a:pt x="2266" y="1211"/>
                    </a:lnTo>
                    <a:lnTo>
                      <a:pt x="1560" y="759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0"/>
              <p:cNvSpPr/>
              <p:nvPr/>
            </p:nvSpPr>
            <p:spPr>
              <a:xfrm>
                <a:off x="2393237" y="135165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3" y="735"/>
                    </a:lnTo>
                    <a:lnTo>
                      <a:pt x="1" y="1136"/>
                    </a:lnTo>
                    <a:lnTo>
                      <a:pt x="733" y="1538"/>
                    </a:lnTo>
                    <a:lnTo>
                      <a:pt x="1136" y="2271"/>
                    </a:lnTo>
                    <a:lnTo>
                      <a:pt x="1536" y="1538"/>
                    </a:lnTo>
                    <a:lnTo>
                      <a:pt x="2271" y="1136"/>
                    </a:lnTo>
                    <a:lnTo>
                      <a:pt x="1536" y="735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0"/>
              <p:cNvSpPr/>
              <p:nvPr/>
            </p:nvSpPr>
            <p:spPr>
              <a:xfrm>
                <a:off x="4087704" y="139075"/>
                <a:ext cx="156616" cy="156544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164" extrusionOk="0">
                    <a:moveTo>
                      <a:pt x="1157" y="1"/>
                    </a:moveTo>
                    <a:lnTo>
                      <a:pt x="726" y="673"/>
                    </a:lnTo>
                    <a:lnTo>
                      <a:pt x="0" y="1008"/>
                    </a:lnTo>
                    <a:lnTo>
                      <a:pt x="675" y="1439"/>
                    </a:lnTo>
                    <a:lnTo>
                      <a:pt x="1008" y="2164"/>
                    </a:lnTo>
                    <a:lnTo>
                      <a:pt x="1438" y="1490"/>
                    </a:lnTo>
                    <a:lnTo>
                      <a:pt x="2164" y="1156"/>
                    </a:lnTo>
                    <a:lnTo>
                      <a:pt x="1492" y="726"/>
                    </a:ln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0"/>
              <p:cNvSpPr/>
              <p:nvPr/>
            </p:nvSpPr>
            <p:spPr>
              <a:xfrm>
                <a:off x="6353204" y="285665"/>
                <a:ext cx="88399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2" extrusionOk="0">
                    <a:moveTo>
                      <a:pt x="611" y="1"/>
                    </a:moveTo>
                    <a:lnTo>
                      <a:pt x="395" y="396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2"/>
                    </a:lnTo>
                    <a:lnTo>
                      <a:pt x="827" y="827"/>
                    </a:lnTo>
                    <a:lnTo>
                      <a:pt x="1221" y="611"/>
                    </a:lnTo>
                    <a:lnTo>
                      <a:pt x="827" y="396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0"/>
              <p:cNvSpPr/>
              <p:nvPr/>
            </p:nvSpPr>
            <p:spPr>
              <a:xfrm>
                <a:off x="1550649" y="243393"/>
                <a:ext cx="138242" cy="138314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912" extrusionOk="0">
                    <a:moveTo>
                      <a:pt x="954" y="1"/>
                    </a:moveTo>
                    <a:lnTo>
                      <a:pt x="617" y="618"/>
                    </a:lnTo>
                    <a:lnTo>
                      <a:pt x="1" y="955"/>
                    </a:lnTo>
                    <a:lnTo>
                      <a:pt x="617" y="1294"/>
                    </a:lnTo>
                    <a:lnTo>
                      <a:pt x="954" y="1911"/>
                    </a:lnTo>
                    <a:lnTo>
                      <a:pt x="1294" y="1294"/>
                    </a:lnTo>
                    <a:lnTo>
                      <a:pt x="1910" y="955"/>
                    </a:lnTo>
                    <a:lnTo>
                      <a:pt x="1294" y="618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0"/>
              <p:cNvSpPr/>
              <p:nvPr/>
            </p:nvSpPr>
            <p:spPr>
              <a:xfrm>
                <a:off x="1355643" y="-17253"/>
                <a:ext cx="71472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87" extrusionOk="0">
                    <a:moveTo>
                      <a:pt x="495" y="0"/>
                    </a:moveTo>
                    <a:lnTo>
                      <a:pt x="321" y="320"/>
                    </a:lnTo>
                    <a:lnTo>
                      <a:pt x="1" y="494"/>
                    </a:lnTo>
                    <a:lnTo>
                      <a:pt x="321" y="669"/>
                    </a:lnTo>
                    <a:lnTo>
                      <a:pt x="495" y="986"/>
                    </a:lnTo>
                    <a:lnTo>
                      <a:pt x="668" y="669"/>
                    </a:lnTo>
                    <a:lnTo>
                      <a:pt x="988" y="494"/>
                    </a:lnTo>
                    <a:lnTo>
                      <a:pt x="668" y="32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0"/>
              <p:cNvSpPr/>
              <p:nvPr/>
            </p:nvSpPr>
            <p:spPr>
              <a:xfrm>
                <a:off x="1907684" y="259942"/>
                <a:ext cx="139689" cy="139833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933" extrusionOk="0">
                    <a:moveTo>
                      <a:pt x="967" y="1"/>
                    </a:moveTo>
                    <a:lnTo>
                      <a:pt x="625" y="625"/>
                    </a:lnTo>
                    <a:lnTo>
                      <a:pt x="0" y="966"/>
                    </a:lnTo>
                    <a:lnTo>
                      <a:pt x="625" y="1307"/>
                    </a:lnTo>
                    <a:lnTo>
                      <a:pt x="967" y="1932"/>
                    </a:lnTo>
                    <a:lnTo>
                      <a:pt x="1307" y="1307"/>
                    </a:lnTo>
                    <a:lnTo>
                      <a:pt x="1931" y="966"/>
                    </a:lnTo>
                    <a:lnTo>
                      <a:pt x="1307" y="625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0"/>
              <p:cNvSpPr/>
              <p:nvPr/>
            </p:nvSpPr>
            <p:spPr>
              <a:xfrm>
                <a:off x="4499863" y="31874"/>
                <a:ext cx="88327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0"/>
              <p:cNvSpPr/>
              <p:nvPr/>
            </p:nvSpPr>
            <p:spPr>
              <a:xfrm>
                <a:off x="8414181" y="14245"/>
                <a:ext cx="180778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0"/>
              <p:cNvSpPr/>
              <p:nvPr/>
            </p:nvSpPr>
            <p:spPr>
              <a:xfrm>
                <a:off x="8908413" y="327483"/>
                <a:ext cx="122472" cy="122544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0"/>
              <p:cNvSpPr/>
              <p:nvPr/>
            </p:nvSpPr>
            <p:spPr>
              <a:xfrm>
                <a:off x="6020243" y="100469"/>
                <a:ext cx="109595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3" extrusionOk="0">
                    <a:moveTo>
                      <a:pt x="758" y="0"/>
                    </a:moveTo>
                    <a:lnTo>
                      <a:pt x="490" y="488"/>
                    </a:lnTo>
                    <a:lnTo>
                      <a:pt x="1" y="756"/>
                    </a:lnTo>
                    <a:lnTo>
                      <a:pt x="490" y="1024"/>
                    </a:lnTo>
                    <a:lnTo>
                      <a:pt x="758" y="1512"/>
                    </a:lnTo>
                    <a:lnTo>
                      <a:pt x="1025" y="1024"/>
                    </a:lnTo>
                    <a:lnTo>
                      <a:pt x="1514" y="756"/>
                    </a:lnTo>
                    <a:lnTo>
                      <a:pt x="1025" y="488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0"/>
              <p:cNvSpPr/>
              <p:nvPr/>
            </p:nvSpPr>
            <p:spPr>
              <a:xfrm>
                <a:off x="7701750" y="124592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0"/>
              <p:cNvSpPr/>
              <p:nvPr/>
            </p:nvSpPr>
            <p:spPr>
              <a:xfrm>
                <a:off x="3716724" y="290160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1" y="611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2" y="611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0"/>
              <p:cNvSpPr/>
              <p:nvPr/>
            </p:nvSpPr>
            <p:spPr>
              <a:xfrm>
                <a:off x="1070186" y="34036"/>
                <a:ext cx="88399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1" extrusionOk="0">
                    <a:moveTo>
                      <a:pt x="611" y="1"/>
                    </a:moveTo>
                    <a:lnTo>
                      <a:pt x="396" y="395"/>
                    </a:lnTo>
                    <a:lnTo>
                      <a:pt x="1" y="610"/>
                    </a:lnTo>
                    <a:lnTo>
                      <a:pt x="396" y="826"/>
                    </a:lnTo>
                    <a:lnTo>
                      <a:pt x="611" y="1220"/>
                    </a:lnTo>
                    <a:lnTo>
                      <a:pt x="827" y="826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0"/>
              <p:cNvSpPr/>
              <p:nvPr/>
            </p:nvSpPr>
            <p:spPr>
              <a:xfrm>
                <a:off x="2903458" y="73019"/>
                <a:ext cx="164356" cy="164356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2272" extrusionOk="0">
                    <a:moveTo>
                      <a:pt x="1136" y="1"/>
                    </a:moveTo>
                    <a:lnTo>
                      <a:pt x="735" y="734"/>
                    </a:lnTo>
                    <a:lnTo>
                      <a:pt x="1" y="1137"/>
                    </a:lnTo>
                    <a:lnTo>
                      <a:pt x="735" y="1537"/>
                    </a:lnTo>
                    <a:lnTo>
                      <a:pt x="1136" y="2271"/>
                    </a:lnTo>
                    <a:lnTo>
                      <a:pt x="1537" y="1537"/>
                    </a:lnTo>
                    <a:lnTo>
                      <a:pt x="2271" y="1137"/>
                    </a:lnTo>
                    <a:lnTo>
                      <a:pt x="1537" y="734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0"/>
              <p:cNvSpPr/>
              <p:nvPr/>
            </p:nvSpPr>
            <p:spPr>
              <a:xfrm>
                <a:off x="8054651" y="86708"/>
                <a:ext cx="105399" cy="105327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0"/>
              <p:cNvSpPr/>
              <p:nvPr/>
            </p:nvSpPr>
            <p:spPr>
              <a:xfrm>
                <a:off x="8849097" y="49887"/>
                <a:ext cx="109595" cy="10959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0"/>
              <p:cNvSpPr/>
              <p:nvPr/>
            </p:nvSpPr>
            <p:spPr>
              <a:xfrm>
                <a:off x="2104211" y="-44271"/>
                <a:ext cx="125438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34" extrusionOk="0">
                    <a:moveTo>
                      <a:pt x="866" y="0"/>
                    </a:moveTo>
                    <a:lnTo>
                      <a:pt x="560" y="561"/>
                    </a:lnTo>
                    <a:lnTo>
                      <a:pt x="0" y="867"/>
                    </a:lnTo>
                    <a:lnTo>
                      <a:pt x="560" y="1173"/>
                    </a:lnTo>
                    <a:lnTo>
                      <a:pt x="866" y="1733"/>
                    </a:lnTo>
                    <a:lnTo>
                      <a:pt x="1173" y="1173"/>
                    </a:lnTo>
                    <a:lnTo>
                      <a:pt x="1733" y="867"/>
                    </a:lnTo>
                    <a:lnTo>
                      <a:pt x="1173" y="561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0"/>
              <p:cNvSpPr/>
              <p:nvPr/>
            </p:nvSpPr>
            <p:spPr>
              <a:xfrm>
                <a:off x="7924164" y="357334"/>
                <a:ext cx="109439" cy="10938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69" extrusionOk="0">
                    <a:moveTo>
                      <a:pt x="1086" y="1"/>
                    </a:moveTo>
                    <a:lnTo>
                      <a:pt x="701" y="700"/>
                    </a:lnTo>
                    <a:lnTo>
                      <a:pt x="1" y="1085"/>
                    </a:lnTo>
                    <a:lnTo>
                      <a:pt x="701" y="1468"/>
                    </a:lnTo>
                    <a:lnTo>
                      <a:pt x="1086" y="2168"/>
                    </a:lnTo>
                    <a:lnTo>
                      <a:pt x="1469" y="1468"/>
                    </a:lnTo>
                    <a:lnTo>
                      <a:pt x="2169" y="1085"/>
                    </a:lnTo>
                    <a:lnTo>
                      <a:pt x="1469" y="700"/>
                    </a:lnTo>
                    <a:lnTo>
                      <a:pt x="10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0"/>
              <p:cNvSpPr/>
              <p:nvPr/>
            </p:nvSpPr>
            <p:spPr>
              <a:xfrm>
                <a:off x="250653" y="12158"/>
                <a:ext cx="126031" cy="12608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500" extrusionOk="0">
                    <a:moveTo>
                      <a:pt x="1250" y="0"/>
                    </a:moveTo>
                    <a:lnTo>
                      <a:pt x="808" y="808"/>
                    </a:lnTo>
                    <a:lnTo>
                      <a:pt x="1" y="1250"/>
                    </a:lnTo>
                    <a:lnTo>
                      <a:pt x="808" y="1692"/>
                    </a:lnTo>
                    <a:lnTo>
                      <a:pt x="1250" y="2499"/>
                    </a:lnTo>
                    <a:lnTo>
                      <a:pt x="1692" y="1692"/>
                    </a:lnTo>
                    <a:lnTo>
                      <a:pt x="2499" y="1250"/>
                    </a:lnTo>
                    <a:lnTo>
                      <a:pt x="1692" y="808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0"/>
              <p:cNvSpPr/>
              <p:nvPr/>
            </p:nvSpPr>
            <p:spPr>
              <a:xfrm>
                <a:off x="906284" y="174617"/>
                <a:ext cx="85382" cy="8543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4" extrusionOk="0">
                    <a:moveTo>
                      <a:pt x="847" y="1"/>
                    </a:moveTo>
                    <a:lnTo>
                      <a:pt x="547" y="548"/>
                    </a:lnTo>
                    <a:lnTo>
                      <a:pt x="1" y="846"/>
                    </a:lnTo>
                    <a:lnTo>
                      <a:pt x="547" y="1146"/>
                    </a:lnTo>
                    <a:lnTo>
                      <a:pt x="847" y="1693"/>
                    </a:lnTo>
                    <a:lnTo>
                      <a:pt x="1146" y="1146"/>
                    </a:lnTo>
                    <a:lnTo>
                      <a:pt x="1693" y="846"/>
                    </a:lnTo>
                    <a:lnTo>
                      <a:pt x="1146" y="548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0"/>
              <p:cNvSpPr/>
              <p:nvPr/>
            </p:nvSpPr>
            <p:spPr>
              <a:xfrm>
                <a:off x="252053" y="384852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0"/>
              <p:cNvSpPr/>
              <p:nvPr/>
            </p:nvSpPr>
            <p:spPr>
              <a:xfrm>
                <a:off x="0" y="142668"/>
                <a:ext cx="73480" cy="7343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56" extrusionOk="0">
                    <a:moveTo>
                      <a:pt x="729" y="0"/>
                    </a:moveTo>
                    <a:lnTo>
                      <a:pt x="472" y="471"/>
                    </a:lnTo>
                    <a:lnTo>
                      <a:pt x="1" y="728"/>
                    </a:lnTo>
                    <a:lnTo>
                      <a:pt x="472" y="985"/>
                    </a:lnTo>
                    <a:lnTo>
                      <a:pt x="729" y="1456"/>
                    </a:lnTo>
                    <a:lnTo>
                      <a:pt x="986" y="985"/>
                    </a:lnTo>
                    <a:lnTo>
                      <a:pt x="1456" y="728"/>
                    </a:lnTo>
                    <a:lnTo>
                      <a:pt x="986" y="47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0"/>
              <p:cNvSpPr/>
              <p:nvPr/>
            </p:nvSpPr>
            <p:spPr>
              <a:xfrm>
                <a:off x="553860" y="116998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8" y="0"/>
                    </a:moveTo>
                    <a:lnTo>
                      <a:pt x="491" y="491"/>
                    </a:lnTo>
                    <a:lnTo>
                      <a:pt x="0" y="758"/>
                    </a:lnTo>
                    <a:lnTo>
                      <a:pt x="491" y="1026"/>
                    </a:lnTo>
                    <a:lnTo>
                      <a:pt x="758" y="1515"/>
                    </a:lnTo>
                    <a:lnTo>
                      <a:pt x="1025" y="1026"/>
                    </a:lnTo>
                    <a:lnTo>
                      <a:pt x="1515" y="758"/>
                    </a:lnTo>
                    <a:lnTo>
                      <a:pt x="1025" y="49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0"/>
              <p:cNvSpPr/>
              <p:nvPr/>
            </p:nvSpPr>
            <p:spPr>
              <a:xfrm>
                <a:off x="5169883" y="7108"/>
                <a:ext cx="99554" cy="99604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975" extrusionOk="0">
                    <a:moveTo>
                      <a:pt x="986" y="1"/>
                    </a:moveTo>
                    <a:lnTo>
                      <a:pt x="638" y="639"/>
                    </a:lnTo>
                    <a:lnTo>
                      <a:pt x="1" y="989"/>
                    </a:lnTo>
                    <a:lnTo>
                      <a:pt x="638" y="1336"/>
                    </a:lnTo>
                    <a:lnTo>
                      <a:pt x="986" y="1975"/>
                    </a:lnTo>
                    <a:lnTo>
                      <a:pt x="1336" y="1336"/>
                    </a:lnTo>
                    <a:lnTo>
                      <a:pt x="1973" y="989"/>
                    </a:lnTo>
                    <a:lnTo>
                      <a:pt x="1336" y="639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0"/>
              <p:cNvSpPr/>
              <p:nvPr/>
            </p:nvSpPr>
            <p:spPr>
              <a:xfrm>
                <a:off x="5584926" y="187035"/>
                <a:ext cx="61578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21" extrusionOk="0">
                    <a:moveTo>
                      <a:pt x="611" y="0"/>
                    </a:moveTo>
                    <a:lnTo>
                      <a:pt x="395" y="395"/>
                    </a:lnTo>
                    <a:lnTo>
                      <a:pt x="0" y="610"/>
                    </a:lnTo>
                    <a:lnTo>
                      <a:pt x="395" y="827"/>
                    </a:lnTo>
                    <a:lnTo>
                      <a:pt x="611" y="1221"/>
                    </a:lnTo>
                    <a:lnTo>
                      <a:pt x="827" y="827"/>
                    </a:lnTo>
                    <a:lnTo>
                      <a:pt x="1221" y="610"/>
                    </a:lnTo>
                    <a:lnTo>
                      <a:pt x="827" y="39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0"/>
              <p:cNvSpPr/>
              <p:nvPr/>
            </p:nvSpPr>
            <p:spPr>
              <a:xfrm>
                <a:off x="5269437" y="373832"/>
                <a:ext cx="76405" cy="7640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515" extrusionOk="0">
                    <a:moveTo>
                      <a:pt x="757" y="1"/>
                    </a:moveTo>
                    <a:lnTo>
                      <a:pt x="490" y="490"/>
                    </a:lnTo>
                    <a:lnTo>
                      <a:pt x="0" y="758"/>
                    </a:lnTo>
                    <a:lnTo>
                      <a:pt x="490" y="1026"/>
                    </a:lnTo>
                    <a:lnTo>
                      <a:pt x="757" y="1514"/>
                    </a:lnTo>
                    <a:lnTo>
                      <a:pt x="1024" y="1026"/>
                    </a:lnTo>
                    <a:lnTo>
                      <a:pt x="1515" y="758"/>
                    </a:lnTo>
                    <a:lnTo>
                      <a:pt x="1024" y="490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0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9" name="Google Shape;2269;p30"/>
            <p:cNvGrpSpPr/>
            <p:nvPr/>
          </p:nvGrpSpPr>
          <p:grpSpPr>
            <a:xfrm>
              <a:off x="7123867" y="3"/>
              <a:ext cx="365943" cy="369168"/>
              <a:chOff x="6541092" y="3"/>
              <a:chExt cx="365943" cy="369168"/>
            </a:xfrm>
          </p:grpSpPr>
          <p:sp>
            <p:nvSpPr>
              <p:cNvPr id="2270" name="Google Shape;2270;p30"/>
              <p:cNvSpPr/>
              <p:nvPr/>
            </p:nvSpPr>
            <p:spPr>
              <a:xfrm flipH="1">
                <a:off x="6541092" y="3"/>
                <a:ext cx="121942" cy="12194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208" extrusionOk="0">
                    <a:moveTo>
                      <a:pt x="1104" y="0"/>
                    </a:moveTo>
                    <a:lnTo>
                      <a:pt x="714" y="714"/>
                    </a:lnTo>
                    <a:lnTo>
                      <a:pt x="0" y="1104"/>
                    </a:lnTo>
                    <a:lnTo>
                      <a:pt x="714" y="1494"/>
                    </a:lnTo>
                    <a:lnTo>
                      <a:pt x="1104" y="2208"/>
                    </a:lnTo>
                    <a:lnTo>
                      <a:pt x="1495" y="1494"/>
                    </a:lnTo>
                    <a:lnTo>
                      <a:pt x="2208" y="1104"/>
                    </a:lnTo>
                    <a:lnTo>
                      <a:pt x="1495" y="714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F9A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0"/>
              <p:cNvSpPr/>
              <p:nvPr/>
            </p:nvSpPr>
            <p:spPr>
              <a:xfrm>
                <a:off x="6783828" y="246014"/>
                <a:ext cx="123207" cy="12315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442" extrusionOk="0">
                    <a:moveTo>
                      <a:pt x="1221" y="1"/>
                    </a:moveTo>
                    <a:lnTo>
                      <a:pt x="789" y="791"/>
                    </a:lnTo>
                    <a:lnTo>
                      <a:pt x="1" y="1221"/>
                    </a:lnTo>
                    <a:lnTo>
                      <a:pt x="789" y="1654"/>
                    </a:lnTo>
                    <a:lnTo>
                      <a:pt x="1221" y="2442"/>
                    </a:lnTo>
                    <a:lnTo>
                      <a:pt x="1653" y="1654"/>
                    </a:lnTo>
                    <a:lnTo>
                      <a:pt x="2442" y="1221"/>
                    </a:lnTo>
                    <a:lnTo>
                      <a:pt x="1653" y="791"/>
                    </a:lnTo>
                    <a:lnTo>
                      <a:pt x="1221" y="1"/>
                    </a:lnTo>
                    <a:close/>
                  </a:path>
                </a:pathLst>
              </a:custGeom>
              <a:solidFill>
                <a:srgbClr val="82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2" name="Google Shape;2272;p30"/>
            <p:cNvSpPr/>
            <p:nvPr/>
          </p:nvSpPr>
          <p:spPr>
            <a:xfrm>
              <a:off x="7039004" y="209465"/>
              <a:ext cx="88399" cy="88399"/>
            </a:xfrm>
            <a:custGeom>
              <a:avLst/>
              <a:gdLst/>
              <a:ahLst/>
              <a:cxnLst/>
              <a:rect l="l" t="t" r="r" b="b"/>
              <a:pathLst>
                <a:path w="1222" h="1222" extrusionOk="0">
                  <a:moveTo>
                    <a:pt x="611" y="1"/>
                  </a:moveTo>
                  <a:lnTo>
                    <a:pt x="395" y="396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2"/>
                  </a:lnTo>
                  <a:lnTo>
                    <a:pt x="827" y="827"/>
                  </a:lnTo>
                  <a:lnTo>
                    <a:pt x="1221" y="611"/>
                  </a:lnTo>
                  <a:lnTo>
                    <a:pt x="827" y="396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0"/>
            <p:cNvSpPr/>
            <p:nvPr/>
          </p:nvSpPr>
          <p:spPr>
            <a:xfrm>
              <a:off x="8311350" y="353192"/>
              <a:ext cx="109595" cy="109595"/>
            </a:xfrm>
            <a:custGeom>
              <a:avLst/>
              <a:gdLst/>
              <a:ahLst/>
              <a:cxnLst/>
              <a:rect l="l" t="t" r="r" b="b"/>
              <a:pathLst>
                <a:path w="1515" h="1515" extrusionOk="0">
                  <a:moveTo>
                    <a:pt x="757" y="1"/>
                  </a:moveTo>
                  <a:lnTo>
                    <a:pt x="490" y="490"/>
                  </a:lnTo>
                  <a:lnTo>
                    <a:pt x="0" y="758"/>
                  </a:lnTo>
                  <a:lnTo>
                    <a:pt x="490" y="1026"/>
                  </a:lnTo>
                  <a:lnTo>
                    <a:pt x="757" y="1514"/>
                  </a:lnTo>
                  <a:lnTo>
                    <a:pt x="1024" y="1026"/>
                  </a:lnTo>
                  <a:lnTo>
                    <a:pt x="1515" y="758"/>
                  </a:lnTo>
                  <a:lnTo>
                    <a:pt x="1024" y="490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0"/>
            <p:cNvSpPr/>
            <p:nvPr/>
          </p:nvSpPr>
          <p:spPr>
            <a:xfrm>
              <a:off x="1189811" y="184329"/>
              <a:ext cx="125438" cy="125438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66" y="0"/>
                  </a:moveTo>
                  <a:lnTo>
                    <a:pt x="560" y="561"/>
                  </a:lnTo>
                  <a:lnTo>
                    <a:pt x="0" y="867"/>
                  </a:lnTo>
                  <a:lnTo>
                    <a:pt x="560" y="1173"/>
                  </a:lnTo>
                  <a:lnTo>
                    <a:pt x="866" y="1733"/>
                  </a:lnTo>
                  <a:lnTo>
                    <a:pt x="1173" y="1173"/>
                  </a:lnTo>
                  <a:lnTo>
                    <a:pt x="1733" y="867"/>
                  </a:lnTo>
                  <a:lnTo>
                    <a:pt x="1173" y="561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64" r:id="rId6"/>
    <p:sldLayoutId id="2147483674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5" name="Google Shape;2285;p34"/>
          <p:cNvGrpSpPr/>
          <p:nvPr/>
        </p:nvGrpSpPr>
        <p:grpSpPr>
          <a:xfrm flipH="1">
            <a:off x="7357036" y="2450064"/>
            <a:ext cx="1631187" cy="2185585"/>
            <a:chOff x="2809692" y="2733921"/>
            <a:chExt cx="1062732" cy="1423834"/>
          </a:xfrm>
        </p:grpSpPr>
        <p:sp>
          <p:nvSpPr>
            <p:cNvPr id="2286" name="Google Shape;2286;p34"/>
            <p:cNvSpPr/>
            <p:nvPr/>
          </p:nvSpPr>
          <p:spPr>
            <a:xfrm>
              <a:off x="2916359" y="3414721"/>
              <a:ext cx="115894" cy="41254"/>
            </a:xfrm>
            <a:custGeom>
              <a:avLst/>
              <a:gdLst/>
              <a:ahLst/>
              <a:cxnLst/>
              <a:rect l="l" t="t" r="r" b="b"/>
              <a:pathLst>
                <a:path w="2298" h="818" fill="none" extrusionOk="0">
                  <a:moveTo>
                    <a:pt x="0" y="0"/>
                  </a:moveTo>
                  <a:cubicBezTo>
                    <a:pt x="585" y="590"/>
                    <a:pt x="1506" y="818"/>
                    <a:pt x="2298" y="56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4"/>
            <p:cNvSpPr/>
            <p:nvPr/>
          </p:nvSpPr>
          <p:spPr>
            <a:xfrm>
              <a:off x="2956806" y="3239515"/>
              <a:ext cx="128149" cy="247674"/>
            </a:xfrm>
            <a:custGeom>
              <a:avLst/>
              <a:gdLst/>
              <a:ahLst/>
              <a:cxnLst/>
              <a:rect l="l" t="t" r="r" b="b"/>
              <a:pathLst>
                <a:path w="2541" h="4911" fill="none" extrusionOk="0">
                  <a:moveTo>
                    <a:pt x="60" y="1"/>
                  </a:moveTo>
                  <a:cubicBezTo>
                    <a:pt x="1" y="1827"/>
                    <a:pt x="1131" y="3749"/>
                    <a:pt x="2540" y="49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4"/>
            <p:cNvSpPr/>
            <p:nvPr/>
          </p:nvSpPr>
          <p:spPr>
            <a:xfrm>
              <a:off x="2854981" y="3373668"/>
              <a:ext cx="100008" cy="96578"/>
            </a:xfrm>
            <a:custGeom>
              <a:avLst/>
              <a:gdLst/>
              <a:ahLst/>
              <a:cxnLst/>
              <a:rect l="l" t="t" r="r" b="b"/>
              <a:pathLst>
                <a:path w="1983" h="1915" extrusionOk="0">
                  <a:moveTo>
                    <a:pt x="990" y="0"/>
                  </a:moveTo>
                  <a:cubicBezTo>
                    <a:pt x="491" y="0"/>
                    <a:pt x="72" y="387"/>
                    <a:pt x="37" y="892"/>
                  </a:cubicBezTo>
                  <a:cubicBezTo>
                    <a:pt x="1" y="1420"/>
                    <a:pt x="399" y="1876"/>
                    <a:pt x="926" y="1912"/>
                  </a:cubicBezTo>
                  <a:cubicBezTo>
                    <a:pt x="949" y="1913"/>
                    <a:pt x="971" y="1914"/>
                    <a:pt x="993" y="1914"/>
                  </a:cubicBezTo>
                  <a:cubicBezTo>
                    <a:pt x="1492" y="1914"/>
                    <a:pt x="1912" y="1528"/>
                    <a:pt x="1946" y="1022"/>
                  </a:cubicBezTo>
                  <a:cubicBezTo>
                    <a:pt x="1983" y="495"/>
                    <a:pt x="1583" y="39"/>
                    <a:pt x="1057" y="2"/>
                  </a:cubicBezTo>
                  <a:cubicBezTo>
                    <a:pt x="1034" y="1"/>
                    <a:pt x="1012" y="0"/>
                    <a:pt x="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4"/>
            <p:cNvSpPr/>
            <p:nvPr/>
          </p:nvSpPr>
          <p:spPr>
            <a:xfrm>
              <a:off x="2930379" y="3186661"/>
              <a:ext cx="56283" cy="54366"/>
            </a:xfrm>
            <a:custGeom>
              <a:avLst/>
              <a:gdLst/>
              <a:ahLst/>
              <a:cxnLst/>
              <a:rect l="l" t="t" r="r" b="b"/>
              <a:pathLst>
                <a:path w="1116" h="1078" extrusionOk="0">
                  <a:moveTo>
                    <a:pt x="557" y="1"/>
                  </a:moveTo>
                  <a:cubicBezTo>
                    <a:pt x="277" y="1"/>
                    <a:pt x="41" y="218"/>
                    <a:pt x="21" y="502"/>
                  </a:cubicBezTo>
                  <a:cubicBezTo>
                    <a:pt x="0" y="798"/>
                    <a:pt x="225" y="1055"/>
                    <a:pt x="521" y="1076"/>
                  </a:cubicBezTo>
                  <a:cubicBezTo>
                    <a:pt x="533" y="1077"/>
                    <a:pt x="546" y="1077"/>
                    <a:pt x="559" y="1077"/>
                  </a:cubicBezTo>
                  <a:cubicBezTo>
                    <a:pt x="839" y="1077"/>
                    <a:pt x="1076" y="859"/>
                    <a:pt x="1096" y="576"/>
                  </a:cubicBezTo>
                  <a:cubicBezTo>
                    <a:pt x="1115" y="279"/>
                    <a:pt x="892" y="22"/>
                    <a:pt x="595" y="2"/>
                  </a:cubicBezTo>
                  <a:cubicBezTo>
                    <a:pt x="582" y="1"/>
                    <a:pt x="570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4"/>
            <p:cNvSpPr/>
            <p:nvPr/>
          </p:nvSpPr>
          <p:spPr>
            <a:xfrm>
              <a:off x="3234291" y="3978213"/>
              <a:ext cx="101571" cy="134655"/>
            </a:xfrm>
            <a:custGeom>
              <a:avLst/>
              <a:gdLst/>
              <a:ahLst/>
              <a:cxnLst/>
              <a:rect l="l" t="t" r="r" b="b"/>
              <a:pathLst>
                <a:path w="2014" h="2670" fill="none" extrusionOk="0">
                  <a:moveTo>
                    <a:pt x="2014" y="0"/>
                  </a:moveTo>
                  <a:cubicBezTo>
                    <a:pt x="989" y="528"/>
                    <a:pt x="226" y="1538"/>
                    <a:pt x="1" y="267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4"/>
            <p:cNvSpPr/>
            <p:nvPr/>
          </p:nvSpPr>
          <p:spPr>
            <a:xfrm>
              <a:off x="3135694" y="3976650"/>
              <a:ext cx="129460" cy="59460"/>
            </a:xfrm>
            <a:custGeom>
              <a:avLst/>
              <a:gdLst/>
              <a:ahLst/>
              <a:cxnLst/>
              <a:rect l="l" t="t" r="r" b="b"/>
              <a:pathLst>
                <a:path w="2567" h="1179" fill="none" extrusionOk="0">
                  <a:moveTo>
                    <a:pt x="1" y="0"/>
                  </a:moveTo>
                  <a:cubicBezTo>
                    <a:pt x="658" y="708"/>
                    <a:pt x="1602" y="1142"/>
                    <a:pt x="2566" y="117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4"/>
            <p:cNvSpPr/>
            <p:nvPr/>
          </p:nvSpPr>
          <p:spPr>
            <a:xfrm>
              <a:off x="3177856" y="3018012"/>
              <a:ext cx="366039" cy="995386"/>
            </a:xfrm>
            <a:custGeom>
              <a:avLst/>
              <a:gdLst/>
              <a:ahLst/>
              <a:cxnLst/>
              <a:rect l="l" t="t" r="r" b="b"/>
              <a:pathLst>
                <a:path w="7258" h="19737" extrusionOk="0">
                  <a:moveTo>
                    <a:pt x="439" y="0"/>
                  </a:moveTo>
                  <a:cubicBezTo>
                    <a:pt x="399" y="0"/>
                    <a:pt x="361" y="11"/>
                    <a:pt x="329" y="30"/>
                  </a:cubicBezTo>
                  <a:cubicBezTo>
                    <a:pt x="262" y="68"/>
                    <a:pt x="218" y="137"/>
                    <a:pt x="213" y="219"/>
                  </a:cubicBezTo>
                  <a:cubicBezTo>
                    <a:pt x="211" y="256"/>
                    <a:pt x="28" y="3996"/>
                    <a:pt x="747" y="8234"/>
                  </a:cubicBezTo>
                  <a:cubicBezTo>
                    <a:pt x="1705" y="13876"/>
                    <a:pt x="3824" y="17843"/>
                    <a:pt x="6875" y="19703"/>
                  </a:cubicBezTo>
                  <a:cubicBezTo>
                    <a:pt x="6913" y="19726"/>
                    <a:pt x="6954" y="19737"/>
                    <a:pt x="6994" y="19737"/>
                  </a:cubicBezTo>
                  <a:cubicBezTo>
                    <a:pt x="7072" y="19737"/>
                    <a:pt x="7148" y="19698"/>
                    <a:pt x="7192" y="19628"/>
                  </a:cubicBezTo>
                  <a:cubicBezTo>
                    <a:pt x="7258" y="19519"/>
                    <a:pt x="7224" y="19376"/>
                    <a:pt x="7115" y="19310"/>
                  </a:cubicBezTo>
                  <a:cubicBezTo>
                    <a:pt x="1" y="14970"/>
                    <a:pt x="666" y="390"/>
                    <a:pt x="674" y="243"/>
                  </a:cubicBezTo>
                  <a:cubicBezTo>
                    <a:pt x="680" y="116"/>
                    <a:pt x="583" y="7"/>
                    <a:pt x="455" y="1"/>
                  </a:cubicBezTo>
                  <a:cubicBezTo>
                    <a:pt x="449" y="0"/>
                    <a:pt x="444" y="0"/>
                    <a:pt x="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4"/>
            <p:cNvSpPr/>
            <p:nvPr/>
          </p:nvSpPr>
          <p:spPr>
            <a:xfrm>
              <a:off x="3151025" y="2825407"/>
              <a:ext cx="105505" cy="244245"/>
            </a:xfrm>
            <a:custGeom>
              <a:avLst/>
              <a:gdLst/>
              <a:ahLst/>
              <a:cxnLst/>
              <a:rect l="l" t="t" r="r" b="b"/>
              <a:pathLst>
                <a:path w="2092" h="4843" extrusionOk="0">
                  <a:moveTo>
                    <a:pt x="1130" y="1"/>
                  </a:moveTo>
                  <a:lnTo>
                    <a:pt x="1130" y="10"/>
                  </a:lnTo>
                  <a:cubicBezTo>
                    <a:pt x="572" y="518"/>
                    <a:pt x="22" y="1390"/>
                    <a:pt x="11" y="2147"/>
                  </a:cubicBezTo>
                  <a:cubicBezTo>
                    <a:pt x="1" y="2910"/>
                    <a:pt x="237" y="3656"/>
                    <a:pt x="570" y="4340"/>
                  </a:cubicBezTo>
                  <a:cubicBezTo>
                    <a:pt x="659" y="4523"/>
                    <a:pt x="734" y="4679"/>
                    <a:pt x="866" y="4831"/>
                  </a:cubicBezTo>
                  <a:lnTo>
                    <a:pt x="866" y="4843"/>
                  </a:lnTo>
                  <a:lnTo>
                    <a:pt x="871" y="4838"/>
                  </a:lnTo>
                  <a:cubicBezTo>
                    <a:pt x="872" y="4839"/>
                    <a:pt x="874" y="4841"/>
                    <a:pt x="875" y="4843"/>
                  </a:cubicBezTo>
                  <a:lnTo>
                    <a:pt x="875" y="4834"/>
                  </a:lnTo>
                  <a:cubicBezTo>
                    <a:pt x="1022" y="4696"/>
                    <a:pt x="1114" y="4550"/>
                    <a:pt x="1223" y="4378"/>
                  </a:cubicBezTo>
                  <a:cubicBezTo>
                    <a:pt x="1627" y="3738"/>
                    <a:pt x="1944" y="3021"/>
                    <a:pt x="2018" y="2264"/>
                  </a:cubicBezTo>
                  <a:cubicBezTo>
                    <a:pt x="2091" y="1510"/>
                    <a:pt x="1638" y="580"/>
                    <a:pt x="1140" y="11"/>
                  </a:cubicBezTo>
                  <a:lnTo>
                    <a:pt x="1140" y="3"/>
                  </a:lnTo>
                  <a:cubicBezTo>
                    <a:pt x="1137" y="4"/>
                    <a:pt x="1136" y="5"/>
                    <a:pt x="1135" y="6"/>
                  </a:cubicBezTo>
                  <a:cubicBezTo>
                    <a:pt x="1134" y="5"/>
                    <a:pt x="1132" y="3"/>
                    <a:pt x="1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4"/>
            <p:cNvSpPr/>
            <p:nvPr/>
          </p:nvSpPr>
          <p:spPr>
            <a:xfrm>
              <a:off x="3034928" y="3062091"/>
              <a:ext cx="169302" cy="153012"/>
            </a:xfrm>
            <a:custGeom>
              <a:avLst/>
              <a:gdLst/>
              <a:ahLst/>
              <a:cxnLst/>
              <a:rect l="l" t="t" r="r" b="b"/>
              <a:pathLst>
                <a:path w="3357" h="3034" extrusionOk="0">
                  <a:moveTo>
                    <a:pt x="7" y="1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13"/>
                  </a:lnTo>
                  <a:cubicBezTo>
                    <a:pt x="48" y="724"/>
                    <a:pt x="358" y="1640"/>
                    <a:pt x="901" y="2090"/>
                  </a:cubicBezTo>
                  <a:cubicBezTo>
                    <a:pt x="1446" y="2542"/>
                    <a:pt x="2126" y="2805"/>
                    <a:pt x="2815" y="2959"/>
                  </a:cubicBezTo>
                  <a:cubicBezTo>
                    <a:pt x="2982" y="2997"/>
                    <a:pt x="3125" y="3029"/>
                    <a:pt x="3289" y="3029"/>
                  </a:cubicBezTo>
                  <a:cubicBezTo>
                    <a:pt x="3307" y="3029"/>
                    <a:pt x="3325" y="3028"/>
                    <a:pt x="3344" y="3028"/>
                  </a:cubicBezTo>
                  <a:lnTo>
                    <a:pt x="3350" y="3034"/>
                  </a:lnTo>
                  <a:lnTo>
                    <a:pt x="3350" y="3028"/>
                  </a:lnTo>
                  <a:lnTo>
                    <a:pt x="3357" y="3028"/>
                  </a:lnTo>
                  <a:lnTo>
                    <a:pt x="3350" y="3020"/>
                  </a:lnTo>
                  <a:cubicBezTo>
                    <a:pt x="3337" y="2831"/>
                    <a:pt x="3285" y="2679"/>
                    <a:pt x="3224" y="2498"/>
                  </a:cubicBezTo>
                  <a:cubicBezTo>
                    <a:pt x="2996" y="1824"/>
                    <a:pt x="2661" y="1172"/>
                    <a:pt x="2155" y="674"/>
                  </a:cubicBezTo>
                  <a:cubicBezTo>
                    <a:pt x="1690" y="216"/>
                    <a:pt x="854" y="3"/>
                    <a:pt x="175" y="3"/>
                  </a:cubicBezTo>
                  <a:cubicBezTo>
                    <a:pt x="120" y="3"/>
                    <a:pt x="66" y="4"/>
                    <a:pt x="13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4"/>
            <p:cNvSpPr/>
            <p:nvPr/>
          </p:nvSpPr>
          <p:spPr>
            <a:xfrm>
              <a:off x="3033314" y="3260092"/>
              <a:ext cx="184533" cy="136218"/>
            </a:xfrm>
            <a:custGeom>
              <a:avLst/>
              <a:gdLst/>
              <a:ahLst/>
              <a:cxnLst/>
              <a:rect l="l" t="t" r="r" b="b"/>
              <a:pathLst>
                <a:path w="3659" h="2701" extrusionOk="0">
                  <a:moveTo>
                    <a:pt x="554" y="0"/>
                  </a:moveTo>
                  <a:cubicBezTo>
                    <a:pt x="365" y="0"/>
                    <a:pt x="182" y="15"/>
                    <a:pt x="14" y="42"/>
                  </a:cubicBezTo>
                  <a:lnTo>
                    <a:pt x="6" y="37"/>
                  </a:lnTo>
                  <a:lnTo>
                    <a:pt x="6" y="37"/>
                  </a:lnTo>
                  <a:cubicBezTo>
                    <a:pt x="6" y="39"/>
                    <a:pt x="8" y="41"/>
                    <a:pt x="8" y="43"/>
                  </a:cubicBezTo>
                  <a:cubicBezTo>
                    <a:pt x="4" y="44"/>
                    <a:pt x="3" y="44"/>
                    <a:pt x="0" y="44"/>
                  </a:cubicBezTo>
                  <a:lnTo>
                    <a:pt x="9" y="49"/>
                  </a:lnTo>
                  <a:cubicBezTo>
                    <a:pt x="126" y="750"/>
                    <a:pt x="532" y="1630"/>
                    <a:pt x="1119" y="2018"/>
                  </a:cubicBezTo>
                  <a:cubicBezTo>
                    <a:pt x="1709" y="2408"/>
                    <a:pt x="2413" y="2597"/>
                    <a:pt x="3113" y="2674"/>
                  </a:cubicBezTo>
                  <a:cubicBezTo>
                    <a:pt x="3233" y="2688"/>
                    <a:pt x="3340" y="2701"/>
                    <a:pt x="3450" y="2701"/>
                  </a:cubicBezTo>
                  <a:cubicBezTo>
                    <a:pt x="3514" y="2701"/>
                    <a:pt x="3578" y="2696"/>
                    <a:pt x="3646" y="2686"/>
                  </a:cubicBezTo>
                  <a:lnTo>
                    <a:pt x="3654" y="2691"/>
                  </a:lnTo>
                  <a:cubicBezTo>
                    <a:pt x="3654" y="2689"/>
                    <a:pt x="3653" y="2687"/>
                    <a:pt x="3653" y="2685"/>
                  </a:cubicBezTo>
                  <a:cubicBezTo>
                    <a:pt x="3655" y="2684"/>
                    <a:pt x="3656" y="2684"/>
                    <a:pt x="3659" y="2684"/>
                  </a:cubicBezTo>
                  <a:lnTo>
                    <a:pt x="3650" y="2679"/>
                  </a:lnTo>
                  <a:cubicBezTo>
                    <a:pt x="3618" y="2490"/>
                    <a:pt x="3549" y="2344"/>
                    <a:pt x="3469" y="2172"/>
                  </a:cubicBezTo>
                  <a:cubicBezTo>
                    <a:pt x="3172" y="1526"/>
                    <a:pt x="2770" y="913"/>
                    <a:pt x="2215" y="473"/>
                  </a:cubicBezTo>
                  <a:cubicBezTo>
                    <a:pt x="1796" y="142"/>
                    <a:pt x="1147" y="0"/>
                    <a:pt x="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4"/>
            <p:cNvSpPr/>
            <p:nvPr/>
          </p:nvSpPr>
          <p:spPr>
            <a:xfrm>
              <a:off x="3056463" y="3456076"/>
              <a:ext cx="203394" cy="114885"/>
            </a:xfrm>
            <a:custGeom>
              <a:avLst/>
              <a:gdLst/>
              <a:ahLst/>
              <a:cxnLst/>
              <a:rect l="l" t="t" r="r" b="b"/>
              <a:pathLst>
                <a:path w="4033" h="2278" extrusionOk="0">
                  <a:moveTo>
                    <a:pt x="1139" y="1"/>
                  </a:moveTo>
                  <a:cubicBezTo>
                    <a:pt x="744" y="1"/>
                    <a:pt x="343" y="70"/>
                    <a:pt x="13" y="181"/>
                  </a:cubicBezTo>
                  <a:lnTo>
                    <a:pt x="5" y="177"/>
                  </a:lnTo>
                  <a:lnTo>
                    <a:pt x="5" y="177"/>
                  </a:lnTo>
                  <a:cubicBezTo>
                    <a:pt x="6" y="178"/>
                    <a:pt x="6" y="181"/>
                    <a:pt x="8" y="182"/>
                  </a:cubicBezTo>
                  <a:cubicBezTo>
                    <a:pt x="5" y="182"/>
                    <a:pt x="3" y="182"/>
                    <a:pt x="1" y="183"/>
                  </a:cubicBezTo>
                  <a:lnTo>
                    <a:pt x="9" y="187"/>
                  </a:lnTo>
                  <a:cubicBezTo>
                    <a:pt x="237" y="859"/>
                    <a:pt x="779" y="1660"/>
                    <a:pt x="1421" y="1947"/>
                  </a:cubicBezTo>
                  <a:cubicBezTo>
                    <a:pt x="1963" y="2189"/>
                    <a:pt x="2559" y="2277"/>
                    <a:pt x="3154" y="2277"/>
                  </a:cubicBezTo>
                  <a:cubicBezTo>
                    <a:pt x="3268" y="2277"/>
                    <a:pt x="3381" y="2274"/>
                    <a:pt x="3494" y="2268"/>
                  </a:cubicBezTo>
                  <a:cubicBezTo>
                    <a:pt x="3682" y="2258"/>
                    <a:pt x="3842" y="2250"/>
                    <a:pt x="4021" y="2192"/>
                  </a:cubicBezTo>
                  <a:lnTo>
                    <a:pt x="4029" y="2196"/>
                  </a:lnTo>
                  <a:cubicBezTo>
                    <a:pt x="4027" y="2193"/>
                    <a:pt x="4027" y="2192"/>
                    <a:pt x="4026" y="2188"/>
                  </a:cubicBezTo>
                  <a:cubicBezTo>
                    <a:pt x="4029" y="2188"/>
                    <a:pt x="4030" y="2188"/>
                    <a:pt x="4033" y="2187"/>
                  </a:cubicBezTo>
                  <a:lnTo>
                    <a:pt x="4024" y="2184"/>
                  </a:lnTo>
                  <a:cubicBezTo>
                    <a:pt x="3962" y="2006"/>
                    <a:pt x="3872" y="1873"/>
                    <a:pt x="3765" y="1716"/>
                  </a:cubicBezTo>
                  <a:cubicBezTo>
                    <a:pt x="3366" y="1126"/>
                    <a:pt x="2873" y="588"/>
                    <a:pt x="2253" y="245"/>
                  </a:cubicBezTo>
                  <a:cubicBezTo>
                    <a:pt x="1942" y="73"/>
                    <a:pt x="1544" y="1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4"/>
            <p:cNvSpPr/>
            <p:nvPr/>
          </p:nvSpPr>
          <p:spPr>
            <a:xfrm>
              <a:off x="3092724" y="3638191"/>
              <a:ext cx="222508" cy="98495"/>
            </a:xfrm>
            <a:custGeom>
              <a:avLst/>
              <a:gdLst/>
              <a:ahLst/>
              <a:cxnLst/>
              <a:rect l="l" t="t" r="r" b="b"/>
              <a:pathLst>
                <a:path w="4412" h="1953" extrusionOk="0">
                  <a:moveTo>
                    <a:pt x="1776" y="1"/>
                  </a:moveTo>
                  <a:cubicBezTo>
                    <a:pt x="1170" y="1"/>
                    <a:pt x="483" y="261"/>
                    <a:pt x="11" y="579"/>
                  </a:cubicBezTo>
                  <a:lnTo>
                    <a:pt x="3" y="578"/>
                  </a:lnTo>
                  <a:lnTo>
                    <a:pt x="3" y="578"/>
                  </a:lnTo>
                  <a:cubicBezTo>
                    <a:pt x="4" y="579"/>
                    <a:pt x="5" y="582"/>
                    <a:pt x="6" y="583"/>
                  </a:cubicBezTo>
                  <a:cubicBezTo>
                    <a:pt x="5" y="584"/>
                    <a:pt x="3" y="585"/>
                    <a:pt x="0" y="587"/>
                  </a:cubicBezTo>
                  <a:lnTo>
                    <a:pt x="10" y="588"/>
                  </a:lnTo>
                  <a:cubicBezTo>
                    <a:pt x="406" y="1178"/>
                    <a:pt x="1136" y="1806"/>
                    <a:pt x="1829" y="1913"/>
                  </a:cubicBezTo>
                  <a:cubicBezTo>
                    <a:pt x="2004" y="1940"/>
                    <a:pt x="2179" y="1953"/>
                    <a:pt x="2355" y="1953"/>
                  </a:cubicBezTo>
                  <a:cubicBezTo>
                    <a:pt x="2882" y="1953"/>
                    <a:pt x="3410" y="1841"/>
                    <a:pt x="3913" y="1673"/>
                  </a:cubicBezTo>
                  <a:cubicBezTo>
                    <a:pt x="4092" y="1613"/>
                    <a:pt x="4245" y="1563"/>
                    <a:pt x="4401" y="1459"/>
                  </a:cubicBezTo>
                  <a:lnTo>
                    <a:pt x="4410" y="1461"/>
                  </a:lnTo>
                  <a:cubicBezTo>
                    <a:pt x="4409" y="1460"/>
                    <a:pt x="4407" y="1457"/>
                    <a:pt x="4406" y="1456"/>
                  </a:cubicBezTo>
                  <a:cubicBezTo>
                    <a:pt x="4407" y="1455"/>
                    <a:pt x="4410" y="1453"/>
                    <a:pt x="4411" y="1452"/>
                  </a:cubicBezTo>
                  <a:lnTo>
                    <a:pt x="4401" y="1451"/>
                  </a:lnTo>
                  <a:cubicBezTo>
                    <a:pt x="4295" y="1296"/>
                    <a:pt x="4172" y="1191"/>
                    <a:pt x="4028" y="1067"/>
                  </a:cubicBezTo>
                  <a:cubicBezTo>
                    <a:pt x="3492" y="604"/>
                    <a:pt x="2876" y="215"/>
                    <a:pt x="2190" y="47"/>
                  </a:cubicBezTo>
                  <a:cubicBezTo>
                    <a:pt x="2059" y="15"/>
                    <a:pt x="1920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4"/>
            <p:cNvSpPr/>
            <p:nvPr/>
          </p:nvSpPr>
          <p:spPr>
            <a:xfrm>
              <a:off x="3155010" y="3781977"/>
              <a:ext cx="222508" cy="98444"/>
            </a:xfrm>
            <a:custGeom>
              <a:avLst/>
              <a:gdLst/>
              <a:ahLst/>
              <a:cxnLst/>
              <a:rect l="l" t="t" r="r" b="b"/>
              <a:pathLst>
                <a:path w="4412" h="1952" extrusionOk="0">
                  <a:moveTo>
                    <a:pt x="1773" y="0"/>
                  </a:moveTo>
                  <a:cubicBezTo>
                    <a:pt x="1168" y="0"/>
                    <a:pt x="483" y="260"/>
                    <a:pt x="11" y="578"/>
                  </a:cubicBezTo>
                  <a:lnTo>
                    <a:pt x="2" y="577"/>
                  </a:lnTo>
                  <a:lnTo>
                    <a:pt x="2" y="577"/>
                  </a:lnTo>
                  <a:cubicBezTo>
                    <a:pt x="4" y="578"/>
                    <a:pt x="5" y="581"/>
                    <a:pt x="6" y="582"/>
                  </a:cubicBezTo>
                  <a:cubicBezTo>
                    <a:pt x="5" y="583"/>
                    <a:pt x="2" y="584"/>
                    <a:pt x="1" y="586"/>
                  </a:cubicBezTo>
                  <a:lnTo>
                    <a:pt x="10" y="587"/>
                  </a:lnTo>
                  <a:cubicBezTo>
                    <a:pt x="405" y="1177"/>
                    <a:pt x="1136" y="1806"/>
                    <a:pt x="1829" y="1912"/>
                  </a:cubicBezTo>
                  <a:cubicBezTo>
                    <a:pt x="2004" y="1939"/>
                    <a:pt x="2180" y="1952"/>
                    <a:pt x="2355" y="1952"/>
                  </a:cubicBezTo>
                  <a:cubicBezTo>
                    <a:pt x="2882" y="1952"/>
                    <a:pt x="3410" y="1840"/>
                    <a:pt x="3912" y="1672"/>
                  </a:cubicBezTo>
                  <a:cubicBezTo>
                    <a:pt x="4092" y="1612"/>
                    <a:pt x="4243" y="1563"/>
                    <a:pt x="4401" y="1459"/>
                  </a:cubicBezTo>
                  <a:lnTo>
                    <a:pt x="4410" y="1460"/>
                  </a:lnTo>
                  <a:cubicBezTo>
                    <a:pt x="4408" y="1459"/>
                    <a:pt x="4407" y="1456"/>
                    <a:pt x="4406" y="1455"/>
                  </a:cubicBezTo>
                  <a:cubicBezTo>
                    <a:pt x="4407" y="1454"/>
                    <a:pt x="4410" y="1452"/>
                    <a:pt x="4411" y="1451"/>
                  </a:cubicBezTo>
                  <a:lnTo>
                    <a:pt x="4401" y="1450"/>
                  </a:lnTo>
                  <a:cubicBezTo>
                    <a:pt x="4294" y="1295"/>
                    <a:pt x="4172" y="1190"/>
                    <a:pt x="4029" y="1066"/>
                  </a:cubicBezTo>
                  <a:cubicBezTo>
                    <a:pt x="3492" y="603"/>
                    <a:pt x="2876" y="214"/>
                    <a:pt x="2189" y="47"/>
                  </a:cubicBezTo>
                  <a:cubicBezTo>
                    <a:pt x="2058" y="15"/>
                    <a:pt x="191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4"/>
            <p:cNvSpPr/>
            <p:nvPr/>
          </p:nvSpPr>
          <p:spPr>
            <a:xfrm>
              <a:off x="3279630" y="3934286"/>
              <a:ext cx="215195" cy="92191"/>
            </a:xfrm>
            <a:custGeom>
              <a:avLst/>
              <a:gdLst/>
              <a:ahLst/>
              <a:cxnLst/>
              <a:rect l="l" t="t" r="r" b="b"/>
              <a:pathLst>
                <a:path w="4267" h="1828" extrusionOk="0">
                  <a:moveTo>
                    <a:pt x="1805" y="1"/>
                  </a:moveTo>
                  <a:cubicBezTo>
                    <a:pt x="1188" y="1"/>
                    <a:pt x="473" y="333"/>
                    <a:pt x="10" y="711"/>
                  </a:cubicBezTo>
                  <a:lnTo>
                    <a:pt x="2" y="709"/>
                  </a:lnTo>
                  <a:lnTo>
                    <a:pt x="6" y="713"/>
                  </a:lnTo>
                  <a:cubicBezTo>
                    <a:pt x="3" y="714"/>
                    <a:pt x="2" y="716"/>
                    <a:pt x="1" y="717"/>
                  </a:cubicBezTo>
                  <a:lnTo>
                    <a:pt x="8" y="718"/>
                  </a:lnTo>
                  <a:cubicBezTo>
                    <a:pt x="434" y="1243"/>
                    <a:pt x="1181" y="1778"/>
                    <a:pt x="1849" y="1821"/>
                  </a:cubicBezTo>
                  <a:cubicBezTo>
                    <a:pt x="1917" y="1825"/>
                    <a:pt x="1984" y="1827"/>
                    <a:pt x="2051" y="1827"/>
                  </a:cubicBezTo>
                  <a:cubicBezTo>
                    <a:pt x="2655" y="1827"/>
                    <a:pt x="3254" y="1657"/>
                    <a:pt x="3809" y="1414"/>
                  </a:cubicBezTo>
                  <a:cubicBezTo>
                    <a:pt x="3975" y="1342"/>
                    <a:pt x="4115" y="1281"/>
                    <a:pt x="4256" y="1168"/>
                  </a:cubicBezTo>
                  <a:lnTo>
                    <a:pt x="4265" y="1170"/>
                  </a:lnTo>
                  <a:cubicBezTo>
                    <a:pt x="4264" y="1167"/>
                    <a:pt x="4262" y="1166"/>
                    <a:pt x="4261" y="1165"/>
                  </a:cubicBezTo>
                  <a:cubicBezTo>
                    <a:pt x="4264" y="1163"/>
                    <a:pt x="4265" y="1162"/>
                    <a:pt x="4267" y="1161"/>
                  </a:cubicBezTo>
                  <a:lnTo>
                    <a:pt x="4267" y="1161"/>
                  </a:lnTo>
                  <a:lnTo>
                    <a:pt x="4257" y="1162"/>
                  </a:lnTo>
                  <a:cubicBezTo>
                    <a:pt x="4144" y="1023"/>
                    <a:pt x="4018" y="934"/>
                    <a:pt x="3870" y="828"/>
                  </a:cubicBezTo>
                  <a:cubicBezTo>
                    <a:pt x="3321" y="434"/>
                    <a:pt x="2702" y="117"/>
                    <a:pt x="2035" y="18"/>
                  </a:cubicBezTo>
                  <a:cubicBezTo>
                    <a:pt x="1961" y="6"/>
                    <a:pt x="1884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4"/>
            <p:cNvSpPr/>
            <p:nvPr/>
          </p:nvSpPr>
          <p:spPr>
            <a:xfrm>
              <a:off x="3490492" y="3798015"/>
              <a:ext cx="118416" cy="189878"/>
            </a:xfrm>
            <a:custGeom>
              <a:avLst/>
              <a:gdLst/>
              <a:ahLst/>
              <a:cxnLst/>
              <a:rect l="l" t="t" r="r" b="b"/>
              <a:pathLst>
                <a:path w="2348" h="3765" extrusionOk="0">
                  <a:moveTo>
                    <a:pt x="2171" y="0"/>
                  </a:moveTo>
                  <a:lnTo>
                    <a:pt x="2167" y="8"/>
                  </a:lnTo>
                  <a:cubicBezTo>
                    <a:pt x="1520" y="187"/>
                    <a:pt x="734" y="661"/>
                    <a:pt x="427" y="1262"/>
                  </a:cubicBezTo>
                  <a:cubicBezTo>
                    <a:pt x="117" y="1867"/>
                    <a:pt x="10" y="2559"/>
                    <a:pt x="5" y="3239"/>
                  </a:cubicBezTo>
                  <a:cubicBezTo>
                    <a:pt x="4" y="3422"/>
                    <a:pt x="1" y="3575"/>
                    <a:pt x="46" y="3751"/>
                  </a:cubicBezTo>
                  <a:lnTo>
                    <a:pt x="42" y="3759"/>
                  </a:lnTo>
                  <a:cubicBezTo>
                    <a:pt x="44" y="3759"/>
                    <a:pt x="45" y="3758"/>
                    <a:pt x="47" y="3758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5" y="3754"/>
                  </a:lnTo>
                  <a:cubicBezTo>
                    <a:pt x="226" y="3704"/>
                    <a:pt x="357" y="3625"/>
                    <a:pt x="512" y="3532"/>
                  </a:cubicBezTo>
                  <a:cubicBezTo>
                    <a:pt x="1090" y="3184"/>
                    <a:pt x="1627" y="2740"/>
                    <a:pt x="1985" y="2165"/>
                  </a:cubicBezTo>
                  <a:cubicBezTo>
                    <a:pt x="2342" y="1593"/>
                    <a:pt x="2348" y="667"/>
                    <a:pt x="2173" y="12"/>
                  </a:cubicBezTo>
                  <a:lnTo>
                    <a:pt x="2177" y="4"/>
                  </a:lnTo>
                  <a:lnTo>
                    <a:pt x="2177" y="4"/>
                  </a:lnTo>
                  <a:cubicBezTo>
                    <a:pt x="2176" y="4"/>
                    <a:pt x="2173" y="5"/>
                    <a:pt x="2172" y="5"/>
                  </a:cubicBezTo>
                  <a:cubicBezTo>
                    <a:pt x="2172" y="4"/>
                    <a:pt x="2171" y="1"/>
                    <a:pt x="2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4"/>
            <p:cNvSpPr/>
            <p:nvPr/>
          </p:nvSpPr>
          <p:spPr>
            <a:xfrm>
              <a:off x="3382010" y="3660785"/>
              <a:ext cx="118416" cy="189828"/>
            </a:xfrm>
            <a:custGeom>
              <a:avLst/>
              <a:gdLst/>
              <a:ahLst/>
              <a:cxnLst/>
              <a:rect l="l" t="t" r="r" b="b"/>
              <a:pathLst>
                <a:path w="2348" h="3764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8"/>
                    <a:pt x="734" y="662"/>
                    <a:pt x="425" y="1263"/>
                  </a:cubicBezTo>
                  <a:cubicBezTo>
                    <a:pt x="115" y="1868"/>
                    <a:pt x="10" y="2560"/>
                    <a:pt x="4" y="3239"/>
                  </a:cubicBezTo>
                  <a:cubicBezTo>
                    <a:pt x="3" y="3423"/>
                    <a:pt x="0" y="3576"/>
                    <a:pt x="46" y="3751"/>
                  </a:cubicBezTo>
                  <a:lnTo>
                    <a:pt x="42" y="3760"/>
                  </a:lnTo>
                  <a:cubicBezTo>
                    <a:pt x="44" y="3760"/>
                    <a:pt x="45" y="3759"/>
                    <a:pt x="47" y="3759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3" y="3755"/>
                  </a:lnTo>
                  <a:cubicBezTo>
                    <a:pt x="226" y="3705"/>
                    <a:pt x="356" y="3625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1" y="1594"/>
                    <a:pt x="2347" y="668"/>
                    <a:pt x="2172" y="12"/>
                  </a:cubicBezTo>
                  <a:lnTo>
                    <a:pt x="2177" y="5"/>
                  </a:lnTo>
                  <a:lnTo>
                    <a:pt x="2177" y="5"/>
                  </a:lnTo>
                  <a:cubicBezTo>
                    <a:pt x="2176" y="5"/>
                    <a:pt x="2172" y="6"/>
                    <a:pt x="2171" y="6"/>
                  </a:cubicBezTo>
                  <a:cubicBezTo>
                    <a:pt x="2171" y="5"/>
                    <a:pt x="2170" y="2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4"/>
            <p:cNvSpPr/>
            <p:nvPr/>
          </p:nvSpPr>
          <p:spPr>
            <a:xfrm>
              <a:off x="3306511" y="3520429"/>
              <a:ext cx="118365" cy="189777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70" y="0"/>
                  </a:moveTo>
                  <a:lnTo>
                    <a:pt x="2165" y="7"/>
                  </a:lnTo>
                  <a:cubicBezTo>
                    <a:pt x="1519" y="187"/>
                    <a:pt x="733" y="661"/>
                    <a:pt x="426" y="1262"/>
                  </a:cubicBezTo>
                  <a:cubicBezTo>
                    <a:pt x="115" y="1867"/>
                    <a:pt x="10" y="2559"/>
                    <a:pt x="5" y="3239"/>
                  </a:cubicBezTo>
                  <a:cubicBezTo>
                    <a:pt x="3" y="3421"/>
                    <a:pt x="0" y="3575"/>
                    <a:pt x="46" y="3751"/>
                  </a:cubicBezTo>
                  <a:lnTo>
                    <a:pt x="42" y="3759"/>
                  </a:lnTo>
                  <a:cubicBezTo>
                    <a:pt x="43" y="3759"/>
                    <a:pt x="46" y="3757"/>
                    <a:pt x="47" y="3757"/>
                  </a:cubicBezTo>
                  <a:cubicBezTo>
                    <a:pt x="47" y="3759"/>
                    <a:pt x="48" y="3760"/>
                    <a:pt x="48" y="3762"/>
                  </a:cubicBezTo>
                  <a:lnTo>
                    <a:pt x="53" y="3753"/>
                  </a:lnTo>
                  <a:cubicBezTo>
                    <a:pt x="225" y="3704"/>
                    <a:pt x="355" y="3624"/>
                    <a:pt x="510" y="3532"/>
                  </a:cubicBezTo>
                  <a:cubicBezTo>
                    <a:pt x="1089" y="3183"/>
                    <a:pt x="1626" y="2740"/>
                    <a:pt x="1983" y="2164"/>
                  </a:cubicBezTo>
                  <a:cubicBezTo>
                    <a:pt x="2340" y="1593"/>
                    <a:pt x="2346" y="667"/>
                    <a:pt x="2173" y="12"/>
                  </a:cubicBezTo>
                  <a:lnTo>
                    <a:pt x="2176" y="3"/>
                  </a:lnTo>
                  <a:lnTo>
                    <a:pt x="2176" y="3"/>
                  </a:lnTo>
                  <a:cubicBezTo>
                    <a:pt x="2175" y="3"/>
                    <a:pt x="2173" y="5"/>
                    <a:pt x="2171" y="5"/>
                  </a:cubicBezTo>
                  <a:cubicBezTo>
                    <a:pt x="2171" y="4"/>
                    <a:pt x="2170" y="1"/>
                    <a:pt x="2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4"/>
            <p:cNvSpPr/>
            <p:nvPr/>
          </p:nvSpPr>
          <p:spPr>
            <a:xfrm>
              <a:off x="3264046" y="3369986"/>
              <a:ext cx="118416" cy="189929"/>
            </a:xfrm>
            <a:custGeom>
              <a:avLst/>
              <a:gdLst/>
              <a:ahLst/>
              <a:cxnLst/>
              <a:rect l="l" t="t" r="r" b="b"/>
              <a:pathLst>
                <a:path w="2348" h="3766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9"/>
                    <a:pt x="734" y="662"/>
                    <a:pt x="426" y="1263"/>
                  </a:cubicBezTo>
                  <a:cubicBezTo>
                    <a:pt x="115" y="1868"/>
                    <a:pt x="10" y="2560"/>
                    <a:pt x="5" y="3241"/>
                  </a:cubicBezTo>
                  <a:cubicBezTo>
                    <a:pt x="4" y="3423"/>
                    <a:pt x="0" y="3577"/>
                    <a:pt x="46" y="3753"/>
                  </a:cubicBezTo>
                  <a:lnTo>
                    <a:pt x="42" y="3760"/>
                  </a:lnTo>
                  <a:cubicBezTo>
                    <a:pt x="43" y="3760"/>
                    <a:pt x="45" y="3759"/>
                    <a:pt x="47" y="3759"/>
                  </a:cubicBezTo>
                  <a:cubicBezTo>
                    <a:pt x="47" y="3761"/>
                    <a:pt x="48" y="3763"/>
                    <a:pt x="48" y="3765"/>
                  </a:cubicBezTo>
                  <a:lnTo>
                    <a:pt x="53" y="3755"/>
                  </a:lnTo>
                  <a:cubicBezTo>
                    <a:pt x="226" y="3705"/>
                    <a:pt x="356" y="3626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0" y="1594"/>
                    <a:pt x="2348" y="668"/>
                    <a:pt x="2173" y="12"/>
                  </a:cubicBezTo>
                  <a:lnTo>
                    <a:pt x="2177" y="5"/>
                  </a:lnTo>
                  <a:cubicBezTo>
                    <a:pt x="2175" y="5"/>
                    <a:pt x="2173" y="6"/>
                    <a:pt x="2172" y="6"/>
                  </a:cubicBezTo>
                  <a:cubicBezTo>
                    <a:pt x="2172" y="5"/>
                    <a:pt x="2170" y="3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4"/>
            <p:cNvSpPr/>
            <p:nvPr/>
          </p:nvSpPr>
          <p:spPr>
            <a:xfrm>
              <a:off x="3224961" y="3213139"/>
              <a:ext cx="118365" cy="189777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69" y="0"/>
                  </a:moveTo>
                  <a:lnTo>
                    <a:pt x="2166" y="8"/>
                  </a:lnTo>
                  <a:cubicBezTo>
                    <a:pt x="1519" y="188"/>
                    <a:pt x="733" y="661"/>
                    <a:pt x="425" y="1262"/>
                  </a:cubicBezTo>
                  <a:cubicBezTo>
                    <a:pt x="114" y="1868"/>
                    <a:pt x="9" y="2560"/>
                    <a:pt x="4" y="3239"/>
                  </a:cubicBezTo>
                  <a:cubicBezTo>
                    <a:pt x="3" y="3421"/>
                    <a:pt x="1" y="3575"/>
                    <a:pt x="45" y="3751"/>
                  </a:cubicBezTo>
                  <a:lnTo>
                    <a:pt x="41" y="3760"/>
                  </a:lnTo>
                  <a:cubicBezTo>
                    <a:pt x="42" y="3760"/>
                    <a:pt x="44" y="3757"/>
                    <a:pt x="46" y="3757"/>
                  </a:cubicBezTo>
                  <a:cubicBezTo>
                    <a:pt x="46" y="3760"/>
                    <a:pt x="47" y="3761"/>
                    <a:pt x="47" y="3763"/>
                  </a:cubicBezTo>
                  <a:lnTo>
                    <a:pt x="52" y="3754"/>
                  </a:lnTo>
                  <a:cubicBezTo>
                    <a:pt x="225" y="3705"/>
                    <a:pt x="355" y="3625"/>
                    <a:pt x="511" y="3532"/>
                  </a:cubicBezTo>
                  <a:cubicBezTo>
                    <a:pt x="1088" y="3183"/>
                    <a:pt x="1624" y="2741"/>
                    <a:pt x="1984" y="2164"/>
                  </a:cubicBezTo>
                  <a:cubicBezTo>
                    <a:pt x="2339" y="1593"/>
                    <a:pt x="2347" y="668"/>
                    <a:pt x="2172" y="12"/>
                  </a:cubicBezTo>
                  <a:lnTo>
                    <a:pt x="2176" y="4"/>
                  </a:lnTo>
                  <a:cubicBezTo>
                    <a:pt x="2174" y="4"/>
                    <a:pt x="2172" y="6"/>
                    <a:pt x="2171" y="6"/>
                  </a:cubicBezTo>
                  <a:cubicBezTo>
                    <a:pt x="2171" y="5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4"/>
            <p:cNvSpPr/>
            <p:nvPr/>
          </p:nvSpPr>
          <p:spPr>
            <a:xfrm>
              <a:off x="3202467" y="3026232"/>
              <a:ext cx="118315" cy="189828"/>
            </a:xfrm>
            <a:custGeom>
              <a:avLst/>
              <a:gdLst/>
              <a:ahLst/>
              <a:cxnLst/>
              <a:rect l="l" t="t" r="r" b="b"/>
              <a:pathLst>
                <a:path w="2346" h="3764" extrusionOk="0">
                  <a:moveTo>
                    <a:pt x="2169" y="0"/>
                  </a:moveTo>
                  <a:lnTo>
                    <a:pt x="2165" y="8"/>
                  </a:lnTo>
                  <a:cubicBezTo>
                    <a:pt x="1518" y="188"/>
                    <a:pt x="732" y="661"/>
                    <a:pt x="425" y="1262"/>
                  </a:cubicBezTo>
                  <a:cubicBezTo>
                    <a:pt x="115" y="1867"/>
                    <a:pt x="7" y="2559"/>
                    <a:pt x="4" y="3240"/>
                  </a:cubicBezTo>
                  <a:cubicBezTo>
                    <a:pt x="2" y="3422"/>
                    <a:pt x="1" y="3576"/>
                    <a:pt x="45" y="3752"/>
                  </a:cubicBezTo>
                  <a:lnTo>
                    <a:pt x="41" y="3759"/>
                  </a:lnTo>
                  <a:cubicBezTo>
                    <a:pt x="42" y="3759"/>
                    <a:pt x="45" y="3758"/>
                    <a:pt x="46" y="3758"/>
                  </a:cubicBezTo>
                  <a:cubicBezTo>
                    <a:pt x="46" y="3759"/>
                    <a:pt x="47" y="3760"/>
                    <a:pt x="47" y="3763"/>
                  </a:cubicBezTo>
                  <a:lnTo>
                    <a:pt x="53" y="3754"/>
                  </a:lnTo>
                  <a:cubicBezTo>
                    <a:pt x="224" y="3704"/>
                    <a:pt x="355" y="3625"/>
                    <a:pt x="510" y="3532"/>
                  </a:cubicBezTo>
                  <a:cubicBezTo>
                    <a:pt x="1088" y="3184"/>
                    <a:pt x="1625" y="2740"/>
                    <a:pt x="1983" y="2165"/>
                  </a:cubicBezTo>
                  <a:cubicBezTo>
                    <a:pt x="2340" y="1593"/>
                    <a:pt x="2346" y="667"/>
                    <a:pt x="2172" y="12"/>
                  </a:cubicBezTo>
                  <a:lnTo>
                    <a:pt x="2175" y="4"/>
                  </a:lnTo>
                  <a:lnTo>
                    <a:pt x="2175" y="4"/>
                  </a:lnTo>
                  <a:cubicBezTo>
                    <a:pt x="2174" y="4"/>
                    <a:pt x="2172" y="5"/>
                    <a:pt x="2170" y="5"/>
                  </a:cubicBezTo>
                  <a:cubicBezTo>
                    <a:pt x="2170" y="4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4"/>
            <p:cNvSpPr/>
            <p:nvPr/>
          </p:nvSpPr>
          <p:spPr>
            <a:xfrm>
              <a:off x="2918174" y="3516495"/>
              <a:ext cx="399274" cy="412487"/>
            </a:xfrm>
            <a:custGeom>
              <a:avLst/>
              <a:gdLst/>
              <a:ahLst/>
              <a:cxnLst/>
              <a:rect l="l" t="t" r="r" b="b"/>
              <a:pathLst>
                <a:path w="7917" h="8179" extrusionOk="0">
                  <a:moveTo>
                    <a:pt x="2819" y="1"/>
                  </a:moveTo>
                  <a:cubicBezTo>
                    <a:pt x="2339" y="1"/>
                    <a:pt x="1885" y="124"/>
                    <a:pt x="1494" y="384"/>
                  </a:cubicBezTo>
                  <a:cubicBezTo>
                    <a:pt x="60" y="1337"/>
                    <a:pt x="0" y="3770"/>
                    <a:pt x="1362" y="5816"/>
                  </a:cubicBezTo>
                  <a:cubicBezTo>
                    <a:pt x="2351" y="7304"/>
                    <a:pt x="3820" y="8178"/>
                    <a:pt x="5098" y="8178"/>
                  </a:cubicBezTo>
                  <a:cubicBezTo>
                    <a:pt x="5578" y="8178"/>
                    <a:pt x="6032" y="8055"/>
                    <a:pt x="6423" y="7795"/>
                  </a:cubicBezTo>
                  <a:cubicBezTo>
                    <a:pt x="7857" y="6842"/>
                    <a:pt x="7917" y="4409"/>
                    <a:pt x="6554" y="2363"/>
                  </a:cubicBezTo>
                  <a:cubicBezTo>
                    <a:pt x="5565" y="875"/>
                    <a:pt x="4097" y="1"/>
                    <a:pt x="2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4"/>
            <p:cNvSpPr/>
            <p:nvPr/>
          </p:nvSpPr>
          <p:spPr>
            <a:xfrm>
              <a:off x="3146890" y="3816675"/>
              <a:ext cx="125779" cy="140808"/>
            </a:xfrm>
            <a:custGeom>
              <a:avLst/>
              <a:gdLst/>
              <a:ahLst/>
              <a:cxnLst/>
              <a:rect l="l" t="t" r="r" b="b"/>
              <a:pathLst>
                <a:path w="2494" h="2792" extrusionOk="0">
                  <a:moveTo>
                    <a:pt x="766" y="0"/>
                  </a:moveTo>
                  <a:cubicBezTo>
                    <a:pt x="638" y="0"/>
                    <a:pt x="509" y="37"/>
                    <a:pt x="394" y="112"/>
                  </a:cubicBezTo>
                  <a:cubicBezTo>
                    <a:pt x="84" y="318"/>
                    <a:pt x="0" y="740"/>
                    <a:pt x="206" y="1048"/>
                  </a:cubicBezTo>
                  <a:lnTo>
                    <a:pt x="1164" y="2490"/>
                  </a:lnTo>
                  <a:cubicBezTo>
                    <a:pt x="1294" y="2686"/>
                    <a:pt x="1509" y="2792"/>
                    <a:pt x="1728" y="2792"/>
                  </a:cubicBezTo>
                  <a:cubicBezTo>
                    <a:pt x="1856" y="2792"/>
                    <a:pt x="1986" y="2755"/>
                    <a:pt x="2100" y="2680"/>
                  </a:cubicBezTo>
                  <a:cubicBezTo>
                    <a:pt x="2409" y="2474"/>
                    <a:pt x="2493" y="2052"/>
                    <a:pt x="2288" y="1744"/>
                  </a:cubicBezTo>
                  <a:lnTo>
                    <a:pt x="1330" y="302"/>
                  </a:lnTo>
                  <a:cubicBezTo>
                    <a:pt x="1201" y="106"/>
                    <a:pt x="985" y="0"/>
                    <a:pt x="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4"/>
            <p:cNvSpPr/>
            <p:nvPr/>
          </p:nvSpPr>
          <p:spPr>
            <a:xfrm>
              <a:off x="3179772" y="3796855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7" y="0"/>
                  </a:moveTo>
                  <a:cubicBezTo>
                    <a:pt x="639" y="0"/>
                    <a:pt x="509" y="36"/>
                    <a:pt x="395" y="112"/>
                  </a:cubicBezTo>
                  <a:cubicBezTo>
                    <a:pt x="85" y="318"/>
                    <a:pt x="1" y="740"/>
                    <a:pt x="207" y="1048"/>
                  </a:cubicBezTo>
                  <a:lnTo>
                    <a:pt x="1165" y="2490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7" y="2792"/>
                    <a:pt x="1986" y="2755"/>
                    <a:pt x="2101" y="2680"/>
                  </a:cubicBezTo>
                  <a:cubicBezTo>
                    <a:pt x="2410" y="2474"/>
                    <a:pt x="2495" y="2052"/>
                    <a:pt x="2290" y="1743"/>
                  </a:cubicBezTo>
                  <a:lnTo>
                    <a:pt x="1331" y="301"/>
                  </a:lnTo>
                  <a:cubicBezTo>
                    <a:pt x="1202" y="106"/>
                    <a:pt x="987" y="0"/>
                    <a:pt x="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4"/>
            <p:cNvSpPr/>
            <p:nvPr/>
          </p:nvSpPr>
          <p:spPr>
            <a:xfrm>
              <a:off x="2931186" y="3506257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7" y="1"/>
                  </a:moveTo>
                  <a:cubicBezTo>
                    <a:pt x="639" y="1"/>
                    <a:pt x="509" y="37"/>
                    <a:pt x="395" y="113"/>
                  </a:cubicBezTo>
                  <a:cubicBezTo>
                    <a:pt x="85" y="318"/>
                    <a:pt x="1" y="740"/>
                    <a:pt x="207" y="1049"/>
                  </a:cubicBezTo>
                  <a:lnTo>
                    <a:pt x="1165" y="2491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7" y="2792"/>
                    <a:pt x="1986" y="2756"/>
                    <a:pt x="2101" y="2680"/>
                  </a:cubicBezTo>
                  <a:cubicBezTo>
                    <a:pt x="2410" y="2474"/>
                    <a:pt x="2495" y="2052"/>
                    <a:pt x="2290" y="1744"/>
                  </a:cubicBezTo>
                  <a:lnTo>
                    <a:pt x="1331" y="302"/>
                  </a:lnTo>
                  <a:cubicBezTo>
                    <a:pt x="1201" y="106"/>
                    <a:pt x="986" y="1"/>
                    <a:pt x="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4"/>
            <p:cNvSpPr/>
            <p:nvPr/>
          </p:nvSpPr>
          <p:spPr>
            <a:xfrm>
              <a:off x="2964170" y="3486437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8" y="1"/>
                  </a:moveTo>
                  <a:cubicBezTo>
                    <a:pt x="640" y="1"/>
                    <a:pt x="510" y="37"/>
                    <a:pt x="396" y="112"/>
                  </a:cubicBezTo>
                  <a:cubicBezTo>
                    <a:pt x="85" y="318"/>
                    <a:pt x="1" y="740"/>
                    <a:pt x="207" y="1049"/>
                  </a:cubicBezTo>
                  <a:lnTo>
                    <a:pt x="1164" y="2491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8" y="2792"/>
                    <a:pt x="1987" y="2756"/>
                    <a:pt x="2102" y="2680"/>
                  </a:cubicBezTo>
                  <a:cubicBezTo>
                    <a:pt x="2410" y="2474"/>
                    <a:pt x="2495" y="2052"/>
                    <a:pt x="2290" y="1744"/>
                  </a:cubicBezTo>
                  <a:lnTo>
                    <a:pt x="1332" y="302"/>
                  </a:lnTo>
                  <a:cubicBezTo>
                    <a:pt x="1202" y="106"/>
                    <a:pt x="987" y="1"/>
                    <a:pt x="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4"/>
            <p:cNvSpPr/>
            <p:nvPr/>
          </p:nvSpPr>
          <p:spPr>
            <a:xfrm>
              <a:off x="3219110" y="3908918"/>
              <a:ext cx="58250" cy="12053"/>
            </a:xfrm>
            <a:custGeom>
              <a:avLst/>
              <a:gdLst/>
              <a:ahLst/>
              <a:cxnLst/>
              <a:rect l="l" t="t" r="r" b="b"/>
              <a:pathLst>
                <a:path w="1155" h="239" fill="none" extrusionOk="0">
                  <a:moveTo>
                    <a:pt x="1" y="238"/>
                  </a:moveTo>
                  <a:lnTo>
                    <a:pt x="1154" y="0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4"/>
            <p:cNvSpPr/>
            <p:nvPr/>
          </p:nvSpPr>
          <p:spPr>
            <a:xfrm>
              <a:off x="3232727" y="3889551"/>
              <a:ext cx="31016" cy="50886"/>
            </a:xfrm>
            <a:custGeom>
              <a:avLst/>
              <a:gdLst/>
              <a:ahLst/>
              <a:cxnLst/>
              <a:rect l="l" t="t" r="r" b="b"/>
              <a:pathLst>
                <a:path w="615" h="1009" fill="none" extrusionOk="0">
                  <a:moveTo>
                    <a:pt x="614" y="1"/>
                  </a:moveTo>
                  <a:lnTo>
                    <a:pt x="1" y="1008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4"/>
            <p:cNvSpPr/>
            <p:nvPr/>
          </p:nvSpPr>
          <p:spPr>
            <a:xfrm>
              <a:off x="3119555" y="3840278"/>
              <a:ext cx="36866" cy="33437"/>
            </a:xfrm>
            <a:custGeom>
              <a:avLst/>
              <a:gdLst/>
              <a:ahLst/>
              <a:cxnLst/>
              <a:rect l="l" t="t" r="r" b="b"/>
              <a:pathLst>
                <a:path w="731" h="663" extrusionOk="0">
                  <a:moveTo>
                    <a:pt x="364" y="0"/>
                  </a:moveTo>
                  <a:cubicBezTo>
                    <a:pt x="217" y="0"/>
                    <a:pt x="82" y="101"/>
                    <a:pt x="45" y="251"/>
                  </a:cubicBezTo>
                  <a:cubicBezTo>
                    <a:pt x="0" y="428"/>
                    <a:pt x="108" y="609"/>
                    <a:pt x="285" y="653"/>
                  </a:cubicBezTo>
                  <a:cubicBezTo>
                    <a:pt x="312" y="660"/>
                    <a:pt x="339" y="663"/>
                    <a:pt x="365" y="663"/>
                  </a:cubicBezTo>
                  <a:cubicBezTo>
                    <a:pt x="514" y="663"/>
                    <a:pt x="649" y="563"/>
                    <a:pt x="687" y="413"/>
                  </a:cubicBezTo>
                  <a:cubicBezTo>
                    <a:pt x="730" y="236"/>
                    <a:pt x="624" y="55"/>
                    <a:pt x="446" y="10"/>
                  </a:cubicBezTo>
                  <a:cubicBezTo>
                    <a:pt x="419" y="3"/>
                    <a:pt x="391" y="0"/>
                    <a:pt x="36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4"/>
            <p:cNvSpPr/>
            <p:nvPr/>
          </p:nvSpPr>
          <p:spPr>
            <a:xfrm>
              <a:off x="3124548" y="3765485"/>
              <a:ext cx="26628" cy="24107"/>
            </a:xfrm>
            <a:custGeom>
              <a:avLst/>
              <a:gdLst/>
              <a:ahLst/>
              <a:cxnLst/>
              <a:rect l="l" t="t" r="r" b="b"/>
              <a:pathLst>
                <a:path w="528" h="478" extrusionOk="0">
                  <a:moveTo>
                    <a:pt x="265" y="1"/>
                  </a:moveTo>
                  <a:cubicBezTo>
                    <a:pt x="157" y="1"/>
                    <a:pt x="60" y="73"/>
                    <a:pt x="34" y="181"/>
                  </a:cubicBezTo>
                  <a:cubicBezTo>
                    <a:pt x="0" y="309"/>
                    <a:pt x="78" y="438"/>
                    <a:pt x="206" y="470"/>
                  </a:cubicBezTo>
                  <a:cubicBezTo>
                    <a:pt x="226" y="475"/>
                    <a:pt x="245" y="478"/>
                    <a:pt x="265" y="478"/>
                  </a:cubicBezTo>
                  <a:cubicBezTo>
                    <a:pt x="372" y="478"/>
                    <a:pt x="469" y="405"/>
                    <a:pt x="496" y="298"/>
                  </a:cubicBezTo>
                  <a:cubicBezTo>
                    <a:pt x="528" y="169"/>
                    <a:pt x="450" y="40"/>
                    <a:pt x="323" y="8"/>
                  </a:cubicBezTo>
                  <a:cubicBezTo>
                    <a:pt x="304" y="3"/>
                    <a:pt x="284" y="1"/>
                    <a:pt x="265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4"/>
            <p:cNvSpPr/>
            <p:nvPr/>
          </p:nvSpPr>
          <p:spPr>
            <a:xfrm>
              <a:off x="3030792" y="3746724"/>
              <a:ext cx="22594" cy="20476"/>
            </a:xfrm>
            <a:custGeom>
              <a:avLst/>
              <a:gdLst/>
              <a:ahLst/>
              <a:cxnLst/>
              <a:rect l="l" t="t" r="r" b="b"/>
              <a:pathLst>
                <a:path w="448" h="406" extrusionOk="0">
                  <a:moveTo>
                    <a:pt x="223" y="0"/>
                  </a:moveTo>
                  <a:cubicBezTo>
                    <a:pt x="133" y="0"/>
                    <a:pt x="50" y="62"/>
                    <a:pt x="28" y="153"/>
                  </a:cubicBezTo>
                  <a:cubicBezTo>
                    <a:pt x="1" y="262"/>
                    <a:pt x="67" y="372"/>
                    <a:pt x="175" y="400"/>
                  </a:cubicBezTo>
                  <a:cubicBezTo>
                    <a:pt x="192" y="404"/>
                    <a:pt x="208" y="406"/>
                    <a:pt x="224" y="406"/>
                  </a:cubicBezTo>
                  <a:cubicBezTo>
                    <a:pt x="315" y="406"/>
                    <a:pt x="398" y="344"/>
                    <a:pt x="421" y="252"/>
                  </a:cubicBezTo>
                  <a:cubicBezTo>
                    <a:pt x="447" y="143"/>
                    <a:pt x="382" y="33"/>
                    <a:pt x="274" y="7"/>
                  </a:cubicBezTo>
                  <a:cubicBezTo>
                    <a:pt x="257" y="2"/>
                    <a:pt x="240" y="0"/>
                    <a:pt x="223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4"/>
            <p:cNvSpPr/>
            <p:nvPr/>
          </p:nvSpPr>
          <p:spPr>
            <a:xfrm>
              <a:off x="2982578" y="3707033"/>
              <a:ext cx="30865" cy="27889"/>
            </a:xfrm>
            <a:custGeom>
              <a:avLst/>
              <a:gdLst/>
              <a:ahLst/>
              <a:cxnLst/>
              <a:rect l="l" t="t" r="r" b="b"/>
              <a:pathLst>
                <a:path w="612" h="553" extrusionOk="0">
                  <a:moveTo>
                    <a:pt x="307" y="0"/>
                  </a:moveTo>
                  <a:cubicBezTo>
                    <a:pt x="184" y="0"/>
                    <a:pt x="71" y="84"/>
                    <a:pt x="38" y="209"/>
                  </a:cubicBezTo>
                  <a:cubicBezTo>
                    <a:pt x="1" y="356"/>
                    <a:pt x="91" y="506"/>
                    <a:pt x="239" y="543"/>
                  </a:cubicBezTo>
                  <a:cubicBezTo>
                    <a:pt x="262" y="549"/>
                    <a:pt x="285" y="552"/>
                    <a:pt x="307" y="552"/>
                  </a:cubicBezTo>
                  <a:cubicBezTo>
                    <a:pt x="430" y="552"/>
                    <a:pt x="542" y="468"/>
                    <a:pt x="574" y="344"/>
                  </a:cubicBezTo>
                  <a:cubicBezTo>
                    <a:pt x="611" y="196"/>
                    <a:pt x="521" y="46"/>
                    <a:pt x="373" y="8"/>
                  </a:cubicBezTo>
                  <a:cubicBezTo>
                    <a:pt x="351" y="3"/>
                    <a:pt x="329" y="0"/>
                    <a:pt x="30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4"/>
            <p:cNvSpPr/>
            <p:nvPr/>
          </p:nvSpPr>
          <p:spPr>
            <a:xfrm>
              <a:off x="3032658" y="3656650"/>
              <a:ext cx="28696" cy="26023"/>
            </a:xfrm>
            <a:custGeom>
              <a:avLst/>
              <a:gdLst/>
              <a:ahLst/>
              <a:cxnLst/>
              <a:rect l="l" t="t" r="r" b="b"/>
              <a:pathLst>
                <a:path w="569" h="516" extrusionOk="0">
                  <a:moveTo>
                    <a:pt x="284" y="0"/>
                  </a:moveTo>
                  <a:cubicBezTo>
                    <a:pt x="168" y="0"/>
                    <a:pt x="64" y="78"/>
                    <a:pt x="35" y="195"/>
                  </a:cubicBezTo>
                  <a:cubicBezTo>
                    <a:pt x="1" y="334"/>
                    <a:pt x="84" y="474"/>
                    <a:pt x="222" y="508"/>
                  </a:cubicBezTo>
                  <a:cubicBezTo>
                    <a:pt x="243" y="513"/>
                    <a:pt x="264" y="516"/>
                    <a:pt x="285" y="516"/>
                  </a:cubicBezTo>
                  <a:cubicBezTo>
                    <a:pt x="401" y="516"/>
                    <a:pt x="506" y="438"/>
                    <a:pt x="535" y="321"/>
                  </a:cubicBezTo>
                  <a:cubicBezTo>
                    <a:pt x="569" y="182"/>
                    <a:pt x="486" y="42"/>
                    <a:pt x="347" y="8"/>
                  </a:cubicBezTo>
                  <a:cubicBezTo>
                    <a:pt x="326" y="3"/>
                    <a:pt x="305" y="0"/>
                    <a:pt x="28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4"/>
            <p:cNvSpPr/>
            <p:nvPr/>
          </p:nvSpPr>
          <p:spPr>
            <a:xfrm>
              <a:off x="3078956" y="3710513"/>
              <a:ext cx="30865" cy="27889"/>
            </a:xfrm>
            <a:custGeom>
              <a:avLst/>
              <a:gdLst/>
              <a:ahLst/>
              <a:cxnLst/>
              <a:rect l="l" t="t" r="r" b="b"/>
              <a:pathLst>
                <a:path w="612" h="553" extrusionOk="0">
                  <a:moveTo>
                    <a:pt x="307" y="1"/>
                  </a:moveTo>
                  <a:cubicBezTo>
                    <a:pt x="183" y="1"/>
                    <a:pt x="69" y="85"/>
                    <a:pt x="39" y="209"/>
                  </a:cubicBezTo>
                  <a:cubicBezTo>
                    <a:pt x="0" y="357"/>
                    <a:pt x="91" y="507"/>
                    <a:pt x="239" y="545"/>
                  </a:cubicBezTo>
                  <a:cubicBezTo>
                    <a:pt x="262" y="550"/>
                    <a:pt x="284" y="553"/>
                    <a:pt x="306" y="553"/>
                  </a:cubicBezTo>
                  <a:cubicBezTo>
                    <a:pt x="429" y="553"/>
                    <a:pt x="542" y="469"/>
                    <a:pt x="573" y="344"/>
                  </a:cubicBezTo>
                  <a:cubicBezTo>
                    <a:pt x="612" y="197"/>
                    <a:pt x="521" y="47"/>
                    <a:pt x="374" y="9"/>
                  </a:cubicBezTo>
                  <a:cubicBezTo>
                    <a:pt x="352" y="3"/>
                    <a:pt x="329" y="1"/>
                    <a:pt x="307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4"/>
            <p:cNvSpPr/>
            <p:nvPr/>
          </p:nvSpPr>
          <p:spPr>
            <a:xfrm>
              <a:off x="3050159" y="3796199"/>
              <a:ext cx="30814" cy="27839"/>
            </a:xfrm>
            <a:custGeom>
              <a:avLst/>
              <a:gdLst/>
              <a:ahLst/>
              <a:cxnLst/>
              <a:rect l="l" t="t" r="r" b="b"/>
              <a:pathLst>
                <a:path w="611" h="552" extrusionOk="0">
                  <a:moveTo>
                    <a:pt x="307" y="0"/>
                  </a:moveTo>
                  <a:cubicBezTo>
                    <a:pt x="183" y="0"/>
                    <a:pt x="70" y="83"/>
                    <a:pt x="38" y="208"/>
                  </a:cubicBezTo>
                  <a:cubicBezTo>
                    <a:pt x="0" y="356"/>
                    <a:pt x="90" y="506"/>
                    <a:pt x="238" y="543"/>
                  </a:cubicBezTo>
                  <a:cubicBezTo>
                    <a:pt x="261" y="549"/>
                    <a:pt x="284" y="551"/>
                    <a:pt x="306" y="551"/>
                  </a:cubicBezTo>
                  <a:cubicBezTo>
                    <a:pt x="429" y="551"/>
                    <a:pt x="542" y="468"/>
                    <a:pt x="573" y="342"/>
                  </a:cubicBezTo>
                  <a:cubicBezTo>
                    <a:pt x="611" y="196"/>
                    <a:pt x="521" y="46"/>
                    <a:pt x="373" y="8"/>
                  </a:cubicBezTo>
                  <a:cubicBezTo>
                    <a:pt x="351" y="3"/>
                    <a:pt x="328" y="0"/>
                    <a:pt x="30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4"/>
            <p:cNvSpPr/>
            <p:nvPr/>
          </p:nvSpPr>
          <p:spPr>
            <a:xfrm>
              <a:off x="2968053" y="3641974"/>
              <a:ext cx="26628" cy="24157"/>
            </a:xfrm>
            <a:custGeom>
              <a:avLst/>
              <a:gdLst/>
              <a:ahLst/>
              <a:cxnLst/>
              <a:rect l="l" t="t" r="r" b="b"/>
              <a:pathLst>
                <a:path w="528" h="479" extrusionOk="0">
                  <a:moveTo>
                    <a:pt x="265" y="0"/>
                  </a:moveTo>
                  <a:cubicBezTo>
                    <a:pt x="158" y="0"/>
                    <a:pt x="60" y="73"/>
                    <a:pt x="32" y="181"/>
                  </a:cubicBezTo>
                  <a:cubicBezTo>
                    <a:pt x="0" y="309"/>
                    <a:pt x="78" y="438"/>
                    <a:pt x="206" y="471"/>
                  </a:cubicBezTo>
                  <a:cubicBezTo>
                    <a:pt x="226" y="476"/>
                    <a:pt x="245" y="478"/>
                    <a:pt x="264" y="478"/>
                  </a:cubicBezTo>
                  <a:cubicBezTo>
                    <a:pt x="372" y="478"/>
                    <a:pt x="469" y="406"/>
                    <a:pt x="496" y="297"/>
                  </a:cubicBezTo>
                  <a:cubicBezTo>
                    <a:pt x="528" y="170"/>
                    <a:pt x="450" y="41"/>
                    <a:pt x="323" y="8"/>
                  </a:cubicBezTo>
                  <a:cubicBezTo>
                    <a:pt x="304" y="3"/>
                    <a:pt x="284" y="0"/>
                    <a:pt x="265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3065339" y="3570863"/>
              <a:ext cx="6405" cy="1614"/>
            </a:xfrm>
            <a:custGeom>
              <a:avLst/>
              <a:gdLst/>
              <a:ahLst/>
              <a:cxnLst/>
              <a:rect l="l" t="t" r="r" b="b"/>
              <a:pathLst>
                <a:path w="127" h="32" extrusionOk="0">
                  <a:moveTo>
                    <a:pt x="0" y="0"/>
                  </a:moveTo>
                  <a:cubicBezTo>
                    <a:pt x="70" y="19"/>
                    <a:pt x="127" y="31"/>
                    <a:pt x="127" y="31"/>
                  </a:cubicBezTo>
                  <a:cubicBezTo>
                    <a:pt x="127" y="31"/>
                    <a:pt x="70" y="18"/>
                    <a:pt x="0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2840860" y="3163411"/>
              <a:ext cx="130368" cy="175253"/>
            </a:xfrm>
            <a:custGeom>
              <a:avLst/>
              <a:gdLst/>
              <a:ahLst/>
              <a:cxnLst/>
              <a:rect l="l" t="t" r="r" b="b"/>
              <a:pathLst>
                <a:path w="2585" h="3475" fill="none" extrusionOk="0">
                  <a:moveTo>
                    <a:pt x="0" y="1"/>
                  </a:moveTo>
                  <a:cubicBezTo>
                    <a:pt x="173" y="1503"/>
                    <a:pt x="1196" y="2876"/>
                    <a:pt x="2584" y="347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2809692" y="3092351"/>
              <a:ext cx="87652" cy="84575"/>
            </a:xfrm>
            <a:custGeom>
              <a:avLst/>
              <a:gdLst/>
              <a:ahLst/>
              <a:cxnLst/>
              <a:rect l="l" t="t" r="r" b="b"/>
              <a:pathLst>
                <a:path w="1738" h="1677" extrusionOk="0">
                  <a:moveTo>
                    <a:pt x="868" y="1"/>
                  </a:moveTo>
                  <a:cubicBezTo>
                    <a:pt x="432" y="1"/>
                    <a:pt x="65" y="339"/>
                    <a:pt x="34" y="782"/>
                  </a:cubicBezTo>
                  <a:cubicBezTo>
                    <a:pt x="1" y="1243"/>
                    <a:pt x="350" y="1642"/>
                    <a:pt x="812" y="1675"/>
                  </a:cubicBezTo>
                  <a:cubicBezTo>
                    <a:pt x="832" y="1676"/>
                    <a:pt x="852" y="1677"/>
                    <a:pt x="872" y="1677"/>
                  </a:cubicBezTo>
                  <a:cubicBezTo>
                    <a:pt x="1307" y="1677"/>
                    <a:pt x="1674" y="1338"/>
                    <a:pt x="1706" y="897"/>
                  </a:cubicBezTo>
                  <a:cubicBezTo>
                    <a:pt x="1738" y="435"/>
                    <a:pt x="1388" y="36"/>
                    <a:pt x="927" y="3"/>
                  </a:cubicBezTo>
                  <a:cubicBezTo>
                    <a:pt x="907" y="2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3334905" y="2831358"/>
              <a:ext cx="93451" cy="153718"/>
            </a:xfrm>
            <a:custGeom>
              <a:avLst/>
              <a:gdLst/>
              <a:ahLst/>
              <a:cxnLst/>
              <a:rect l="l" t="t" r="r" b="b"/>
              <a:pathLst>
                <a:path w="1853" h="3048" fill="none" extrusionOk="0">
                  <a:moveTo>
                    <a:pt x="79" y="1"/>
                  </a:moveTo>
                  <a:cubicBezTo>
                    <a:pt x="0" y="627"/>
                    <a:pt x="132" y="1278"/>
                    <a:pt x="450" y="1824"/>
                  </a:cubicBezTo>
                  <a:cubicBezTo>
                    <a:pt x="768" y="2369"/>
                    <a:pt x="1268" y="2807"/>
                    <a:pt x="1853" y="304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3299703" y="2755304"/>
              <a:ext cx="100008" cy="96578"/>
            </a:xfrm>
            <a:custGeom>
              <a:avLst/>
              <a:gdLst/>
              <a:ahLst/>
              <a:cxnLst/>
              <a:rect l="l" t="t" r="r" b="b"/>
              <a:pathLst>
                <a:path w="1983" h="1915" extrusionOk="0">
                  <a:moveTo>
                    <a:pt x="991" y="0"/>
                  </a:moveTo>
                  <a:cubicBezTo>
                    <a:pt x="492" y="0"/>
                    <a:pt x="72" y="387"/>
                    <a:pt x="37" y="892"/>
                  </a:cubicBezTo>
                  <a:cubicBezTo>
                    <a:pt x="1" y="1420"/>
                    <a:pt x="399" y="1876"/>
                    <a:pt x="927" y="1912"/>
                  </a:cubicBezTo>
                  <a:cubicBezTo>
                    <a:pt x="949" y="1914"/>
                    <a:pt x="971" y="1914"/>
                    <a:pt x="993" y="1914"/>
                  </a:cubicBezTo>
                  <a:cubicBezTo>
                    <a:pt x="1492" y="1914"/>
                    <a:pt x="1912" y="1528"/>
                    <a:pt x="1947" y="1023"/>
                  </a:cubicBezTo>
                  <a:cubicBezTo>
                    <a:pt x="1983" y="495"/>
                    <a:pt x="1585" y="39"/>
                    <a:pt x="1057" y="3"/>
                  </a:cubicBezTo>
                  <a:cubicBezTo>
                    <a:pt x="1035" y="1"/>
                    <a:pt x="1013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3364913" y="2748950"/>
              <a:ext cx="95015" cy="176463"/>
            </a:xfrm>
            <a:custGeom>
              <a:avLst/>
              <a:gdLst/>
              <a:ahLst/>
              <a:cxnLst/>
              <a:rect l="l" t="t" r="r" b="b"/>
              <a:pathLst>
                <a:path w="1884" h="3499" fill="none" extrusionOk="0">
                  <a:moveTo>
                    <a:pt x="1829" y="0"/>
                  </a:moveTo>
                  <a:cubicBezTo>
                    <a:pt x="1884" y="1376"/>
                    <a:pt x="1162" y="2757"/>
                    <a:pt x="1" y="349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3416658" y="2733921"/>
              <a:ext cx="72018" cy="64554"/>
            </a:xfrm>
            <a:custGeom>
              <a:avLst/>
              <a:gdLst/>
              <a:ahLst/>
              <a:cxnLst/>
              <a:rect l="l" t="t" r="r" b="b"/>
              <a:pathLst>
                <a:path w="1428" h="1280" extrusionOk="0">
                  <a:moveTo>
                    <a:pt x="713" y="1"/>
                  </a:moveTo>
                  <a:cubicBezTo>
                    <a:pt x="564" y="1"/>
                    <a:pt x="415" y="52"/>
                    <a:pt x="294" y="158"/>
                  </a:cubicBezTo>
                  <a:cubicBezTo>
                    <a:pt x="27" y="390"/>
                    <a:pt x="0" y="794"/>
                    <a:pt x="232" y="1060"/>
                  </a:cubicBezTo>
                  <a:cubicBezTo>
                    <a:pt x="359" y="1205"/>
                    <a:pt x="536" y="1279"/>
                    <a:pt x="715" y="1279"/>
                  </a:cubicBezTo>
                  <a:cubicBezTo>
                    <a:pt x="863" y="1279"/>
                    <a:pt x="1013" y="1228"/>
                    <a:pt x="1134" y="1123"/>
                  </a:cubicBezTo>
                  <a:cubicBezTo>
                    <a:pt x="1401" y="890"/>
                    <a:pt x="1428" y="487"/>
                    <a:pt x="1196" y="220"/>
                  </a:cubicBezTo>
                  <a:cubicBezTo>
                    <a:pt x="1070" y="75"/>
                    <a:pt x="892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3452617" y="2943925"/>
              <a:ext cx="242227" cy="747864"/>
            </a:xfrm>
            <a:custGeom>
              <a:avLst/>
              <a:gdLst/>
              <a:ahLst/>
              <a:cxnLst/>
              <a:rect l="l" t="t" r="r" b="b"/>
              <a:pathLst>
                <a:path w="4803" h="14829" extrusionOk="0">
                  <a:moveTo>
                    <a:pt x="1705" y="0"/>
                  </a:moveTo>
                  <a:cubicBezTo>
                    <a:pt x="1681" y="0"/>
                    <a:pt x="1658" y="5"/>
                    <a:pt x="1636" y="13"/>
                  </a:cubicBezTo>
                  <a:cubicBezTo>
                    <a:pt x="1586" y="34"/>
                    <a:pt x="1546" y="80"/>
                    <a:pt x="1536" y="137"/>
                  </a:cubicBezTo>
                  <a:cubicBezTo>
                    <a:pt x="1531" y="165"/>
                    <a:pt x="1050" y="2840"/>
                    <a:pt x="1171" y="5959"/>
                  </a:cubicBezTo>
                  <a:cubicBezTo>
                    <a:pt x="1332" y="10112"/>
                    <a:pt x="2488" y="13166"/>
                    <a:pt x="4510" y="14792"/>
                  </a:cubicBezTo>
                  <a:cubicBezTo>
                    <a:pt x="4541" y="14817"/>
                    <a:pt x="4578" y="14829"/>
                    <a:pt x="4614" y="14829"/>
                  </a:cubicBezTo>
                  <a:cubicBezTo>
                    <a:pt x="4663" y="14829"/>
                    <a:pt x="4712" y="14807"/>
                    <a:pt x="4745" y="14766"/>
                  </a:cubicBezTo>
                  <a:cubicBezTo>
                    <a:pt x="4803" y="14694"/>
                    <a:pt x="4791" y="14588"/>
                    <a:pt x="4719" y="14530"/>
                  </a:cubicBezTo>
                  <a:cubicBezTo>
                    <a:pt x="1" y="10739"/>
                    <a:pt x="1846" y="302"/>
                    <a:pt x="1865" y="196"/>
                  </a:cubicBezTo>
                  <a:cubicBezTo>
                    <a:pt x="1882" y="105"/>
                    <a:pt x="1821" y="18"/>
                    <a:pt x="1730" y="2"/>
                  </a:cubicBezTo>
                  <a:cubicBezTo>
                    <a:pt x="1722" y="1"/>
                    <a:pt x="1714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3508396" y="2806242"/>
              <a:ext cx="82508" cy="174597"/>
            </a:xfrm>
            <a:custGeom>
              <a:avLst/>
              <a:gdLst/>
              <a:ahLst/>
              <a:cxnLst/>
              <a:rect l="l" t="t" r="r" b="b"/>
              <a:pathLst>
                <a:path w="1636" h="3462" extrusionOk="0">
                  <a:moveTo>
                    <a:pt x="1087" y="0"/>
                  </a:moveTo>
                  <a:lnTo>
                    <a:pt x="1086" y="6"/>
                  </a:lnTo>
                  <a:cubicBezTo>
                    <a:pt x="637" y="320"/>
                    <a:pt x="157" y="896"/>
                    <a:pt x="79" y="1440"/>
                  </a:cubicBezTo>
                  <a:cubicBezTo>
                    <a:pt x="1" y="1988"/>
                    <a:pt x="100" y="2548"/>
                    <a:pt x="276" y="3072"/>
                  </a:cubicBezTo>
                  <a:cubicBezTo>
                    <a:pt x="322" y="3212"/>
                    <a:pt x="363" y="3331"/>
                    <a:pt x="442" y="3453"/>
                  </a:cubicBezTo>
                  <a:lnTo>
                    <a:pt x="441" y="3460"/>
                  </a:lnTo>
                  <a:cubicBezTo>
                    <a:pt x="442" y="3460"/>
                    <a:pt x="444" y="3459"/>
                    <a:pt x="445" y="3457"/>
                  </a:cubicBezTo>
                  <a:cubicBezTo>
                    <a:pt x="446" y="3459"/>
                    <a:pt x="446" y="3460"/>
                    <a:pt x="447" y="3461"/>
                  </a:cubicBezTo>
                  <a:lnTo>
                    <a:pt x="450" y="3455"/>
                  </a:lnTo>
                  <a:cubicBezTo>
                    <a:pt x="568" y="3369"/>
                    <a:pt x="648" y="3274"/>
                    <a:pt x="742" y="3160"/>
                  </a:cubicBezTo>
                  <a:cubicBezTo>
                    <a:pt x="1094" y="2736"/>
                    <a:pt x="1389" y="2251"/>
                    <a:pt x="1513" y="1712"/>
                  </a:cubicBezTo>
                  <a:cubicBezTo>
                    <a:pt x="1636" y="1176"/>
                    <a:pt x="1398" y="465"/>
                    <a:pt x="1092" y="7"/>
                  </a:cubicBezTo>
                  <a:lnTo>
                    <a:pt x="1093" y="1"/>
                  </a:lnTo>
                  <a:lnTo>
                    <a:pt x="1093" y="1"/>
                  </a:lnTo>
                  <a:cubicBezTo>
                    <a:pt x="1092" y="2"/>
                    <a:pt x="1091" y="2"/>
                    <a:pt x="1089" y="4"/>
                  </a:cubicBezTo>
                  <a:cubicBezTo>
                    <a:pt x="1088" y="2"/>
                    <a:pt x="1088" y="1"/>
                    <a:pt x="1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3414640" y="2960467"/>
              <a:ext cx="109489" cy="125980"/>
            </a:xfrm>
            <a:custGeom>
              <a:avLst/>
              <a:gdLst/>
              <a:ahLst/>
              <a:cxnLst/>
              <a:rect l="l" t="t" r="r" b="b"/>
              <a:pathLst>
                <a:path w="2171" h="2498" extrusionOk="0">
                  <a:moveTo>
                    <a:pt x="37" y="1"/>
                  </a:moveTo>
                  <a:lnTo>
                    <a:pt x="37" y="5"/>
                  </a:lnTo>
                  <a:lnTo>
                    <a:pt x="34" y="5"/>
                  </a:lnTo>
                  <a:lnTo>
                    <a:pt x="37" y="10"/>
                  </a:lnTo>
                  <a:cubicBezTo>
                    <a:pt x="1" y="525"/>
                    <a:pt x="138" y="1214"/>
                    <a:pt x="487" y="1589"/>
                  </a:cubicBezTo>
                  <a:cubicBezTo>
                    <a:pt x="838" y="1965"/>
                    <a:pt x="1302" y="2219"/>
                    <a:pt x="1784" y="2393"/>
                  </a:cubicBezTo>
                  <a:cubicBezTo>
                    <a:pt x="1913" y="2441"/>
                    <a:pt x="2022" y="2481"/>
                    <a:pt x="2158" y="2493"/>
                  </a:cubicBezTo>
                  <a:lnTo>
                    <a:pt x="2162" y="2498"/>
                  </a:lnTo>
                  <a:lnTo>
                    <a:pt x="2162" y="2493"/>
                  </a:lnTo>
                  <a:lnTo>
                    <a:pt x="2166" y="2493"/>
                  </a:lnTo>
                  <a:lnTo>
                    <a:pt x="2163" y="2489"/>
                  </a:lnTo>
                  <a:cubicBezTo>
                    <a:pt x="2171" y="2352"/>
                    <a:pt x="2147" y="2237"/>
                    <a:pt x="2120" y="2101"/>
                  </a:cubicBezTo>
                  <a:cubicBezTo>
                    <a:pt x="2020" y="1594"/>
                    <a:pt x="1840" y="1093"/>
                    <a:pt x="1521" y="688"/>
                  </a:cubicBezTo>
                  <a:cubicBezTo>
                    <a:pt x="1206" y="284"/>
                    <a:pt x="551" y="45"/>
                    <a:pt x="41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3396384" y="3104202"/>
              <a:ext cx="120483" cy="113574"/>
            </a:xfrm>
            <a:custGeom>
              <a:avLst/>
              <a:gdLst/>
              <a:ahLst/>
              <a:cxnLst/>
              <a:rect l="l" t="t" r="r" b="b"/>
              <a:pathLst>
                <a:path w="2389" h="2252" extrusionOk="0">
                  <a:moveTo>
                    <a:pt x="5" y="1"/>
                  </a:moveTo>
                  <a:lnTo>
                    <a:pt x="5" y="5"/>
                  </a:lnTo>
                  <a:lnTo>
                    <a:pt x="1" y="5"/>
                  </a:lnTo>
                  <a:lnTo>
                    <a:pt x="7" y="9"/>
                  </a:lnTo>
                  <a:cubicBezTo>
                    <a:pt x="26" y="523"/>
                    <a:pt x="236" y="1194"/>
                    <a:pt x="621" y="1530"/>
                  </a:cubicBezTo>
                  <a:cubicBezTo>
                    <a:pt x="1011" y="1866"/>
                    <a:pt x="1499" y="2067"/>
                    <a:pt x="1996" y="2188"/>
                  </a:cubicBezTo>
                  <a:cubicBezTo>
                    <a:pt x="2125" y="2221"/>
                    <a:pt x="2235" y="2247"/>
                    <a:pt x="2364" y="2247"/>
                  </a:cubicBezTo>
                  <a:cubicBezTo>
                    <a:pt x="2369" y="2247"/>
                    <a:pt x="2374" y="2247"/>
                    <a:pt x="2379" y="2247"/>
                  </a:cubicBezTo>
                  <a:lnTo>
                    <a:pt x="2384" y="2252"/>
                  </a:lnTo>
                  <a:lnTo>
                    <a:pt x="2384" y="2247"/>
                  </a:lnTo>
                  <a:lnTo>
                    <a:pt x="2388" y="2247"/>
                  </a:lnTo>
                  <a:lnTo>
                    <a:pt x="2382" y="2243"/>
                  </a:lnTo>
                  <a:cubicBezTo>
                    <a:pt x="2376" y="2106"/>
                    <a:pt x="2341" y="1993"/>
                    <a:pt x="2299" y="1862"/>
                  </a:cubicBezTo>
                  <a:cubicBezTo>
                    <a:pt x="2145" y="1369"/>
                    <a:pt x="1913" y="890"/>
                    <a:pt x="1554" y="522"/>
                  </a:cubicBezTo>
                  <a:cubicBezTo>
                    <a:pt x="1214" y="171"/>
                    <a:pt x="581" y="4"/>
                    <a:pt x="80" y="4"/>
                  </a:cubicBezTo>
                  <a:cubicBezTo>
                    <a:pt x="56" y="4"/>
                    <a:pt x="33" y="4"/>
                    <a:pt x="10" y="5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3394164" y="3250258"/>
              <a:ext cx="136924" cy="95217"/>
            </a:xfrm>
            <a:custGeom>
              <a:avLst/>
              <a:gdLst/>
              <a:ahLst/>
              <a:cxnLst/>
              <a:rect l="l" t="t" r="r" b="b"/>
              <a:pathLst>
                <a:path w="2715" h="1888" extrusionOk="0">
                  <a:moveTo>
                    <a:pt x="494" y="1"/>
                  </a:moveTo>
                  <a:cubicBezTo>
                    <a:pt x="323" y="1"/>
                    <a:pt x="157" y="17"/>
                    <a:pt x="7" y="47"/>
                  </a:cubicBezTo>
                  <a:lnTo>
                    <a:pt x="2" y="42"/>
                  </a:lnTo>
                  <a:lnTo>
                    <a:pt x="2" y="42"/>
                  </a:lnTo>
                  <a:cubicBezTo>
                    <a:pt x="2" y="44"/>
                    <a:pt x="3" y="45"/>
                    <a:pt x="3" y="47"/>
                  </a:cubicBezTo>
                  <a:cubicBezTo>
                    <a:pt x="2" y="48"/>
                    <a:pt x="1" y="48"/>
                    <a:pt x="0" y="48"/>
                  </a:cubicBezTo>
                  <a:lnTo>
                    <a:pt x="5" y="52"/>
                  </a:lnTo>
                  <a:cubicBezTo>
                    <a:pt x="106" y="557"/>
                    <a:pt x="421" y="1184"/>
                    <a:pt x="857" y="1451"/>
                  </a:cubicBezTo>
                  <a:cubicBezTo>
                    <a:pt x="1294" y="1720"/>
                    <a:pt x="1808" y="1837"/>
                    <a:pt x="2319" y="1876"/>
                  </a:cubicBezTo>
                  <a:cubicBezTo>
                    <a:pt x="2392" y="1882"/>
                    <a:pt x="2458" y="1887"/>
                    <a:pt x="2525" y="1887"/>
                  </a:cubicBezTo>
                  <a:cubicBezTo>
                    <a:pt x="2584" y="1887"/>
                    <a:pt x="2643" y="1883"/>
                    <a:pt x="2706" y="1871"/>
                  </a:cubicBezTo>
                  <a:lnTo>
                    <a:pt x="2711" y="1875"/>
                  </a:lnTo>
                  <a:cubicBezTo>
                    <a:pt x="2711" y="1873"/>
                    <a:pt x="2710" y="1872"/>
                    <a:pt x="2710" y="1871"/>
                  </a:cubicBezTo>
                  <a:cubicBezTo>
                    <a:pt x="2711" y="1870"/>
                    <a:pt x="2712" y="1870"/>
                    <a:pt x="2715" y="1870"/>
                  </a:cubicBezTo>
                  <a:lnTo>
                    <a:pt x="2708" y="1866"/>
                  </a:lnTo>
                  <a:cubicBezTo>
                    <a:pt x="2680" y="1731"/>
                    <a:pt x="2628" y="1627"/>
                    <a:pt x="2566" y="1503"/>
                  </a:cubicBezTo>
                  <a:cubicBezTo>
                    <a:pt x="2334" y="1041"/>
                    <a:pt x="2029" y="608"/>
                    <a:pt x="1615" y="303"/>
                  </a:cubicBezTo>
                  <a:cubicBezTo>
                    <a:pt x="1326" y="90"/>
                    <a:pt x="898" y="1"/>
                    <a:pt x="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3401225" y="3388395"/>
              <a:ext cx="156089" cy="75397"/>
            </a:xfrm>
            <a:custGeom>
              <a:avLst/>
              <a:gdLst/>
              <a:ahLst/>
              <a:cxnLst/>
              <a:rect l="l" t="t" r="r" b="b"/>
              <a:pathLst>
                <a:path w="3095" h="1495" extrusionOk="0">
                  <a:moveTo>
                    <a:pt x="1109" y="0"/>
                  </a:moveTo>
                  <a:cubicBezTo>
                    <a:pt x="728" y="0"/>
                    <a:pt x="317" y="111"/>
                    <a:pt x="8" y="265"/>
                  </a:cubicBezTo>
                  <a:lnTo>
                    <a:pt x="2" y="262"/>
                  </a:lnTo>
                  <a:lnTo>
                    <a:pt x="2" y="262"/>
                  </a:lnTo>
                  <a:cubicBezTo>
                    <a:pt x="3" y="264"/>
                    <a:pt x="3" y="265"/>
                    <a:pt x="5" y="266"/>
                  </a:cubicBezTo>
                  <a:cubicBezTo>
                    <a:pt x="3" y="266"/>
                    <a:pt x="2" y="266"/>
                    <a:pt x="1" y="267"/>
                  </a:cubicBezTo>
                  <a:lnTo>
                    <a:pt x="7" y="270"/>
                  </a:lnTo>
                  <a:cubicBezTo>
                    <a:pt x="236" y="730"/>
                    <a:pt x="704" y="1252"/>
                    <a:pt x="1193" y="1393"/>
                  </a:cubicBezTo>
                  <a:cubicBezTo>
                    <a:pt x="1438" y="1465"/>
                    <a:pt x="1692" y="1495"/>
                    <a:pt x="1948" y="1495"/>
                  </a:cubicBezTo>
                  <a:cubicBezTo>
                    <a:pt x="2204" y="1495"/>
                    <a:pt x="2463" y="1464"/>
                    <a:pt x="2715" y="1415"/>
                  </a:cubicBezTo>
                  <a:cubicBezTo>
                    <a:pt x="2851" y="1388"/>
                    <a:pt x="2965" y="1367"/>
                    <a:pt x="3088" y="1307"/>
                  </a:cubicBezTo>
                  <a:lnTo>
                    <a:pt x="3094" y="1310"/>
                  </a:lnTo>
                  <a:cubicBezTo>
                    <a:pt x="3093" y="1309"/>
                    <a:pt x="3093" y="1307"/>
                    <a:pt x="3091" y="1305"/>
                  </a:cubicBezTo>
                  <a:cubicBezTo>
                    <a:pt x="3093" y="1305"/>
                    <a:pt x="3094" y="1305"/>
                    <a:pt x="3095" y="1304"/>
                  </a:cubicBezTo>
                  <a:lnTo>
                    <a:pt x="3090" y="1303"/>
                  </a:lnTo>
                  <a:cubicBezTo>
                    <a:pt x="3028" y="1181"/>
                    <a:pt x="2949" y="1094"/>
                    <a:pt x="2857" y="991"/>
                  </a:cubicBezTo>
                  <a:cubicBezTo>
                    <a:pt x="2514" y="608"/>
                    <a:pt x="2106" y="271"/>
                    <a:pt x="1627" y="86"/>
                  </a:cubicBezTo>
                  <a:cubicBezTo>
                    <a:pt x="1472" y="26"/>
                    <a:pt x="1294" y="0"/>
                    <a:pt x="1109" y="0"/>
                  </a:cubicBez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3432645" y="3497734"/>
              <a:ext cx="156139" cy="75447"/>
            </a:xfrm>
            <a:custGeom>
              <a:avLst/>
              <a:gdLst/>
              <a:ahLst/>
              <a:cxnLst/>
              <a:rect l="l" t="t" r="r" b="b"/>
              <a:pathLst>
                <a:path w="3096" h="1496" extrusionOk="0">
                  <a:moveTo>
                    <a:pt x="1108" y="1"/>
                  </a:moveTo>
                  <a:cubicBezTo>
                    <a:pt x="727" y="1"/>
                    <a:pt x="316" y="111"/>
                    <a:pt x="9" y="265"/>
                  </a:cubicBezTo>
                  <a:lnTo>
                    <a:pt x="3" y="263"/>
                  </a:lnTo>
                  <a:lnTo>
                    <a:pt x="3" y="263"/>
                  </a:lnTo>
                  <a:cubicBezTo>
                    <a:pt x="4" y="264"/>
                    <a:pt x="4" y="265"/>
                    <a:pt x="5" y="266"/>
                  </a:cubicBezTo>
                  <a:cubicBezTo>
                    <a:pt x="4" y="266"/>
                    <a:pt x="3" y="266"/>
                    <a:pt x="1" y="268"/>
                  </a:cubicBezTo>
                  <a:lnTo>
                    <a:pt x="8" y="270"/>
                  </a:lnTo>
                  <a:cubicBezTo>
                    <a:pt x="236" y="730"/>
                    <a:pt x="704" y="1252"/>
                    <a:pt x="1193" y="1394"/>
                  </a:cubicBezTo>
                  <a:cubicBezTo>
                    <a:pt x="1440" y="1465"/>
                    <a:pt x="1695" y="1495"/>
                    <a:pt x="1952" y="1495"/>
                  </a:cubicBezTo>
                  <a:cubicBezTo>
                    <a:pt x="2207" y="1495"/>
                    <a:pt x="2464" y="1465"/>
                    <a:pt x="2715" y="1416"/>
                  </a:cubicBezTo>
                  <a:cubicBezTo>
                    <a:pt x="2850" y="1388"/>
                    <a:pt x="2964" y="1367"/>
                    <a:pt x="3087" y="1308"/>
                  </a:cubicBezTo>
                  <a:lnTo>
                    <a:pt x="3094" y="1310"/>
                  </a:lnTo>
                  <a:cubicBezTo>
                    <a:pt x="3092" y="1309"/>
                    <a:pt x="3092" y="1308"/>
                    <a:pt x="3091" y="1306"/>
                  </a:cubicBezTo>
                  <a:cubicBezTo>
                    <a:pt x="3092" y="1306"/>
                    <a:pt x="3095" y="1306"/>
                    <a:pt x="3096" y="1305"/>
                  </a:cubicBezTo>
                  <a:lnTo>
                    <a:pt x="3088" y="1304"/>
                  </a:lnTo>
                  <a:cubicBezTo>
                    <a:pt x="3026" y="1181"/>
                    <a:pt x="2948" y="1096"/>
                    <a:pt x="2856" y="992"/>
                  </a:cubicBezTo>
                  <a:cubicBezTo>
                    <a:pt x="2513" y="609"/>
                    <a:pt x="2106" y="271"/>
                    <a:pt x="1628" y="87"/>
                  </a:cubicBezTo>
                  <a:cubicBezTo>
                    <a:pt x="1472" y="27"/>
                    <a:pt x="1294" y="1"/>
                    <a:pt x="1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3507438" y="3619228"/>
              <a:ext cx="152911" cy="69143"/>
            </a:xfrm>
            <a:custGeom>
              <a:avLst/>
              <a:gdLst/>
              <a:ahLst/>
              <a:cxnLst/>
              <a:rect l="l" t="t" r="r" b="b"/>
              <a:pathLst>
                <a:path w="3032" h="1371" extrusionOk="0">
                  <a:moveTo>
                    <a:pt x="1188" y="0"/>
                  </a:moveTo>
                  <a:cubicBezTo>
                    <a:pt x="783" y="0"/>
                    <a:pt x="330" y="156"/>
                    <a:pt x="9" y="354"/>
                  </a:cubicBezTo>
                  <a:lnTo>
                    <a:pt x="3" y="353"/>
                  </a:lnTo>
                  <a:lnTo>
                    <a:pt x="3" y="353"/>
                  </a:lnTo>
                  <a:cubicBezTo>
                    <a:pt x="4" y="354"/>
                    <a:pt x="4" y="355"/>
                    <a:pt x="5" y="356"/>
                  </a:cubicBezTo>
                  <a:cubicBezTo>
                    <a:pt x="4" y="358"/>
                    <a:pt x="2" y="358"/>
                    <a:pt x="1" y="359"/>
                  </a:cubicBezTo>
                  <a:lnTo>
                    <a:pt x="7" y="360"/>
                  </a:lnTo>
                  <a:cubicBezTo>
                    <a:pt x="264" y="779"/>
                    <a:pt x="752" y="1234"/>
                    <a:pt x="1230" y="1327"/>
                  </a:cubicBezTo>
                  <a:cubicBezTo>
                    <a:pt x="1384" y="1357"/>
                    <a:pt x="1539" y="1371"/>
                    <a:pt x="1696" y="1371"/>
                  </a:cubicBezTo>
                  <a:cubicBezTo>
                    <a:pt x="2027" y="1371"/>
                    <a:pt x="2359" y="1311"/>
                    <a:pt x="2679" y="1218"/>
                  </a:cubicBezTo>
                  <a:cubicBezTo>
                    <a:pt x="2805" y="1182"/>
                    <a:pt x="2913" y="1151"/>
                    <a:pt x="3025" y="1083"/>
                  </a:cubicBezTo>
                  <a:lnTo>
                    <a:pt x="3031" y="1084"/>
                  </a:lnTo>
                  <a:cubicBezTo>
                    <a:pt x="3030" y="1083"/>
                    <a:pt x="3030" y="1082"/>
                    <a:pt x="3028" y="1081"/>
                  </a:cubicBezTo>
                  <a:cubicBezTo>
                    <a:pt x="3030" y="1079"/>
                    <a:pt x="3031" y="1079"/>
                    <a:pt x="3032" y="1078"/>
                  </a:cubicBezTo>
                  <a:lnTo>
                    <a:pt x="3026" y="1077"/>
                  </a:lnTo>
                  <a:cubicBezTo>
                    <a:pt x="2957" y="965"/>
                    <a:pt x="2875" y="891"/>
                    <a:pt x="2778" y="800"/>
                  </a:cubicBezTo>
                  <a:cubicBezTo>
                    <a:pt x="2420" y="465"/>
                    <a:pt x="2005" y="179"/>
                    <a:pt x="1534" y="45"/>
                  </a:cubicBezTo>
                  <a:cubicBezTo>
                    <a:pt x="1426" y="14"/>
                    <a:pt x="1310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3658687" y="3543376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898" y="0"/>
                  </a:moveTo>
                  <a:lnTo>
                    <a:pt x="1894" y="5"/>
                  </a:lnTo>
                  <a:cubicBezTo>
                    <a:pt x="1412" y="74"/>
                    <a:pt x="801" y="342"/>
                    <a:pt x="523" y="745"/>
                  </a:cubicBezTo>
                  <a:cubicBezTo>
                    <a:pt x="244" y="1151"/>
                    <a:pt x="102" y="1639"/>
                    <a:pt x="35" y="2128"/>
                  </a:cubicBezTo>
                  <a:cubicBezTo>
                    <a:pt x="16" y="2259"/>
                    <a:pt x="1" y="2370"/>
                    <a:pt x="16" y="2500"/>
                  </a:cubicBezTo>
                  <a:lnTo>
                    <a:pt x="12" y="2506"/>
                  </a:lnTo>
                  <a:cubicBezTo>
                    <a:pt x="14" y="2505"/>
                    <a:pt x="15" y="2505"/>
                    <a:pt x="16" y="2505"/>
                  </a:cubicBezTo>
                  <a:lnTo>
                    <a:pt x="16" y="2509"/>
                  </a:lnTo>
                  <a:lnTo>
                    <a:pt x="21" y="2506"/>
                  </a:lnTo>
                  <a:cubicBezTo>
                    <a:pt x="150" y="2487"/>
                    <a:pt x="252" y="2441"/>
                    <a:pt x="372" y="2389"/>
                  </a:cubicBezTo>
                  <a:cubicBezTo>
                    <a:pt x="821" y="2192"/>
                    <a:pt x="1248" y="1921"/>
                    <a:pt x="1561" y="1542"/>
                  </a:cubicBezTo>
                  <a:cubicBezTo>
                    <a:pt x="1871" y="1163"/>
                    <a:pt x="1962" y="497"/>
                    <a:pt x="1898" y="8"/>
                  </a:cubicBezTo>
                  <a:lnTo>
                    <a:pt x="1902" y="2"/>
                  </a:lnTo>
                  <a:lnTo>
                    <a:pt x="1902" y="2"/>
                  </a:lnTo>
                  <a:cubicBezTo>
                    <a:pt x="1900" y="4"/>
                    <a:pt x="1899" y="4"/>
                    <a:pt x="1898" y="4"/>
                  </a:cubicBezTo>
                  <a:lnTo>
                    <a:pt x="18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3593376" y="3434390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3" y="2506"/>
                  </a:moveTo>
                  <a:cubicBezTo>
                    <a:pt x="12" y="2506"/>
                    <a:pt x="12" y="2506"/>
                    <a:pt x="12" y="2507"/>
                  </a:cubicBezTo>
                  <a:lnTo>
                    <a:pt x="13" y="2506"/>
                  </a:lnTo>
                  <a:close/>
                  <a:moveTo>
                    <a:pt x="1897" y="0"/>
                  </a:moveTo>
                  <a:lnTo>
                    <a:pt x="1894" y="6"/>
                  </a:lnTo>
                  <a:cubicBezTo>
                    <a:pt x="1411" y="74"/>
                    <a:pt x="800" y="342"/>
                    <a:pt x="523" y="745"/>
                  </a:cubicBezTo>
                  <a:cubicBezTo>
                    <a:pt x="243" y="1152"/>
                    <a:pt x="101" y="1639"/>
                    <a:pt x="34" y="2129"/>
                  </a:cubicBezTo>
                  <a:cubicBezTo>
                    <a:pt x="15" y="2260"/>
                    <a:pt x="1" y="2370"/>
                    <a:pt x="15" y="2502"/>
                  </a:cubicBezTo>
                  <a:lnTo>
                    <a:pt x="13" y="2506"/>
                  </a:lnTo>
                  <a:lnTo>
                    <a:pt x="13" y="2506"/>
                  </a:lnTo>
                  <a:cubicBezTo>
                    <a:pt x="13" y="2505"/>
                    <a:pt x="14" y="2505"/>
                    <a:pt x="15" y="2505"/>
                  </a:cubicBezTo>
                  <a:lnTo>
                    <a:pt x="15" y="2509"/>
                  </a:lnTo>
                  <a:lnTo>
                    <a:pt x="21" y="2507"/>
                  </a:lnTo>
                  <a:cubicBezTo>
                    <a:pt x="149" y="2487"/>
                    <a:pt x="251" y="2442"/>
                    <a:pt x="371" y="2389"/>
                  </a:cubicBezTo>
                  <a:cubicBezTo>
                    <a:pt x="820" y="2192"/>
                    <a:pt x="1248" y="1922"/>
                    <a:pt x="1559" y="1542"/>
                  </a:cubicBezTo>
                  <a:cubicBezTo>
                    <a:pt x="1870" y="1163"/>
                    <a:pt x="1962" y="497"/>
                    <a:pt x="1897" y="9"/>
                  </a:cubicBezTo>
                  <a:lnTo>
                    <a:pt x="1901" y="4"/>
                  </a:lnTo>
                  <a:lnTo>
                    <a:pt x="1901" y="4"/>
                  </a:lnTo>
                  <a:cubicBezTo>
                    <a:pt x="1900" y="5"/>
                    <a:pt x="1899" y="5"/>
                    <a:pt x="1897" y="5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3552172" y="3326160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3" y="2505"/>
                  </a:moveTo>
                  <a:lnTo>
                    <a:pt x="13" y="2505"/>
                  </a:lnTo>
                  <a:cubicBezTo>
                    <a:pt x="13" y="2505"/>
                    <a:pt x="12" y="2506"/>
                    <a:pt x="12" y="2506"/>
                  </a:cubicBezTo>
                  <a:lnTo>
                    <a:pt x="13" y="2505"/>
                  </a:lnTo>
                  <a:close/>
                  <a:moveTo>
                    <a:pt x="1897" y="0"/>
                  </a:moveTo>
                  <a:lnTo>
                    <a:pt x="1893" y="5"/>
                  </a:lnTo>
                  <a:cubicBezTo>
                    <a:pt x="1410" y="73"/>
                    <a:pt x="800" y="341"/>
                    <a:pt x="523" y="745"/>
                  </a:cubicBezTo>
                  <a:cubicBezTo>
                    <a:pt x="244" y="1151"/>
                    <a:pt x="101" y="1639"/>
                    <a:pt x="34" y="2129"/>
                  </a:cubicBezTo>
                  <a:cubicBezTo>
                    <a:pt x="16" y="2259"/>
                    <a:pt x="0" y="2370"/>
                    <a:pt x="16" y="2501"/>
                  </a:cubicBezTo>
                  <a:lnTo>
                    <a:pt x="13" y="2505"/>
                  </a:lnTo>
                  <a:lnTo>
                    <a:pt x="13" y="2505"/>
                  </a:lnTo>
                  <a:cubicBezTo>
                    <a:pt x="14" y="2504"/>
                    <a:pt x="15" y="2504"/>
                    <a:pt x="16" y="2504"/>
                  </a:cubicBezTo>
                  <a:lnTo>
                    <a:pt x="16" y="2508"/>
                  </a:lnTo>
                  <a:lnTo>
                    <a:pt x="21" y="2506"/>
                  </a:lnTo>
                  <a:cubicBezTo>
                    <a:pt x="148" y="2487"/>
                    <a:pt x="251" y="2441"/>
                    <a:pt x="371" y="2388"/>
                  </a:cubicBezTo>
                  <a:cubicBezTo>
                    <a:pt x="820" y="2192"/>
                    <a:pt x="1248" y="1922"/>
                    <a:pt x="1559" y="1541"/>
                  </a:cubicBezTo>
                  <a:cubicBezTo>
                    <a:pt x="1870" y="1163"/>
                    <a:pt x="1962" y="497"/>
                    <a:pt x="1897" y="8"/>
                  </a:cubicBezTo>
                  <a:lnTo>
                    <a:pt x="1901" y="3"/>
                  </a:lnTo>
                  <a:lnTo>
                    <a:pt x="1901" y="3"/>
                  </a:lnTo>
                  <a:cubicBezTo>
                    <a:pt x="1900" y="4"/>
                    <a:pt x="1899" y="4"/>
                    <a:pt x="1897" y="4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4"/>
            <p:cNvSpPr/>
            <p:nvPr/>
          </p:nvSpPr>
          <p:spPr>
            <a:xfrm>
              <a:off x="3535630" y="3213996"/>
              <a:ext cx="98999" cy="126535"/>
            </a:xfrm>
            <a:custGeom>
              <a:avLst/>
              <a:gdLst/>
              <a:ahLst/>
              <a:cxnLst/>
              <a:rect l="l" t="t" r="r" b="b"/>
              <a:pathLst>
                <a:path w="1963" h="2509" extrusionOk="0">
                  <a:moveTo>
                    <a:pt x="1898" y="0"/>
                  </a:moveTo>
                  <a:lnTo>
                    <a:pt x="1894" y="5"/>
                  </a:lnTo>
                  <a:cubicBezTo>
                    <a:pt x="1411" y="73"/>
                    <a:pt x="801" y="341"/>
                    <a:pt x="523" y="745"/>
                  </a:cubicBezTo>
                  <a:cubicBezTo>
                    <a:pt x="244" y="1151"/>
                    <a:pt x="102" y="1639"/>
                    <a:pt x="35" y="2129"/>
                  </a:cubicBezTo>
                  <a:cubicBezTo>
                    <a:pt x="16" y="2259"/>
                    <a:pt x="1" y="2370"/>
                    <a:pt x="16" y="2501"/>
                  </a:cubicBezTo>
                  <a:lnTo>
                    <a:pt x="12" y="2506"/>
                  </a:lnTo>
                  <a:cubicBezTo>
                    <a:pt x="14" y="2504"/>
                    <a:pt x="15" y="2504"/>
                    <a:pt x="16" y="2504"/>
                  </a:cubicBezTo>
                  <a:lnTo>
                    <a:pt x="16" y="2508"/>
                  </a:lnTo>
                  <a:lnTo>
                    <a:pt x="21" y="2506"/>
                  </a:lnTo>
                  <a:cubicBezTo>
                    <a:pt x="150" y="2487"/>
                    <a:pt x="252" y="2441"/>
                    <a:pt x="372" y="2388"/>
                  </a:cubicBezTo>
                  <a:cubicBezTo>
                    <a:pt x="821" y="2192"/>
                    <a:pt x="1249" y="1922"/>
                    <a:pt x="1560" y="1541"/>
                  </a:cubicBezTo>
                  <a:cubicBezTo>
                    <a:pt x="1871" y="1163"/>
                    <a:pt x="1963" y="497"/>
                    <a:pt x="1898" y="8"/>
                  </a:cubicBezTo>
                  <a:lnTo>
                    <a:pt x="1902" y="3"/>
                  </a:lnTo>
                  <a:lnTo>
                    <a:pt x="1902" y="3"/>
                  </a:lnTo>
                  <a:cubicBezTo>
                    <a:pt x="1901" y="4"/>
                    <a:pt x="1899" y="4"/>
                    <a:pt x="1898" y="4"/>
                  </a:cubicBezTo>
                  <a:lnTo>
                    <a:pt x="1898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4"/>
            <p:cNvSpPr/>
            <p:nvPr/>
          </p:nvSpPr>
          <p:spPr>
            <a:xfrm>
              <a:off x="3522164" y="3097293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897" y="0"/>
                  </a:moveTo>
                  <a:lnTo>
                    <a:pt x="1894" y="5"/>
                  </a:lnTo>
                  <a:cubicBezTo>
                    <a:pt x="1411" y="74"/>
                    <a:pt x="800" y="341"/>
                    <a:pt x="523" y="745"/>
                  </a:cubicBezTo>
                  <a:cubicBezTo>
                    <a:pt x="244" y="1150"/>
                    <a:pt x="101" y="1638"/>
                    <a:pt x="34" y="2128"/>
                  </a:cubicBezTo>
                  <a:cubicBezTo>
                    <a:pt x="16" y="2258"/>
                    <a:pt x="1" y="2370"/>
                    <a:pt x="16" y="2500"/>
                  </a:cubicBezTo>
                  <a:lnTo>
                    <a:pt x="12" y="2505"/>
                  </a:lnTo>
                  <a:cubicBezTo>
                    <a:pt x="13" y="2504"/>
                    <a:pt x="14" y="2504"/>
                    <a:pt x="16" y="2504"/>
                  </a:cubicBezTo>
                  <a:lnTo>
                    <a:pt x="16" y="2509"/>
                  </a:lnTo>
                  <a:lnTo>
                    <a:pt x="21" y="2505"/>
                  </a:lnTo>
                  <a:cubicBezTo>
                    <a:pt x="149" y="2486"/>
                    <a:pt x="251" y="2441"/>
                    <a:pt x="371" y="2387"/>
                  </a:cubicBezTo>
                  <a:cubicBezTo>
                    <a:pt x="820" y="2191"/>
                    <a:pt x="1248" y="1921"/>
                    <a:pt x="1560" y="1541"/>
                  </a:cubicBezTo>
                  <a:cubicBezTo>
                    <a:pt x="1870" y="1162"/>
                    <a:pt x="1962" y="497"/>
                    <a:pt x="1897" y="7"/>
                  </a:cubicBezTo>
                  <a:lnTo>
                    <a:pt x="1901" y="2"/>
                  </a:lnTo>
                  <a:lnTo>
                    <a:pt x="1901" y="2"/>
                  </a:lnTo>
                  <a:cubicBezTo>
                    <a:pt x="1900" y="3"/>
                    <a:pt x="1899" y="3"/>
                    <a:pt x="1897" y="3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3523476" y="2960568"/>
              <a:ext cx="98949" cy="126586"/>
            </a:xfrm>
            <a:custGeom>
              <a:avLst/>
              <a:gdLst/>
              <a:ahLst/>
              <a:cxnLst/>
              <a:rect l="l" t="t" r="r" b="b"/>
              <a:pathLst>
                <a:path w="1962" h="2510" extrusionOk="0">
                  <a:moveTo>
                    <a:pt x="1897" y="1"/>
                  </a:moveTo>
                  <a:lnTo>
                    <a:pt x="1894" y="6"/>
                  </a:lnTo>
                  <a:cubicBezTo>
                    <a:pt x="1410" y="74"/>
                    <a:pt x="800" y="342"/>
                    <a:pt x="523" y="746"/>
                  </a:cubicBezTo>
                  <a:cubicBezTo>
                    <a:pt x="244" y="1151"/>
                    <a:pt x="101" y="1638"/>
                    <a:pt x="34" y="2129"/>
                  </a:cubicBezTo>
                  <a:cubicBezTo>
                    <a:pt x="16" y="2259"/>
                    <a:pt x="1" y="2371"/>
                    <a:pt x="16" y="2501"/>
                  </a:cubicBezTo>
                  <a:lnTo>
                    <a:pt x="12" y="2506"/>
                  </a:lnTo>
                  <a:cubicBezTo>
                    <a:pt x="13" y="2505"/>
                    <a:pt x="14" y="2505"/>
                    <a:pt x="16" y="2505"/>
                  </a:cubicBezTo>
                  <a:lnTo>
                    <a:pt x="16" y="2509"/>
                  </a:lnTo>
                  <a:lnTo>
                    <a:pt x="21" y="2507"/>
                  </a:lnTo>
                  <a:cubicBezTo>
                    <a:pt x="148" y="2489"/>
                    <a:pt x="251" y="2443"/>
                    <a:pt x="371" y="2390"/>
                  </a:cubicBezTo>
                  <a:cubicBezTo>
                    <a:pt x="820" y="2194"/>
                    <a:pt x="1248" y="1923"/>
                    <a:pt x="1559" y="1543"/>
                  </a:cubicBezTo>
                  <a:cubicBezTo>
                    <a:pt x="1870" y="1165"/>
                    <a:pt x="1962" y="498"/>
                    <a:pt x="1897" y="9"/>
                  </a:cubicBezTo>
                  <a:lnTo>
                    <a:pt x="1901" y="4"/>
                  </a:lnTo>
                  <a:lnTo>
                    <a:pt x="1897" y="4"/>
                  </a:lnTo>
                  <a:lnTo>
                    <a:pt x="1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3872374" y="31633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E8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3380901" y="3164874"/>
              <a:ext cx="334317" cy="352170"/>
            </a:xfrm>
            <a:custGeom>
              <a:avLst/>
              <a:gdLst/>
              <a:ahLst/>
              <a:cxnLst/>
              <a:rect l="l" t="t" r="r" b="b"/>
              <a:pathLst>
                <a:path w="6629" h="6983" extrusionOk="0">
                  <a:moveTo>
                    <a:pt x="4214" y="0"/>
                  </a:moveTo>
                  <a:cubicBezTo>
                    <a:pt x="3109" y="0"/>
                    <a:pt x="1852" y="810"/>
                    <a:pt x="1057" y="2152"/>
                  </a:cubicBezTo>
                  <a:cubicBezTo>
                    <a:pt x="1" y="3931"/>
                    <a:pt x="157" y="5974"/>
                    <a:pt x="1403" y="6714"/>
                  </a:cubicBezTo>
                  <a:cubicBezTo>
                    <a:pt x="1710" y="6896"/>
                    <a:pt x="2054" y="6982"/>
                    <a:pt x="2415" y="6982"/>
                  </a:cubicBezTo>
                  <a:cubicBezTo>
                    <a:pt x="3521" y="6982"/>
                    <a:pt x="4778" y="6173"/>
                    <a:pt x="5573" y="4830"/>
                  </a:cubicBezTo>
                  <a:cubicBezTo>
                    <a:pt x="6629" y="3049"/>
                    <a:pt x="6474" y="1008"/>
                    <a:pt x="5226" y="269"/>
                  </a:cubicBezTo>
                  <a:cubicBezTo>
                    <a:pt x="4919" y="87"/>
                    <a:pt x="4575" y="0"/>
                    <a:pt x="4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3405462" y="3410384"/>
              <a:ext cx="102882" cy="120584"/>
            </a:xfrm>
            <a:custGeom>
              <a:avLst/>
              <a:gdLst/>
              <a:ahLst/>
              <a:cxnLst/>
              <a:rect l="l" t="t" r="r" b="b"/>
              <a:pathLst>
                <a:path w="2040" h="2391" extrusionOk="0">
                  <a:moveTo>
                    <a:pt x="1394" y="1"/>
                  </a:moveTo>
                  <a:cubicBezTo>
                    <a:pt x="1199" y="1"/>
                    <a:pt x="1009" y="100"/>
                    <a:pt x="904" y="279"/>
                  </a:cubicBezTo>
                  <a:lnTo>
                    <a:pt x="160" y="1533"/>
                  </a:lnTo>
                  <a:cubicBezTo>
                    <a:pt x="1" y="1801"/>
                    <a:pt x="91" y="2152"/>
                    <a:pt x="360" y="2311"/>
                  </a:cubicBezTo>
                  <a:cubicBezTo>
                    <a:pt x="450" y="2365"/>
                    <a:pt x="549" y="2390"/>
                    <a:pt x="647" y="2390"/>
                  </a:cubicBezTo>
                  <a:cubicBezTo>
                    <a:pt x="842" y="2390"/>
                    <a:pt x="1032" y="2291"/>
                    <a:pt x="1138" y="2112"/>
                  </a:cubicBezTo>
                  <a:lnTo>
                    <a:pt x="1881" y="858"/>
                  </a:lnTo>
                  <a:cubicBezTo>
                    <a:pt x="2040" y="589"/>
                    <a:pt x="1951" y="238"/>
                    <a:pt x="1682" y="79"/>
                  </a:cubicBezTo>
                  <a:cubicBezTo>
                    <a:pt x="1591" y="26"/>
                    <a:pt x="1492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3432544" y="3428136"/>
              <a:ext cx="102882" cy="120584"/>
            </a:xfrm>
            <a:custGeom>
              <a:avLst/>
              <a:gdLst/>
              <a:ahLst/>
              <a:cxnLst/>
              <a:rect l="l" t="t" r="r" b="b"/>
              <a:pathLst>
                <a:path w="2040" h="2391" extrusionOk="0">
                  <a:moveTo>
                    <a:pt x="1394" y="1"/>
                  </a:moveTo>
                  <a:cubicBezTo>
                    <a:pt x="1199" y="1"/>
                    <a:pt x="1008" y="100"/>
                    <a:pt x="903" y="279"/>
                  </a:cubicBezTo>
                  <a:lnTo>
                    <a:pt x="160" y="1532"/>
                  </a:lnTo>
                  <a:cubicBezTo>
                    <a:pt x="1" y="1801"/>
                    <a:pt x="90" y="2152"/>
                    <a:pt x="358" y="2311"/>
                  </a:cubicBezTo>
                  <a:cubicBezTo>
                    <a:pt x="449" y="2365"/>
                    <a:pt x="548" y="2390"/>
                    <a:pt x="646" y="2390"/>
                  </a:cubicBezTo>
                  <a:cubicBezTo>
                    <a:pt x="841" y="2390"/>
                    <a:pt x="1032" y="2290"/>
                    <a:pt x="1137" y="2112"/>
                  </a:cubicBezTo>
                  <a:lnTo>
                    <a:pt x="1880" y="858"/>
                  </a:lnTo>
                  <a:cubicBezTo>
                    <a:pt x="2039" y="589"/>
                    <a:pt x="1950" y="238"/>
                    <a:pt x="1681" y="79"/>
                  </a:cubicBezTo>
                  <a:cubicBezTo>
                    <a:pt x="1591" y="26"/>
                    <a:pt x="1492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3562259" y="3133454"/>
              <a:ext cx="102832" cy="120534"/>
            </a:xfrm>
            <a:custGeom>
              <a:avLst/>
              <a:gdLst/>
              <a:ahLst/>
              <a:cxnLst/>
              <a:rect l="l" t="t" r="r" b="b"/>
              <a:pathLst>
                <a:path w="2039" h="2390" extrusionOk="0">
                  <a:moveTo>
                    <a:pt x="1393" y="0"/>
                  </a:moveTo>
                  <a:cubicBezTo>
                    <a:pt x="1198" y="0"/>
                    <a:pt x="1009" y="100"/>
                    <a:pt x="903" y="278"/>
                  </a:cubicBezTo>
                  <a:lnTo>
                    <a:pt x="159" y="1533"/>
                  </a:lnTo>
                  <a:cubicBezTo>
                    <a:pt x="0" y="1802"/>
                    <a:pt x="89" y="2151"/>
                    <a:pt x="359" y="2311"/>
                  </a:cubicBezTo>
                  <a:cubicBezTo>
                    <a:pt x="450" y="2364"/>
                    <a:pt x="549" y="2390"/>
                    <a:pt x="648" y="2390"/>
                  </a:cubicBezTo>
                  <a:cubicBezTo>
                    <a:pt x="842" y="2390"/>
                    <a:pt x="1031" y="2291"/>
                    <a:pt x="1137" y="2112"/>
                  </a:cubicBezTo>
                  <a:lnTo>
                    <a:pt x="1881" y="857"/>
                  </a:lnTo>
                  <a:cubicBezTo>
                    <a:pt x="2039" y="588"/>
                    <a:pt x="1950" y="238"/>
                    <a:pt x="1681" y="80"/>
                  </a:cubicBezTo>
                  <a:cubicBezTo>
                    <a:pt x="1591" y="26"/>
                    <a:pt x="1491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4"/>
            <p:cNvSpPr/>
            <p:nvPr/>
          </p:nvSpPr>
          <p:spPr>
            <a:xfrm>
              <a:off x="3589342" y="3151206"/>
              <a:ext cx="102882" cy="120534"/>
            </a:xfrm>
            <a:custGeom>
              <a:avLst/>
              <a:gdLst/>
              <a:ahLst/>
              <a:cxnLst/>
              <a:rect l="l" t="t" r="r" b="b"/>
              <a:pathLst>
                <a:path w="2040" h="2390" extrusionOk="0">
                  <a:moveTo>
                    <a:pt x="1393" y="0"/>
                  </a:moveTo>
                  <a:cubicBezTo>
                    <a:pt x="1199" y="0"/>
                    <a:pt x="1010" y="99"/>
                    <a:pt x="904" y="278"/>
                  </a:cubicBezTo>
                  <a:lnTo>
                    <a:pt x="160" y="1533"/>
                  </a:lnTo>
                  <a:cubicBezTo>
                    <a:pt x="1" y="1802"/>
                    <a:pt x="90" y="2151"/>
                    <a:pt x="360" y="2310"/>
                  </a:cubicBezTo>
                  <a:cubicBezTo>
                    <a:pt x="450" y="2364"/>
                    <a:pt x="549" y="2390"/>
                    <a:pt x="647" y="2390"/>
                  </a:cubicBezTo>
                  <a:cubicBezTo>
                    <a:pt x="841" y="2390"/>
                    <a:pt x="1032" y="2290"/>
                    <a:pt x="1138" y="2112"/>
                  </a:cubicBezTo>
                  <a:lnTo>
                    <a:pt x="1882" y="857"/>
                  </a:lnTo>
                  <a:cubicBezTo>
                    <a:pt x="2040" y="588"/>
                    <a:pt x="1951" y="238"/>
                    <a:pt x="1682" y="79"/>
                  </a:cubicBezTo>
                  <a:cubicBezTo>
                    <a:pt x="1591" y="26"/>
                    <a:pt x="1492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4"/>
            <p:cNvSpPr/>
            <p:nvPr/>
          </p:nvSpPr>
          <p:spPr>
            <a:xfrm>
              <a:off x="3434612" y="3490169"/>
              <a:ext cx="30411" cy="39791"/>
            </a:xfrm>
            <a:custGeom>
              <a:avLst/>
              <a:gdLst/>
              <a:ahLst/>
              <a:cxnLst/>
              <a:rect l="l" t="t" r="r" b="b"/>
              <a:pathLst>
                <a:path w="603" h="789" fill="none" extrusionOk="0">
                  <a:moveTo>
                    <a:pt x="1" y="0"/>
                  </a:moveTo>
                  <a:lnTo>
                    <a:pt x="603" y="788"/>
                  </a:lnTo>
                </a:path>
              </a:pathLst>
            </a:custGeom>
            <a:noFill/>
            <a:ln w="30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3424929" y="3507619"/>
              <a:ext cx="49878" cy="4842"/>
            </a:xfrm>
            <a:custGeom>
              <a:avLst/>
              <a:gdLst/>
              <a:ahLst/>
              <a:cxnLst/>
              <a:rect l="l" t="t" r="r" b="b"/>
              <a:pathLst>
                <a:path w="989" h="96" fill="none" extrusionOk="0">
                  <a:moveTo>
                    <a:pt x="988" y="96"/>
                  </a:moveTo>
                  <a:lnTo>
                    <a:pt x="1" y="1"/>
                  </a:lnTo>
                </a:path>
              </a:pathLst>
            </a:custGeom>
            <a:noFill/>
            <a:ln w="30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3438243" y="3391219"/>
              <a:ext cx="30764" cy="28192"/>
            </a:xfrm>
            <a:custGeom>
              <a:avLst/>
              <a:gdLst/>
              <a:ahLst/>
              <a:cxnLst/>
              <a:rect l="l" t="t" r="r" b="b"/>
              <a:pathLst>
                <a:path w="610" h="559" extrusionOk="0">
                  <a:moveTo>
                    <a:pt x="305" y="0"/>
                  </a:moveTo>
                  <a:cubicBezTo>
                    <a:pt x="287" y="0"/>
                    <a:pt x="268" y="2"/>
                    <a:pt x="249" y="6"/>
                  </a:cubicBezTo>
                  <a:cubicBezTo>
                    <a:pt x="98" y="37"/>
                    <a:pt x="0" y="184"/>
                    <a:pt x="31" y="335"/>
                  </a:cubicBezTo>
                  <a:cubicBezTo>
                    <a:pt x="58" y="468"/>
                    <a:pt x="174" y="558"/>
                    <a:pt x="304" y="558"/>
                  </a:cubicBezTo>
                  <a:cubicBezTo>
                    <a:pt x="323" y="558"/>
                    <a:pt x="342" y="556"/>
                    <a:pt x="361" y="552"/>
                  </a:cubicBezTo>
                  <a:cubicBezTo>
                    <a:pt x="512" y="521"/>
                    <a:pt x="610" y="374"/>
                    <a:pt x="579" y="223"/>
                  </a:cubicBezTo>
                  <a:cubicBezTo>
                    <a:pt x="551" y="91"/>
                    <a:pt x="435" y="0"/>
                    <a:pt x="305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3502697" y="3366002"/>
              <a:ext cx="22190" cy="20324"/>
            </a:xfrm>
            <a:custGeom>
              <a:avLst/>
              <a:gdLst/>
              <a:ahLst/>
              <a:cxnLst/>
              <a:rect l="l" t="t" r="r" b="b"/>
              <a:pathLst>
                <a:path w="440" h="403" extrusionOk="0">
                  <a:moveTo>
                    <a:pt x="221" y="0"/>
                  </a:moveTo>
                  <a:cubicBezTo>
                    <a:pt x="207" y="0"/>
                    <a:pt x="193" y="2"/>
                    <a:pt x="179" y="4"/>
                  </a:cubicBezTo>
                  <a:cubicBezTo>
                    <a:pt x="70" y="26"/>
                    <a:pt x="1" y="134"/>
                    <a:pt x="23" y="242"/>
                  </a:cubicBezTo>
                  <a:cubicBezTo>
                    <a:pt x="43" y="338"/>
                    <a:pt x="127" y="403"/>
                    <a:pt x="220" y="403"/>
                  </a:cubicBezTo>
                  <a:cubicBezTo>
                    <a:pt x="234" y="403"/>
                    <a:pt x="247" y="401"/>
                    <a:pt x="260" y="399"/>
                  </a:cubicBezTo>
                  <a:cubicBezTo>
                    <a:pt x="369" y="377"/>
                    <a:pt x="439" y="269"/>
                    <a:pt x="417" y="161"/>
                  </a:cubicBezTo>
                  <a:cubicBezTo>
                    <a:pt x="398" y="66"/>
                    <a:pt x="315" y="0"/>
                    <a:pt x="221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3485045" y="3287326"/>
              <a:ext cx="18912" cy="17298"/>
            </a:xfrm>
            <a:custGeom>
              <a:avLst/>
              <a:gdLst/>
              <a:ahLst/>
              <a:cxnLst/>
              <a:rect l="l" t="t" r="r" b="b"/>
              <a:pathLst>
                <a:path w="375" h="343" extrusionOk="0">
                  <a:moveTo>
                    <a:pt x="187" y="0"/>
                  </a:moveTo>
                  <a:cubicBezTo>
                    <a:pt x="176" y="0"/>
                    <a:pt x="165" y="1"/>
                    <a:pt x="153" y="4"/>
                  </a:cubicBezTo>
                  <a:cubicBezTo>
                    <a:pt x="60" y="23"/>
                    <a:pt x="0" y="113"/>
                    <a:pt x="20" y="205"/>
                  </a:cubicBezTo>
                  <a:cubicBezTo>
                    <a:pt x="37" y="287"/>
                    <a:pt x="108" y="342"/>
                    <a:pt x="187" y="342"/>
                  </a:cubicBezTo>
                  <a:cubicBezTo>
                    <a:pt x="199" y="342"/>
                    <a:pt x="210" y="341"/>
                    <a:pt x="222" y="339"/>
                  </a:cubicBezTo>
                  <a:cubicBezTo>
                    <a:pt x="315" y="319"/>
                    <a:pt x="375" y="228"/>
                    <a:pt x="355" y="137"/>
                  </a:cubicBezTo>
                  <a:cubicBezTo>
                    <a:pt x="338" y="56"/>
                    <a:pt x="266" y="0"/>
                    <a:pt x="18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4"/>
            <p:cNvSpPr/>
            <p:nvPr/>
          </p:nvSpPr>
          <p:spPr>
            <a:xfrm>
              <a:off x="3492863" y="3237599"/>
              <a:ext cx="25620" cy="23451"/>
            </a:xfrm>
            <a:custGeom>
              <a:avLst/>
              <a:gdLst/>
              <a:ahLst/>
              <a:cxnLst/>
              <a:rect l="l" t="t" r="r" b="b"/>
              <a:pathLst>
                <a:path w="508" h="465" extrusionOk="0">
                  <a:moveTo>
                    <a:pt x="255" y="1"/>
                  </a:moveTo>
                  <a:cubicBezTo>
                    <a:pt x="239" y="1"/>
                    <a:pt x="223" y="3"/>
                    <a:pt x="207" y="6"/>
                  </a:cubicBezTo>
                  <a:cubicBezTo>
                    <a:pt x="82" y="32"/>
                    <a:pt x="0" y="154"/>
                    <a:pt x="26" y="279"/>
                  </a:cubicBezTo>
                  <a:cubicBezTo>
                    <a:pt x="49" y="389"/>
                    <a:pt x="146" y="465"/>
                    <a:pt x="253" y="465"/>
                  </a:cubicBezTo>
                  <a:cubicBezTo>
                    <a:pt x="269" y="465"/>
                    <a:pt x="285" y="463"/>
                    <a:pt x="300" y="460"/>
                  </a:cubicBezTo>
                  <a:cubicBezTo>
                    <a:pt x="425" y="434"/>
                    <a:pt x="507" y="312"/>
                    <a:pt x="481" y="187"/>
                  </a:cubicBezTo>
                  <a:cubicBezTo>
                    <a:pt x="459" y="77"/>
                    <a:pt x="363" y="1"/>
                    <a:pt x="255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4"/>
            <p:cNvSpPr/>
            <p:nvPr/>
          </p:nvSpPr>
          <p:spPr>
            <a:xfrm>
              <a:off x="3550508" y="3256814"/>
              <a:ext cx="24006" cy="21938"/>
            </a:xfrm>
            <a:custGeom>
              <a:avLst/>
              <a:gdLst/>
              <a:ahLst/>
              <a:cxnLst/>
              <a:rect l="l" t="t" r="r" b="b"/>
              <a:pathLst>
                <a:path w="476" h="435" extrusionOk="0">
                  <a:moveTo>
                    <a:pt x="237" y="0"/>
                  </a:moveTo>
                  <a:cubicBezTo>
                    <a:pt x="223" y="0"/>
                    <a:pt x="209" y="2"/>
                    <a:pt x="195" y="4"/>
                  </a:cubicBezTo>
                  <a:cubicBezTo>
                    <a:pt x="77" y="29"/>
                    <a:pt x="0" y="143"/>
                    <a:pt x="25" y="260"/>
                  </a:cubicBezTo>
                  <a:cubicBezTo>
                    <a:pt x="47" y="363"/>
                    <a:pt x="136" y="434"/>
                    <a:pt x="237" y="434"/>
                  </a:cubicBezTo>
                  <a:cubicBezTo>
                    <a:pt x="252" y="434"/>
                    <a:pt x="267" y="433"/>
                    <a:pt x="282" y="430"/>
                  </a:cubicBezTo>
                  <a:cubicBezTo>
                    <a:pt x="399" y="405"/>
                    <a:pt x="475" y="292"/>
                    <a:pt x="450" y="174"/>
                  </a:cubicBezTo>
                  <a:cubicBezTo>
                    <a:pt x="429" y="70"/>
                    <a:pt x="339" y="0"/>
                    <a:pt x="23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4"/>
            <p:cNvSpPr/>
            <p:nvPr/>
          </p:nvSpPr>
          <p:spPr>
            <a:xfrm>
              <a:off x="3525392" y="3312038"/>
              <a:ext cx="25620" cy="23451"/>
            </a:xfrm>
            <a:custGeom>
              <a:avLst/>
              <a:gdLst/>
              <a:ahLst/>
              <a:cxnLst/>
              <a:rect l="l" t="t" r="r" b="b"/>
              <a:pathLst>
                <a:path w="508" h="465" extrusionOk="0">
                  <a:moveTo>
                    <a:pt x="254" y="0"/>
                  </a:moveTo>
                  <a:cubicBezTo>
                    <a:pt x="239" y="0"/>
                    <a:pt x="223" y="2"/>
                    <a:pt x="208" y="5"/>
                  </a:cubicBezTo>
                  <a:cubicBezTo>
                    <a:pt x="83" y="31"/>
                    <a:pt x="1" y="154"/>
                    <a:pt x="27" y="279"/>
                  </a:cubicBezTo>
                  <a:cubicBezTo>
                    <a:pt x="49" y="389"/>
                    <a:pt x="146" y="465"/>
                    <a:pt x="254" y="465"/>
                  </a:cubicBezTo>
                  <a:cubicBezTo>
                    <a:pt x="270" y="465"/>
                    <a:pt x="285" y="463"/>
                    <a:pt x="301" y="460"/>
                  </a:cubicBezTo>
                  <a:cubicBezTo>
                    <a:pt x="426" y="434"/>
                    <a:pt x="508" y="311"/>
                    <a:pt x="482" y="186"/>
                  </a:cubicBezTo>
                  <a:cubicBezTo>
                    <a:pt x="459" y="76"/>
                    <a:pt x="362" y="0"/>
                    <a:pt x="25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4"/>
            <p:cNvSpPr/>
            <p:nvPr/>
          </p:nvSpPr>
          <p:spPr>
            <a:xfrm>
              <a:off x="3449944" y="3321470"/>
              <a:ext cx="25519" cy="23502"/>
            </a:xfrm>
            <a:custGeom>
              <a:avLst/>
              <a:gdLst/>
              <a:ahLst/>
              <a:cxnLst/>
              <a:rect l="l" t="t" r="r" b="b"/>
              <a:pathLst>
                <a:path w="506" h="466" extrusionOk="0">
                  <a:moveTo>
                    <a:pt x="254" y="0"/>
                  </a:moveTo>
                  <a:cubicBezTo>
                    <a:pt x="238" y="0"/>
                    <a:pt x="223" y="2"/>
                    <a:pt x="207" y="5"/>
                  </a:cubicBezTo>
                  <a:cubicBezTo>
                    <a:pt x="81" y="31"/>
                    <a:pt x="0" y="154"/>
                    <a:pt x="26" y="279"/>
                  </a:cubicBezTo>
                  <a:cubicBezTo>
                    <a:pt x="49" y="389"/>
                    <a:pt x="145" y="465"/>
                    <a:pt x="253" y="465"/>
                  </a:cubicBezTo>
                  <a:cubicBezTo>
                    <a:pt x="269" y="465"/>
                    <a:pt x="284" y="463"/>
                    <a:pt x="300" y="460"/>
                  </a:cubicBezTo>
                  <a:cubicBezTo>
                    <a:pt x="425" y="434"/>
                    <a:pt x="506" y="311"/>
                    <a:pt x="481" y="186"/>
                  </a:cubicBezTo>
                  <a:cubicBezTo>
                    <a:pt x="458" y="76"/>
                    <a:pt x="362" y="0"/>
                    <a:pt x="25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4"/>
            <p:cNvSpPr/>
            <p:nvPr/>
          </p:nvSpPr>
          <p:spPr>
            <a:xfrm>
              <a:off x="3539261" y="3202144"/>
              <a:ext cx="22190" cy="20375"/>
            </a:xfrm>
            <a:custGeom>
              <a:avLst/>
              <a:gdLst/>
              <a:ahLst/>
              <a:cxnLst/>
              <a:rect l="l" t="t" r="r" b="b"/>
              <a:pathLst>
                <a:path w="440" h="404" extrusionOk="0">
                  <a:moveTo>
                    <a:pt x="221" y="0"/>
                  </a:moveTo>
                  <a:cubicBezTo>
                    <a:pt x="208" y="0"/>
                    <a:pt x="194" y="1"/>
                    <a:pt x="180" y="4"/>
                  </a:cubicBezTo>
                  <a:cubicBezTo>
                    <a:pt x="71" y="27"/>
                    <a:pt x="1" y="134"/>
                    <a:pt x="24" y="242"/>
                  </a:cubicBezTo>
                  <a:cubicBezTo>
                    <a:pt x="43" y="338"/>
                    <a:pt x="128" y="403"/>
                    <a:pt x="222" y="403"/>
                  </a:cubicBezTo>
                  <a:cubicBezTo>
                    <a:pt x="235" y="403"/>
                    <a:pt x="248" y="402"/>
                    <a:pt x="262" y="400"/>
                  </a:cubicBezTo>
                  <a:cubicBezTo>
                    <a:pt x="370" y="377"/>
                    <a:pt x="440" y="270"/>
                    <a:pt x="418" y="162"/>
                  </a:cubicBezTo>
                  <a:cubicBezTo>
                    <a:pt x="397" y="65"/>
                    <a:pt x="314" y="0"/>
                    <a:pt x="221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4"/>
            <p:cNvSpPr/>
            <p:nvPr/>
          </p:nvSpPr>
          <p:spPr>
            <a:xfrm>
              <a:off x="3643003" y="3240322"/>
              <a:ext cx="2219" cy="10742"/>
            </a:xfrm>
            <a:custGeom>
              <a:avLst/>
              <a:gdLst/>
              <a:ahLst/>
              <a:cxnLst/>
              <a:rect l="l" t="t" r="r" b="b"/>
              <a:pathLst>
                <a:path w="44" h="213" extrusionOk="0">
                  <a:moveTo>
                    <a:pt x="0" y="0"/>
                  </a:moveTo>
                  <a:cubicBezTo>
                    <a:pt x="0" y="1"/>
                    <a:pt x="11" y="48"/>
                    <a:pt x="22" y="107"/>
                  </a:cubicBezTo>
                  <a:cubicBezTo>
                    <a:pt x="11" y="47"/>
                    <a:pt x="0" y="1"/>
                    <a:pt x="0" y="0"/>
                  </a:cubicBezTo>
                  <a:close/>
                  <a:moveTo>
                    <a:pt x="22" y="107"/>
                  </a:moveTo>
                  <a:cubicBezTo>
                    <a:pt x="33" y="165"/>
                    <a:pt x="44" y="212"/>
                    <a:pt x="44" y="212"/>
                  </a:cubicBezTo>
                  <a:cubicBezTo>
                    <a:pt x="44" y="212"/>
                    <a:pt x="36" y="165"/>
                    <a:pt x="22" y="107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4"/>
            <p:cNvSpPr/>
            <p:nvPr/>
          </p:nvSpPr>
          <p:spPr>
            <a:xfrm>
              <a:off x="3105585" y="3959553"/>
              <a:ext cx="59409" cy="57392"/>
            </a:xfrm>
            <a:custGeom>
              <a:avLst/>
              <a:gdLst/>
              <a:ahLst/>
              <a:cxnLst/>
              <a:rect l="l" t="t" r="r" b="b"/>
              <a:pathLst>
                <a:path w="1178" h="1138" extrusionOk="0">
                  <a:moveTo>
                    <a:pt x="589" y="1"/>
                  </a:moveTo>
                  <a:cubicBezTo>
                    <a:pt x="292" y="1"/>
                    <a:pt x="42" y="230"/>
                    <a:pt x="22" y="530"/>
                  </a:cubicBezTo>
                  <a:cubicBezTo>
                    <a:pt x="1" y="845"/>
                    <a:pt x="237" y="1115"/>
                    <a:pt x="550" y="1137"/>
                  </a:cubicBezTo>
                  <a:cubicBezTo>
                    <a:pt x="564" y="1137"/>
                    <a:pt x="577" y="1138"/>
                    <a:pt x="590" y="1138"/>
                  </a:cubicBezTo>
                  <a:cubicBezTo>
                    <a:pt x="887" y="1138"/>
                    <a:pt x="1136" y="909"/>
                    <a:pt x="1156" y="609"/>
                  </a:cubicBezTo>
                  <a:cubicBezTo>
                    <a:pt x="1177" y="295"/>
                    <a:pt x="940" y="24"/>
                    <a:pt x="628" y="2"/>
                  </a:cubicBezTo>
                  <a:cubicBezTo>
                    <a:pt x="615" y="1"/>
                    <a:pt x="602" y="1"/>
                    <a:pt x="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4"/>
            <p:cNvSpPr/>
            <p:nvPr/>
          </p:nvSpPr>
          <p:spPr>
            <a:xfrm>
              <a:off x="3182597" y="4076155"/>
              <a:ext cx="84374" cy="81600"/>
            </a:xfrm>
            <a:custGeom>
              <a:avLst/>
              <a:gdLst/>
              <a:ahLst/>
              <a:cxnLst/>
              <a:rect l="l" t="t" r="r" b="b"/>
              <a:pathLst>
                <a:path w="1673" h="1618" extrusionOk="0">
                  <a:moveTo>
                    <a:pt x="836" y="1"/>
                  </a:moveTo>
                  <a:cubicBezTo>
                    <a:pt x="415" y="1"/>
                    <a:pt x="60" y="327"/>
                    <a:pt x="31" y="754"/>
                  </a:cubicBezTo>
                  <a:cubicBezTo>
                    <a:pt x="1" y="1199"/>
                    <a:pt x="337" y="1584"/>
                    <a:pt x="782" y="1615"/>
                  </a:cubicBezTo>
                  <a:cubicBezTo>
                    <a:pt x="800" y="1617"/>
                    <a:pt x="817" y="1617"/>
                    <a:pt x="835" y="1617"/>
                  </a:cubicBezTo>
                  <a:cubicBezTo>
                    <a:pt x="1257" y="1617"/>
                    <a:pt x="1613" y="1290"/>
                    <a:pt x="1642" y="863"/>
                  </a:cubicBezTo>
                  <a:cubicBezTo>
                    <a:pt x="1672" y="419"/>
                    <a:pt x="1336" y="34"/>
                    <a:pt x="891" y="3"/>
                  </a:cubicBezTo>
                  <a:cubicBezTo>
                    <a:pt x="873" y="1"/>
                    <a:pt x="854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1" name="Google Shape;2361;p34"/>
          <p:cNvSpPr txBox="1">
            <a:spLocks noGrp="1"/>
          </p:cNvSpPr>
          <p:nvPr>
            <p:ph type="subTitle" idx="1"/>
          </p:nvPr>
        </p:nvSpPr>
        <p:spPr>
          <a:xfrm rot="-981">
            <a:off x="682125" y="3388344"/>
            <a:ext cx="2220998" cy="4263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1: Language</a:t>
            </a:r>
            <a:endParaRPr dirty="0"/>
          </a:p>
        </p:txBody>
      </p:sp>
      <p:sp>
        <p:nvSpPr>
          <p:cNvPr id="2362" name="Google Shape;2362;p34"/>
          <p:cNvSpPr txBox="1">
            <a:spLocks noGrp="1"/>
          </p:cNvSpPr>
          <p:nvPr>
            <p:ph type="ctrTitle"/>
          </p:nvPr>
        </p:nvSpPr>
        <p:spPr>
          <a:xfrm>
            <a:off x="413432" y="1431262"/>
            <a:ext cx="4609818" cy="1820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>
                <a:solidFill>
                  <a:schemeClr val="lt1"/>
                </a:solidFill>
                <a:ea typeface="Montserrat"/>
                <a:cs typeface="Montserrat"/>
              </a:rPr>
              <a:t>Review 3</a:t>
            </a:r>
            <a:r>
              <a:rPr lang="en" sz="7200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5400" dirty="0"/>
              <a:t>Unit 7 – 8 – 9</a:t>
            </a:r>
            <a:endParaRPr sz="5400" dirty="0"/>
          </a:p>
        </p:txBody>
      </p:sp>
      <p:grpSp>
        <p:nvGrpSpPr>
          <p:cNvPr id="2363" name="Google Shape;2363;p34"/>
          <p:cNvGrpSpPr/>
          <p:nvPr/>
        </p:nvGrpSpPr>
        <p:grpSpPr>
          <a:xfrm>
            <a:off x="5553493" y="530349"/>
            <a:ext cx="3159767" cy="4387608"/>
            <a:chOff x="5972593" y="530349"/>
            <a:chExt cx="3159767" cy="4387608"/>
          </a:xfrm>
        </p:grpSpPr>
        <p:grpSp>
          <p:nvGrpSpPr>
            <p:cNvPr id="2364" name="Google Shape;2364;p34"/>
            <p:cNvGrpSpPr/>
            <p:nvPr/>
          </p:nvGrpSpPr>
          <p:grpSpPr>
            <a:xfrm>
              <a:off x="7761166" y="530349"/>
              <a:ext cx="1371194" cy="1244858"/>
              <a:chOff x="7982273" y="1285165"/>
              <a:chExt cx="1150427" cy="1044432"/>
            </a:xfrm>
          </p:grpSpPr>
          <p:sp>
            <p:nvSpPr>
              <p:cNvPr id="2365" name="Google Shape;2365;p34"/>
              <p:cNvSpPr/>
              <p:nvPr/>
            </p:nvSpPr>
            <p:spPr>
              <a:xfrm flipH="1">
                <a:off x="8000390" y="1297537"/>
                <a:ext cx="184626" cy="19981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3618" extrusionOk="0">
                    <a:moveTo>
                      <a:pt x="3342" y="0"/>
                    </a:moveTo>
                    <a:lnTo>
                      <a:pt x="3342" y="0"/>
                    </a:lnTo>
                    <a:cubicBezTo>
                      <a:pt x="2040" y="819"/>
                      <a:pt x="909" y="2402"/>
                      <a:pt x="0" y="3617"/>
                    </a:cubicBezTo>
                    <a:cubicBezTo>
                      <a:pt x="582" y="3000"/>
                      <a:pt x="1308" y="2295"/>
                      <a:pt x="1887" y="1679"/>
                    </a:cubicBezTo>
                    <a:cubicBezTo>
                      <a:pt x="2393" y="1142"/>
                      <a:pt x="2915" y="604"/>
                      <a:pt x="3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4"/>
              <p:cNvSpPr/>
              <p:nvPr/>
            </p:nvSpPr>
            <p:spPr>
              <a:xfrm flipH="1">
                <a:off x="8027508" y="1423736"/>
                <a:ext cx="192523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173" extrusionOk="0">
                    <a:moveTo>
                      <a:pt x="3485" y="0"/>
                    </a:moveTo>
                    <a:lnTo>
                      <a:pt x="3485" y="0"/>
                    </a:lnTo>
                    <a:cubicBezTo>
                      <a:pt x="2210" y="371"/>
                      <a:pt x="1041" y="1379"/>
                      <a:pt x="0" y="2172"/>
                    </a:cubicBezTo>
                    <a:cubicBezTo>
                      <a:pt x="627" y="1799"/>
                      <a:pt x="1254" y="1423"/>
                      <a:pt x="1882" y="1050"/>
                    </a:cubicBezTo>
                    <a:cubicBezTo>
                      <a:pt x="2428" y="724"/>
                      <a:pt x="2988" y="401"/>
                      <a:pt x="34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4"/>
              <p:cNvSpPr/>
              <p:nvPr/>
            </p:nvSpPr>
            <p:spPr>
              <a:xfrm flipH="1">
                <a:off x="8145971" y="1324102"/>
                <a:ext cx="75220" cy="213951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3874" extrusionOk="0">
                    <a:moveTo>
                      <a:pt x="1362" y="0"/>
                    </a:moveTo>
                    <a:cubicBezTo>
                      <a:pt x="1078" y="572"/>
                      <a:pt x="886" y="1189"/>
                      <a:pt x="687" y="1794"/>
                    </a:cubicBezTo>
                    <a:cubicBezTo>
                      <a:pt x="458" y="2487"/>
                      <a:pt x="229" y="3181"/>
                      <a:pt x="0" y="3874"/>
                    </a:cubicBezTo>
                    <a:cubicBezTo>
                      <a:pt x="548" y="2684"/>
                      <a:pt x="1276" y="1324"/>
                      <a:pt x="13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4"/>
              <p:cNvSpPr/>
              <p:nvPr/>
            </p:nvSpPr>
            <p:spPr>
              <a:xfrm flipH="1">
                <a:off x="7986586" y="1469632"/>
                <a:ext cx="272051" cy="114928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2081" extrusionOk="0">
                    <a:moveTo>
                      <a:pt x="4926" y="1"/>
                    </a:moveTo>
                    <a:lnTo>
                      <a:pt x="4926" y="1"/>
                    </a:lnTo>
                    <a:cubicBezTo>
                      <a:pt x="3151" y="150"/>
                      <a:pt x="1481" y="1251"/>
                      <a:pt x="1" y="2081"/>
                    </a:cubicBezTo>
                    <a:cubicBezTo>
                      <a:pt x="886" y="1730"/>
                      <a:pt x="1772" y="1381"/>
                      <a:pt x="2656" y="1030"/>
                    </a:cubicBezTo>
                    <a:cubicBezTo>
                      <a:pt x="3428" y="725"/>
                      <a:pt x="4218" y="428"/>
                      <a:pt x="49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4"/>
              <p:cNvSpPr/>
              <p:nvPr/>
            </p:nvSpPr>
            <p:spPr>
              <a:xfrm flipH="1">
                <a:off x="8206889" y="1289197"/>
                <a:ext cx="52190" cy="293589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316" extrusionOk="0">
                    <a:moveTo>
                      <a:pt x="574" y="0"/>
                    </a:moveTo>
                    <a:cubicBezTo>
                      <a:pt x="370" y="801"/>
                      <a:pt x="313" y="1643"/>
                      <a:pt x="243" y="2470"/>
                    </a:cubicBezTo>
                    <a:cubicBezTo>
                      <a:pt x="161" y="3418"/>
                      <a:pt x="81" y="4366"/>
                      <a:pt x="1" y="5316"/>
                    </a:cubicBezTo>
                    <a:cubicBezTo>
                      <a:pt x="370" y="3660"/>
                      <a:pt x="944" y="1743"/>
                      <a:pt x="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4"/>
              <p:cNvSpPr/>
              <p:nvPr/>
            </p:nvSpPr>
            <p:spPr>
              <a:xfrm flipH="1">
                <a:off x="8066504" y="1620685"/>
                <a:ext cx="286355" cy="73176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325" extrusionOk="0">
                    <a:moveTo>
                      <a:pt x="4830" y="0"/>
                    </a:moveTo>
                    <a:cubicBezTo>
                      <a:pt x="3165" y="0"/>
                      <a:pt x="1484" y="767"/>
                      <a:pt x="0" y="1325"/>
                    </a:cubicBezTo>
                    <a:cubicBezTo>
                      <a:pt x="928" y="1113"/>
                      <a:pt x="1857" y="899"/>
                      <a:pt x="2785" y="687"/>
                    </a:cubicBezTo>
                    <a:cubicBezTo>
                      <a:pt x="3595" y="501"/>
                      <a:pt x="4421" y="329"/>
                      <a:pt x="5185" y="12"/>
                    </a:cubicBezTo>
                    <a:cubicBezTo>
                      <a:pt x="5066" y="4"/>
                      <a:pt x="4948" y="0"/>
                      <a:pt x="4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4"/>
              <p:cNvSpPr/>
              <p:nvPr/>
            </p:nvSpPr>
            <p:spPr>
              <a:xfrm flipH="1">
                <a:off x="8350706" y="1385020"/>
                <a:ext cx="41034" cy="301211"/>
              </a:xfrm>
              <a:custGeom>
                <a:avLst/>
                <a:gdLst/>
                <a:ahLst/>
                <a:cxnLst/>
                <a:rect l="l" t="t" r="r" b="b"/>
                <a:pathLst>
                  <a:path w="743" h="5454" extrusionOk="0">
                    <a:moveTo>
                      <a:pt x="49" y="1"/>
                    </a:moveTo>
                    <a:lnTo>
                      <a:pt x="49" y="1"/>
                    </a:lnTo>
                    <a:cubicBezTo>
                      <a:pt x="1" y="825"/>
                      <a:pt x="106" y="1663"/>
                      <a:pt x="194" y="2489"/>
                    </a:cubicBezTo>
                    <a:cubicBezTo>
                      <a:pt x="296" y="3435"/>
                      <a:pt x="539" y="4507"/>
                      <a:pt x="640" y="5453"/>
                    </a:cubicBezTo>
                    <a:cubicBezTo>
                      <a:pt x="688" y="3757"/>
                      <a:pt x="742" y="1641"/>
                      <a:pt x="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4"/>
              <p:cNvSpPr/>
              <p:nvPr/>
            </p:nvSpPr>
            <p:spPr>
              <a:xfrm flipH="1">
                <a:off x="8407316" y="1447374"/>
                <a:ext cx="41144" cy="301156"/>
              </a:xfrm>
              <a:custGeom>
                <a:avLst/>
                <a:gdLst/>
                <a:ahLst/>
                <a:cxnLst/>
                <a:rect l="l" t="t" r="r" b="b"/>
                <a:pathLst>
                  <a:path w="745" h="5453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1" y="825"/>
                      <a:pt x="107" y="1663"/>
                      <a:pt x="195" y="2488"/>
                    </a:cubicBezTo>
                    <a:cubicBezTo>
                      <a:pt x="295" y="3435"/>
                      <a:pt x="539" y="4506"/>
                      <a:pt x="641" y="5453"/>
                    </a:cubicBezTo>
                    <a:cubicBezTo>
                      <a:pt x="687" y="3757"/>
                      <a:pt x="744" y="1642"/>
                      <a:pt x="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4"/>
              <p:cNvSpPr/>
              <p:nvPr/>
            </p:nvSpPr>
            <p:spPr>
              <a:xfrm flipH="1">
                <a:off x="8126041" y="1683812"/>
                <a:ext cx="286410" cy="73176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325" extrusionOk="0">
                    <a:moveTo>
                      <a:pt x="4831" y="0"/>
                    </a:moveTo>
                    <a:cubicBezTo>
                      <a:pt x="3166" y="0"/>
                      <a:pt x="1485" y="767"/>
                      <a:pt x="0" y="1325"/>
                    </a:cubicBezTo>
                    <a:cubicBezTo>
                      <a:pt x="929" y="1113"/>
                      <a:pt x="1857" y="899"/>
                      <a:pt x="2786" y="687"/>
                    </a:cubicBezTo>
                    <a:cubicBezTo>
                      <a:pt x="3595" y="501"/>
                      <a:pt x="4421" y="329"/>
                      <a:pt x="5186" y="12"/>
                    </a:cubicBezTo>
                    <a:cubicBezTo>
                      <a:pt x="5068" y="4"/>
                      <a:pt x="4949" y="0"/>
                      <a:pt x="4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4"/>
              <p:cNvSpPr/>
              <p:nvPr/>
            </p:nvSpPr>
            <p:spPr>
              <a:xfrm flipH="1">
                <a:off x="8213197" y="1837019"/>
                <a:ext cx="362955" cy="57547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1042" extrusionOk="0">
                    <a:moveTo>
                      <a:pt x="5792" y="1"/>
                    </a:moveTo>
                    <a:cubicBezTo>
                      <a:pt x="3981" y="1"/>
                      <a:pt x="1410" y="624"/>
                      <a:pt x="1" y="1042"/>
                    </a:cubicBezTo>
                    <a:cubicBezTo>
                      <a:pt x="942" y="896"/>
                      <a:pt x="1939" y="860"/>
                      <a:pt x="2880" y="714"/>
                    </a:cubicBezTo>
                    <a:cubicBezTo>
                      <a:pt x="3701" y="585"/>
                      <a:pt x="5786" y="310"/>
                      <a:pt x="6571" y="49"/>
                    </a:cubicBezTo>
                    <a:cubicBezTo>
                      <a:pt x="6334" y="16"/>
                      <a:pt x="6072" y="1"/>
                      <a:pt x="57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4"/>
              <p:cNvSpPr/>
              <p:nvPr/>
            </p:nvSpPr>
            <p:spPr>
              <a:xfrm flipH="1">
                <a:off x="8561020" y="1518510"/>
                <a:ext cx="46060" cy="36472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6604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0" y="825"/>
                      <a:pt x="271" y="2912"/>
                      <a:pt x="361" y="3736"/>
                    </a:cubicBezTo>
                    <a:cubicBezTo>
                      <a:pt x="462" y="4683"/>
                      <a:pt x="685" y="5657"/>
                      <a:pt x="787" y="6604"/>
                    </a:cubicBezTo>
                    <a:cubicBezTo>
                      <a:pt x="834" y="4907"/>
                      <a:pt x="745" y="1642"/>
                      <a:pt x="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4"/>
              <p:cNvSpPr/>
              <p:nvPr/>
            </p:nvSpPr>
            <p:spPr>
              <a:xfrm flipH="1">
                <a:off x="8378168" y="2031041"/>
                <a:ext cx="380517" cy="57934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1049" extrusionOk="0">
                    <a:moveTo>
                      <a:pt x="1" y="1"/>
                    </a:moveTo>
                    <a:cubicBezTo>
                      <a:pt x="936" y="182"/>
                      <a:pt x="1871" y="363"/>
                      <a:pt x="2806" y="543"/>
                    </a:cubicBezTo>
                    <a:cubicBezTo>
                      <a:pt x="3620" y="701"/>
                      <a:pt x="6064" y="1028"/>
                      <a:pt x="6890" y="1049"/>
                    </a:cubicBezTo>
                    <a:cubicBezTo>
                      <a:pt x="5312" y="218"/>
                      <a:pt x="1696" y="97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4"/>
              <p:cNvSpPr/>
              <p:nvPr/>
            </p:nvSpPr>
            <p:spPr>
              <a:xfrm flipH="1">
                <a:off x="8753773" y="1655866"/>
                <a:ext cx="79196" cy="37665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8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6" y="825"/>
                      <a:pt x="532" y="3246"/>
                      <a:pt x="734" y="4051"/>
                    </a:cubicBezTo>
                    <a:cubicBezTo>
                      <a:pt x="967" y="4973"/>
                      <a:pt x="1201" y="5897"/>
                      <a:pt x="1434" y="6820"/>
                    </a:cubicBezTo>
                    <a:cubicBezTo>
                      <a:pt x="1242" y="5134"/>
                      <a:pt x="919" y="152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4"/>
              <p:cNvSpPr/>
              <p:nvPr/>
            </p:nvSpPr>
            <p:spPr>
              <a:xfrm flipH="1">
                <a:off x="8481280" y="2100409"/>
                <a:ext cx="350032" cy="116806"/>
              </a:xfrm>
              <a:custGeom>
                <a:avLst/>
                <a:gdLst/>
                <a:ahLst/>
                <a:cxnLst/>
                <a:rect l="l" t="t" r="r" b="b"/>
                <a:pathLst>
                  <a:path w="6338" h="21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01" y="310"/>
                      <a:pt x="1801" y="619"/>
                      <a:pt x="2702" y="926"/>
                    </a:cubicBezTo>
                    <a:cubicBezTo>
                      <a:pt x="3487" y="1195"/>
                      <a:pt x="5522" y="1981"/>
                      <a:pt x="6338" y="2115"/>
                    </a:cubicBezTo>
                    <a:cubicBezTo>
                      <a:pt x="4892" y="1075"/>
                      <a:pt x="1664" y="332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4"/>
              <p:cNvSpPr/>
              <p:nvPr/>
            </p:nvSpPr>
            <p:spPr>
              <a:xfrm flipH="1">
                <a:off x="8828999" y="1739152"/>
                <a:ext cx="180815" cy="364888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660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63" y="872"/>
                      <a:pt x="1436" y="2977"/>
                      <a:pt x="1850" y="3794"/>
                    </a:cubicBezTo>
                    <a:lnTo>
                      <a:pt x="3273" y="6607"/>
                    </a:lnTo>
                    <a:cubicBezTo>
                      <a:pt x="2673" y="4836"/>
                      <a:pt x="1392" y="1422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4"/>
              <p:cNvSpPr/>
              <p:nvPr/>
            </p:nvSpPr>
            <p:spPr>
              <a:xfrm flipH="1">
                <a:off x="8857943" y="1887775"/>
                <a:ext cx="270615" cy="251009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454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652"/>
                      <a:pt x="2176" y="2060"/>
                      <a:pt x="2789" y="2620"/>
                    </a:cubicBezTo>
                    <a:cubicBezTo>
                      <a:pt x="3493" y="3261"/>
                      <a:pt x="4197" y="3903"/>
                      <a:pt x="4900" y="4545"/>
                    </a:cubicBezTo>
                    <a:cubicBezTo>
                      <a:pt x="3811" y="3245"/>
                      <a:pt x="1609" y="77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4"/>
              <p:cNvSpPr/>
              <p:nvPr/>
            </p:nvSpPr>
            <p:spPr>
              <a:xfrm flipH="1">
                <a:off x="8452895" y="2137744"/>
                <a:ext cx="415311" cy="148065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681" extrusionOk="0">
                    <a:moveTo>
                      <a:pt x="1" y="0"/>
                    </a:moveTo>
                    <a:cubicBezTo>
                      <a:pt x="902" y="308"/>
                      <a:pt x="1802" y="618"/>
                      <a:pt x="2703" y="926"/>
                    </a:cubicBezTo>
                    <a:cubicBezTo>
                      <a:pt x="3488" y="1195"/>
                      <a:pt x="6704" y="2544"/>
                      <a:pt x="7520" y="2680"/>
                    </a:cubicBezTo>
                    <a:cubicBezTo>
                      <a:pt x="6072" y="1640"/>
                      <a:pt x="1666" y="32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4"/>
              <p:cNvSpPr/>
              <p:nvPr/>
            </p:nvSpPr>
            <p:spPr>
              <a:xfrm flipH="1">
                <a:off x="8276600" y="1916108"/>
                <a:ext cx="354781" cy="20545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372" extrusionOk="0">
                    <a:moveTo>
                      <a:pt x="4210" y="0"/>
                    </a:moveTo>
                    <a:cubicBezTo>
                      <a:pt x="2723" y="0"/>
                      <a:pt x="1082" y="219"/>
                      <a:pt x="0" y="363"/>
                    </a:cubicBezTo>
                    <a:cubicBezTo>
                      <a:pt x="952" y="365"/>
                      <a:pt x="1905" y="368"/>
                      <a:pt x="2856" y="369"/>
                    </a:cubicBezTo>
                    <a:cubicBezTo>
                      <a:pt x="3056" y="370"/>
                      <a:pt x="3319" y="371"/>
                      <a:pt x="3614" y="371"/>
                    </a:cubicBezTo>
                    <a:cubicBezTo>
                      <a:pt x="4547" y="371"/>
                      <a:pt x="5803" y="356"/>
                      <a:pt x="6423" y="253"/>
                    </a:cubicBezTo>
                    <a:cubicBezTo>
                      <a:pt x="5814" y="68"/>
                      <a:pt x="5036" y="0"/>
                      <a:pt x="42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4"/>
              <p:cNvSpPr/>
              <p:nvPr/>
            </p:nvSpPr>
            <p:spPr>
              <a:xfrm flipH="1">
                <a:off x="8628069" y="1579152"/>
                <a:ext cx="45784" cy="35207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375" extrusionOk="0">
                    <a:moveTo>
                      <a:pt x="19" y="1"/>
                    </a:moveTo>
                    <a:lnTo>
                      <a:pt x="19" y="1"/>
                    </a:lnTo>
                    <a:cubicBezTo>
                      <a:pt x="1" y="827"/>
                      <a:pt x="294" y="2726"/>
                      <a:pt x="414" y="3548"/>
                    </a:cubicBezTo>
                    <a:cubicBezTo>
                      <a:pt x="552" y="4490"/>
                      <a:pt x="691" y="5431"/>
                      <a:pt x="828" y="6375"/>
                    </a:cubicBezTo>
                    <a:cubicBezTo>
                      <a:pt x="811" y="4678"/>
                      <a:pt x="777" y="1614"/>
                      <a:pt x="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4"/>
              <p:cNvSpPr/>
              <p:nvPr/>
            </p:nvSpPr>
            <p:spPr>
              <a:xfrm flipH="1">
                <a:off x="8433673" y="2070861"/>
                <a:ext cx="368699" cy="91015"/>
              </a:xfrm>
              <a:custGeom>
                <a:avLst/>
                <a:gdLst/>
                <a:ahLst/>
                <a:cxnLst/>
                <a:rect l="l" t="t" r="r" b="b"/>
                <a:pathLst>
                  <a:path w="6676" h="1648" extrusionOk="0">
                    <a:moveTo>
                      <a:pt x="0" y="1"/>
                    </a:moveTo>
                    <a:lnTo>
                      <a:pt x="2775" y="684"/>
                    </a:lnTo>
                    <a:cubicBezTo>
                      <a:pt x="3580" y="881"/>
                      <a:pt x="5852" y="1586"/>
                      <a:pt x="6675" y="1648"/>
                    </a:cubicBezTo>
                    <a:cubicBezTo>
                      <a:pt x="5141" y="740"/>
                      <a:pt x="1689" y="182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4"/>
              <p:cNvSpPr/>
              <p:nvPr/>
            </p:nvSpPr>
            <p:spPr>
              <a:xfrm flipH="1">
                <a:off x="8802431" y="1703971"/>
                <a:ext cx="101177" cy="366158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6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4" y="825"/>
                      <a:pt x="853" y="3075"/>
                      <a:pt x="1072" y="3875"/>
                    </a:cubicBezTo>
                    <a:cubicBezTo>
                      <a:pt x="1326" y="4793"/>
                      <a:pt x="1578" y="5711"/>
                      <a:pt x="1831" y="6629"/>
                    </a:cubicBezTo>
                    <a:cubicBezTo>
                      <a:pt x="1604" y="4948"/>
                      <a:pt x="951" y="151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4"/>
              <p:cNvSpPr/>
              <p:nvPr/>
            </p:nvSpPr>
            <p:spPr>
              <a:xfrm flipH="1">
                <a:off x="8007133" y="1533698"/>
                <a:ext cx="310213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2109" extrusionOk="0">
                    <a:moveTo>
                      <a:pt x="5616" y="0"/>
                    </a:moveTo>
                    <a:lnTo>
                      <a:pt x="5616" y="0"/>
                    </a:lnTo>
                    <a:cubicBezTo>
                      <a:pt x="3626" y="76"/>
                      <a:pt x="1617" y="1217"/>
                      <a:pt x="1" y="2108"/>
                    </a:cubicBezTo>
                    <a:cubicBezTo>
                      <a:pt x="977" y="1747"/>
                      <a:pt x="2146" y="1441"/>
                      <a:pt x="3122" y="1080"/>
                    </a:cubicBezTo>
                    <a:cubicBezTo>
                      <a:pt x="3973" y="765"/>
                      <a:pt x="4845" y="462"/>
                      <a:pt x="56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4"/>
              <p:cNvSpPr/>
              <p:nvPr/>
            </p:nvSpPr>
            <p:spPr>
              <a:xfrm flipH="1">
                <a:off x="8279294" y="1315707"/>
                <a:ext cx="43795" cy="33131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5999" extrusionOk="0">
                    <a:moveTo>
                      <a:pt x="158" y="0"/>
                    </a:moveTo>
                    <a:cubicBezTo>
                      <a:pt x="0" y="886"/>
                      <a:pt x="26" y="1807"/>
                      <a:pt x="32" y="2715"/>
                    </a:cubicBezTo>
                    <a:cubicBezTo>
                      <a:pt x="40" y="3756"/>
                      <a:pt x="170" y="4957"/>
                      <a:pt x="177" y="5999"/>
                    </a:cubicBezTo>
                    <a:cubicBezTo>
                      <a:pt x="438" y="4171"/>
                      <a:pt x="792" y="1888"/>
                      <a:pt x="1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4"/>
              <p:cNvSpPr/>
              <p:nvPr/>
            </p:nvSpPr>
            <p:spPr>
              <a:xfrm flipH="1">
                <a:off x="8179947" y="1747934"/>
                <a:ext cx="319767" cy="87149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1578" extrusionOk="0">
                    <a:moveTo>
                      <a:pt x="5461" y="1"/>
                    </a:moveTo>
                    <a:cubicBezTo>
                      <a:pt x="3573" y="1"/>
                      <a:pt x="1603" y="885"/>
                      <a:pt x="1" y="1578"/>
                    </a:cubicBezTo>
                    <a:cubicBezTo>
                      <a:pt x="1006" y="1310"/>
                      <a:pt x="2199" y="1117"/>
                      <a:pt x="3204" y="849"/>
                    </a:cubicBezTo>
                    <a:cubicBezTo>
                      <a:pt x="4081" y="616"/>
                      <a:pt x="4977" y="397"/>
                      <a:pt x="5789" y="10"/>
                    </a:cubicBezTo>
                    <a:cubicBezTo>
                      <a:pt x="5680" y="3"/>
                      <a:pt x="5570" y="1"/>
                      <a:pt x="54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4"/>
              <p:cNvSpPr/>
              <p:nvPr/>
            </p:nvSpPr>
            <p:spPr>
              <a:xfrm flipH="1">
                <a:off x="8475028" y="1492607"/>
                <a:ext cx="48600" cy="329929"/>
              </a:xfrm>
              <a:custGeom>
                <a:avLst/>
                <a:gdLst/>
                <a:ahLst/>
                <a:cxnLst/>
                <a:rect l="l" t="t" r="r" b="b"/>
                <a:pathLst>
                  <a:path w="880" h="5974" extrusionOk="0">
                    <a:moveTo>
                      <a:pt x="79" y="1"/>
                    </a:moveTo>
                    <a:cubicBezTo>
                      <a:pt x="0" y="897"/>
                      <a:pt x="109" y="1814"/>
                      <a:pt x="197" y="2716"/>
                    </a:cubicBezTo>
                    <a:cubicBezTo>
                      <a:pt x="299" y="3751"/>
                      <a:pt x="534" y="4938"/>
                      <a:pt x="635" y="5973"/>
                    </a:cubicBezTo>
                    <a:cubicBezTo>
                      <a:pt x="730" y="4130"/>
                      <a:pt x="880" y="1824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4"/>
              <p:cNvSpPr/>
              <p:nvPr/>
            </p:nvSpPr>
            <p:spPr>
              <a:xfrm flipH="1">
                <a:off x="8330284" y="1972884"/>
                <a:ext cx="377590" cy="24576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445" extrusionOk="0">
                    <a:moveTo>
                      <a:pt x="3759" y="1"/>
                    </a:moveTo>
                    <a:cubicBezTo>
                      <a:pt x="2390" y="1"/>
                      <a:pt x="999" y="145"/>
                      <a:pt x="0" y="334"/>
                    </a:cubicBezTo>
                    <a:cubicBezTo>
                      <a:pt x="115" y="330"/>
                      <a:pt x="232" y="328"/>
                      <a:pt x="352" y="328"/>
                    </a:cubicBezTo>
                    <a:cubicBezTo>
                      <a:pt x="1202" y="328"/>
                      <a:pt x="2166" y="426"/>
                      <a:pt x="3016" y="426"/>
                    </a:cubicBezTo>
                    <a:cubicBezTo>
                      <a:pt x="3133" y="426"/>
                      <a:pt x="3248" y="424"/>
                      <a:pt x="3360" y="420"/>
                    </a:cubicBezTo>
                    <a:cubicBezTo>
                      <a:pt x="3459" y="416"/>
                      <a:pt x="3568" y="414"/>
                      <a:pt x="3684" y="414"/>
                    </a:cubicBezTo>
                    <a:cubicBezTo>
                      <a:pt x="4195" y="414"/>
                      <a:pt x="4847" y="445"/>
                      <a:pt x="5462" y="445"/>
                    </a:cubicBezTo>
                    <a:cubicBezTo>
                      <a:pt x="5984" y="445"/>
                      <a:pt x="6478" y="423"/>
                      <a:pt x="6837" y="342"/>
                    </a:cubicBezTo>
                    <a:cubicBezTo>
                      <a:pt x="5976" y="97"/>
                      <a:pt x="4875" y="1"/>
                      <a:pt x="37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4"/>
              <p:cNvSpPr/>
              <p:nvPr/>
            </p:nvSpPr>
            <p:spPr>
              <a:xfrm flipH="1">
                <a:off x="8691086" y="1614610"/>
                <a:ext cx="47772" cy="376431"/>
              </a:xfrm>
              <a:custGeom>
                <a:avLst/>
                <a:gdLst/>
                <a:ahLst/>
                <a:cxnLst/>
                <a:rect l="l" t="t" r="r" b="b"/>
                <a:pathLst>
                  <a:path w="865" h="6816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1" y="890"/>
                      <a:pt x="285" y="2567"/>
                      <a:pt x="318" y="3474"/>
                    </a:cubicBezTo>
                    <a:cubicBezTo>
                      <a:pt x="357" y="4513"/>
                      <a:pt x="621" y="5776"/>
                      <a:pt x="660" y="6816"/>
                    </a:cubicBezTo>
                    <a:cubicBezTo>
                      <a:pt x="864" y="4981"/>
                      <a:pt x="821" y="1869"/>
                      <a:pt x="1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92" name="Google Shape;2392;p34"/>
              <p:cNvGrpSpPr/>
              <p:nvPr/>
            </p:nvGrpSpPr>
            <p:grpSpPr>
              <a:xfrm flipH="1">
                <a:off x="7982273" y="1285165"/>
                <a:ext cx="1150427" cy="1044432"/>
                <a:chOff x="2783517" y="1171041"/>
                <a:chExt cx="1050522" cy="953732"/>
              </a:xfrm>
            </p:grpSpPr>
            <p:sp>
              <p:nvSpPr>
                <p:cNvPr id="2393" name="Google Shape;2393;p34"/>
                <p:cNvSpPr/>
                <p:nvPr/>
              </p:nvSpPr>
              <p:spPr>
                <a:xfrm>
                  <a:off x="2896942" y="1332276"/>
                  <a:ext cx="782359" cy="79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3" h="15714" extrusionOk="0">
                      <a:moveTo>
                        <a:pt x="15422" y="1"/>
                      </a:moveTo>
                      <a:cubicBezTo>
                        <a:pt x="15400" y="1"/>
                        <a:pt x="15377" y="10"/>
                        <a:pt x="15361" y="29"/>
                      </a:cubicBezTo>
                      <a:cubicBezTo>
                        <a:pt x="14971" y="474"/>
                        <a:pt x="14580" y="929"/>
                        <a:pt x="14201" y="1369"/>
                      </a:cubicBezTo>
                      <a:cubicBezTo>
                        <a:pt x="12835" y="2952"/>
                        <a:pt x="11423" y="4592"/>
                        <a:pt x="9891" y="6066"/>
                      </a:cubicBezTo>
                      <a:cubicBezTo>
                        <a:pt x="8796" y="7120"/>
                        <a:pt x="7559" y="8023"/>
                        <a:pt x="6363" y="8899"/>
                      </a:cubicBezTo>
                      <a:cubicBezTo>
                        <a:pt x="5393" y="9609"/>
                        <a:pt x="4391" y="10342"/>
                        <a:pt x="3466" y="11152"/>
                      </a:cubicBezTo>
                      <a:cubicBezTo>
                        <a:pt x="2056" y="12387"/>
                        <a:pt x="864" y="13923"/>
                        <a:pt x="19" y="15597"/>
                      </a:cubicBezTo>
                      <a:cubicBezTo>
                        <a:pt x="0" y="15636"/>
                        <a:pt x="16" y="15685"/>
                        <a:pt x="55" y="15705"/>
                      </a:cubicBezTo>
                      <a:cubicBezTo>
                        <a:pt x="58" y="15706"/>
                        <a:pt x="59" y="15706"/>
                        <a:pt x="62" y="15707"/>
                      </a:cubicBezTo>
                      <a:cubicBezTo>
                        <a:pt x="72" y="15712"/>
                        <a:pt x="83" y="15713"/>
                        <a:pt x="93" y="15713"/>
                      </a:cubicBezTo>
                      <a:cubicBezTo>
                        <a:pt x="122" y="15713"/>
                        <a:pt x="150" y="15698"/>
                        <a:pt x="163" y="15670"/>
                      </a:cubicBezTo>
                      <a:cubicBezTo>
                        <a:pt x="999" y="14015"/>
                        <a:pt x="2178" y="12496"/>
                        <a:pt x="3571" y="11274"/>
                      </a:cubicBezTo>
                      <a:cubicBezTo>
                        <a:pt x="4492" y="10467"/>
                        <a:pt x="5491" y="9737"/>
                        <a:pt x="6458" y="9029"/>
                      </a:cubicBezTo>
                      <a:cubicBezTo>
                        <a:pt x="7658" y="8151"/>
                        <a:pt x="8899" y="7244"/>
                        <a:pt x="10004" y="6182"/>
                      </a:cubicBezTo>
                      <a:cubicBezTo>
                        <a:pt x="11541" y="4701"/>
                        <a:pt x="12956" y="3061"/>
                        <a:pt x="14324" y="1473"/>
                      </a:cubicBezTo>
                      <a:cubicBezTo>
                        <a:pt x="14702" y="1033"/>
                        <a:pt x="15094" y="578"/>
                        <a:pt x="15482" y="134"/>
                      </a:cubicBezTo>
                      <a:cubicBezTo>
                        <a:pt x="15512" y="101"/>
                        <a:pt x="15508" y="51"/>
                        <a:pt x="15475" y="21"/>
                      </a:cubicBezTo>
                      <a:cubicBezTo>
                        <a:pt x="15460" y="7"/>
                        <a:pt x="15441" y="1"/>
                        <a:pt x="154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4"/>
                <p:cNvSpPr/>
                <p:nvPr/>
              </p:nvSpPr>
              <p:spPr>
                <a:xfrm>
                  <a:off x="3645726" y="1179412"/>
                  <a:ext cx="175001" cy="188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3732" extrusionOk="0">
                      <a:moveTo>
                        <a:pt x="3160" y="294"/>
                      </a:moveTo>
                      <a:lnTo>
                        <a:pt x="3160" y="294"/>
                      </a:lnTo>
                      <a:cubicBezTo>
                        <a:pt x="2818" y="736"/>
                        <a:pt x="2428" y="1148"/>
                        <a:pt x="2050" y="1551"/>
                      </a:cubicBezTo>
                      <a:lnTo>
                        <a:pt x="1911" y="1698"/>
                      </a:lnTo>
                      <a:cubicBezTo>
                        <a:pt x="1621" y="2005"/>
                        <a:pt x="1288" y="2341"/>
                        <a:pt x="967" y="2665"/>
                      </a:cubicBezTo>
                      <a:cubicBezTo>
                        <a:pt x="864" y="2770"/>
                        <a:pt x="758" y="2877"/>
                        <a:pt x="653" y="2983"/>
                      </a:cubicBezTo>
                      <a:cubicBezTo>
                        <a:pt x="1376" y="2025"/>
                        <a:pt x="2224" y="970"/>
                        <a:pt x="3160" y="294"/>
                      </a:cubicBezTo>
                      <a:close/>
                      <a:moveTo>
                        <a:pt x="3407" y="1"/>
                      </a:moveTo>
                      <a:cubicBezTo>
                        <a:pt x="3396" y="1"/>
                        <a:pt x="3386" y="4"/>
                        <a:pt x="3376" y="10"/>
                      </a:cubicBezTo>
                      <a:cubicBezTo>
                        <a:pt x="2152" y="779"/>
                        <a:pt x="1073" y="2225"/>
                        <a:pt x="206" y="3389"/>
                      </a:cubicBezTo>
                      <a:lnTo>
                        <a:pt x="19" y="3640"/>
                      </a:lnTo>
                      <a:cubicBezTo>
                        <a:pt x="0" y="3665"/>
                        <a:pt x="4" y="3699"/>
                        <a:pt x="28" y="3719"/>
                      </a:cubicBezTo>
                      <a:cubicBezTo>
                        <a:pt x="32" y="3723"/>
                        <a:pt x="37" y="3725"/>
                        <a:pt x="44" y="3728"/>
                      </a:cubicBezTo>
                      <a:cubicBezTo>
                        <a:pt x="50" y="3730"/>
                        <a:pt x="56" y="3732"/>
                        <a:pt x="63" y="3732"/>
                      </a:cubicBezTo>
                      <a:cubicBezTo>
                        <a:pt x="79" y="3732"/>
                        <a:pt x="95" y="3726"/>
                        <a:pt x="108" y="3714"/>
                      </a:cubicBezTo>
                      <a:cubicBezTo>
                        <a:pt x="397" y="3406"/>
                        <a:pt x="729" y="3070"/>
                        <a:pt x="1050" y="2746"/>
                      </a:cubicBezTo>
                      <a:cubicBezTo>
                        <a:pt x="1371" y="2421"/>
                        <a:pt x="1704" y="2085"/>
                        <a:pt x="1994" y="1775"/>
                      </a:cubicBezTo>
                      <a:lnTo>
                        <a:pt x="2133" y="1628"/>
                      </a:lnTo>
                      <a:cubicBezTo>
                        <a:pt x="2590" y="1143"/>
                        <a:pt x="3064" y="643"/>
                        <a:pt x="3454" y="91"/>
                      </a:cubicBezTo>
                      <a:cubicBezTo>
                        <a:pt x="3470" y="68"/>
                        <a:pt x="3469" y="37"/>
                        <a:pt x="3449" y="19"/>
                      </a:cubicBezTo>
                      <a:cubicBezTo>
                        <a:pt x="3437" y="7"/>
                        <a:pt x="3422" y="1"/>
                        <a:pt x="34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4"/>
                <p:cNvSpPr/>
                <p:nvPr/>
              </p:nvSpPr>
              <p:spPr>
                <a:xfrm>
                  <a:off x="3614104" y="1295006"/>
                  <a:ext cx="181355" cy="114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6" h="2273" extrusionOk="0">
                      <a:moveTo>
                        <a:pt x="3280" y="189"/>
                      </a:moveTo>
                      <a:lnTo>
                        <a:pt x="3280" y="189"/>
                      </a:lnTo>
                      <a:cubicBezTo>
                        <a:pt x="2891" y="474"/>
                        <a:pt x="2471" y="725"/>
                        <a:pt x="2063" y="968"/>
                      </a:cubicBezTo>
                      <a:lnTo>
                        <a:pt x="738" y="1758"/>
                      </a:lnTo>
                      <a:cubicBezTo>
                        <a:pt x="1516" y="1156"/>
                        <a:pt x="2375" y="520"/>
                        <a:pt x="3280" y="189"/>
                      </a:cubicBezTo>
                      <a:close/>
                      <a:moveTo>
                        <a:pt x="3543" y="0"/>
                      </a:moveTo>
                      <a:cubicBezTo>
                        <a:pt x="3538" y="0"/>
                        <a:pt x="3533" y="1"/>
                        <a:pt x="3528" y="3"/>
                      </a:cubicBezTo>
                      <a:cubicBezTo>
                        <a:pt x="2419" y="325"/>
                        <a:pt x="1379" y="1133"/>
                        <a:pt x="462" y="1846"/>
                      </a:cubicBezTo>
                      <a:cubicBezTo>
                        <a:pt x="315" y="1961"/>
                        <a:pt x="170" y="2074"/>
                        <a:pt x="26" y="2183"/>
                      </a:cubicBezTo>
                      <a:cubicBezTo>
                        <a:pt x="4" y="2199"/>
                        <a:pt x="0" y="2229"/>
                        <a:pt x="15" y="2250"/>
                      </a:cubicBezTo>
                      <a:cubicBezTo>
                        <a:pt x="20" y="2259"/>
                        <a:pt x="27" y="2265"/>
                        <a:pt x="37" y="2269"/>
                      </a:cubicBezTo>
                      <a:cubicBezTo>
                        <a:pt x="43" y="2271"/>
                        <a:pt x="49" y="2273"/>
                        <a:pt x="55" y="2273"/>
                      </a:cubicBezTo>
                      <a:cubicBezTo>
                        <a:pt x="64" y="2273"/>
                        <a:pt x="74" y="2270"/>
                        <a:pt x="82" y="2265"/>
                      </a:cubicBezTo>
                      <a:lnTo>
                        <a:pt x="2113" y="1052"/>
                      </a:lnTo>
                      <a:cubicBezTo>
                        <a:pt x="2608" y="759"/>
                        <a:pt x="3119" y="455"/>
                        <a:pt x="3573" y="88"/>
                      </a:cubicBezTo>
                      <a:cubicBezTo>
                        <a:pt x="3591" y="73"/>
                        <a:pt x="3596" y="47"/>
                        <a:pt x="3586" y="26"/>
                      </a:cubicBezTo>
                      <a:cubicBezTo>
                        <a:pt x="3577" y="10"/>
                        <a:pt x="3561" y="0"/>
                        <a:pt x="35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4"/>
                <p:cNvSpPr/>
                <p:nvPr/>
              </p:nvSpPr>
              <p:spPr>
                <a:xfrm>
                  <a:off x="3612995" y="1203923"/>
                  <a:ext cx="74136" cy="200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" h="3977" extrusionOk="0">
                      <a:moveTo>
                        <a:pt x="1340" y="337"/>
                      </a:moveTo>
                      <a:lnTo>
                        <a:pt x="1340" y="337"/>
                      </a:lnTo>
                      <a:cubicBezTo>
                        <a:pt x="1213" y="1292"/>
                        <a:pt x="781" y="2270"/>
                        <a:pt x="363" y="3160"/>
                      </a:cubicBezTo>
                      <a:lnTo>
                        <a:pt x="845" y="1696"/>
                      </a:lnTo>
                      <a:cubicBezTo>
                        <a:pt x="994" y="1243"/>
                        <a:pt x="1146" y="777"/>
                        <a:pt x="1340" y="337"/>
                      </a:cubicBezTo>
                      <a:close/>
                      <a:moveTo>
                        <a:pt x="1418" y="1"/>
                      </a:moveTo>
                      <a:cubicBezTo>
                        <a:pt x="1400" y="1"/>
                        <a:pt x="1382" y="11"/>
                        <a:pt x="1373" y="28"/>
                      </a:cubicBezTo>
                      <a:cubicBezTo>
                        <a:pt x="1115" y="551"/>
                        <a:pt x="931" y="1116"/>
                        <a:pt x="751" y="1663"/>
                      </a:cubicBezTo>
                      <a:lnTo>
                        <a:pt x="10" y="3910"/>
                      </a:lnTo>
                      <a:cubicBezTo>
                        <a:pt x="1" y="3936"/>
                        <a:pt x="13" y="3962"/>
                        <a:pt x="38" y="3972"/>
                      </a:cubicBezTo>
                      <a:cubicBezTo>
                        <a:pt x="44" y="3975"/>
                        <a:pt x="50" y="3976"/>
                        <a:pt x="57" y="3976"/>
                      </a:cubicBezTo>
                      <a:cubicBezTo>
                        <a:pt x="76" y="3976"/>
                        <a:pt x="93" y="3965"/>
                        <a:pt x="101" y="3947"/>
                      </a:cubicBezTo>
                      <a:cubicBezTo>
                        <a:pt x="176" y="3783"/>
                        <a:pt x="255" y="3617"/>
                        <a:pt x="336" y="3447"/>
                      </a:cubicBezTo>
                      <a:cubicBezTo>
                        <a:pt x="830" y="2396"/>
                        <a:pt x="1393" y="1205"/>
                        <a:pt x="1466" y="53"/>
                      </a:cubicBezTo>
                      <a:cubicBezTo>
                        <a:pt x="1469" y="30"/>
                        <a:pt x="1454" y="8"/>
                        <a:pt x="1430" y="2"/>
                      </a:cubicBezTo>
                      <a:cubicBezTo>
                        <a:pt x="1426" y="1"/>
                        <a:pt x="1422" y="1"/>
                        <a:pt x="1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4"/>
                <p:cNvSpPr/>
                <p:nvPr/>
              </p:nvSpPr>
              <p:spPr>
                <a:xfrm>
                  <a:off x="3577742" y="1335958"/>
                  <a:ext cx="256298" cy="1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2221" extrusionOk="0">
                      <a:moveTo>
                        <a:pt x="4669" y="181"/>
                      </a:moveTo>
                      <a:cubicBezTo>
                        <a:pt x="4110" y="484"/>
                        <a:pt x="3508" y="721"/>
                        <a:pt x="2919" y="951"/>
                      </a:cubicBezTo>
                      <a:lnTo>
                        <a:pt x="964" y="1725"/>
                      </a:lnTo>
                      <a:cubicBezTo>
                        <a:pt x="2102" y="1073"/>
                        <a:pt x="3363" y="381"/>
                        <a:pt x="4669" y="181"/>
                      </a:cubicBezTo>
                      <a:close/>
                      <a:moveTo>
                        <a:pt x="5003" y="0"/>
                      </a:moveTo>
                      <a:cubicBezTo>
                        <a:pt x="5002" y="0"/>
                        <a:pt x="5000" y="0"/>
                        <a:pt x="4999" y="0"/>
                      </a:cubicBezTo>
                      <a:cubicBezTo>
                        <a:pt x="3451" y="130"/>
                        <a:pt x="1970" y="982"/>
                        <a:pt x="664" y="1735"/>
                      </a:cubicBezTo>
                      <a:cubicBezTo>
                        <a:pt x="453" y="1856"/>
                        <a:pt x="247" y="1975"/>
                        <a:pt x="44" y="2089"/>
                      </a:cubicBezTo>
                      <a:cubicBezTo>
                        <a:pt x="13" y="2108"/>
                        <a:pt x="0" y="2147"/>
                        <a:pt x="15" y="2181"/>
                      </a:cubicBezTo>
                      <a:cubicBezTo>
                        <a:pt x="23" y="2198"/>
                        <a:pt x="38" y="2209"/>
                        <a:pt x="53" y="2216"/>
                      </a:cubicBezTo>
                      <a:cubicBezTo>
                        <a:pt x="61" y="2219"/>
                        <a:pt x="69" y="2221"/>
                        <a:pt x="77" y="2221"/>
                      </a:cubicBezTo>
                      <a:cubicBezTo>
                        <a:pt x="86" y="2221"/>
                        <a:pt x="95" y="2219"/>
                        <a:pt x="103" y="2214"/>
                      </a:cubicBezTo>
                      <a:lnTo>
                        <a:pt x="2971" y="1080"/>
                      </a:lnTo>
                      <a:cubicBezTo>
                        <a:pt x="3669" y="806"/>
                        <a:pt x="4392" y="522"/>
                        <a:pt x="5040" y="130"/>
                      </a:cubicBezTo>
                      <a:cubicBezTo>
                        <a:pt x="5068" y="113"/>
                        <a:pt x="5081" y="80"/>
                        <a:pt x="5071" y="49"/>
                      </a:cubicBezTo>
                      <a:cubicBezTo>
                        <a:pt x="5061" y="20"/>
                        <a:pt x="5033" y="0"/>
                        <a:pt x="50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4"/>
                <p:cNvSpPr/>
                <p:nvPr/>
              </p:nvSpPr>
              <p:spPr>
                <a:xfrm>
                  <a:off x="3577641" y="1171041"/>
                  <a:ext cx="52299" cy="275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5458" extrusionOk="0">
                      <a:moveTo>
                        <a:pt x="636" y="425"/>
                      </a:moveTo>
                      <a:cubicBezTo>
                        <a:pt x="822" y="1733"/>
                        <a:pt x="523" y="3140"/>
                        <a:pt x="226" y="4417"/>
                      </a:cubicBezTo>
                      <a:lnTo>
                        <a:pt x="403" y="2320"/>
                      </a:lnTo>
                      <a:cubicBezTo>
                        <a:pt x="455" y="1692"/>
                        <a:pt x="508" y="1046"/>
                        <a:pt x="636" y="425"/>
                      </a:cubicBezTo>
                      <a:close/>
                      <a:moveTo>
                        <a:pt x="647" y="1"/>
                      </a:moveTo>
                      <a:cubicBezTo>
                        <a:pt x="615" y="1"/>
                        <a:pt x="585" y="22"/>
                        <a:pt x="577" y="53"/>
                      </a:cubicBezTo>
                      <a:cubicBezTo>
                        <a:pt x="390" y="788"/>
                        <a:pt x="325" y="1562"/>
                        <a:pt x="263" y="2308"/>
                      </a:cubicBezTo>
                      <a:lnTo>
                        <a:pt x="3" y="5383"/>
                      </a:lnTo>
                      <a:cubicBezTo>
                        <a:pt x="0" y="5414"/>
                        <a:pt x="19" y="5442"/>
                        <a:pt x="47" y="5453"/>
                      </a:cubicBezTo>
                      <a:cubicBezTo>
                        <a:pt x="52" y="5456"/>
                        <a:pt x="57" y="5457"/>
                        <a:pt x="62" y="5457"/>
                      </a:cubicBezTo>
                      <a:cubicBezTo>
                        <a:pt x="66" y="5458"/>
                        <a:pt x="69" y="5458"/>
                        <a:pt x="73" y="5458"/>
                      </a:cubicBezTo>
                      <a:cubicBezTo>
                        <a:pt x="105" y="5458"/>
                        <a:pt x="134" y="5436"/>
                        <a:pt x="141" y="5403"/>
                      </a:cubicBezTo>
                      <a:cubicBezTo>
                        <a:pt x="192" y="5176"/>
                        <a:pt x="246" y="4944"/>
                        <a:pt x="301" y="4707"/>
                      </a:cubicBezTo>
                      <a:cubicBezTo>
                        <a:pt x="646" y="3239"/>
                        <a:pt x="1037" y="1577"/>
                        <a:pt x="714" y="57"/>
                      </a:cubicBezTo>
                      <a:cubicBezTo>
                        <a:pt x="708" y="24"/>
                        <a:pt x="680" y="1"/>
                        <a:pt x="6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4"/>
                <p:cNvSpPr/>
                <p:nvPr/>
              </p:nvSpPr>
              <p:spPr>
                <a:xfrm>
                  <a:off x="3491703" y="1473843"/>
                  <a:ext cx="269209" cy="7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1465" extrusionOk="0">
                      <a:moveTo>
                        <a:pt x="4914" y="141"/>
                      </a:moveTo>
                      <a:cubicBezTo>
                        <a:pt x="4316" y="354"/>
                        <a:pt x="3684" y="498"/>
                        <a:pt x="3069" y="638"/>
                      </a:cubicBezTo>
                      <a:lnTo>
                        <a:pt x="1019" y="1107"/>
                      </a:lnTo>
                      <a:cubicBezTo>
                        <a:pt x="2242" y="633"/>
                        <a:pt x="3592" y="141"/>
                        <a:pt x="4914" y="141"/>
                      </a:cubicBezTo>
                      <a:close/>
                      <a:moveTo>
                        <a:pt x="4915" y="0"/>
                      </a:moveTo>
                      <a:cubicBezTo>
                        <a:pt x="3479" y="0"/>
                        <a:pt x="2019" y="566"/>
                        <a:pt x="721" y="1072"/>
                      </a:cubicBezTo>
                      <a:cubicBezTo>
                        <a:pt x="494" y="1160"/>
                        <a:pt x="272" y="1247"/>
                        <a:pt x="53" y="1329"/>
                      </a:cubicBezTo>
                      <a:cubicBezTo>
                        <a:pt x="18" y="1342"/>
                        <a:pt x="1" y="1380"/>
                        <a:pt x="11" y="1414"/>
                      </a:cubicBezTo>
                      <a:cubicBezTo>
                        <a:pt x="17" y="1436"/>
                        <a:pt x="33" y="1453"/>
                        <a:pt x="52" y="1460"/>
                      </a:cubicBezTo>
                      <a:cubicBezTo>
                        <a:pt x="59" y="1463"/>
                        <a:pt x="67" y="1464"/>
                        <a:pt x="74" y="1464"/>
                      </a:cubicBezTo>
                      <a:cubicBezTo>
                        <a:pt x="80" y="1464"/>
                        <a:pt x="86" y="1463"/>
                        <a:pt x="92" y="1461"/>
                      </a:cubicBezTo>
                      <a:lnTo>
                        <a:pt x="2877" y="824"/>
                      </a:lnTo>
                      <a:lnTo>
                        <a:pt x="3100" y="773"/>
                      </a:lnTo>
                      <a:cubicBezTo>
                        <a:pt x="3832" y="608"/>
                        <a:pt x="4589" y="436"/>
                        <a:pt x="5288" y="146"/>
                      </a:cubicBezTo>
                      <a:cubicBezTo>
                        <a:pt x="5318" y="134"/>
                        <a:pt x="5337" y="103"/>
                        <a:pt x="5332" y="70"/>
                      </a:cubicBezTo>
                      <a:cubicBezTo>
                        <a:pt x="5327" y="39"/>
                        <a:pt x="5299" y="14"/>
                        <a:pt x="5267" y="12"/>
                      </a:cubicBezTo>
                      <a:cubicBezTo>
                        <a:pt x="5150" y="4"/>
                        <a:pt x="5033" y="0"/>
                        <a:pt x="49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4"/>
                <p:cNvSpPr/>
                <p:nvPr/>
              </p:nvSpPr>
              <p:spPr>
                <a:xfrm>
                  <a:off x="3456752" y="1258643"/>
                  <a:ext cx="44481" cy="282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5594" extrusionOk="0">
                      <a:moveTo>
                        <a:pt x="173" y="415"/>
                      </a:moveTo>
                      <a:lnTo>
                        <a:pt x="173" y="415"/>
                      </a:lnTo>
                      <a:cubicBezTo>
                        <a:pt x="636" y="1718"/>
                        <a:pt x="680" y="3264"/>
                        <a:pt x="657" y="4652"/>
                      </a:cubicBezTo>
                      <a:cubicBezTo>
                        <a:pt x="623" y="4444"/>
                        <a:pt x="587" y="4236"/>
                        <a:pt x="553" y="4029"/>
                      </a:cubicBezTo>
                      <a:cubicBezTo>
                        <a:pt x="468" y="3534"/>
                        <a:pt x="380" y="3022"/>
                        <a:pt x="331" y="2551"/>
                      </a:cubicBezTo>
                      <a:lnTo>
                        <a:pt x="306" y="2325"/>
                      </a:lnTo>
                      <a:cubicBezTo>
                        <a:pt x="237" y="1697"/>
                        <a:pt x="166" y="1051"/>
                        <a:pt x="173" y="415"/>
                      </a:cubicBezTo>
                      <a:close/>
                      <a:moveTo>
                        <a:pt x="116" y="1"/>
                      </a:moveTo>
                      <a:cubicBezTo>
                        <a:pt x="112" y="1"/>
                        <a:pt x="108" y="1"/>
                        <a:pt x="104" y="1"/>
                      </a:cubicBezTo>
                      <a:cubicBezTo>
                        <a:pt x="72" y="7"/>
                        <a:pt x="47" y="34"/>
                        <a:pt x="46" y="66"/>
                      </a:cubicBezTo>
                      <a:cubicBezTo>
                        <a:pt x="1" y="822"/>
                        <a:pt x="84" y="1593"/>
                        <a:pt x="166" y="2339"/>
                      </a:cubicBezTo>
                      <a:lnTo>
                        <a:pt x="191" y="2566"/>
                      </a:lnTo>
                      <a:cubicBezTo>
                        <a:pt x="241" y="3042"/>
                        <a:pt x="328" y="3555"/>
                        <a:pt x="414" y="4052"/>
                      </a:cubicBezTo>
                      <a:cubicBezTo>
                        <a:pt x="498" y="4548"/>
                        <a:pt x="586" y="5060"/>
                        <a:pt x="637" y="5530"/>
                      </a:cubicBezTo>
                      <a:cubicBezTo>
                        <a:pt x="639" y="5557"/>
                        <a:pt x="657" y="5580"/>
                        <a:pt x="680" y="5588"/>
                      </a:cubicBezTo>
                      <a:cubicBezTo>
                        <a:pt x="689" y="5592"/>
                        <a:pt x="700" y="5593"/>
                        <a:pt x="709" y="5593"/>
                      </a:cubicBezTo>
                      <a:cubicBezTo>
                        <a:pt x="745" y="5592"/>
                        <a:pt x="775" y="5562"/>
                        <a:pt x="776" y="5525"/>
                      </a:cubicBezTo>
                      <a:cubicBezTo>
                        <a:pt x="824" y="3823"/>
                        <a:pt x="882" y="1703"/>
                        <a:pt x="181" y="43"/>
                      </a:cubicBezTo>
                      <a:cubicBezTo>
                        <a:pt x="169" y="17"/>
                        <a:pt x="143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4"/>
                <p:cNvSpPr/>
                <p:nvPr/>
              </p:nvSpPr>
              <p:spPr>
                <a:xfrm>
                  <a:off x="3405008" y="1315633"/>
                  <a:ext cx="44532" cy="282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5595" extrusionOk="0">
                      <a:moveTo>
                        <a:pt x="174" y="416"/>
                      </a:moveTo>
                      <a:lnTo>
                        <a:pt x="174" y="416"/>
                      </a:lnTo>
                      <a:cubicBezTo>
                        <a:pt x="636" y="1716"/>
                        <a:pt x="680" y="3264"/>
                        <a:pt x="658" y="4653"/>
                      </a:cubicBezTo>
                      <a:cubicBezTo>
                        <a:pt x="624" y="4444"/>
                        <a:pt x="588" y="4236"/>
                        <a:pt x="553" y="4029"/>
                      </a:cubicBezTo>
                      <a:cubicBezTo>
                        <a:pt x="469" y="3534"/>
                        <a:pt x="381" y="3022"/>
                        <a:pt x="330" y="2551"/>
                      </a:cubicBezTo>
                      <a:lnTo>
                        <a:pt x="307" y="2325"/>
                      </a:lnTo>
                      <a:cubicBezTo>
                        <a:pt x="237" y="1696"/>
                        <a:pt x="167" y="1051"/>
                        <a:pt x="174" y="416"/>
                      </a:cubicBezTo>
                      <a:close/>
                      <a:moveTo>
                        <a:pt x="115" y="0"/>
                      </a:moveTo>
                      <a:cubicBezTo>
                        <a:pt x="112" y="0"/>
                        <a:pt x="108" y="0"/>
                        <a:pt x="104" y="1"/>
                      </a:cubicBezTo>
                      <a:cubicBezTo>
                        <a:pt x="72" y="6"/>
                        <a:pt x="47" y="34"/>
                        <a:pt x="46" y="66"/>
                      </a:cubicBezTo>
                      <a:cubicBezTo>
                        <a:pt x="0" y="821"/>
                        <a:pt x="85" y="1593"/>
                        <a:pt x="166" y="2339"/>
                      </a:cubicBezTo>
                      <a:lnTo>
                        <a:pt x="191" y="2565"/>
                      </a:lnTo>
                      <a:cubicBezTo>
                        <a:pt x="241" y="3041"/>
                        <a:pt x="329" y="3554"/>
                        <a:pt x="414" y="4053"/>
                      </a:cubicBezTo>
                      <a:cubicBezTo>
                        <a:pt x="499" y="4547"/>
                        <a:pt x="587" y="5059"/>
                        <a:pt x="638" y="5530"/>
                      </a:cubicBezTo>
                      <a:cubicBezTo>
                        <a:pt x="640" y="5558"/>
                        <a:pt x="658" y="5580"/>
                        <a:pt x="681" y="5589"/>
                      </a:cubicBezTo>
                      <a:cubicBezTo>
                        <a:pt x="690" y="5593"/>
                        <a:pt x="700" y="5594"/>
                        <a:pt x="709" y="5594"/>
                      </a:cubicBezTo>
                      <a:cubicBezTo>
                        <a:pt x="745" y="5592"/>
                        <a:pt x="775" y="5563"/>
                        <a:pt x="776" y="5525"/>
                      </a:cubicBezTo>
                      <a:cubicBezTo>
                        <a:pt x="825" y="3822"/>
                        <a:pt x="883" y="1703"/>
                        <a:pt x="180" y="42"/>
                      </a:cubicBezTo>
                      <a:cubicBezTo>
                        <a:pt x="169" y="17"/>
                        <a:pt x="144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4"/>
                <p:cNvSpPr/>
                <p:nvPr/>
              </p:nvSpPr>
              <p:spPr>
                <a:xfrm>
                  <a:off x="3437285" y="1531437"/>
                  <a:ext cx="269209" cy="7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1466" extrusionOk="0">
                      <a:moveTo>
                        <a:pt x="4914" y="142"/>
                      </a:moveTo>
                      <a:cubicBezTo>
                        <a:pt x="4317" y="355"/>
                        <a:pt x="3685" y="499"/>
                        <a:pt x="3071" y="639"/>
                      </a:cubicBezTo>
                      <a:lnTo>
                        <a:pt x="1020" y="1108"/>
                      </a:lnTo>
                      <a:cubicBezTo>
                        <a:pt x="2243" y="634"/>
                        <a:pt x="3593" y="142"/>
                        <a:pt x="4914" y="142"/>
                      </a:cubicBezTo>
                      <a:close/>
                      <a:moveTo>
                        <a:pt x="4914" y="1"/>
                      </a:moveTo>
                      <a:cubicBezTo>
                        <a:pt x="3476" y="1"/>
                        <a:pt x="2018" y="567"/>
                        <a:pt x="720" y="1073"/>
                      </a:cubicBezTo>
                      <a:cubicBezTo>
                        <a:pt x="495" y="1161"/>
                        <a:pt x="273" y="1248"/>
                        <a:pt x="54" y="1330"/>
                      </a:cubicBezTo>
                      <a:cubicBezTo>
                        <a:pt x="19" y="1343"/>
                        <a:pt x="1" y="1381"/>
                        <a:pt x="11" y="1415"/>
                      </a:cubicBezTo>
                      <a:cubicBezTo>
                        <a:pt x="18" y="1438"/>
                        <a:pt x="34" y="1454"/>
                        <a:pt x="52" y="1461"/>
                      </a:cubicBezTo>
                      <a:cubicBezTo>
                        <a:pt x="60" y="1464"/>
                        <a:pt x="68" y="1465"/>
                        <a:pt x="75" y="1465"/>
                      </a:cubicBezTo>
                      <a:cubicBezTo>
                        <a:pt x="81" y="1465"/>
                        <a:pt x="88" y="1464"/>
                        <a:pt x="94" y="1462"/>
                      </a:cubicBezTo>
                      <a:lnTo>
                        <a:pt x="3102" y="774"/>
                      </a:lnTo>
                      <a:cubicBezTo>
                        <a:pt x="3833" y="609"/>
                        <a:pt x="4590" y="437"/>
                        <a:pt x="5290" y="147"/>
                      </a:cubicBezTo>
                      <a:cubicBezTo>
                        <a:pt x="5320" y="135"/>
                        <a:pt x="5337" y="104"/>
                        <a:pt x="5332" y="71"/>
                      </a:cubicBezTo>
                      <a:cubicBezTo>
                        <a:pt x="5327" y="40"/>
                        <a:pt x="5300" y="16"/>
                        <a:pt x="5268" y="13"/>
                      </a:cubicBezTo>
                      <a:cubicBezTo>
                        <a:pt x="5150" y="5"/>
                        <a:pt x="5032" y="1"/>
                        <a:pt x="49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4"/>
                <p:cNvSpPr/>
                <p:nvPr/>
              </p:nvSpPr>
              <p:spPr>
                <a:xfrm>
                  <a:off x="3287952" y="1671491"/>
                  <a:ext cx="338906" cy="5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0" h="1182" extrusionOk="0">
                      <a:moveTo>
                        <a:pt x="5868" y="141"/>
                      </a:moveTo>
                      <a:cubicBezTo>
                        <a:pt x="6006" y="141"/>
                        <a:pt x="6139" y="144"/>
                        <a:pt x="6266" y="152"/>
                      </a:cubicBezTo>
                      <a:cubicBezTo>
                        <a:pt x="5526" y="332"/>
                        <a:pt x="4325" y="509"/>
                        <a:pt x="3485" y="632"/>
                      </a:cubicBezTo>
                      <a:cubicBezTo>
                        <a:pt x="3276" y="663"/>
                        <a:pt x="3090" y="691"/>
                        <a:pt x="2945" y="712"/>
                      </a:cubicBezTo>
                      <a:cubicBezTo>
                        <a:pt x="2476" y="787"/>
                        <a:pt x="1984" y="831"/>
                        <a:pt x="1508" y="877"/>
                      </a:cubicBezTo>
                      <a:cubicBezTo>
                        <a:pt x="1341" y="892"/>
                        <a:pt x="1168" y="909"/>
                        <a:pt x="997" y="927"/>
                      </a:cubicBezTo>
                      <a:cubicBezTo>
                        <a:pt x="2587" y="508"/>
                        <a:pt x="4482" y="141"/>
                        <a:pt x="5868" y="141"/>
                      </a:cubicBezTo>
                      <a:close/>
                      <a:moveTo>
                        <a:pt x="5873" y="0"/>
                      </a:moveTo>
                      <a:cubicBezTo>
                        <a:pt x="4193" y="0"/>
                        <a:pt x="1789" y="529"/>
                        <a:pt x="57" y="1043"/>
                      </a:cubicBezTo>
                      <a:cubicBezTo>
                        <a:pt x="21" y="1054"/>
                        <a:pt x="0" y="1090"/>
                        <a:pt x="7" y="1126"/>
                      </a:cubicBezTo>
                      <a:cubicBezTo>
                        <a:pt x="13" y="1151"/>
                        <a:pt x="29" y="1170"/>
                        <a:pt x="50" y="1177"/>
                      </a:cubicBezTo>
                      <a:cubicBezTo>
                        <a:pt x="59" y="1180"/>
                        <a:pt x="69" y="1181"/>
                        <a:pt x="79" y="1181"/>
                      </a:cubicBezTo>
                      <a:cubicBezTo>
                        <a:pt x="82" y="1181"/>
                        <a:pt x="85" y="1181"/>
                        <a:pt x="88" y="1181"/>
                      </a:cubicBezTo>
                      <a:cubicBezTo>
                        <a:pt x="556" y="1108"/>
                        <a:pt x="1047" y="1062"/>
                        <a:pt x="1523" y="1017"/>
                      </a:cubicBezTo>
                      <a:cubicBezTo>
                        <a:pt x="2000" y="971"/>
                        <a:pt x="2494" y="924"/>
                        <a:pt x="2967" y="851"/>
                      </a:cubicBezTo>
                      <a:cubicBezTo>
                        <a:pt x="3114" y="829"/>
                        <a:pt x="3298" y="802"/>
                        <a:pt x="3508" y="771"/>
                      </a:cubicBezTo>
                      <a:cubicBezTo>
                        <a:pt x="4507" y="625"/>
                        <a:pt x="6017" y="401"/>
                        <a:pt x="6669" y="185"/>
                      </a:cubicBezTo>
                      <a:cubicBezTo>
                        <a:pt x="6700" y="175"/>
                        <a:pt x="6720" y="144"/>
                        <a:pt x="6717" y="111"/>
                      </a:cubicBezTo>
                      <a:cubicBezTo>
                        <a:pt x="6713" y="79"/>
                        <a:pt x="6689" y="52"/>
                        <a:pt x="6657" y="48"/>
                      </a:cubicBezTo>
                      <a:cubicBezTo>
                        <a:pt x="6421" y="15"/>
                        <a:pt x="6157" y="0"/>
                        <a:pt x="58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4"/>
                <p:cNvSpPr/>
                <p:nvPr/>
              </p:nvSpPr>
              <p:spPr>
                <a:xfrm>
                  <a:off x="3260415" y="1380490"/>
                  <a:ext cx="49273" cy="340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6746" extrusionOk="0">
                      <a:moveTo>
                        <a:pt x="177" y="449"/>
                      </a:moveTo>
                      <a:lnTo>
                        <a:pt x="177" y="449"/>
                      </a:lnTo>
                      <a:cubicBezTo>
                        <a:pt x="621" y="1784"/>
                        <a:pt x="782" y="3930"/>
                        <a:pt x="789" y="5737"/>
                      </a:cubicBezTo>
                      <a:cubicBezTo>
                        <a:pt x="761" y="5566"/>
                        <a:pt x="733" y="5396"/>
                        <a:pt x="704" y="5230"/>
                      </a:cubicBezTo>
                      <a:cubicBezTo>
                        <a:pt x="626" y="4759"/>
                        <a:pt x="543" y="4273"/>
                        <a:pt x="492" y="3801"/>
                      </a:cubicBezTo>
                      <a:cubicBezTo>
                        <a:pt x="476" y="3655"/>
                        <a:pt x="455" y="3469"/>
                        <a:pt x="430" y="3258"/>
                      </a:cubicBezTo>
                      <a:cubicBezTo>
                        <a:pt x="333" y="2415"/>
                        <a:pt x="195" y="1209"/>
                        <a:pt x="177" y="449"/>
                      </a:cubicBezTo>
                      <a:close/>
                      <a:moveTo>
                        <a:pt x="109" y="1"/>
                      </a:moveTo>
                      <a:cubicBezTo>
                        <a:pt x="106" y="1"/>
                        <a:pt x="102" y="1"/>
                        <a:pt x="98" y="2"/>
                      </a:cubicBezTo>
                      <a:cubicBezTo>
                        <a:pt x="66" y="7"/>
                        <a:pt x="41" y="35"/>
                        <a:pt x="40" y="67"/>
                      </a:cubicBezTo>
                      <a:cubicBezTo>
                        <a:pt x="0" y="752"/>
                        <a:pt x="175" y="2270"/>
                        <a:pt x="291" y="3274"/>
                      </a:cubicBezTo>
                      <a:cubicBezTo>
                        <a:pt x="316" y="3485"/>
                        <a:pt x="337" y="3669"/>
                        <a:pt x="353" y="3816"/>
                      </a:cubicBezTo>
                      <a:cubicBezTo>
                        <a:pt x="403" y="4291"/>
                        <a:pt x="486" y="4780"/>
                        <a:pt x="566" y="5254"/>
                      </a:cubicBezTo>
                      <a:cubicBezTo>
                        <a:pt x="646" y="5724"/>
                        <a:pt x="728" y="6211"/>
                        <a:pt x="779" y="6682"/>
                      </a:cubicBezTo>
                      <a:cubicBezTo>
                        <a:pt x="781" y="6709"/>
                        <a:pt x="800" y="6731"/>
                        <a:pt x="822" y="6740"/>
                      </a:cubicBezTo>
                      <a:cubicBezTo>
                        <a:pt x="832" y="6744"/>
                        <a:pt x="842" y="6745"/>
                        <a:pt x="850" y="6745"/>
                      </a:cubicBezTo>
                      <a:cubicBezTo>
                        <a:pt x="887" y="6744"/>
                        <a:pt x="917" y="6714"/>
                        <a:pt x="919" y="6677"/>
                      </a:cubicBezTo>
                      <a:cubicBezTo>
                        <a:pt x="977" y="4564"/>
                        <a:pt x="816" y="1561"/>
                        <a:pt x="175" y="43"/>
                      </a:cubicBezTo>
                      <a:cubicBezTo>
                        <a:pt x="163" y="18"/>
                        <a:pt x="137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4"/>
                <p:cNvSpPr/>
                <p:nvPr/>
              </p:nvSpPr>
              <p:spPr>
                <a:xfrm>
                  <a:off x="3121370" y="1848613"/>
                  <a:ext cx="355045" cy="6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1191" extrusionOk="0">
                      <a:moveTo>
                        <a:pt x="1092" y="195"/>
                      </a:moveTo>
                      <a:cubicBezTo>
                        <a:pt x="2806" y="291"/>
                        <a:pt x="5196" y="466"/>
                        <a:pt x="6580" y="1020"/>
                      </a:cubicBezTo>
                      <a:cubicBezTo>
                        <a:pt x="6587" y="1023"/>
                        <a:pt x="6594" y="1026"/>
                        <a:pt x="6599" y="1027"/>
                      </a:cubicBezTo>
                      <a:cubicBezTo>
                        <a:pt x="5581" y="950"/>
                        <a:pt x="3627" y="685"/>
                        <a:pt x="2892" y="544"/>
                      </a:cubicBezTo>
                      <a:lnTo>
                        <a:pt x="1092" y="195"/>
                      </a:lnTo>
                      <a:close/>
                      <a:moveTo>
                        <a:pt x="74" y="0"/>
                      </a:moveTo>
                      <a:cubicBezTo>
                        <a:pt x="39" y="0"/>
                        <a:pt x="9" y="28"/>
                        <a:pt x="4" y="63"/>
                      </a:cubicBezTo>
                      <a:cubicBezTo>
                        <a:pt x="0" y="95"/>
                        <a:pt x="20" y="125"/>
                        <a:pt x="48" y="136"/>
                      </a:cubicBezTo>
                      <a:cubicBezTo>
                        <a:pt x="52" y="137"/>
                        <a:pt x="57" y="138"/>
                        <a:pt x="60" y="141"/>
                      </a:cubicBezTo>
                      <a:lnTo>
                        <a:pt x="2865" y="683"/>
                      </a:lnTo>
                      <a:cubicBezTo>
                        <a:pt x="3707" y="846"/>
                        <a:pt x="6140" y="1170"/>
                        <a:pt x="6961" y="1190"/>
                      </a:cubicBezTo>
                      <a:cubicBezTo>
                        <a:pt x="6993" y="1190"/>
                        <a:pt x="7023" y="1167"/>
                        <a:pt x="7030" y="1136"/>
                      </a:cubicBezTo>
                      <a:cubicBezTo>
                        <a:pt x="7039" y="1104"/>
                        <a:pt x="7024" y="1072"/>
                        <a:pt x="6996" y="1057"/>
                      </a:cubicBezTo>
                      <a:cubicBezTo>
                        <a:pt x="5538" y="290"/>
                        <a:pt x="2414" y="125"/>
                        <a:pt x="548" y="26"/>
                      </a:cubicBezTo>
                      <a:cubicBezTo>
                        <a:pt x="379" y="17"/>
                        <a:pt x="222" y="8"/>
                        <a:pt x="78" y="1"/>
                      </a:cubicBezTo>
                      <a:cubicBezTo>
                        <a:pt x="77" y="0"/>
                        <a:pt x="75" y="0"/>
                        <a:pt x="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4"/>
                <p:cNvSpPr/>
                <p:nvPr/>
              </p:nvSpPr>
              <p:spPr>
                <a:xfrm>
                  <a:off x="3053487" y="1506019"/>
                  <a:ext cx="79835" cy="351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6961" extrusionOk="0">
                      <a:moveTo>
                        <a:pt x="186" y="429"/>
                      </a:moveTo>
                      <a:lnTo>
                        <a:pt x="186" y="429"/>
                      </a:lnTo>
                      <a:cubicBezTo>
                        <a:pt x="822" y="1777"/>
                        <a:pt x="1133" y="4166"/>
                        <a:pt x="1326" y="5880"/>
                      </a:cubicBezTo>
                      <a:lnTo>
                        <a:pt x="877" y="4102"/>
                      </a:lnTo>
                      <a:cubicBezTo>
                        <a:pt x="695" y="3377"/>
                        <a:pt x="318" y="1442"/>
                        <a:pt x="186" y="429"/>
                      </a:cubicBezTo>
                      <a:close/>
                      <a:moveTo>
                        <a:pt x="74" y="0"/>
                      </a:moveTo>
                      <a:cubicBezTo>
                        <a:pt x="67" y="0"/>
                        <a:pt x="60" y="1"/>
                        <a:pt x="52" y="4"/>
                      </a:cubicBezTo>
                      <a:cubicBezTo>
                        <a:pt x="21" y="14"/>
                        <a:pt x="1" y="44"/>
                        <a:pt x="3" y="76"/>
                      </a:cubicBezTo>
                      <a:cubicBezTo>
                        <a:pt x="69" y="894"/>
                        <a:pt x="530" y="3306"/>
                        <a:pt x="740" y="4137"/>
                      </a:cubicBezTo>
                      <a:lnTo>
                        <a:pt x="1439" y="6907"/>
                      </a:lnTo>
                      <a:cubicBezTo>
                        <a:pt x="1446" y="6929"/>
                        <a:pt x="1461" y="6947"/>
                        <a:pt x="1482" y="6955"/>
                      </a:cubicBezTo>
                      <a:cubicBezTo>
                        <a:pt x="1491" y="6959"/>
                        <a:pt x="1502" y="6960"/>
                        <a:pt x="1512" y="6960"/>
                      </a:cubicBezTo>
                      <a:cubicBezTo>
                        <a:pt x="1515" y="6960"/>
                        <a:pt x="1518" y="6960"/>
                        <a:pt x="1521" y="6960"/>
                      </a:cubicBezTo>
                      <a:cubicBezTo>
                        <a:pt x="1557" y="6952"/>
                        <a:pt x="1582" y="6919"/>
                        <a:pt x="1578" y="6883"/>
                      </a:cubicBezTo>
                      <a:cubicBezTo>
                        <a:pt x="1563" y="6739"/>
                        <a:pt x="1544" y="6583"/>
                        <a:pt x="1526" y="6414"/>
                      </a:cubicBezTo>
                      <a:cubicBezTo>
                        <a:pt x="1322" y="4556"/>
                        <a:pt x="982" y="1447"/>
                        <a:pt x="134" y="35"/>
                      </a:cubicBezTo>
                      <a:cubicBezTo>
                        <a:pt x="121" y="13"/>
                        <a:pt x="98" y="0"/>
                        <a:pt x="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4"/>
                <p:cNvSpPr/>
                <p:nvPr/>
              </p:nvSpPr>
              <p:spPr>
                <a:xfrm>
                  <a:off x="3054849" y="1911957"/>
                  <a:ext cx="327458" cy="113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3" h="2258" extrusionOk="0">
                      <a:moveTo>
                        <a:pt x="1196" y="381"/>
                      </a:moveTo>
                      <a:lnTo>
                        <a:pt x="1196" y="381"/>
                      </a:lnTo>
                      <a:cubicBezTo>
                        <a:pt x="2348" y="643"/>
                        <a:pt x="3725" y="1007"/>
                        <a:pt x="4862" y="1462"/>
                      </a:cubicBezTo>
                      <a:cubicBezTo>
                        <a:pt x="5306" y="1639"/>
                        <a:pt x="5711" y="1830"/>
                        <a:pt x="6055" y="2035"/>
                      </a:cubicBezTo>
                      <a:cubicBezTo>
                        <a:pt x="5368" y="1856"/>
                        <a:pt x="4323" y="1478"/>
                        <a:pt x="3524" y="1189"/>
                      </a:cubicBezTo>
                      <a:cubicBezTo>
                        <a:pt x="3236" y="1084"/>
                        <a:pt x="2986" y="995"/>
                        <a:pt x="2803" y="932"/>
                      </a:cubicBezTo>
                      <a:lnTo>
                        <a:pt x="1196" y="381"/>
                      </a:lnTo>
                      <a:close/>
                      <a:moveTo>
                        <a:pt x="76" y="1"/>
                      </a:moveTo>
                      <a:cubicBezTo>
                        <a:pt x="46" y="1"/>
                        <a:pt x="18" y="22"/>
                        <a:pt x="10" y="53"/>
                      </a:cubicBezTo>
                      <a:cubicBezTo>
                        <a:pt x="0" y="87"/>
                        <a:pt x="19" y="123"/>
                        <a:pt x="51" y="137"/>
                      </a:cubicBezTo>
                      <a:cubicBezTo>
                        <a:pt x="52" y="137"/>
                        <a:pt x="52" y="137"/>
                        <a:pt x="52" y="138"/>
                      </a:cubicBezTo>
                      <a:lnTo>
                        <a:pt x="2754" y="1064"/>
                      </a:lnTo>
                      <a:cubicBezTo>
                        <a:pt x="2937" y="1127"/>
                        <a:pt x="3186" y="1217"/>
                        <a:pt x="3475" y="1321"/>
                      </a:cubicBezTo>
                      <a:cubicBezTo>
                        <a:pt x="4444" y="1672"/>
                        <a:pt x="5771" y="2151"/>
                        <a:pt x="6403" y="2256"/>
                      </a:cubicBezTo>
                      <a:cubicBezTo>
                        <a:pt x="6407" y="2257"/>
                        <a:pt x="6411" y="2257"/>
                        <a:pt x="6414" y="2257"/>
                      </a:cubicBezTo>
                      <a:cubicBezTo>
                        <a:pt x="6442" y="2257"/>
                        <a:pt x="6468" y="2240"/>
                        <a:pt x="6480" y="2213"/>
                      </a:cubicBezTo>
                      <a:cubicBezTo>
                        <a:pt x="6492" y="2184"/>
                        <a:pt x="6482" y="2149"/>
                        <a:pt x="6456" y="2129"/>
                      </a:cubicBezTo>
                      <a:cubicBezTo>
                        <a:pt x="5012" y="1091"/>
                        <a:pt x="1848" y="351"/>
                        <a:pt x="90" y="2"/>
                      </a:cubicBezTo>
                      <a:cubicBezTo>
                        <a:pt x="86" y="1"/>
                        <a:pt x="8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4"/>
                <p:cNvSpPr/>
                <p:nvPr/>
              </p:nvSpPr>
              <p:spPr>
                <a:xfrm>
                  <a:off x="2891293" y="1581568"/>
                  <a:ext cx="173992" cy="341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" h="6766" extrusionOk="0">
                      <a:moveTo>
                        <a:pt x="304" y="441"/>
                      </a:moveTo>
                      <a:lnTo>
                        <a:pt x="304" y="441"/>
                      </a:lnTo>
                      <a:cubicBezTo>
                        <a:pt x="1313" y="1666"/>
                        <a:pt x="2241" y="3839"/>
                        <a:pt x="2872" y="5546"/>
                      </a:cubicBezTo>
                      <a:lnTo>
                        <a:pt x="2007" y="3838"/>
                      </a:lnTo>
                      <a:cubicBezTo>
                        <a:pt x="1912" y="3647"/>
                        <a:pt x="1775" y="3388"/>
                        <a:pt x="1615" y="3088"/>
                      </a:cubicBezTo>
                      <a:cubicBezTo>
                        <a:pt x="1175" y="2254"/>
                        <a:pt x="597" y="1164"/>
                        <a:pt x="304" y="441"/>
                      </a:cubicBezTo>
                      <a:close/>
                      <a:moveTo>
                        <a:pt x="88" y="1"/>
                      </a:moveTo>
                      <a:cubicBezTo>
                        <a:pt x="74" y="1"/>
                        <a:pt x="60" y="4"/>
                        <a:pt x="47" y="12"/>
                      </a:cubicBezTo>
                      <a:cubicBezTo>
                        <a:pt x="15" y="31"/>
                        <a:pt x="1" y="69"/>
                        <a:pt x="11" y="104"/>
                      </a:cubicBezTo>
                      <a:cubicBezTo>
                        <a:pt x="216" y="779"/>
                        <a:pt x="943" y="2157"/>
                        <a:pt x="1475" y="3163"/>
                      </a:cubicBezTo>
                      <a:cubicBezTo>
                        <a:pt x="1634" y="3462"/>
                        <a:pt x="1770" y="3720"/>
                        <a:pt x="1867" y="3910"/>
                      </a:cubicBezTo>
                      <a:lnTo>
                        <a:pt x="3290" y="6723"/>
                      </a:lnTo>
                      <a:cubicBezTo>
                        <a:pt x="3299" y="6740"/>
                        <a:pt x="3315" y="6754"/>
                        <a:pt x="3331" y="6760"/>
                      </a:cubicBezTo>
                      <a:cubicBezTo>
                        <a:pt x="3341" y="6764"/>
                        <a:pt x="3351" y="6766"/>
                        <a:pt x="3361" y="6766"/>
                      </a:cubicBezTo>
                      <a:cubicBezTo>
                        <a:pt x="3371" y="6766"/>
                        <a:pt x="3382" y="6764"/>
                        <a:pt x="3392" y="6760"/>
                      </a:cubicBezTo>
                      <a:cubicBezTo>
                        <a:pt x="3430" y="6744"/>
                        <a:pt x="3449" y="6700"/>
                        <a:pt x="3436" y="6660"/>
                      </a:cubicBezTo>
                      <a:cubicBezTo>
                        <a:pt x="2803" y="4792"/>
                        <a:pt x="1535" y="1444"/>
                        <a:pt x="144" y="24"/>
                      </a:cubicBezTo>
                      <a:cubicBezTo>
                        <a:pt x="130" y="9"/>
                        <a:pt x="109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4"/>
                <p:cNvSpPr/>
                <p:nvPr/>
              </p:nvSpPr>
              <p:spPr>
                <a:xfrm>
                  <a:off x="2783517" y="1717688"/>
                  <a:ext cx="254835" cy="236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3" h="4689" extrusionOk="0">
                      <a:moveTo>
                        <a:pt x="383" y="317"/>
                      </a:moveTo>
                      <a:cubicBezTo>
                        <a:pt x="1604" y="1036"/>
                        <a:pt x="3079" y="2553"/>
                        <a:pt x="4168" y="3784"/>
                      </a:cubicBezTo>
                      <a:lnTo>
                        <a:pt x="2913" y="2640"/>
                      </a:lnTo>
                      <a:cubicBezTo>
                        <a:pt x="2770" y="2510"/>
                        <a:pt x="2571" y="2334"/>
                        <a:pt x="2340" y="2131"/>
                      </a:cubicBezTo>
                      <a:cubicBezTo>
                        <a:pt x="1703" y="1568"/>
                        <a:pt x="869" y="833"/>
                        <a:pt x="383" y="317"/>
                      </a:cubicBezTo>
                      <a:close/>
                      <a:moveTo>
                        <a:pt x="76" y="0"/>
                      </a:moveTo>
                      <a:cubicBezTo>
                        <a:pt x="55" y="0"/>
                        <a:pt x="35" y="10"/>
                        <a:pt x="21" y="27"/>
                      </a:cubicBezTo>
                      <a:cubicBezTo>
                        <a:pt x="2" y="53"/>
                        <a:pt x="1" y="89"/>
                        <a:pt x="21" y="115"/>
                      </a:cubicBezTo>
                      <a:cubicBezTo>
                        <a:pt x="416" y="620"/>
                        <a:pt x="1475" y="1554"/>
                        <a:pt x="2247" y="2236"/>
                      </a:cubicBezTo>
                      <a:cubicBezTo>
                        <a:pt x="2478" y="2438"/>
                        <a:pt x="2676" y="2614"/>
                        <a:pt x="2818" y="2743"/>
                      </a:cubicBezTo>
                      <a:lnTo>
                        <a:pt x="4928" y="4671"/>
                      </a:lnTo>
                      <a:cubicBezTo>
                        <a:pt x="4935" y="4676"/>
                        <a:pt x="4941" y="4681"/>
                        <a:pt x="4949" y="4683"/>
                      </a:cubicBezTo>
                      <a:cubicBezTo>
                        <a:pt x="4957" y="4686"/>
                        <a:pt x="4965" y="4688"/>
                        <a:pt x="4974" y="4688"/>
                      </a:cubicBezTo>
                      <a:cubicBezTo>
                        <a:pt x="4992" y="4688"/>
                        <a:pt x="5010" y="4681"/>
                        <a:pt x="5024" y="4666"/>
                      </a:cubicBezTo>
                      <a:cubicBezTo>
                        <a:pt x="5051" y="4641"/>
                        <a:pt x="5053" y="4599"/>
                        <a:pt x="5029" y="4570"/>
                      </a:cubicBezTo>
                      <a:cubicBezTo>
                        <a:pt x="3880" y="3195"/>
                        <a:pt x="1711" y="775"/>
                        <a:pt x="106" y="7"/>
                      </a:cubicBezTo>
                      <a:cubicBezTo>
                        <a:pt x="96" y="3"/>
                        <a:pt x="86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4"/>
                <p:cNvSpPr/>
                <p:nvPr/>
              </p:nvSpPr>
              <p:spPr>
                <a:xfrm>
                  <a:off x="3021210" y="1945949"/>
                  <a:ext cx="386969" cy="14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3" h="2822" extrusionOk="0">
                      <a:moveTo>
                        <a:pt x="1517" y="491"/>
                      </a:moveTo>
                      <a:lnTo>
                        <a:pt x="1517" y="491"/>
                      </a:lnTo>
                      <a:cubicBezTo>
                        <a:pt x="2762" y="828"/>
                        <a:pt x="4312" y="1320"/>
                        <a:pt x="5582" y="1828"/>
                      </a:cubicBezTo>
                      <a:cubicBezTo>
                        <a:pt x="6210" y="2079"/>
                        <a:pt x="6768" y="2333"/>
                        <a:pt x="7190" y="2576"/>
                      </a:cubicBezTo>
                      <a:cubicBezTo>
                        <a:pt x="6440" y="2350"/>
                        <a:pt x="5131" y="1834"/>
                        <a:pt x="4123" y="1439"/>
                      </a:cubicBezTo>
                      <a:cubicBezTo>
                        <a:pt x="3548" y="1212"/>
                        <a:pt x="3052" y="1017"/>
                        <a:pt x="2802" y="932"/>
                      </a:cubicBezTo>
                      <a:lnTo>
                        <a:pt x="1517" y="491"/>
                      </a:lnTo>
                      <a:close/>
                      <a:moveTo>
                        <a:pt x="77" y="0"/>
                      </a:moveTo>
                      <a:cubicBezTo>
                        <a:pt x="46" y="0"/>
                        <a:pt x="18" y="21"/>
                        <a:pt x="10" y="52"/>
                      </a:cubicBezTo>
                      <a:cubicBezTo>
                        <a:pt x="0" y="88"/>
                        <a:pt x="19" y="124"/>
                        <a:pt x="51" y="136"/>
                      </a:cubicBezTo>
                      <a:cubicBezTo>
                        <a:pt x="52" y="136"/>
                        <a:pt x="53" y="137"/>
                        <a:pt x="54" y="139"/>
                      </a:cubicBezTo>
                      <a:lnTo>
                        <a:pt x="2757" y="1064"/>
                      </a:lnTo>
                      <a:cubicBezTo>
                        <a:pt x="3004" y="1149"/>
                        <a:pt x="3499" y="1343"/>
                        <a:pt x="4072" y="1569"/>
                      </a:cubicBezTo>
                      <a:cubicBezTo>
                        <a:pt x="5314" y="2058"/>
                        <a:pt x="7019" y="2727"/>
                        <a:pt x="7584" y="2821"/>
                      </a:cubicBezTo>
                      <a:cubicBezTo>
                        <a:pt x="7587" y="2821"/>
                        <a:pt x="7591" y="2821"/>
                        <a:pt x="7595" y="2821"/>
                      </a:cubicBezTo>
                      <a:cubicBezTo>
                        <a:pt x="7623" y="2821"/>
                        <a:pt x="7648" y="2805"/>
                        <a:pt x="7660" y="2778"/>
                      </a:cubicBezTo>
                      <a:cubicBezTo>
                        <a:pt x="7672" y="2748"/>
                        <a:pt x="7662" y="2713"/>
                        <a:pt x="7636" y="2693"/>
                      </a:cubicBezTo>
                      <a:cubicBezTo>
                        <a:pt x="6821" y="2107"/>
                        <a:pt x="5176" y="1491"/>
                        <a:pt x="3940" y="1078"/>
                      </a:cubicBezTo>
                      <a:cubicBezTo>
                        <a:pt x="2355" y="547"/>
                        <a:pt x="865" y="156"/>
                        <a:pt x="91" y="2"/>
                      </a:cubicBezTo>
                      <a:cubicBezTo>
                        <a:pt x="87" y="1"/>
                        <a:pt x="82" y="0"/>
                        <a:pt x="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4"/>
                <p:cNvSpPr/>
                <p:nvPr/>
              </p:nvSpPr>
              <p:spPr>
                <a:xfrm>
                  <a:off x="3237670" y="1743762"/>
                  <a:ext cx="331291" cy="2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9" h="512" extrusionOk="0">
                      <a:moveTo>
                        <a:pt x="4283" y="140"/>
                      </a:moveTo>
                      <a:cubicBezTo>
                        <a:pt x="4948" y="140"/>
                        <a:pt x="5582" y="184"/>
                        <a:pt x="6118" y="297"/>
                      </a:cubicBezTo>
                      <a:cubicBezTo>
                        <a:pt x="5429" y="361"/>
                        <a:pt x="4395" y="369"/>
                        <a:pt x="3612" y="369"/>
                      </a:cubicBezTo>
                      <a:cubicBezTo>
                        <a:pt x="3436" y="369"/>
                        <a:pt x="3273" y="369"/>
                        <a:pt x="3129" y="369"/>
                      </a:cubicBezTo>
                      <a:lnTo>
                        <a:pt x="1153" y="363"/>
                      </a:lnTo>
                      <a:cubicBezTo>
                        <a:pt x="2099" y="249"/>
                        <a:pt x="3231" y="140"/>
                        <a:pt x="4283" y="140"/>
                      </a:cubicBezTo>
                      <a:close/>
                      <a:moveTo>
                        <a:pt x="4279" y="1"/>
                      </a:moveTo>
                      <a:cubicBezTo>
                        <a:pt x="2781" y="1"/>
                        <a:pt x="1134" y="220"/>
                        <a:pt x="73" y="360"/>
                      </a:cubicBezTo>
                      <a:lnTo>
                        <a:pt x="63" y="362"/>
                      </a:lnTo>
                      <a:cubicBezTo>
                        <a:pt x="27" y="366"/>
                        <a:pt x="0" y="399"/>
                        <a:pt x="2" y="436"/>
                      </a:cubicBezTo>
                      <a:cubicBezTo>
                        <a:pt x="4" y="464"/>
                        <a:pt x="22" y="487"/>
                        <a:pt x="47" y="497"/>
                      </a:cubicBezTo>
                      <a:cubicBezTo>
                        <a:pt x="54" y="499"/>
                        <a:pt x="63" y="500"/>
                        <a:pt x="72" y="503"/>
                      </a:cubicBezTo>
                      <a:lnTo>
                        <a:pt x="3128" y="510"/>
                      </a:lnTo>
                      <a:cubicBezTo>
                        <a:pt x="3289" y="511"/>
                        <a:pt x="3475" y="512"/>
                        <a:pt x="3675" y="512"/>
                      </a:cubicBezTo>
                      <a:cubicBezTo>
                        <a:pt x="4614" y="512"/>
                        <a:pt x="5880" y="497"/>
                        <a:pt x="6507" y="393"/>
                      </a:cubicBezTo>
                      <a:cubicBezTo>
                        <a:pt x="6540" y="388"/>
                        <a:pt x="6563" y="360"/>
                        <a:pt x="6565" y="328"/>
                      </a:cubicBezTo>
                      <a:cubicBezTo>
                        <a:pt x="6569" y="295"/>
                        <a:pt x="6548" y="265"/>
                        <a:pt x="6517" y="256"/>
                      </a:cubicBezTo>
                      <a:cubicBezTo>
                        <a:pt x="5902" y="69"/>
                        <a:pt x="5114" y="1"/>
                        <a:pt x="42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4"/>
                <p:cNvSpPr/>
                <p:nvPr/>
              </p:nvSpPr>
              <p:spPr>
                <a:xfrm>
                  <a:off x="3199088" y="1435967"/>
                  <a:ext cx="48768" cy="328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6515" extrusionOk="0">
                      <a:moveTo>
                        <a:pt x="166" y="442"/>
                      </a:moveTo>
                      <a:lnTo>
                        <a:pt x="166" y="442"/>
                      </a:lnTo>
                      <a:cubicBezTo>
                        <a:pt x="653" y="1770"/>
                        <a:pt x="772" y="3810"/>
                        <a:pt x="811" y="5365"/>
                      </a:cubicBezTo>
                      <a:lnTo>
                        <a:pt x="523" y="3410"/>
                      </a:lnTo>
                      <a:cubicBezTo>
                        <a:pt x="409" y="2635"/>
                        <a:pt x="211" y="1288"/>
                        <a:pt x="166" y="442"/>
                      </a:cubicBezTo>
                      <a:close/>
                      <a:moveTo>
                        <a:pt x="88" y="0"/>
                      </a:moveTo>
                      <a:cubicBezTo>
                        <a:pt x="83" y="0"/>
                        <a:pt x="78" y="0"/>
                        <a:pt x="73" y="1"/>
                      </a:cubicBezTo>
                      <a:cubicBezTo>
                        <a:pt x="41" y="8"/>
                        <a:pt x="19" y="36"/>
                        <a:pt x="17" y="69"/>
                      </a:cubicBezTo>
                      <a:cubicBezTo>
                        <a:pt x="1" y="840"/>
                        <a:pt x="250" y="2523"/>
                        <a:pt x="383" y="3428"/>
                      </a:cubicBezTo>
                      <a:lnTo>
                        <a:pt x="827" y="6453"/>
                      </a:lnTo>
                      <a:cubicBezTo>
                        <a:pt x="831" y="6479"/>
                        <a:pt x="849" y="6500"/>
                        <a:pt x="871" y="6509"/>
                      </a:cubicBezTo>
                      <a:cubicBezTo>
                        <a:pt x="879" y="6512"/>
                        <a:pt x="888" y="6514"/>
                        <a:pt x="896" y="6514"/>
                      </a:cubicBezTo>
                      <a:cubicBezTo>
                        <a:pt x="898" y="6514"/>
                        <a:pt x="900" y="6514"/>
                        <a:pt x="902" y="6514"/>
                      </a:cubicBezTo>
                      <a:cubicBezTo>
                        <a:pt x="938" y="6512"/>
                        <a:pt x="967" y="6481"/>
                        <a:pt x="967" y="6443"/>
                      </a:cubicBezTo>
                      <a:lnTo>
                        <a:pt x="967" y="6432"/>
                      </a:lnTo>
                      <a:cubicBezTo>
                        <a:pt x="948" y="4766"/>
                        <a:pt x="914" y="1665"/>
                        <a:pt x="151" y="40"/>
                      </a:cubicBezTo>
                      <a:cubicBezTo>
                        <a:pt x="140" y="14"/>
                        <a:pt x="115" y="0"/>
                        <a:pt x="8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34"/>
                <p:cNvSpPr/>
                <p:nvPr/>
              </p:nvSpPr>
              <p:spPr>
                <a:xfrm>
                  <a:off x="3081377" y="1884925"/>
                  <a:ext cx="344404" cy="90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9" h="1788" extrusionOk="0">
                      <a:moveTo>
                        <a:pt x="1296" y="299"/>
                      </a:moveTo>
                      <a:cubicBezTo>
                        <a:pt x="2777" y="518"/>
                        <a:pt x="4651" y="891"/>
                        <a:pt x="5944" y="1408"/>
                      </a:cubicBezTo>
                      <a:cubicBezTo>
                        <a:pt x="6093" y="1468"/>
                        <a:pt x="6234" y="1530"/>
                        <a:pt x="6368" y="1595"/>
                      </a:cubicBezTo>
                      <a:cubicBezTo>
                        <a:pt x="5696" y="1470"/>
                        <a:pt x="4657" y="1180"/>
                        <a:pt x="3859" y="956"/>
                      </a:cubicBezTo>
                      <a:cubicBezTo>
                        <a:pt x="3452" y="840"/>
                        <a:pt x="3100" y="742"/>
                        <a:pt x="2867" y="685"/>
                      </a:cubicBezTo>
                      <a:lnTo>
                        <a:pt x="1296" y="299"/>
                      </a:lnTo>
                      <a:close/>
                      <a:moveTo>
                        <a:pt x="76" y="0"/>
                      </a:moveTo>
                      <a:cubicBezTo>
                        <a:pt x="43" y="0"/>
                        <a:pt x="13" y="25"/>
                        <a:pt x="7" y="58"/>
                      </a:cubicBezTo>
                      <a:cubicBezTo>
                        <a:pt x="1" y="93"/>
                        <a:pt x="19" y="125"/>
                        <a:pt x="50" y="136"/>
                      </a:cubicBezTo>
                      <a:cubicBezTo>
                        <a:pt x="52" y="137"/>
                        <a:pt x="55" y="138"/>
                        <a:pt x="57" y="138"/>
                      </a:cubicBezTo>
                      <a:cubicBezTo>
                        <a:pt x="58" y="138"/>
                        <a:pt x="58" y="138"/>
                        <a:pt x="59" y="137"/>
                      </a:cubicBezTo>
                      <a:lnTo>
                        <a:pt x="2832" y="820"/>
                      </a:lnTo>
                      <a:cubicBezTo>
                        <a:pt x="3063" y="877"/>
                        <a:pt x="3413" y="975"/>
                        <a:pt x="3819" y="1089"/>
                      </a:cubicBezTo>
                      <a:cubicBezTo>
                        <a:pt x="4859" y="1380"/>
                        <a:pt x="6151" y="1743"/>
                        <a:pt x="6745" y="1787"/>
                      </a:cubicBezTo>
                      <a:cubicBezTo>
                        <a:pt x="6747" y="1787"/>
                        <a:pt x="6750" y="1787"/>
                        <a:pt x="6752" y="1787"/>
                      </a:cubicBezTo>
                      <a:cubicBezTo>
                        <a:pt x="6781" y="1787"/>
                        <a:pt x="6808" y="1767"/>
                        <a:pt x="6818" y="1738"/>
                      </a:cubicBezTo>
                      <a:cubicBezTo>
                        <a:pt x="6828" y="1707"/>
                        <a:pt x="6815" y="1673"/>
                        <a:pt x="6787" y="1657"/>
                      </a:cubicBezTo>
                      <a:cubicBezTo>
                        <a:pt x="5260" y="753"/>
                        <a:pt x="1855" y="191"/>
                        <a:pt x="84" y="1"/>
                      </a:cubicBezTo>
                      <a:cubicBezTo>
                        <a:pt x="81" y="0"/>
                        <a:pt x="79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34"/>
                <p:cNvSpPr/>
                <p:nvPr/>
              </p:nvSpPr>
              <p:spPr>
                <a:xfrm>
                  <a:off x="2988983" y="1550098"/>
                  <a:ext cx="99806" cy="341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9" h="6767" extrusionOk="0">
                      <a:moveTo>
                        <a:pt x="211" y="450"/>
                      </a:moveTo>
                      <a:lnTo>
                        <a:pt x="211" y="450"/>
                      </a:lnTo>
                      <a:cubicBezTo>
                        <a:pt x="861" y="1712"/>
                        <a:pt x="1354" y="3838"/>
                        <a:pt x="1646" y="5482"/>
                      </a:cubicBezTo>
                      <a:lnTo>
                        <a:pt x="1216" y="3923"/>
                      </a:lnTo>
                      <a:cubicBezTo>
                        <a:pt x="1152" y="3691"/>
                        <a:pt x="1044" y="3342"/>
                        <a:pt x="919" y="2938"/>
                      </a:cubicBezTo>
                      <a:cubicBezTo>
                        <a:pt x="673" y="2147"/>
                        <a:pt x="353" y="1117"/>
                        <a:pt x="211" y="450"/>
                      </a:cubicBezTo>
                      <a:close/>
                      <a:moveTo>
                        <a:pt x="74" y="0"/>
                      </a:moveTo>
                      <a:cubicBezTo>
                        <a:pt x="66" y="0"/>
                        <a:pt x="58" y="1"/>
                        <a:pt x="51" y="4"/>
                      </a:cubicBezTo>
                      <a:cubicBezTo>
                        <a:pt x="21" y="14"/>
                        <a:pt x="0" y="45"/>
                        <a:pt x="4" y="77"/>
                      </a:cubicBezTo>
                      <a:cubicBezTo>
                        <a:pt x="65" y="671"/>
                        <a:pt x="463" y="1953"/>
                        <a:pt x="783" y="2983"/>
                      </a:cubicBezTo>
                      <a:cubicBezTo>
                        <a:pt x="908" y="3385"/>
                        <a:pt x="1016" y="3733"/>
                        <a:pt x="1079" y="3961"/>
                      </a:cubicBezTo>
                      <a:lnTo>
                        <a:pt x="1838" y="6716"/>
                      </a:lnTo>
                      <a:cubicBezTo>
                        <a:pt x="1843" y="6738"/>
                        <a:pt x="1860" y="6754"/>
                        <a:pt x="1880" y="6763"/>
                      </a:cubicBezTo>
                      <a:cubicBezTo>
                        <a:pt x="1888" y="6765"/>
                        <a:pt x="1898" y="6767"/>
                        <a:pt x="1907" y="6767"/>
                      </a:cubicBezTo>
                      <a:cubicBezTo>
                        <a:pt x="1910" y="6767"/>
                        <a:pt x="1914" y="6767"/>
                        <a:pt x="1918" y="6766"/>
                      </a:cubicBezTo>
                      <a:cubicBezTo>
                        <a:pt x="1954" y="6758"/>
                        <a:pt x="1979" y="6723"/>
                        <a:pt x="1974" y="6687"/>
                      </a:cubicBezTo>
                      <a:cubicBezTo>
                        <a:pt x="1736" y="4922"/>
                        <a:pt x="1080" y="1535"/>
                        <a:pt x="133" y="32"/>
                      </a:cubicBezTo>
                      <a:cubicBezTo>
                        <a:pt x="120" y="11"/>
                        <a:pt x="98" y="0"/>
                        <a:pt x="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34"/>
                <p:cNvSpPr/>
                <p:nvPr/>
              </p:nvSpPr>
              <p:spPr>
                <a:xfrm>
                  <a:off x="3523425" y="1393805"/>
                  <a:ext cx="292307" cy="11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6" h="2271" extrusionOk="0">
                      <a:moveTo>
                        <a:pt x="5356" y="188"/>
                      </a:moveTo>
                      <a:lnTo>
                        <a:pt x="5356" y="188"/>
                      </a:lnTo>
                      <a:cubicBezTo>
                        <a:pt x="4741" y="514"/>
                        <a:pt x="4070" y="761"/>
                        <a:pt x="3417" y="1000"/>
                      </a:cubicBezTo>
                      <a:lnTo>
                        <a:pt x="3184" y="1087"/>
                      </a:lnTo>
                      <a:cubicBezTo>
                        <a:pt x="2698" y="1267"/>
                        <a:pt x="2154" y="1434"/>
                        <a:pt x="1628" y="1599"/>
                      </a:cubicBezTo>
                      <a:cubicBezTo>
                        <a:pt x="1401" y="1670"/>
                        <a:pt x="1172" y="1742"/>
                        <a:pt x="946" y="1814"/>
                      </a:cubicBezTo>
                      <a:cubicBezTo>
                        <a:pt x="2280" y="1093"/>
                        <a:pt x="3824" y="342"/>
                        <a:pt x="5356" y="188"/>
                      </a:cubicBezTo>
                      <a:close/>
                      <a:moveTo>
                        <a:pt x="5707" y="1"/>
                      </a:moveTo>
                      <a:cubicBezTo>
                        <a:pt x="5706" y="1"/>
                        <a:pt x="5705" y="1"/>
                        <a:pt x="5704" y="1"/>
                      </a:cubicBezTo>
                      <a:cubicBezTo>
                        <a:pt x="3763" y="74"/>
                        <a:pt x="1794" y="1159"/>
                        <a:pt x="213" y="2031"/>
                      </a:cubicBezTo>
                      <a:lnTo>
                        <a:pt x="54" y="2119"/>
                      </a:lnTo>
                      <a:cubicBezTo>
                        <a:pt x="17" y="2140"/>
                        <a:pt x="1" y="2184"/>
                        <a:pt x="19" y="2224"/>
                      </a:cubicBezTo>
                      <a:cubicBezTo>
                        <a:pt x="27" y="2243"/>
                        <a:pt x="44" y="2257"/>
                        <a:pt x="62" y="2265"/>
                      </a:cubicBezTo>
                      <a:cubicBezTo>
                        <a:pt x="71" y="2269"/>
                        <a:pt x="81" y="2271"/>
                        <a:pt x="91" y="2271"/>
                      </a:cubicBezTo>
                      <a:cubicBezTo>
                        <a:pt x="100" y="2271"/>
                        <a:pt x="110" y="2269"/>
                        <a:pt x="119" y="2264"/>
                      </a:cubicBezTo>
                      <a:cubicBezTo>
                        <a:pt x="606" y="2084"/>
                        <a:pt x="1151" y="1915"/>
                        <a:pt x="1676" y="1752"/>
                      </a:cubicBezTo>
                      <a:cubicBezTo>
                        <a:pt x="2206" y="1587"/>
                        <a:pt x="2751" y="1417"/>
                        <a:pt x="3241" y="1236"/>
                      </a:cubicBezTo>
                      <a:lnTo>
                        <a:pt x="3474" y="1150"/>
                      </a:lnTo>
                      <a:cubicBezTo>
                        <a:pt x="4245" y="867"/>
                        <a:pt x="5041" y="574"/>
                        <a:pt x="5749" y="151"/>
                      </a:cubicBezTo>
                      <a:cubicBezTo>
                        <a:pt x="5781" y="133"/>
                        <a:pt x="5795" y="94"/>
                        <a:pt x="5785" y="59"/>
                      </a:cubicBezTo>
                      <a:cubicBezTo>
                        <a:pt x="5775" y="23"/>
                        <a:pt x="5742" y="1"/>
                        <a:pt x="57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34"/>
                <p:cNvSpPr/>
                <p:nvPr/>
              </p:nvSpPr>
              <p:spPr>
                <a:xfrm>
                  <a:off x="3519441" y="1194946"/>
                  <a:ext cx="46499" cy="3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6158" extrusionOk="0">
                      <a:moveTo>
                        <a:pt x="252" y="446"/>
                      </a:moveTo>
                      <a:cubicBezTo>
                        <a:pt x="652" y="1933"/>
                        <a:pt x="495" y="3643"/>
                        <a:pt x="295" y="5147"/>
                      </a:cubicBezTo>
                      <a:cubicBezTo>
                        <a:pt x="281" y="4909"/>
                        <a:pt x="268" y="4669"/>
                        <a:pt x="253" y="4433"/>
                      </a:cubicBezTo>
                      <a:cubicBezTo>
                        <a:pt x="220" y="3883"/>
                        <a:pt x="185" y="3314"/>
                        <a:pt x="181" y="2795"/>
                      </a:cubicBezTo>
                      <a:lnTo>
                        <a:pt x="179" y="2546"/>
                      </a:lnTo>
                      <a:cubicBezTo>
                        <a:pt x="172" y="1852"/>
                        <a:pt x="165" y="1136"/>
                        <a:pt x="252" y="446"/>
                      </a:cubicBezTo>
                      <a:close/>
                      <a:moveTo>
                        <a:pt x="227" y="0"/>
                      </a:moveTo>
                      <a:cubicBezTo>
                        <a:pt x="225" y="0"/>
                        <a:pt x="222" y="0"/>
                        <a:pt x="220" y="0"/>
                      </a:cubicBezTo>
                      <a:cubicBezTo>
                        <a:pt x="182" y="3"/>
                        <a:pt x="153" y="29"/>
                        <a:pt x="146" y="66"/>
                      </a:cubicBezTo>
                      <a:cubicBezTo>
                        <a:pt x="1" y="878"/>
                        <a:pt x="9" y="1726"/>
                        <a:pt x="16" y="2547"/>
                      </a:cubicBezTo>
                      <a:lnTo>
                        <a:pt x="20" y="2795"/>
                      </a:lnTo>
                      <a:cubicBezTo>
                        <a:pt x="23" y="3318"/>
                        <a:pt x="58" y="3890"/>
                        <a:pt x="92" y="4441"/>
                      </a:cubicBezTo>
                      <a:cubicBezTo>
                        <a:pt x="125" y="4991"/>
                        <a:pt x="160" y="5560"/>
                        <a:pt x="164" y="6079"/>
                      </a:cubicBezTo>
                      <a:cubicBezTo>
                        <a:pt x="164" y="6112"/>
                        <a:pt x="185" y="6141"/>
                        <a:pt x="214" y="6152"/>
                      </a:cubicBezTo>
                      <a:cubicBezTo>
                        <a:pt x="222" y="6155"/>
                        <a:pt x="232" y="6157"/>
                        <a:pt x="239" y="6157"/>
                      </a:cubicBezTo>
                      <a:cubicBezTo>
                        <a:pt x="241" y="6157"/>
                        <a:pt x="244" y="6158"/>
                        <a:pt x="246" y="6158"/>
                      </a:cubicBezTo>
                      <a:cubicBezTo>
                        <a:pt x="285" y="6158"/>
                        <a:pt x="318" y="6128"/>
                        <a:pt x="325" y="6089"/>
                      </a:cubicBezTo>
                      <a:lnTo>
                        <a:pt x="351" y="5909"/>
                      </a:lnTo>
                      <a:cubicBezTo>
                        <a:pt x="605" y="4123"/>
                        <a:pt x="922" y="1899"/>
                        <a:pt x="303" y="54"/>
                      </a:cubicBezTo>
                      <a:cubicBezTo>
                        <a:pt x="291" y="21"/>
                        <a:pt x="261" y="0"/>
                        <a:pt x="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34"/>
                <p:cNvSpPr/>
                <p:nvPr/>
              </p:nvSpPr>
              <p:spPr>
                <a:xfrm>
                  <a:off x="3356945" y="1589537"/>
                  <a:ext cx="300981" cy="8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8" h="1740" extrusionOk="0">
                      <a:moveTo>
                        <a:pt x="5521" y="163"/>
                      </a:moveTo>
                      <a:lnTo>
                        <a:pt x="5521" y="163"/>
                      </a:lnTo>
                      <a:cubicBezTo>
                        <a:pt x="4878" y="429"/>
                        <a:pt x="4188" y="612"/>
                        <a:pt x="3516" y="790"/>
                      </a:cubicBezTo>
                      <a:lnTo>
                        <a:pt x="3275" y="853"/>
                      </a:lnTo>
                      <a:cubicBezTo>
                        <a:pt x="2773" y="986"/>
                        <a:pt x="2216" y="1103"/>
                        <a:pt x="1676" y="1217"/>
                      </a:cubicBezTo>
                      <a:cubicBezTo>
                        <a:pt x="1446" y="1265"/>
                        <a:pt x="1211" y="1315"/>
                        <a:pt x="978" y="1365"/>
                      </a:cubicBezTo>
                      <a:cubicBezTo>
                        <a:pt x="2374" y="773"/>
                        <a:pt x="3981" y="171"/>
                        <a:pt x="5521" y="163"/>
                      </a:cubicBezTo>
                      <a:close/>
                      <a:moveTo>
                        <a:pt x="5554" y="1"/>
                      </a:moveTo>
                      <a:cubicBezTo>
                        <a:pt x="3710" y="1"/>
                        <a:pt x="1788" y="835"/>
                        <a:pt x="225" y="1513"/>
                      </a:cubicBezTo>
                      <a:lnTo>
                        <a:pt x="60" y="1585"/>
                      </a:lnTo>
                      <a:cubicBezTo>
                        <a:pt x="20" y="1602"/>
                        <a:pt x="1" y="1646"/>
                        <a:pt x="15" y="1686"/>
                      </a:cubicBezTo>
                      <a:cubicBezTo>
                        <a:pt x="23" y="1709"/>
                        <a:pt x="41" y="1726"/>
                        <a:pt x="62" y="1734"/>
                      </a:cubicBezTo>
                      <a:cubicBezTo>
                        <a:pt x="71" y="1738"/>
                        <a:pt x="80" y="1740"/>
                        <a:pt x="90" y="1740"/>
                      </a:cubicBezTo>
                      <a:cubicBezTo>
                        <a:pt x="98" y="1740"/>
                        <a:pt x="105" y="1739"/>
                        <a:pt x="112" y="1736"/>
                      </a:cubicBezTo>
                      <a:cubicBezTo>
                        <a:pt x="614" y="1603"/>
                        <a:pt x="1172" y="1487"/>
                        <a:pt x="1711" y="1373"/>
                      </a:cubicBezTo>
                      <a:cubicBezTo>
                        <a:pt x="2253" y="1260"/>
                        <a:pt x="2812" y="1142"/>
                        <a:pt x="3316" y="1007"/>
                      </a:cubicBezTo>
                      <a:lnTo>
                        <a:pt x="3557" y="944"/>
                      </a:lnTo>
                      <a:cubicBezTo>
                        <a:pt x="4350" y="734"/>
                        <a:pt x="5171" y="517"/>
                        <a:pt x="5915" y="163"/>
                      </a:cubicBezTo>
                      <a:cubicBezTo>
                        <a:pt x="5948" y="148"/>
                        <a:pt x="5967" y="111"/>
                        <a:pt x="5959" y="75"/>
                      </a:cubicBezTo>
                      <a:cubicBezTo>
                        <a:pt x="5952" y="39"/>
                        <a:pt x="5921" y="13"/>
                        <a:pt x="5884" y="10"/>
                      </a:cubicBezTo>
                      <a:cubicBezTo>
                        <a:pt x="5775" y="4"/>
                        <a:pt x="5664" y="1"/>
                        <a:pt x="55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34"/>
                <p:cNvSpPr/>
                <p:nvPr/>
              </p:nvSpPr>
              <p:spPr>
                <a:xfrm>
                  <a:off x="3335964" y="1356434"/>
                  <a:ext cx="50937" cy="30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6135" extrusionOk="0">
                      <a:moveTo>
                        <a:pt x="213" y="445"/>
                      </a:moveTo>
                      <a:lnTo>
                        <a:pt x="213" y="445"/>
                      </a:lnTo>
                      <a:cubicBezTo>
                        <a:pt x="743" y="1890"/>
                        <a:pt x="742" y="3606"/>
                        <a:pt x="675" y="5119"/>
                      </a:cubicBezTo>
                      <a:cubicBezTo>
                        <a:pt x="642" y="4884"/>
                        <a:pt x="606" y="4648"/>
                        <a:pt x="571" y="4414"/>
                      </a:cubicBezTo>
                      <a:cubicBezTo>
                        <a:pt x="488" y="3870"/>
                        <a:pt x="403" y="3306"/>
                        <a:pt x="353" y="2790"/>
                      </a:cubicBezTo>
                      <a:lnTo>
                        <a:pt x="328" y="2541"/>
                      </a:lnTo>
                      <a:cubicBezTo>
                        <a:pt x="259" y="1852"/>
                        <a:pt x="188" y="1140"/>
                        <a:pt x="213" y="445"/>
                      </a:cubicBezTo>
                      <a:close/>
                      <a:moveTo>
                        <a:pt x="154" y="1"/>
                      </a:moveTo>
                      <a:cubicBezTo>
                        <a:pt x="149" y="1"/>
                        <a:pt x="145" y="1"/>
                        <a:pt x="141" y="2"/>
                      </a:cubicBezTo>
                      <a:cubicBezTo>
                        <a:pt x="104" y="8"/>
                        <a:pt x="76" y="38"/>
                        <a:pt x="73" y="74"/>
                      </a:cubicBezTo>
                      <a:cubicBezTo>
                        <a:pt x="1" y="896"/>
                        <a:pt x="85" y="1740"/>
                        <a:pt x="166" y="2557"/>
                      </a:cubicBezTo>
                      <a:lnTo>
                        <a:pt x="190" y="2804"/>
                      </a:lnTo>
                      <a:cubicBezTo>
                        <a:pt x="242" y="3323"/>
                        <a:pt x="328" y="3890"/>
                        <a:pt x="411" y="4438"/>
                      </a:cubicBezTo>
                      <a:cubicBezTo>
                        <a:pt x="493" y="4983"/>
                        <a:pt x="578" y="5545"/>
                        <a:pt x="629" y="6062"/>
                      </a:cubicBezTo>
                      <a:cubicBezTo>
                        <a:pt x="632" y="6093"/>
                        <a:pt x="653" y="6118"/>
                        <a:pt x="679" y="6129"/>
                      </a:cubicBezTo>
                      <a:cubicBezTo>
                        <a:pt x="688" y="6131"/>
                        <a:pt x="697" y="6134"/>
                        <a:pt x="706" y="6134"/>
                      </a:cubicBezTo>
                      <a:cubicBezTo>
                        <a:pt x="708" y="6134"/>
                        <a:pt x="709" y="6134"/>
                        <a:pt x="710" y="6134"/>
                      </a:cubicBezTo>
                      <a:cubicBezTo>
                        <a:pt x="753" y="6132"/>
                        <a:pt x="787" y="6100"/>
                        <a:pt x="789" y="6057"/>
                      </a:cubicBezTo>
                      <a:lnTo>
                        <a:pt x="798" y="5876"/>
                      </a:lnTo>
                      <a:cubicBezTo>
                        <a:pt x="893" y="4073"/>
                        <a:pt x="1009" y="1829"/>
                        <a:pt x="226" y="49"/>
                      </a:cubicBezTo>
                      <a:cubicBezTo>
                        <a:pt x="215" y="20"/>
                        <a:pt x="185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34"/>
                <p:cNvSpPr/>
                <p:nvPr/>
              </p:nvSpPr>
              <p:spPr>
                <a:xfrm>
                  <a:off x="3167164" y="1794952"/>
                  <a:ext cx="353128" cy="30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" h="607" extrusionOk="0">
                      <a:moveTo>
                        <a:pt x="3692" y="160"/>
                      </a:moveTo>
                      <a:cubicBezTo>
                        <a:pt x="4863" y="160"/>
                        <a:pt x="5848" y="268"/>
                        <a:pt x="6509" y="406"/>
                      </a:cubicBezTo>
                      <a:cubicBezTo>
                        <a:pt x="6222" y="436"/>
                        <a:pt x="5889" y="446"/>
                        <a:pt x="5544" y="446"/>
                      </a:cubicBezTo>
                      <a:cubicBezTo>
                        <a:pt x="5223" y="446"/>
                        <a:pt x="4891" y="437"/>
                        <a:pt x="4575" y="429"/>
                      </a:cubicBezTo>
                      <a:cubicBezTo>
                        <a:pt x="4282" y="422"/>
                        <a:pt x="4001" y="415"/>
                        <a:pt x="3753" y="415"/>
                      </a:cubicBezTo>
                      <a:cubicBezTo>
                        <a:pt x="3641" y="415"/>
                        <a:pt x="3537" y="417"/>
                        <a:pt x="3441" y="420"/>
                      </a:cubicBezTo>
                      <a:cubicBezTo>
                        <a:pt x="3327" y="425"/>
                        <a:pt x="3209" y="427"/>
                        <a:pt x="3089" y="427"/>
                      </a:cubicBezTo>
                      <a:cubicBezTo>
                        <a:pt x="2666" y="427"/>
                        <a:pt x="2213" y="402"/>
                        <a:pt x="1769" y="378"/>
                      </a:cubicBezTo>
                      <a:cubicBezTo>
                        <a:pt x="1526" y="364"/>
                        <a:pt x="1280" y="351"/>
                        <a:pt x="1037" y="342"/>
                      </a:cubicBezTo>
                      <a:cubicBezTo>
                        <a:pt x="1981" y="212"/>
                        <a:pt x="2881" y="160"/>
                        <a:pt x="3692" y="160"/>
                      </a:cubicBezTo>
                      <a:close/>
                      <a:moveTo>
                        <a:pt x="3861" y="0"/>
                      </a:moveTo>
                      <a:cubicBezTo>
                        <a:pt x="2431" y="0"/>
                        <a:pt x="1004" y="159"/>
                        <a:pt x="70" y="336"/>
                      </a:cubicBezTo>
                      <a:cubicBezTo>
                        <a:pt x="28" y="344"/>
                        <a:pt x="1" y="383"/>
                        <a:pt x="6" y="424"/>
                      </a:cubicBezTo>
                      <a:cubicBezTo>
                        <a:pt x="9" y="455"/>
                        <a:pt x="28" y="480"/>
                        <a:pt x="55" y="490"/>
                      </a:cubicBezTo>
                      <a:cubicBezTo>
                        <a:pt x="66" y="494"/>
                        <a:pt x="76" y="497"/>
                        <a:pt x="86" y="497"/>
                      </a:cubicBezTo>
                      <a:cubicBezTo>
                        <a:pt x="200" y="492"/>
                        <a:pt x="318" y="490"/>
                        <a:pt x="438" y="490"/>
                      </a:cubicBezTo>
                      <a:cubicBezTo>
                        <a:pt x="862" y="490"/>
                        <a:pt x="1317" y="515"/>
                        <a:pt x="1759" y="539"/>
                      </a:cubicBezTo>
                      <a:cubicBezTo>
                        <a:pt x="2205" y="563"/>
                        <a:pt x="2662" y="588"/>
                        <a:pt x="3090" y="588"/>
                      </a:cubicBezTo>
                      <a:cubicBezTo>
                        <a:pt x="3212" y="588"/>
                        <a:pt x="3330" y="586"/>
                        <a:pt x="3446" y="581"/>
                      </a:cubicBezTo>
                      <a:cubicBezTo>
                        <a:pt x="3541" y="578"/>
                        <a:pt x="3644" y="577"/>
                        <a:pt x="3754" y="577"/>
                      </a:cubicBezTo>
                      <a:cubicBezTo>
                        <a:pt x="4000" y="577"/>
                        <a:pt x="4279" y="584"/>
                        <a:pt x="4570" y="591"/>
                      </a:cubicBezTo>
                      <a:cubicBezTo>
                        <a:pt x="4886" y="599"/>
                        <a:pt x="5218" y="607"/>
                        <a:pt x="5540" y="607"/>
                      </a:cubicBezTo>
                      <a:cubicBezTo>
                        <a:pt x="6069" y="607"/>
                        <a:pt x="6572" y="585"/>
                        <a:pt x="6938" y="502"/>
                      </a:cubicBezTo>
                      <a:cubicBezTo>
                        <a:pt x="6973" y="494"/>
                        <a:pt x="6999" y="462"/>
                        <a:pt x="7000" y="425"/>
                      </a:cubicBezTo>
                      <a:cubicBezTo>
                        <a:pt x="7001" y="388"/>
                        <a:pt x="6978" y="354"/>
                        <a:pt x="6942" y="346"/>
                      </a:cubicBezTo>
                      <a:cubicBezTo>
                        <a:pt x="6062" y="94"/>
                        <a:pt x="4960" y="0"/>
                        <a:pt x="38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34"/>
                <p:cNvSpPr/>
                <p:nvPr/>
              </p:nvSpPr>
              <p:spPr>
                <a:xfrm>
                  <a:off x="3141241" y="1467791"/>
                  <a:ext cx="49172" cy="35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6977" extrusionOk="0">
                      <a:moveTo>
                        <a:pt x="217" y="492"/>
                      </a:moveTo>
                      <a:lnTo>
                        <a:pt x="217" y="492"/>
                      </a:lnTo>
                      <a:cubicBezTo>
                        <a:pt x="533" y="1590"/>
                        <a:pt x="837" y="3619"/>
                        <a:pt x="699" y="5943"/>
                      </a:cubicBezTo>
                      <a:cubicBezTo>
                        <a:pt x="671" y="5701"/>
                        <a:pt x="639" y="5455"/>
                        <a:pt x="608" y="5215"/>
                      </a:cubicBezTo>
                      <a:cubicBezTo>
                        <a:pt x="532" y="4650"/>
                        <a:pt x="456" y="4067"/>
                        <a:pt x="437" y="3550"/>
                      </a:cubicBezTo>
                      <a:cubicBezTo>
                        <a:pt x="425" y="3241"/>
                        <a:pt x="383" y="2843"/>
                        <a:pt x="341" y="2422"/>
                      </a:cubicBezTo>
                      <a:cubicBezTo>
                        <a:pt x="275" y="1770"/>
                        <a:pt x="201" y="1050"/>
                        <a:pt x="217" y="492"/>
                      </a:cubicBezTo>
                      <a:close/>
                      <a:moveTo>
                        <a:pt x="169" y="1"/>
                      </a:moveTo>
                      <a:cubicBezTo>
                        <a:pt x="166" y="1"/>
                        <a:pt x="163" y="1"/>
                        <a:pt x="160" y="1"/>
                      </a:cubicBezTo>
                      <a:cubicBezTo>
                        <a:pt x="124" y="6"/>
                        <a:pt x="94" y="33"/>
                        <a:pt x="88" y="70"/>
                      </a:cubicBezTo>
                      <a:cubicBezTo>
                        <a:pt x="0" y="668"/>
                        <a:pt x="97" y="1609"/>
                        <a:pt x="180" y="2437"/>
                      </a:cubicBezTo>
                      <a:cubicBezTo>
                        <a:pt x="223" y="2857"/>
                        <a:pt x="263" y="3254"/>
                        <a:pt x="275" y="3557"/>
                      </a:cubicBezTo>
                      <a:cubicBezTo>
                        <a:pt x="294" y="4081"/>
                        <a:pt x="371" y="4668"/>
                        <a:pt x="445" y="5236"/>
                      </a:cubicBezTo>
                      <a:cubicBezTo>
                        <a:pt x="521" y="5800"/>
                        <a:pt x="597" y="6384"/>
                        <a:pt x="616" y="6900"/>
                      </a:cubicBezTo>
                      <a:cubicBezTo>
                        <a:pt x="618" y="6933"/>
                        <a:pt x="639" y="6960"/>
                        <a:pt x="667" y="6972"/>
                      </a:cubicBezTo>
                      <a:cubicBezTo>
                        <a:pt x="673" y="6975"/>
                        <a:pt x="680" y="6976"/>
                        <a:pt x="686" y="6976"/>
                      </a:cubicBezTo>
                      <a:cubicBezTo>
                        <a:pt x="689" y="6976"/>
                        <a:pt x="691" y="6976"/>
                        <a:pt x="694" y="6975"/>
                      </a:cubicBezTo>
                      <a:cubicBezTo>
                        <a:pt x="695" y="6976"/>
                        <a:pt x="697" y="6976"/>
                        <a:pt x="699" y="6976"/>
                      </a:cubicBezTo>
                      <a:cubicBezTo>
                        <a:pt x="738" y="6976"/>
                        <a:pt x="771" y="6945"/>
                        <a:pt x="776" y="6905"/>
                      </a:cubicBezTo>
                      <a:cubicBezTo>
                        <a:pt x="962" y="5232"/>
                        <a:pt x="975" y="2030"/>
                        <a:pt x="244" y="53"/>
                      </a:cubicBezTo>
                      <a:cubicBezTo>
                        <a:pt x="232" y="22"/>
                        <a:pt x="202" y="1"/>
                        <a:pt x="1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21" name="Google Shape;2421;p34"/>
            <p:cNvGrpSpPr/>
            <p:nvPr/>
          </p:nvGrpSpPr>
          <p:grpSpPr>
            <a:xfrm flipH="1">
              <a:off x="5972593" y="769702"/>
              <a:ext cx="3050473" cy="4148255"/>
              <a:chOff x="2867489" y="1354366"/>
              <a:chExt cx="2336990" cy="3178009"/>
            </a:xfrm>
          </p:grpSpPr>
          <p:sp>
            <p:nvSpPr>
              <p:cNvPr id="2422" name="Google Shape;2422;p34"/>
              <p:cNvSpPr/>
              <p:nvPr/>
            </p:nvSpPr>
            <p:spPr>
              <a:xfrm>
                <a:off x="3336013" y="4251667"/>
                <a:ext cx="1868465" cy="280707"/>
              </a:xfrm>
              <a:custGeom>
                <a:avLst/>
                <a:gdLst/>
                <a:ahLst/>
                <a:cxnLst/>
                <a:rect l="l" t="t" r="r" b="b"/>
                <a:pathLst>
                  <a:path w="29353" h="5566" extrusionOk="0">
                    <a:moveTo>
                      <a:pt x="14676" y="0"/>
                    </a:moveTo>
                    <a:cubicBezTo>
                      <a:pt x="10785" y="0"/>
                      <a:pt x="7051" y="294"/>
                      <a:pt x="4299" y="816"/>
                    </a:cubicBezTo>
                    <a:cubicBezTo>
                      <a:pt x="1547" y="1338"/>
                      <a:pt x="1" y="2045"/>
                      <a:pt x="1" y="2783"/>
                    </a:cubicBezTo>
                    <a:cubicBezTo>
                      <a:pt x="1" y="3522"/>
                      <a:pt x="1547" y="4229"/>
                      <a:pt x="4299" y="4750"/>
                    </a:cubicBezTo>
                    <a:cubicBezTo>
                      <a:pt x="7051" y="5273"/>
                      <a:pt x="10785" y="5566"/>
                      <a:pt x="14676" y="5566"/>
                    </a:cubicBezTo>
                    <a:cubicBezTo>
                      <a:pt x="18569" y="5566"/>
                      <a:pt x="22302" y="5273"/>
                      <a:pt x="25054" y="4750"/>
                    </a:cubicBezTo>
                    <a:cubicBezTo>
                      <a:pt x="27806" y="4229"/>
                      <a:pt x="29352" y="3522"/>
                      <a:pt x="29352" y="2783"/>
                    </a:cubicBezTo>
                    <a:cubicBezTo>
                      <a:pt x="29352" y="2045"/>
                      <a:pt x="27806" y="1338"/>
                      <a:pt x="25054" y="816"/>
                    </a:cubicBezTo>
                    <a:cubicBezTo>
                      <a:pt x="22302" y="294"/>
                      <a:pt x="18569" y="0"/>
                      <a:pt x="14676" y="0"/>
                    </a:cubicBezTo>
                    <a:close/>
                  </a:path>
                </a:pathLst>
              </a:custGeom>
              <a:solidFill>
                <a:srgbClr val="EFA365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4"/>
              <p:cNvSpPr/>
              <p:nvPr/>
            </p:nvSpPr>
            <p:spPr>
              <a:xfrm>
                <a:off x="3891437" y="2646570"/>
                <a:ext cx="746250" cy="915249"/>
              </a:xfrm>
              <a:custGeom>
                <a:avLst/>
                <a:gdLst/>
                <a:ahLst/>
                <a:cxnLst/>
                <a:rect l="l" t="t" r="r" b="b"/>
                <a:pathLst>
                  <a:path w="14797" h="18148" extrusionOk="0">
                    <a:moveTo>
                      <a:pt x="2585" y="1"/>
                    </a:moveTo>
                    <a:cubicBezTo>
                      <a:pt x="1210" y="1"/>
                      <a:pt x="76" y="1096"/>
                      <a:pt x="40" y="2478"/>
                    </a:cubicBezTo>
                    <a:cubicBezTo>
                      <a:pt x="0" y="3885"/>
                      <a:pt x="1110" y="5056"/>
                      <a:pt x="2516" y="5094"/>
                    </a:cubicBezTo>
                    <a:lnTo>
                      <a:pt x="2533" y="5094"/>
                    </a:lnTo>
                    <a:lnTo>
                      <a:pt x="8683" y="5263"/>
                    </a:lnTo>
                    <a:lnTo>
                      <a:pt x="2818" y="16442"/>
                    </a:lnTo>
                    <a:cubicBezTo>
                      <a:pt x="2550" y="16950"/>
                      <a:pt x="2694" y="17590"/>
                      <a:pt x="3175" y="17932"/>
                    </a:cubicBezTo>
                    <a:cubicBezTo>
                      <a:pt x="3379" y="18078"/>
                      <a:pt x="3615" y="18148"/>
                      <a:pt x="3848" y="18148"/>
                    </a:cubicBezTo>
                    <a:cubicBezTo>
                      <a:pt x="4213" y="18148"/>
                      <a:pt x="4572" y="17977"/>
                      <a:pt x="4799" y="17658"/>
                    </a:cubicBezTo>
                    <a:lnTo>
                      <a:pt x="14300" y="4285"/>
                    </a:lnTo>
                    <a:cubicBezTo>
                      <a:pt x="14515" y="3980"/>
                      <a:pt x="14660" y="3609"/>
                      <a:pt x="14694" y="3211"/>
                    </a:cubicBezTo>
                    <a:cubicBezTo>
                      <a:pt x="14796" y="2014"/>
                      <a:pt x="13910" y="962"/>
                      <a:pt x="12712" y="858"/>
                    </a:cubicBezTo>
                    <a:lnTo>
                      <a:pt x="12498" y="840"/>
                    </a:lnTo>
                    <a:lnTo>
                      <a:pt x="2802" y="10"/>
                    </a:lnTo>
                    <a:cubicBezTo>
                      <a:pt x="2756" y="6"/>
                      <a:pt x="2702" y="3"/>
                      <a:pt x="2656" y="2"/>
                    </a:cubicBezTo>
                    <a:cubicBezTo>
                      <a:pt x="2632" y="1"/>
                      <a:pt x="2608" y="1"/>
                      <a:pt x="2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4"/>
              <p:cNvSpPr/>
              <p:nvPr/>
            </p:nvSpPr>
            <p:spPr>
              <a:xfrm>
                <a:off x="2921100" y="1986599"/>
                <a:ext cx="927000" cy="391558"/>
              </a:xfrm>
              <a:custGeom>
                <a:avLst/>
                <a:gdLst/>
                <a:ahLst/>
                <a:cxnLst/>
                <a:rect l="l" t="t" r="r" b="b"/>
                <a:pathLst>
                  <a:path w="18381" h="7764" extrusionOk="0">
                    <a:moveTo>
                      <a:pt x="16576" y="0"/>
                    </a:moveTo>
                    <a:cubicBezTo>
                      <a:pt x="16297" y="0"/>
                      <a:pt x="15995" y="77"/>
                      <a:pt x="15680" y="250"/>
                    </a:cubicBezTo>
                    <a:cubicBezTo>
                      <a:pt x="15625" y="280"/>
                      <a:pt x="15571" y="312"/>
                      <a:pt x="15520" y="347"/>
                    </a:cubicBezTo>
                    <a:lnTo>
                      <a:pt x="14362" y="1138"/>
                    </a:lnTo>
                    <a:lnTo>
                      <a:pt x="12390" y="2485"/>
                    </a:lnTo>
                    <a:lnTo>
                      <a:pt x="10256" y="3944"/>
                    </a:lnTo>
                    <a:lnTo>
                      <a:pt x="8903" y="4870"/>
                    </a:lnTo>
                    <a:lnTo>
                      <a:pt x="6469" y="3872"/>
                    </a:lnTo>
                    <a:lnTo>
                      <a:pt x="978" y="1625"/>
                    </a:lnTo>
                    <a:cubicBezTo>
                      <a:pt x="898" y="1590"/>
                      <a:pt x="813" y="1574"/>
                      <a:pt x="730" y="1574"/>
                    </a:cubicBezTo>
                    <a:cubicBezTo>
                      <a:pt x="703" y="1574"/>
                      <a:pt x="676" y="1575"/>
                      <a:pt x="649" y="1579"/>
                    </a:cubicBezTo>
                    <a:cubicBezTo>
                      <a:pt x="416" y="1606"/>
                      <a:pt x="206" y="1756"/>
                      <a:pt x="111" y="1988"/>
                    </a:cubicBezTo>
                    <a:cubicBezTo>
                      <a:pt x="0" y="2257"/>
                      <a:pt x="80" y="2557"/>
                      <a:pt x="287" y="2739"/>
                    </a:cubicBezTo>
                    <a:cubicBezTo>
                      <a:pt x="317" y="2766"/>
                      <a:pt x="351" y="2789"/>
                      <a:pt x="387" y="2811"/>
                    </a:cubicBezTo>
                    <a:lnTo>
                      <a:pt x="8465" y="7598"/>
                    </a:lnTo>
                    <a:cubicBezTo>
                      <a:pt x="8653" y="7710"/>
                      <a:pt x="8860" y="7763"/>
                      <a:pt x="9064" y="7763"/>
                    </a:cubicBezTo>
                    <a:cubicBezTo>
                      <a:pt x="9259" y="7763"/>
                      <a:pt x="9451" y="7715"/>
                      <a:pt x="9622" y="7622"/>
                    </a:cubicBezTo>
                    <a:lnTo>
                      <a:pt x="9769" y="7542"/>
                    </a:lnTo>
                    <a:cubicBezTo>
                      <a:pt x="11083" y="6830"/>
                      <a:pt x="12555" y="6321"/>
                      <a:pt x="13922" y="5721"/>
                    </a:cubicBezTo>
                    <a:cubicBezTo>
                      <a:pt x="15402" y="5071"/>
                      <a:pt x="17668" y="4467"/>
                      <a:pt x="18201" y="2729"/>
                    </a:cubicBezTo>
                    <a:cubicBezTo>
                      <a:pt x="18381" y="2145"/>
                      <a:pt x="18307" y="1517"/>
                      <a:pt x="18055" y="1010"/>
                    </a:cubicBezTo>
                    <a:cubicBezTo>
                      <a:pt x="17762" y="423"/>
                      <a:pt x="17232" y="0"/>
                      <a:pt x="16576" y="0"/>
                    </a:cubicBezTo>
                    <a:close/>
                  </a:path>
                </a:pathLst>
              </a:custGeom>
              <a:solidFill>
                <a:srgbClr val="FF6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4"/>
              <p:cNvSpPr/>
              <p:nvPr/>
            </p:nvSpPr>
            <p:spPr>
              <a:xfrm>
                <a:off x="2965077" y="1986498"/>
                <a:ext cx="883224" cy="391507"/>
              </a:xfrm>
              <a:custGeom>
                <a:avLst/>
                <a:gdLst/>
                <a:ahLst/>
                <a:cxnLst/>
                <a:rect l="l" t="t" r="r" b="b"/>
                <a:pathLst>
                  <a:path w="17513" h="7763" extrusionOk="0">
                    <a:moveTo>
                      <a:pt x="15703" y="1"/>
                    </a:moveTo>
                    <a:cubicBezTo>
                      <a:pt x="15425" y="1"/>
                      <a:pt x="15125" y="77"/>
                      <a:pt x="14812" y="249"/>
                    </a:cubicBezTo>
                    <a:cubicBezTo>
                      <a:pt x="14757" y="279"/>
                      <a:pt x="14703" y="313"/>
                      <a:pt x="14653" y="346"/>
                    </a:cubicBezTo>
                    <a:lnTo>
                      <a:pt x="13494" y="1137"/>
                    </a:lnTo>
                    <a:lnTo>
                      <a:pt x="11523" y="2486"/>
                    </a:lnTo>
                    <a:lnTo>
                      <a:pt x="9389" y="3945"/>
                    </a:lnTo>
                    <a:lnTo>
                      <a:pt x="8034" y="4870"/>
                    </a:lnTo>
                    <a:lnTo>
                      <a:pt x="5602" y="3873"/>
                    </a:lnTo>
                    <a:lnTo>
                      <a:pt x="523" y="1793"/>
                    </a:lnTo>
                    <a:cubicBezTo>
                      <a:pt x="404" y="2256"/>
                      <a:pt x="225" y="2688"/>
                      <a:pt x="0" y="3098"/>
                    </a:cubicBezTo>
                    <a:lnTo>
                      <a:pt x="7596" y="7598"/>
                    </a:lnTo>
                    <a:cubicBezTo>
                      <a:pt x="7785" y="7709"/>
                      <a:pt x="7992" y="7762"/>
                      <a:pt x="8196" y="7762"/>
                    </a:cubicBezTo>
                    <a:cubicBezTo>
                      <a:pt x="8391" y="7762"/>
                      <a:pt x="8583" y="7714"/>
                      <a:pt x="8753" y="7623"/>
                    </a:cubicBezTo>
                    <a:lnTo>
                      <a:pt x="8901" y="7543"/>
                    </a:lnTo>
                    <a:cubicBezTo>
                      <a:pt x="10215" y="6831"/>
                      <a:pt x="11686" y="6321"/>
                      <a:pt x="13054" y="5721"/>
                    </a:cubicBezTo>
                    <a:cubicBezTo>
                      <a:pt x="14534" y="5072"/>
                      <a:pt x="16800" y="4469"/>
                      <a:pt x="17333" y="2730"/>
                    </a:cubicBezTo>
                    <a:cubicBezTo>
                      <a:pt x="17513" y="2146"/>
                      <a:pt x="17438" y="1518"/>
                      <a:pt x="17187" y="1011"/>
                    </a:cubicBezTo>
                    <a:cubicBezTo>
                      <a:pt x="16891" y="424"/>
                      <a:pt x="16359" y="1"/>
                      <a:pt x="15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4"/>
              <p:cNvSpPr/>
              <p:nvPr/>
            </p:nvSpPr>
            <p:spPr>
              <a:xfrm>
                <a:off x="3782552" y="1644307"/>
                <a:ext cx="197393" cy="249943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4956" extrusionOk="0">
                    <a:moveTo>
                      <a:pt x="1441" y="0"/>
                    </a:moveTo>
                    <a:cubicBezTo>
                      <a:pt x="1304" y="0"/>
                      <a:pt x="1168" y="22"/>
                      <a:pt x="1035" y="69"/>
                    </a:cubicBezTo>
                    <a:cubicBezTo>
                      <a:pt x="997" y="82"/>
                      <a:pt x="959" y="97"/>
                      <a:pt x="922" y="115"/>
                    </a:cubicBezTo>
                    <a:cubicBezTo>
                      <a:pt x="306" y="403"/>
                      <a:pt x="0" y="1164"/>
                      <a:pt x="148" y="1919"/>
                    </a:cubicBezTo>
                    <a:cubicBezTo>
                      <a:pt x="175" y="2048"/>
                      <a:pt x="213" y="2179"/>
                      <a:pt x="266" y="2305"/>
                    </a:cubicBezTo>
                    <a:lnTo>
                      <a:pt x="925" y="3881"/>
                    </a:lnTo>
                    <a:cubicBezTo>
                      <a:pt x="1020" y="4109"/>
                      <a:pt x="1152" y="4307"/>
                      <a:pt x="1309" y="4470"/>
                    </a:cubicBezTo>
                    <a:cubicBezTo>
                      <a:pt x="1606" y="4779"/>
                      <a:pt x="1991" y="4955"/>
                      <a:pt x="2375" y="4955"/>
                    </a:cubicBezTo>
                    <a:cubicBezTo>
                      <a:pt x="2500" y="4955"/>
                      <a:pt x="2625" y="4937"/>
                      <a:pt x="2747" y="4898"/>
                    </a:cubicBezTo>
                    <a:cubicBezTo>
                      <a:pt x="2796" y="4882"/>
                      <a:pt x="2847" y="4864"/>
                      <a:pt x="2897" y="4840"/>
                    </a:cubicBezTo>
                    <a:cubicBezTo>
                      <a:pt x="3619" y="4502"/>
                      <a:pt x="3914" y="3516"/>
                      <a:pt x="3554" y="2650"/>
                    </a:cubicBezTo>
                    <a:lnTo>
                      <a:pt x="3346" y="2151"/>
                    </a:lnTo>
                    <a:lnTo>
                      <a:pt x="3273" y="1980"/>
                    </a:lnTo>
                    <a:lnTo>
                      <a:pt x="2894" y="1075"/>
                    </a:lnTo>
                    <a:cubicBezTo>
                      <a:pt x="2616" y="409"/>
                      <a:pt x="2027" y="0"/>
                      <a:pt x="1441" y="0"/>
                    </a:cubicBezTo>
                    <a:close/>
                  </a:path>
                </a:pathLst>
              </a:custGeom>
              <a:solidFill>
                <a:srgbClr val="FF6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4"/>
              <p:cNvSpPr/>
              <p:nvPr/>
            </p:nvSpPr>
            <p:spPr>
              <a:xfrm>
                <a:off x="3810794" y="1840695"/>
                <a:ext cx="155534" cy="16446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261" extrusionOk="0">
                    <a:moveTo>
                      <a:pt x="2289" y="0"/>
                    </a:moveTo>
                    <a:cubicBezTo>
                      <a:pt x="1592" y="155"/>
                      <a:pt x="772" y="225"/>
                      <a:pt x="60" y="278"/>
                    </a:cubicBezTo>
                    <a:cubicBezTo>
                      <a:pt x="350" y="730"/>
                      <a:pt x="574" y="1310"/>
                      <a:pt x="392" y="1813"/>
                    </a:cubicBezTo>
                    <a:cubicBezTo>
                      <a:pt x="286" y="2104"/>
                      <a:pt x="87" y="2616"/>
                      <a:pt x="0" y="2742"/>
                    </a:cubicBezTo>
                    <a:cubicBezTo>
                      <a:pt x="187" y="3144"/>
                      <a:pt x="629" y="3223"/>
                      <a:pt x="1240" y="3232"/>
                    </a:cubicBezTo>
                    <a:cubicBezTo>
                      <a:pt x="1444" y="3235"/>
                      <a:pt x="1649" y="3260"/>
                      <a:pt x="1851" y="3260"/>
                    </a:cubicBezTo>
                    <a:cubicBezTo>
                      <a:pt x="1984" y="3260"/>
                      <a:pt x="2115" y="3249"/>
                      <a:pt x="2244" y="3214"/>
                    </a:cubicBezTo>
                    <a:cubicBezTo>
                      <a:pt x="2568" y="3124"/>
                      <a:pt x="2908" y="3015"/>
                      <a:pt x="3084" y="2734"/>
                    </a:cubicBezTo>
                    <a:cubicBezTo>
                      <a:pt x="2602" y="1901"/>
                      <a:pt x="2327" y="955"/>
                      <a:pt x="2289" y="0"/>
                    </a:cubicBezTo>
                    <a:close/>
                  </a:path>
                </a:pathLst>
              </a:custGeom>
              <a:solidFill>
                <a:srgbClr val="FF6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4"/>
              <p:cNvSpPr/>
              <p:nvPr/>
            </p:nvSpPr>
            <p:spPr>
              <a:xfrm>
                <a:off x="2896488" y="1998703"/>
                <a:ext cx="89568" cy="122047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2420" extrusionOk="0">
                    <a:moveTo>
                      <a:pt x="1532" y="0"/>
                    </a:moveTo>
                    <a:cubicBezTo>
                      <a:pt x="1353" y="0"/>
                      <a:pt x="1226" y="852"/>
                      <a:pt x="1226" y="852"/>
                    </a:cubicBezTo>
                    <a:cubicBezTo>
                      <a:pt x="1226" y="852"/>
                      <a:pt x="1113" y="672"/>
                      <a:pt x="958" y="445"/>
                    </a:cubicBezTo>
                    <a:cubicBezTo>
                      <a:pt x="755" y="702"/>
                      <a:pt x="534" y="947"/>
                      <a:pt x="344" y="1216"/>
                    </a:cubicBezTo>
                    <a:cubicBezTo>
                      <a:pt x="226" y="1386"/>
                      <a:pt x="112" y="1558"/>
                      <a:pt x="0" y="1732"/>
                    </a:cubicBezTo>
                    <a:cubicBezTo>
                      <a:pt x="162" y="1902"/>
                      <a:pt x="331" y="2073"/>
                      <a:pt x="486" y="2229"/>
                    </a:cubicBezTo>
                    <a:cubicBezTo>
                      <a:pt x="615" y="2358"/>
                      <a:pt x="781" y="2420"/>
                      <a:pt x="946" y="2420"/>
                    </a:cubicBezTo>
                    <a:cubicBezTo>
                      <a:pt x="1167" y="2420"/>
                      <a:pt x="1385" y="2308"/>
                      <a:pt x="1508" y="2096"/>
                    </a:cubicBezTo>
                    <a:lnTo>
                      <a:pt x="1542" y="2038"/>
                    </a:lnTo>
                    <a:cubicBezTo>
                      <a:pt x="1614" y="1917"/>
                      <a:pt x="1656" y="1781"/>
                      <a:pt x="1667" y="1641"/>
                    </a:cubicBezTo>
                    <a:cubicBezTo>
                      <a:pt x="1707" y="1154"/>
                      <a:pt x="1775" y="15"/>
                      <a:pt x="1535" y="1"/>
                    </a:cubicBezTo>
                    <a:cubicBezTo>
                      <a:pt x="1534" y="0"/>
                      <a:pt x="1533" y="0"/>
                      <a:pt x="1532" y="0"/>
                    </a:cubicBezTo>
                    <a:close/>
                  </a:path>
                </a:pathLst>
              </a:custGeom>
              <a:solidFill>
                <a:srgbClr val="FF6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4"/>
              <p:cNvSpPr/>
              <p:nvPr/>
            </p:nvSpPr>
            <p:spPr>
              <a:xfrm>
                <a:off x="4557006" y="1354366"/>
                <a:ext cx="133797" cy="167537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3322" extrusionOk="0">
                    <a:moveTo>
                      <a:pt x="1615" y="0"/>
                    </a:moveTo>
                    <a:cubicBezTo>
                      <a:pt x="1352" y="0"/>
                      <a:pt x="1339" y="1357"/>
                      <a:pt x="1339" y="1357"/>
                    </a:cubicBezTo>
                    <a:cubicBezTo>
                      <a:pt x="1339" y="1357"/>
                      <a:pt x="1271" y="88"/>
                      <a:pt x="1051" y="88"/>
                    </a:cubicBezTo>
                    <a:cubicBezTo>
                      <a:pt x="1048" y="88"/>
                      <a:pt x="1046" y="88"/>
                      <a:pt x="1044" y="89"/>
                    </a:cubicBezTo>
                    <a:cubicBezTo>
                      <a:pt x="816" y="114"/>
                      <a:pt x="971" y="1786"/>
                      <a:pt x="971" y="1786"/>
                    </a:cubicBezTo>
                    <a:cubicBezTo>
                      <a:pt x="971" y="1786"/>
                      <a:pt x="450" y="1243"/>
                      <a:pt x="265" y="1243"/>
                    </a:cubicBezTo>
                    <a:cubicBezTo>
                      <a:pt x="250" y="1243"/>
                      <a:pt x="237" y="1246"/>
                      <a:pt x="227" y="1254"/>
                    </a:cubicBezTo>
                    <a:cubicBezTo>
                      <a:pt x="0" y="1432"/>
                      <a:pt x="1241" y="2832"/>
                      <a:pt x="1241" y="2832"/>
                    </a:cubicBezTo>
                    <a:lnTo>
                      <a:pt x="2246" y="3321"/>
                    </a:lnTo>
                    <a:cubicBezTo>
                      <a:pt x="2247" y="3321"/>
                      <a:pt x="2652" y="730"/>
                      <a:pt x="2461" y="663"/>
                    </a:cubicBezTo>
                    <a:cubicBezTo>
                      <a:pt x="2453" y="660"/>
                      <a:pt x="2445" y="658"/>
                      <a:pt x="2438" y="658"/>
                    </a:cubicBezTo>
                    <a:cubicBezTo>
                      <a:pt x="2254" y="658"/>
                      <a:pt x="2070" y="1414"/>
                      <a:pt x="2070" y="1414"/>
                    </a:cubicBezTo>
                    <a:cubicBezTo>
                      <a:pt x="2070" y="1414"/>
                      <a:pt x="2257" y="327"/>
                      <a:pt x="2121" y="251"/>
                    </a:cubicBezTo>
                    <a:cubicBezTo>
                      <a:pt x="2111" y="245"/>
                      <a:pt x="2101" y="243"/>
                      <a:pt x="2091" y="243"/>
                    </a:cubicBezTo>
                    <a:cubicBezTo>
                      <a:pt x="1887" y="243"/>
                      <a:pt x="1711" y="1371"/>
                      <a:pt x="1711" y="1371"/>
                    </a:cubicBezTo>
                    <a:cubicBezTo>
                      <a:pt x="1711" y="1371"/>
                      <a:pt x="1885" y="14"/>
                      <a:pt x="1619" y="1"/>
                    </a:cubicBezTo>
                    <a:cubicBezTo>
                      <a:pt x="1618" y="1"/>
                      <a:pt x="1616" y="0"/>
                      <a:pt x="1615" y="0"/>
                    </a:cubicBezTo>
                    <a:close/>
                  </a:path>
                </a:pathLst>
              </a:custGeom>
              <a:solidFill>
                <a:srgbClr val="FF6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4"/>
              <p:cNvSpPr/>
              <p:nvPr/>
            </p:nvSpPr>
            <p:spPr>
              <a:xfrm>
                <a:off x="3984840" y="1479289"/>
                <a:ext cx="690623" cy="659960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13086" extrusionOk="0">
                    <a:moveTo>
                      <a:pt x="12991" y="1"/>
                    </a:moveTo>
                    <a:cubicBezTo>
                      <a:pt x="12796" y="1"/>
                      <a:pt x="12619" y="98"/>
                      <a:pt x="12521" y="261"/>
                    </a:cubicBezTo>
                    <a:lnTo>
                      <a:pt x="8538" y="6881"/>
                    </a:lnTo>
                    <a:lnTo>
                      <a:pt x="8538" y="6881"/>
                    </a:lnTo>
                    <a:lnTo>
                      <a:pt x="1263" y="9684"/>
                    </a:lnTo>
                    <a:cubicBezTo>
                      <a:pt x="384" y="10022"/>
                      <a:pt x="1" y="11035"/>
                      <a:pt x="408" y="11944"/>
                    </a:cubicBezTo>
                    <a:cubicBezTo>
                      <a:pt x="725" y="12648"/>
                      <a:pt x="1427" y="13085"/>
                      <a:pt x="2136" y="13085"/>
                    </a:cubicBezTo>
                    <a:cubicBezTo>
                      <a:pt x="2340" y="13085"/>
                      <a:pt x="2544" y="13049"/>
                      <a:pt x="2740" y="12973"/>
                    </a:cubicBezTo>
                    <a:lnTo>
                      <a:pt x="10497" y="9984"/>
                    </a:lnTo>
                    <a:lnTo>
                      <a:pt x="10678" y="9915"/>
                    </a:lnTo>
                    <a:cubicBezTo>
                      <a:pt x="11040" y="9775"/>
                      <a:pt x="11288" y="9475"/>
                      <a:pt x="11383" y="9127"/>
                    </a:cubicBezTo>
                    <a:lnTo>
                      <a:pt x="13610" y="788"/>
                    </a:lnTo>
                    <a:cubicBezTo>
                      <a:pt x="13693" y="478"/>
                      <a:pt x="13503" y="141"/>
                      <a:pt x="13186" y="33"/>
                    </a:cubicBezTo>
                    <a:cubicBezTo>
                      <a:pt x="13121" y="11"/>
                      <a:pt x="13055" y="1"/>
                      <a:pt x="12991" y="1"/>
                    </a:cubicBezTo>
                    <a:close/>
                  </a:path>
                </a:pathLst>
              </a:custGeom>
              <a:solidFill>
                <a:srgbClr val="FF6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4"/>
              <p:cNvSpPr/>
              <p:nvPr/>
            </p:nvSpPr>
            <p:spPr>
              <a:xfrm>
                <a:off x="3984890" y="1544096"/>
                <a:ext cx="677561" cy="595154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11801" extrusionOk="0">
                    <a:moveTo>
                      <a:pt x="11903" y="1"/>
                    </a:moveTo>
                    <a:lnTo>
                      <a:pt x="8537" y="5595"/>
                    </a:lnTo>
                    <a:lnTo>
                      <a:pt x="1263" y="8398"/>
                    </a:lnTo>
                    <a:cubicBezTo>
                      <a:pt x="382" y="8736"/>
                      <a:pt x="1" y="9749"/>
                      <a:pt x="407" y="10658"/>
                    </a:cubicBezTo>
                    <a:cubicBezTo>
                      <a:pt x="725" y="11365"/>
                      <a:pt x="1426" y="11801"/>
                      <a:pt x="2136" y="11801"/>
                    </a:cubicBezTo>
                    <a:cubicBezTo>
                      <a:pt x="2340" y="11801"/>
                      <a:pt x="2544" y="11765"/>
                      <a:pt x="2740" y="11690"/>
                    </a:cubicBezTo>
                    <a:lnTo>
                      <a:pt x="10497" y="8700"/>
                    </a:lnTo>
                    <a:lnTo>
                      <a:pt x="10678" y="8631"/>
                    </a:lnTo>
                    <a:cubicBezTo>
                      <a:pt x="11040" y="8491"/>
                      <a:pt x="11288" y="8191"/>
                      <a:pt x="11384" y="7844"/>
                    </a:cubicBezTo>
                    <a:lnTo>
                      <a:pt x="13435" y="161"/>
                    </a:lnTo>
                    <a:cubicBezTo>
                      <a:pt x="12934" y="58"/>
                      <a:pt x="12425" y="3"/>
                      <a:pt x="119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4"/>
              <p:cNvSpPr/>
              <p:nvPr/>
            </p:nvSpPr>
            <p:spPr>
              <a:xfrm>
                <a:off x="3758999" y="1803526"/>
                <a:ext cx="80188" cy="78120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549" extrusionOk="0">
                    <a:moveTo>
                      <a:pt x="794" y="1"/>
                    </a:moveTo>
                    <a:cubicBezTo>
                      <a:pt x="386" y="1"/>
                      <a:pt x="44" y="321"/>
                      <a:pt x="23" y="734"/>
                    </a:cubicBezTo>
                    <a:cubicBezTo>
                      <a:pt x="1" y="1160"/>
                      <a:pt x="328" y="1523"/>
                      <a:pt x="754" y="1547"/>
                    </a:cubicBezTo>
                    <a:cubicBezTo>
                      <a:pt x="767" y="1548"/>
                      <a:pt x="781" y="1548"/>
                      <a:pt x="794" y="1548"/>
                    </a:cubicBezTo>
                    <a:cubicBezTo>
                      <a:pt x="1204" y="1548"/>
                      <a:pt x="1545" y="1229"/>
                      <a:pt x="1567" y="815"/>
                    </a:cubicBezTo>
                    <a:cubicBezTo>
                      <a:pt x="1590" y="389"/>
                      <a:pt x="1263" y="26"/>
                      <a:pt x="836" y="2"/>
                    </a:cubicBezTo>
                    <a:cubicBezTo>
                      <a:pt x="822" y="1"/>
                      <a:pt x="808" y="1"/>
                      <a:pt x="794" y="1"/>
                    </a:cubicBezTo>
                    <a:close/>
                  </a:path>
                </a:pathLst>
              </a:custGeom>
              <a:solidFill>
                <a:srgbClr val="FF6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4"/>
              <p:cNvSpPr/>
              <p:nvPr/>
            </p:nvSpPr>
            <p:spPr>
              <a:xfrm>
                <a:off x="3955437" y="3412855"/>
                <a:ext cx="221147" cy="389641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726" extrusionOk="0">
                    <a:moveTo>
                      <a:pt x="2248" y="0"/>
                    </a:moveTo>
                    <a:lnTo>
                      <a:pt x="0" y="1192"/>
                    </a:lnTo>
                    <a:lnTo>
                      <a:pt x="3461" y="7725"/>
                    </a:lnTo>
                    <a:cubicBezTo>
                      <a:pt x="4129" y="6788"/>
                      <a:pt x="4384" y="5575"/>
                      <a:pt x="4148" y="4464"/>
                    </a:cubicBezTo>
                    <a:cubicBezTo>
                      <a:pt x="4026" y="3894"/>
                      <a:pt x="3782" y="3344"/>
                      <a:pt x="3783" y="2761"/>
                    </a:cubicBezTo>
                    <a:cubicBezTo>
                      <a:pt x="3784" y="2367"/>
                      <a:pt x="3913" y="1977"/>
                      <a:pt x="4130" y="1643"/>
                    </a:cubicBezTo>
                    <a:cubicBezTo>
                      <a:pt x="3720" y="1591"/>
                      <a:pt x="3275" y="1480"/>
                      <a:pt x="2943" y="1256"/>
                    </a:cubicBezTo>
                    <a:cubicBezTo>
                      <a:pt x="2501" y="959"/>
                      <a:pt x="2255" y="501"/>
                      <a:pt x="2248" y="0"/>
                    </a:cubicBezTo>
                    <a:close/>
                  </a:path>
                </a:pathLst>
              </a:custGeom>
              <a:solidFill>
                <a:srgbClr val="0D2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4"/>
              <p:cNvSpPr/>
              <p:nvPr/>
            </p:nvSpPr>
            <p:spPr>
              <a:xfrm>
                <a:off x="3933348" y="3455774"/>
                <a:ext cx="213481" cy="3585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7110" extrusionOk="0">
                    <a:moveTo>
                      <a:pt x="438" y="0"/>
                    </a:moveTo>
                    <a:cubicBezTo>
                      <a:pt x="378" y="0"/>
                      <a:pt x="316" y="14"/>
                      <a:pt x="258" y="45"/>
                    </a:cubicBezTo>
                    <a:cubicBezTo>
                      <a:pt x="73" y="143"/>
                      <a:pt x="1" y="371"/>
                      <a:pt x="97" y="552"/>
                    </a:cubicBezTo>
                    <a:lnTo>
                      <a:pt x="3466" y="6913"/>
                    </a:lnTo>
                    <a:cubicBezTo>
                      <a:pt x="3532" y="7038"/>
                      <a:pt x="3662" y="7109"/>
                      <a:pt x="3796" y="7109"/>
                    </a:cubicBezTo>
                    <a:cubicBezTo>
                      <a:pt x="3857" y="7109"/>
                      <a:pt x="3919" y="7095"/>
                      <a:pt x="3976" y="7064"/>
                    </a:cubicBezTo>
                    <a:cubicBezTo>
                      <a:pt x="4160" y="6966"/>
                      <a:pt x="4233" y="6739"/>
                      <a:pt x="4137" y="6558"/>
                    </a:cubicBezTo>
                    <a:lnTo>
                      <a:pt x="767" y="196"/>
                    </a:lnTo>
                    <a:cubicBezTo>
                      <a:pt x="702" y="71"/>
                      <a:pt x="573" y="0"/>
                      <a:pt x="438" y="0"/>
                    </a:cubicBezTo>
                    <a:close/>
                  </a:path>
                </a:pathLst>
              </a:custGeom>
              <a:solidFill>
                <a:srgbClr val="0D2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4"/>
              <p:cNvSpPr/>
              <p:nvPr/>
            </p:nvSpPr>
            <p:spPr>
              <a:xfrm>
                <a:off x="4036736" y="3426875"/>
                <a:ext cx="62082" cy="155181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3077" fill="none" extrusionOk="0">
                    <a:moveTo>
                      <a:pt x="0" y="3077"/>
                    </a:moveTo>
                    <a:cubicBezTo>
                      <a:pt x="0" y="3077"/>
                      <a:pt x="1231" y="1970"/>
                      <a:pt x="19" y="0"/>
                    </a:cubicBezTo>
                  </a:path>
                </a:pathLst>
              </a:custGeom>
              <a:noFill/>
              <a:ln w="275" cap="rnd" cmpd="sng">
                <a:solidFill>
                  <a:srgbClr val="AD9D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4"/>
              <p:cNvSpPr/>
              <p:nvPr/>
            </p:nvSpPr>
            <p:spPr>
              <a:xfrm>
                <a:off x="3381102" y="2552966"/>
                <a:ext cx="643771" cy="1639006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32499" extrusionOk="0">
                    <a:moveTo>
                      <a:pt x="8762" y="1"/>
                    </a:moveTo>
                    <a:cubicBezTo>
                      <a:pt x="8439" y="1"/>
                      <a:pt x="8110" y="47"/>
                      <a:pt x="7784" y="144"/>
                    </a:cubicBezTo>
                    <a:cubicBezTo>
                      <a:pt x="5969" y="683"/>
                      <a:pt x="4937" y="2590"/>
                      <a:pt x="5477" y="4404"/>
                    </a:cubicBezTo>
                    <a:lnTo>
                      <a:pt x="8705" y="15253"/>
                    </a:lnTo>
                    <a:lnTo>
                      <a:pt x="168" y="31462"/>
                    </a:lnTo>
                    <a:cubicBezTo>
                      <a:pt x="1" y="31781"/>
                      <a:pt x="91" y="32181"/>
                      <a:pt x="394" y="32396"/>
                    </a:cubicBezTo>
                    <a:cubicBezTo>
                      <a:pt x="495" y="32467"/>
                      <a:pt x="685" y="32499"/>
                      <a:pt x="906" y="32499"/>
                    </a:cubicBezTo>
                    <a:cubicBezTo>
                      <a:pt x="1399" y="32499"/>
                      <a:pt x="2047" y="32341"/>
                      <a:pt x="2206" y="32114"/>
                    </a:cubicBezTo>
                    <a:lnTo>
                      <a:pt x="12469" y="16494"/>
                    </a:lnTo>
                    <a:cubicBezTo>
                      <a:pt x="12658" y="16225"/>
                      <a:pt x="12764" y="15892"/>
                      <a:pt x="12747" y="15538"/>
                    </a:cubicBezTo>
                    <a:lnTo>
                      <a:pt x="12729" y="15145"/>
                    </a:lnTo>
                    <a:lnTo>
                      <a:pt x="12182" y="3270"/>
                    </a:lnTo>
                    <a:cubicBezTo>
                      <a:pt x="12169" y="3004"/>
                      <a:pt x="12123" y="2716"/>
                      <a:pt x="12043" y="2451"/>
                    </a:cubicBezTo>
                    <a:cubicBezTo>
                      <a:pt x="11601" y="963"/>
                      <a:pt x="10239" y="1"/>
                      <a:pt x="8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4"/>
              <p:cNvSpPr/>
              <p:nvPr/>
            </p:nvSpPr>
            <p:spPr>
              <a:xfrm>
                <a:off x="3363148" y="4070103"/>
                <a:ext cx="329173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5260" extrusionOk="0">
                    <a:moveTo>
                      <a:pt x="3656" y="1"/>
                    </a:moveTo>
                    <a:cubicBezTo>
                      <a:pt x="3312" y="195"/>
                      <a:pt x="2839" y="582"/>
                      <a:pt x="2456" y="600"/>
                    </a:cubicBezTo>
                    <a:cubicBezTo>
                      <a:pt x="2431" y="601"/>
                      <a:pt x="2405" y="601"/>
                      <a:pt x="2379" y="601"/>
                    </a:cubicBezTo>
                    <a:cubicBezTo>
                      <a:pt x="1903" y="601"/>
                      <a:pt x="1485" y="393"/>
                      <a:pt x="1209" y="31"/>
                    </a:cubicBezTo>
                    <a:lnTo>
                      <a:pt x="1" y="2185"/>
                    </a:lnTo>
                    <a:lnTo>
                      <a:pt x="6527" y="5260"/>
                    </a:lnTo>
                    <a:cubicBezTo>
                      <a:pt x="6507" y="4162"/>
                      <a:pt x="6015" y="3087"/>
                      <a:pt x="5202" y="2372"/>
                    </a:cubicBezTo>
                    <a:cubicBezTo>
                      <a:pt x="4785" y="2004"/>
                      <a:pt x="4286" y="1723"/>
                      <a:pt x="3955" y="1275"/>
                    </a:cubicBezTo>
                    <a:cubicBezTo>
                      <a:pt x="3731" y="972"/>
                      <a:pt x="3679" y="380"/>
                      <a:pt x="3656" y="1"/>
                    </a:cubicBezTo>
                    <a:close/>
                  </a:path>
                </a:pathLst>
              </a:custGeom>
              <a:solidFill>
                <a:srgbClr val="0D2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4"/>
              <p:cNvSpPr/>
              <p:nvPr/>
            </p:nvSpPr>
            <p:spPr>
              <a:xfrm>
                <a:off x="3351700" y="4165422"/>
                <a:ext cx="353633" cy="185642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3681" extrusionOk="0">
                    <a:moveTo>
                      <a:pt x="414" y="1"/>
                    </a:moveTo>
                    <a:cubicBezTo>
                      <a:pt x="279" y="1"/>
                      <a:pt x="149" y="78"/>
                      <a:pt x="87" y="208"/>
                    </a:cubicBezTo>
                    <a:cubicBezTo>
                      <a:pt x="0" y="388"/>
                      <a:pt x="76" y="604"/>
                      <a:pt x="252" y="688"/>
                    </a:cubicBezTo>
                    <a:lnTo>
                      <a:pt x="6448" y="3647"/>
                    </a:lnTo>
                    <a:cubicBezTo>
                      <a:pt x="6496" y="3670"/>
                      <a:pt x="6547" y="3681"/>
                      <a:pt x="6597" y="3681"/>
                    </a:cubicBezTo>
                    <a:cubicBezTo>
                      <a:pt x="6731" y="3681"/>
                      <a:pt x="6861" y="3604"/>
                      <a:pt x="6925" y="3473"/>
                    </a:cubicBezTo>
                    <a:cubicBezTo>
                      <a:pt x="7011" y="3293"/>
                      <a:pt x="6936" y="3078"/>
                      <a:pt x="6760" y="2993"/>
                    </a:cubicBezTo>
                    <a:lnTo>
                      <a:pt x="564" y="35"/>
                    </a:lnTo>
                    <a:cubicBezTo>
                      <a:pt x="516" y="12"/>
                      <a:pt x="464" y="1"/>
                      <a:pt x="414" y="1"/>
                    </a:cubicBezTo>
                    <a:close/>
                  </a:path>
                </a:pathLst>
              </a:custGeom>
              <a:solidFill>
                <a:srgbClr val="0D2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4"/>
              <p:cNvSpPr/>
              <p:nvPr/>
            </p:nvSpPr>
            <p:spPr>
              <a:xfrm>
                <a:off x="3408286" y="4100211"/>
                <a:ext cx="103336" cy="119374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67" fill="none" extrusionOk="0">
                    <a:moveTo>
                      <a:pt x="1734" y="2366"/>
                    </a:moveTo>
                    <a:cubicBezTo>
                      <a:pt x="1734" y="2366"/>
                      <a:pt x="2049" y="819"/>
                      <a:pt x="1" y="1"/>
                    </a:cubicBezTo>
                  </a:path>
                </a:pathLst>
              </a:custGeom>
              <a:noFill/>
              <a:ln w="250" cap="rnd" cmpd="sng">
                <a:solidFill>
                  <a:srgbClr val="AD9D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4"/>
              <p:cNvSpPr/>
              <p:nvPr/>
            </p:nvSpPr>
            <p:spPr>
              <a:xfrm>
                <a:off x="3576330" y="1963097"/>
                <a:ext cx="645133" cy="751949"/>
              </a:xfrm>
              <a:custGeom>
                <a:avLst/>
                <a:gdLst/>
                <a:ahLst/>
                <a:cxnLst/>
                <a:rect l="l" t="t" r="r" b="b"/>
                <a:pathLst>
                  <a:path w="12792" h="14910" extrusionOk="0">
                    <a:moveTo>
                      <a:pt x="9777" y="0"/>
                    </a:moveTo>
                    <a:cubicBezTo>
                      <a:pt x="9702" y="0"/>
                      <a:pt x="9627" y="3"/>
                      <a:pt x="9551" y="9"/>
                    </a:cubicBezTo>
                    <a:lnTo>
                      <a:pt x="3004" y="539"/>
                    </a:lnTo>
                    <a:cubicBezTo>
                      <a:pt x="1168" y="687"/>
                      <a:pt x="0" y="2570"/>
                      <a:pt x="683" y="4279"/>
                    </a:cubicBezTo>
                    <a:lnTo>
                      <a:pt x="2603" y="14910"/>
                    </a:lnTo>
                    <a:lnTo>
                      <a:pt x="9255" y="14467"/>
                    </a:lnTo>
                    <a:lnTo>
                      <a:pt x="12454" y="3268"/>
                    </a:lnTo>
                    <a:cubicBezTo>
                      <a:pt x="12792" y="1562"/>
                      <a:pt x="11479" y="0"/>
                      <a:pt x="9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4"/>
              <p:cNvSpPr/>
              <p:nvPr/>
            </p:nvSpPr>
            <p:spPr>
              <a:xfrm>
                <a:off x="3679365" y="2558665"/>
                <a:ext cx="395996" cy="191644"/>
              </a:xfrm>
              <a:custGeom>
                <a:avLst/>
                <a:gdLst/>
                <a:ahLst/>
                <a:cxnLst/>
                <a:rect l="l" t="t" r="r" b="b"/>
                <a:pathLst>
                  <a:path w="7852" h="3800" extrusionOk="0">
                    <a:moveTo>
                      <a:pt x="0" y="1"/>
                    </a:moveTo>
                    <a:lnTo>
                      <a:pt x="523" y="3799"/>
                    </a:lnTo>
                    <a:lnTo>
                      <a:pt x="7183" y="3175"/>
                    </a:lnTo>
                    <a:lnTo>
                      <a:pt x="7851" y="4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4"/>
              <p:cNvSpPr/>
              <p:nvPr/>
            </p:nvSpPr>
            <p:spPr>
              <a:xfrm>
                <a:off x="3801010" y="1967636"/>
                <a:ext cx="259072" cy="119424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2368" fill="none" extrusionOk="0">
                    <a:moveTo>
                      <a:pt x="1" y="185"/>
                    </a:moveTo>
                    <a:cubicBezTo>
                      <a:pt x="49" y="699"/>
                      <a:pt x="169" y="1222"/>
                      <a:pt x="468" y="1644"/>
                    </a:cubicBezTo>
                    <a:cubicBezTo>
                      <a:pt x="767" y="2065"/>
                      <a:pt x="1274" y="2368"/>
                      <a:pt x="1787" y="2309"/>
                    </a:cubicBezTo>
                    <a:cubicBezTo>
                      <a:pt x="2300" y="2252"/>
                      <a:pt x="2760" y="1761"/>
                      <a:pt x="2683" y="1251"/>
                    </a:cubicBezTo>
                    <a:cubicBezTo>
                      <a:pt x="2962" y="1573"/>
                      <a:pt x="3187" y="1805"/>
                      <a:pt x="3567" y="1997"/>
                    </a:cubicBezTo>
                    <a:cubicBezTo>
                      <a:pt x="3949" y="2190"/>
                      <a:pt x="4450" y="2211"/>
                      <a:pt x="4775" y="1934"/>
                    </a:cubicBezTo>
                    <a:cubicBezTo>
                      <a:pt x="5039" y="1709"/>
                      <a:pt x="5136" y="1335"/>
                      <a:pt x="5107" y="990"/>
                    </a:cubicBezTo>
                    <a:cubicBezTo>
                      <a:pt x="5080" y="646"/>
                      <a:pt x="4942" y="320"/>
                      <a:pt x="4807" y="0"/>
                    </a:cubicBezTo>
                  </a:path>
                </a:pathLst>
              </a:custGeom>
              <a:noFill/>
              <a:ln w="150" cap="rnd" cmpd="sng">
                <a:solidFill>
                  <a:srgbClr val="0D21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4"/>
              <p:cNvSpPr/>
              <p:nvPr/>
            </p:nvSpPr>
            <p:spPr>
              <a:xfrm>
                <a:off x="3920890" y="2030678"/>
                <a:ext cx="126989" cy="567164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1246" fill="none" extrusionOk="0">
                    <a:moveTo>
                      <a:pt x="305" y="1"/>
                    </a:moveTo>
                    <a:cubicBezTo>
                      <a:pt x="305" y="1"/>
                      <a:pt x="2517" y="5345"/>
                      <a:pt x="1" y="11246"/>
                    </a:cubicBezTo>
                  </a:path>
                </a:pathLst>
              </a:custGeom>
              <a:noFill/>
              <a:ln w="150" cap="rnd" cmpd="sng">
                <a:solidFill>
                  <a:srgbClr val="0D21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4"/>
              <p:cNvSpPr/>
              <p:nvPr/>
            </p:nvSpPr>
            <p:spPr>
              <a:xfrm>
                <a:off x="3803229" y="1754857"/>
                <a:ext cx="187710" cy="152609"/>
              </a:xfrm>
              <a:custGeom>
                <a:avLst/>
                <a:gdLst/>
                <a:ahLst/>
                <a:cxnLst/>
                <a:rect l="l" t="t" r="r" b="b"/>
                <a:pathLst>
                  <a:path w="3722" h="3026" extrusionOk="0">
                    <a:moveTo>
                      <a:pt x="2442" y="0"/>
                    </a:moveTo>
                    <a:cubicBezTo>
                      <a:pt x="2268" y="0"/>
                      <a:pt x="2088" y="42"/>
                      <a:pt x="1935" y="108"/>
                    </a:cubicBezTo>
                    <a:cubicBezTo>
                      <a:pt x="1591" y="258"/>
                      <a:pt x="1334" y="600"/>
                      <a:pt x="1288" y="973"/>
                    </a:cubicBezTo>
                    <a:cubicBezTo>
                      <a:pt x="1199" y="754"/>
                      <a:pt x="1008" y="560"/>
                      <a:pt x="779" y="500"/>
                    </a:cubicBezTo>
                    <a:cubicBezTo>
                      <a:pt x="668" y="471"/>
                      <a:pt x="538" y="459"/>
                      <a:pt x="406" y="459"/>
                    </a:cubicBezTo>
                    <a:cubicBezTo>
                      <a:pt x="264" y="459"/>
                      <a:pt x="121" y="473"/>
                      <a:pt x="0" y="492"/>
                    </a:cubicBezTo>
                    <a:lnTo>
                      <a:pt x="243" y="1018"/>
                    </a:lnTo>
                    <a:cubicBezTo>
                      <a:pt x="275" y="1472"/>
                      <a:pt x="451" y="1865"/>
                      <a:pt x="720" y="2232"/>
                    </a:cubicBezTo>
                    <a:cubicBezTo>
                      <a:pt x="989" y="2599"/>
                      <a:pt x="1382" y="2879"/>
                      <a:pt x="1826" y="2983"/>
                    </a:cubicBezTo>
                    <a:cubicBezTo>
                      <a:pt x="1948" y="3012"/>
                      <a:pt x="2075" y="3026"/>
                      <a:pt x="2200" y="3026"/>
                    </a:cubicBezTo>
                    <a:cubicBezTo>
                      <a:pt x="2530" y="3026"/>
                      <a:pt x="2859" y="2928"/>
                      <a:pt x="3125" y="2733"/>
                    </a:cubicBezTo>
                    <a:cubicBezTo>
                      <a:pt x="3492" y="2464"/>
                      <a:pt x="3722" y="2006"/>
                      <a:pt x="3688" y="1552"/>
                    </a:cubicBezTo>
                    <a:cubicBezTo>
                      <a:pt x="3650" y="1050"/>
                      <a:pt x="3320" y="622"/>
                      <a:pt x="3004" y="229"/>
                    </a:cubicBezTo>
                    <a:cubicBezTo>
                      <a:pt x="2872" y="66"/>
                      <a:pt x="2662" y="0"/>
                      <a:pt x="24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50" cap="rnd" cmpd="sng">
                <a:solidFill>
                  <a:srgbClr val="0D21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4"/>
              <p:cNvSpPr/>
              <p:nvPr/>
            </p:nvSpPr>
            <p:spPr>
              <a:xfrm>
                <a:off x="3894716" y="1798886"/>
                <a:ext cx="47860" cy="33386"/>
              </a:xfrm>
              <a:custGeom>
                <a:avLst/>
                <a:gdLst/>
                <a:ahLst/>
                <a:cxnLst/>
                <a:rect l="l" t="t" r="r" b="b"/>
                <a:pathLst>
                  <a:path w="949" h="662" extrusionOk="0">
                    <a:moveTo>
                      <a:pt x="860" y="1"/>
                    </a:moveTo>
                    <a:lnTo>
                      <a:pt x="0" y="429"/>
                    </a:lnTo>
                    <a:cubicBezTo>
                      <a:pt x="84" y="577"/>
                      <a:pt x="240" y="661"/>
                      <a:pt x="404" y="661"/>
                    </a:cubicBezTo>
                    <a:cubicBezTo>
                      <a:pt x="476" y="661"/>
                      <a:pt x="550" y="645"/>
                      <a:pt x="620" y="610"/>
                    </a:cubicBezTo>
                    <a:cubicBezTo>
                      <a:pt x="848" y="496"/>
                      <a:pt x="949" y="229"/>
                      <a:pt x="86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4"/>
              <p:cNvSpPr/>
              <p:nvPr/>
            </p:nvSpPr>
            <p:spPr>
              <a:xfrm>
                <a:off x="3769742" y="1708055"/>
                <a:ext cx="64503" cy="98192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947" extrusionOk="0">
                    <a:moveTo>
                      <a:pt x="403" y="1"/>
                    </a:moveTo>
                    <a:lnTo>
                      <a:pt x="403" y="1"/>
                    </a:lnTo>
                    <a:cubicBezTo>
                      <a:pt x="246" y="92"/>
                      <a:pt x="125" y="244"/>
                      <a:pt x="68" y="417"/>
                    </a:cubicBezTo>
                    <a:cubicBezTo>
                      <a:pt x="12" y="590"/>
                      <a:pt x="1" y="773"/>
                      <a:pt x="73" y="939"/>
                    </a:cubicBezTo>
                    <a:cubicBezTo>
                      <a:pt x="68" y="929"/>
                      <a:pt x="62" y="917"/>
                      <a:pt x="57" y="907"/>
                    </a:cubicBezTo>
                    <a:lnTo>
                      <a:pt x="57" y="907"/>
                    </a:lnTo>
                    <a:cubicBezTo>
                      <a:pt x="228" y="1346"/>
                      <a:pt x="497" y="1687"/>
                      <a:pt x="890" y="1947"/>
                    </a:cubicBezTo>
                    <a:cubicBezTo>
                      <a:pt x="1228" y="1492"/>
                      <a:pt x="1278" y="841"/>
                      <a:pt x="1014" y="341"/>
                    </a:cubicBezTo>
                    <a:cubicBezTo>
                      <a:pt x="935" y="316"/>
                      <a:pt x="856" y="306"/>
                      <a:pt x="776" y="306"/>
                    </a:cubicBezTo>
                    <a:cubicBezTo>
                      <a:pt x="644" y="306"/>
                      <a:pt x="510" y="335"/>
                      <a:pt x="377" y="370"/>
                    </a:cubicBezTo>
                    <a:cubicBezTo>
                      <a:pt x="391" y="234"/>
                      <a:pt x="389" y="137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50" cap="rnd" cmpd="sng">
                <a:solidFill>
                  <a:srgbClr val="0D21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4"/>
              <p:cNvSpPr/>
              <p:nvPr/>
            </p:nvSpPr>
            <p:spPr>
              <a:xfrm>
                <a:off x="3764244" y="1636238"/>
                <a:ext cx="150339" cy="11649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310" extrusionOk="0">
                    <a:moveTo>
                      <a:pt x="1636" y="0"/>
                    </a:moveTo>
                    <a:cubicBezTo>
                      <a:pt x="779" y="0"/>
                      <a:pt x="61" y="711"/>
                      <a:pt x="13" y="1627"/>
                    </a:cubicBezTo>
                    <a:cubicBezTo>
                      <a:pt x="0" y="1867"/>
                      <a:pt x="37" y="2097"/>
                      <a:pt x="110" y="2309"/>
                    </a:cubicBezTo>
                    <a:cubicBezTo>
                      <a:pt x="1049" y="1762"/>
                      <a:pt x="2005" y="1248"/>
                      <a:pt x="2980" y="772"/>
                    </a:cubicBezTo>
                    <a:cubicBezTo>
                      <a:pt x="2708" y="334"/>
                      <a:pt x="2253" y="29"/>
                      <a:pt x="1718" y="3"/>
                    </a:cubicBezTo>
                    <a:cubicBezTo>
                      <a:pt x="1691" y="1"/>
                      <a:pt x="1663" y="0"/>
                      <a:pt x="16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4"/>
              <p:cNvSpPr/>
              <p:nvPr/>
            </p:nvSpPr>
            <p:spPr>
              <a:xfrm>
                <a:off x="2867489" y="1992852"/>
                <a:ext cx="89619" cy="101621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2015" extrusionOk="0">
                    <a:moveTo>
                      <a:pt x="865" y="1"/>
                    </a:moveTo>
                    <a:cubicBezTo>
                      <a:pt x="832" y="1"/>
                      <a:pt x="799" y="3"/>
                      <a:pt x="765" y="7"/>
                    </a:cubicBezTo>
                    <a:cubicBezTo>
                      <a:pt x="321" y="63"/>
                      <a:pt x="1" y="471"/>
                      <a:pt x="57" y="916"/>
                    </a:cubicBezTo>
                    <a:lnTo>
                      <a:pt x="104" y="1300"/>
                    </a:lnTo>
                    <a:cubicBezTo>
                      <a:pt x="156" y="1712"/>
                      <a:pt x="510" y="2014"/>
                      <a:pt x="915" y="2014"/>
                    </a:cubicBezTo>
                    <a:cubicBezTo>
                      <a:pt x="948" y="2014"/>
                      <a:pt x="981" y="2012"/>
                      <a:pt x="1014" y="2008"/>
                    </a:cubicBezTo>
                    <a:cubicBezTo>
                      <a:pt x="1457" y="1953"/>
                      <a:pt x="1777" y="1544"/>
                      <a:pt x="1722" y="1099"/>
                    </a:cubicBezTo>
                    <a:lnTo>
                      <a:pt x="1674" y="715"/>
                    </a:lnTo>
                    <a:cubicBezTo>
                      <a:pt x="1623" y="304"/>
                      <a:pt x="1270" y="1"/>
                      <a:pt x="865" y="1"/>
                    </a:cubicBezTo>
                    <a:close/>
                  </a:path>
                </a:pathLst>
              </a:custGeom>
              <a:solidFill>
                <a:srgbClr val="FF6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49" name="Google Shape;2449;p34"/>
          <p:cNvGrpSpPr/>
          <p:nvPr/>
        </p:nvGrpSpPr>
        <p:grpSpPr>
          <a:xfrm>
            <a:off x="5585145" y="3345618"/>
            <a:ext cx="792985" cy="1366243"/>
            <a:chOff x="2302807" y="2708697"/>
            <a:chExt cx="1047536" cy="1705671"/>
          </a:xfrm>
        </p:grpSpPr>
        <p:sp>
          <p:nvSpPr>
            <p:cNvPr id="2450" name="Google Shape;2450;p34"/>
            <p:cNvSpPr/>
            <p:nvPr/>
          </p:nvSpPr>
          <p:spPr>
            <a:xfrm>
              <a:off x="2496906" y="3062584"/>
              <a:ext cx="653524" cy="816317"/>
            </a:xfrm>
            <a:custGeom>
              <a:avLst/>
              <a:gdLst/>
              <a:ahLst/>
              <a:cxnLst/>
              <a:rect l="l" t="t" r="r" b="b"/>
              <a:pathLst>
                <a:path w="13047" h="16297" extrusionOk="0">
                  <a:moveTo>
                    <a:pt x="0" y="0"/>
                  </a:moveTo>
                  <a:lnTo>
                    <a:pt x="0" y="10361"/>
                  </a:lnTo>
                  <a:cubicBezTo>
                    <a:pt x="0" y="13634"/>
                    <a:pt x="2926" y="16296"/>
                    <a:pt x="6523" y="16296"/>
                  </a:cubicBezTo>
                  <a:cubicBezTo>
                    <a:pt x="10121" y="16296"/>
                    <a:pt x="13046" y="13634"/>
                    <a:pt x="13046" y="10361"/>
                  </a:cubicBezTo>
                  <a:lnTo>
                    <a:pt x="13046" y="0"/>
                  </a:lnTo>
                  <a:lnTo>
                    <a:pt x="12443" y="0"/>
                  </a:lnTo>
                  <a:lnTo>
                    <a:pt x="12443" y="10361"/>
                  </a:lnTo>
                  <a:cubicBezTo>
                    <a:pt x="12443" y="13331"/>
                    <a:pt x="9787" y="15746"/>
                    <a:pt x="6523" y="15746"/>
                  </a:cubicBezTo>
                  <a:cubicBezTo>
                    <a:pt x="3260" y="15746"/>
                    <a:pt x="604" y="13331"/>
                    <a:pt x="604" y="10361"/>
                  </a:cubicBezTo>
                  <a:lnTo>
                    <a:pt x="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4"/>
            <p:cNvSpPr/>
            <p:nvPr/>
          </p:nvSpPr>
          <p:spPr>
            <a:xfrm>
              <a:off x="2324496" y="3062584"/>
              <a:ext cx="999746" cy="986673"/>
            </a:xfrm>
            <a:custGeom>
              <a:avLst/>
              <a:gdLst/>
              <a:ahLst/>
              <a:cxnLst/>
              <a:rect l="l" t="t" r="r" b="b"/>
              <a:pathLst>
                <a:path w="19959" h="19698" extrusionOk="0">
                  <a:moveTo>
                    <a:pt x="1" y="0"/>
                  </a:moveTo>
                  <a:lnTo>
                    <a:pt x="1" y="10423"/>
                  </a:lnTo>
                  <a:cubicBezTo>
                    <a:pt x="1" y="15537"/>
                    <a:pt x="4314" y="19697"/>
                    <a:pt x="9617" y="19697"/>
                  </a:cubicBezTo>
                  <a:lnTo>
                    <a:pt x="10343" y="19697"/>
                  </a:lnTo>
                  <a:cubicBezTo>
                    <a:pt x="15645" y="19697"/>
                    <a:pt x="19958" y="15537"/>
                    <a:pt x="19958" y="10423"/>
                  </a:cubicBezTo>
                  <a:lnTo>
                    <a:pt x="19958" y="0"/>
                  </a:lnTo>
                  <a:lnTo>
                    <a:pt x="19405" y="0"/>
                  </a:lnTo>
                  <a:lnTo>
                    <a:pt x="19405" y="10423"/>
                  </a:lnTo>
                  <a:cubicBezTo>
                    <a:pt x="19405" y="15243"/>
                    <a:pt x="15340" y="19164"/>
                    <a:pt x="10343" y="19164"/>
                  </a:cubicBezTo>
                  <a:lnTo>
                    <a:pt x="9617" y="19164"/>
                  </a:lnTo>
                  <a:cubicBezTo>
                    <a:pt x="4619" y="19164"/>
                    <a:pt x="554" y="15242"/>
                    <a:pt x="554" y="10423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4"/>
            <p:cNvSpPr/>
            <p:nvPr/>
          </p:nvSpPr>
          <p:spPr>
            <a:xfrm>
              <a:off x="2662204" y="3062584"/>
              <a:ext cx="304998" cy="612601"/>
            </a:xfrm>
            <a:custGeom>
              <a:avLst/>
              <a:gdLst/>
              <a:ahLst/>
              <a:cxnLst/>
              <a:rect l="l" t="t" r="r" b="b"/>
              <a:pathLst>
                <a:path w="6089" h="12230" extrusionOk="0">
                  <a:moveTo>
                    <a:pt x="1" y="0"/>
                  </a:moveTo>
                  <a:lnTo>
                    <a:pt x="1" y="9366"/>
                  </a:lnTo>
                  <a:cubicBezTo>
                    <a:pt x="1" y="10944"/>
                    <a:pt x="1366" y="12229"/>
                    <a:pt x="3044" y="12229"/>
                  </a:cubicBezTo>
                  <a:cubicBezTo>
                    <a:pt x="4723" y="12229"/>
                    <a:pt x="6088" y="10945"/>
                    <a:pt x="6088" y="9366"/>
                  </a:cubicBezTo>
                  <a:lnTo>
                    <a:pt x="6088" y="0"/>
                  </a:lnTo>
                  <a:lnTo>
                    <a:pt x="5512" y="0"/>
                  </a:lnTo>
                  <a:lnTo>
                    <a:pt x="5512" y="9366"/>
                  </a:lnTo>
                  <a:cubicBezTo>
                    <a:pt x="5512" y="10645"/>
                    <a:pt x="4405" y="11686"/>
                    <a:pt x="3045" y="11686"/>
                  </a:cubicBezTo>
                  <a:cubicBezTo>
                    <a:pt x="1685" y="11686"/>
                    <a:pt x="578" y="10645"/>
                    <a:pt x="578" y="9366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4"/>
            <p:cNvSpPr/>
            <p:nvPr/>
          </p:nvSpPr>
          <p:spPr>
            <a:xfrm>
              <a:off x="2797197" y="3062584"/>
              <a:ext cx="28301" cy="1270282"/>
            </a:xfrm>
            <a:custGeom>
              <a:avLst/>
              <a:gdLst/>
              <a:ahLst/>
              <a:cxnLst/>
              <a:rect l="l" t="t" r="r" b="b"/>
              <a:pathLst>
                <a:path w="565" h="25360" extrusionOk="0">
                  <a:moveTo>
                    <a:pt x="1" y="0"/>
                  </a:moveTo>
                  <a:lnTo>
                    <a:pt x="1" y="25078"/>
                  </a:lnTo>
                  <a:cubicBezTo>
                    <a:pt x="1" y="25234"/>
                    <a:pt x="128" y="25360"/>
                    <a:pt x="283" y="25360"/>
                  </a:cubicBezTo>
                  <a:cubicBezTo>
                    <a:pt x="438" y="25360"/>
                    <a:pt x="564" y="25234"/>
                    <a:pt x="564" y="25078"/>
                  </a:cubicBezTo>
                  <a:lnTo>
                    <a:pt x="5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4"/>
            <p:cNvSpPr/>
            <p:nvPr/>
          </p:nvSpPr>
          <p:spPr>
            <a:xfrm>
              <a:off x="2672823" y="4249171"/>
              <a:ext cx="271338" cy="139150"/>
            </a:xfrm>
            <a:custGeom>
              <a:avLst/>
              <a:gdLst/>
              <a:ahLst/>
              <a:cxnLst/>
              <a:rect l="l" t="t" r="r" b="b"/>
              <a:pathLst>
                <a:path w="5417" h="2778" extrusionOk="0">
                  <a:moveTo>
                    <a:pt x="2709" y="0"/>
                  </a:moveTo>
                  <a:cubicBezTo>
                    <a:pt x="1219" y="0"/>
                    <a:pt x="1" y="1219"/>
                    <a:pt x="1" y="2708"/>
                  </a:cubicBezTo>
                  <a:cubicBezTo>
                    <a:pt x="1" y="2731"/>
                    <a:pt x="4" y="2755"/>
                    <a:pt x="5" y="2778"/>
                  </a:cubicBezTo>
                  <a:lnTo>
                    <a:pt x="5412" y="2778"/>
                  </a:lnTo>
                  <a:cubicBezTo>
                    <a:pt x="5412" y="2755"/>
                    <a:pt x="5416" y="2731"/>
                    <a:pt x="5416" y="2708"/>
                  </a:cubicBezTo>
                  <a:cubicBezTo>
                    <a:pt x="5416" y="1219"/>
                    <a:pt x="4199" y="0"/>
                    <a:pt x="2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4"/>
            <p:cNvSpPr/>
            <p:nvPr/>
          </p:nvSpPr>
          <p:spPr>
            <a:xfrm>
              <a:off x="2580907" y="4340485"/>
              <a:ext cx="460828" cy="73883"/>
            </a:xfrm>
            <a:custGeom>
              <a:avLst/>
              <a:gdLst/>
              <a:ahLst/>
              <a:cxnLst/>
              <a:rect l="l" t="t" r="r" b="b"/>
              <a:pathLst>
                <a:path w="9200" h="1475" extrusionOk="0">
                  <a:moveTo>
                    <a:pt x="738" y="1"/>
                  </a:moveTo>
                  <a:cubicBezTo>
                    <a:pt x="333" y="1"/>
                    <a:pt x="1" y="332"/>
                    <a:pt x="1" y="737"/>
                  </a:cubicBezTo>
                  <a:cubicBezTo>
                    <a:pt x="1" y="1142"/>
                    <a:pt x="332" y="1475"/>
                    <a:pt x="738" y="1475"/>
                  </a:cubicBezTo>
                  <a:lnTo>
                    <a:pt x="8461" y="1475"/>
                  </a:lnTo>
                  <a:cubicBezTo>
                    <a:pt x="8868" y="1475"/>
                    <a:pt x="9200" y="1144"/>
                    <a:pt x="9198" y="737"/>
                  </a:cubicBezTo>
                  <a:cubicBezTo>
                    <a:pt x="9198" y="333"/>
                    <a:pt x="8867" y="1"/>
                    <a:pt x="8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4"/>
            <p:cNvSpPr/>
            <p:nvPr/>
          </p:nvSpPr>
          <p:spPr>
            <a:xfrm>
              <a:off x="2767744" y="4005783"/>
              <a:ext cx="82749" cy="82699"/>
            </a:xfrm>
            <a:custGeom>
              <a:avLst/>
              <a:gdLst/>
              <a:ahLst/>
              <a:cxnLst/>
              <a:rect l="l" t="t" r="r" b="b"/>
              <a:pathLst>
                <a:path w="1652" h="1651" extrusionOk="0">
                  <a:moveTo>
                    <a:pt x="826" y="1"/>
                  </a:moveTo>
                  <a:cubicBezTo>
                    <a:pt x="370" y="1"/>
                    <a:pt x="1" y="370"/>
                    <a:pt x="1" y="825"/>
                  </a:cubicBezTo>
                  <a:cubicBezTo>
                    <a:pt x="1" y="1281"/>
                    <a:pt x="371" y="1651"/>
                    <a:pt x="826" y="1651"/>
                  </a:cubicBezTo>
                  <a:cubicBezTo>
                    <a:pt x="1283" y="1651"/>
                    <a:pt x="1652" y="1280"/>
                    <a:pt x="1652" y="825"/>
                  </a:cubicBezTo>
                  <a:cubicBezTo>
                    <a:pt x="1652" y="370"/>
                    <a:pt x="1282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4"/>
            <p:cNvSpPr/>
            <p:nvPr/>
          </p:nvSpPr>
          <p:spPr>
            <a:xfrm>
              <a:off x="2774356" y="3829716"/>
              <a:ext cx="82699" cy="82699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825" y="1"/>
                  </a:moveTo>
                  <a:cubicBezTo>
                    <a:pt x="369" y="1"/>
                    <a:pt x="0" y="371"/>
                    <a:pt x="0" y="826"/>
                  </a:cubicBezTo>
                  <a:cubicBezTo>
                    <a:pt x="0" y="1282"/>
                    <a:pt x="370" y="1651"/>
                    <a:pt x="825" y="1651"/>
                  </a:cubicBezTo>
                  <a:cubicBezTo>
                    <a:pt x="1282" y="1651"/>
                    <a:pt x="1650" y="1281"/>
                    <a:pt x="1650" y="826"/>
                  </a:cubicBezTo>
                  <a:cubicBezTo>
                    <a:pt x="1650" y="371"/>
                    <a:pt x="1280" y="1"/>
                    <a:pt x="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4"/>
            <p:cNvSpPr/>
            <p:nvPr/>
          </p:nvSpPr>
          <p:spPr>
            <a:xfrm>
              <a:off x="2770749" y="3622943"/>
              <a:ext cx="82699" cy="82699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826" y="0"/>
                  </a:moveTo>
                  <a:cubicBezTo>
                    <a:pt x="369" y="0"/>
                    <a:pt x="1" y="370"/>
                    <a:pt x="1" y="825"/>
                  </a:cubicBezTo>
                  <a:cubicBezTo>
                    <a:pt x="1" y="1282"/>
                    <a:pt x="371" y="1650"/>
                    <a:pt x="826" y="1650"/>
                  </a:cubicBezTo>
                  <a:cubicBezTo>
                    <a:pt x="1283" y="1650"/>
                    <a:pt x="1651" y="1280"/>
                    <a:pt x="1651" y="825"/>
                  </a:cubicBezTo>
                  <a:cubicBezTo>
                    <a:pt x="1651" y="370"/>
                    <a:pt x="1283" y="1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4"/>
            <p:cNvSpPr/>
            <p:nvPr/>
          </p:nvSpPr>
          <p:spPr>
            <a:xfrm>
              <a:off x="2307114" y="3262494"/>
              <a:ext cx="69625" cy="69625"/>
            </a:xfrm>
            <a:custGeom>
              <a:avLst/>
              <a:gdLst/>
              <a:ahLst/>
              <a:cxnLst/>
              <a:rect l="l" t="t" r="r" b="b"/>
              <a:pathLst>
                <a:path w="1390" h="1390" extrusionOk="0">
                  <a:moveTo>
                    <a:pt x="695" y="0"/>
                  </a:moveTo>
                  <a:cubicBezTo>
                    <a:pt x="311" y="0"/>
                    <a:pt x="0" y="311"/>
                    <a:pt x="0" y="695"/>
                  </a:cubicBezTo>
                  <a:cubicBezTo>
                    <a:pt x="0" y="1078"/>
                    <a:pt x="311" y="1389"/>
                    <a:pt x="695" y="1389"/>
                  </a:cubicBezTo>
                  <a:cubicBezTo>
                    <a:pt x="1078" y="1389"/>
                    <a:pt x="1389" y="1078"/>
                    <a:pt x="1389" y="695"/>
                  </a:cubicBezTo>
                  <a:cubicBezTo>
                    <a:pt x="1389" y="311"/>
                    <a:pt x="1078" y="0"/>
                    <a:pt x="695" y="0"/>
                  </a:cubicBezTo>
                  <a:close/>
                </a:path>
              </a:pathLst>
            </a:custGeom>
            <a:solidFill>
              <a:srgbClr val="F1C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4"/>
            <p:cNvSpPr/>
            <p:nvPr/>
          </p:nvSpPr>
          <p:spPr>
            <a:xfrm>
              <a:off x="2302807" y="3253828"/>
              <a:ext cx="69575" cy="69625"/>
            </a:xfrm>
            <a:custGeom>
              <a:avLst/>
              <a:gdLst/>
              <a:ahLst/>
              <a:cxnLst/>
              <a:rect l="l" t="t" r="r" b="b"/>
              <a:pathLst>
                <a:path w="1389" h="1390" extrusionOk="0">
                  <a:moveTo>
                    <a:pt x="694" y="0"/>
                  </a:moveTo>
                  <a:cubicBezTo>
                    <a:pt x="311" y="0"/>
                    <a:pt x="0" y="312"/>
                    <a:pt x="0" y="694"/>
                  </a:cubicBezTo>
                  <a:cubicBezTo>
                    <a:pt x="0" y="1078"/>
                    <a:pt x="311" y="1390"/>
                    <a:pt x="694" y="1390"/>
                  </a:cubicBezTo>
                  <a:cubicBezTo>
                    <a:pt x="1077" y="1390"/>
                    <a:pt x="1388" y="1078"/>
                    <a:pt x="1388" y="694"/>
                  </a:cubicBezTo>
                  <a:cubicBezTo>
                    <a:pt x="1388" y="312"/>
                    <a:pt x="1077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4"/>
            <p:cNvSpPr/>
            <p:nvPr/>
          </p:nvSpPr>
          <p:spPr>
            <a:xfrm>
              <a:off x="2474967" y="3262244"/>
              <a:ext cx="69625" cy="69625"/>
            </a:xfrm>
            <a:custGeom>
              <a:avLst/>
              <a:gdLst/>
              <a:ahLst/>
              <a:cxnLst/>
              <a:rect l="l" t="t" r="r" b="b"/>
              <a:pathLst>
                <a:path w="1390" h="1390" extrusionOk="0">
                  <a:moveTo>
                    <a:pt x="696" y="1"/>
                  </a:moveTo>
                  <a:cubicBezTo>
                    <a:pt x="312" y="1"/>
                    <a:pt x="1" y="311"/>
                    <a:pt x="1" y="695"/>
                  </a:cubicBezTo>
                  <a:cubicBezTo>
                    <a:pt x="1" y="1078"/>
                    <a:pt x="312" y="1389"/>
                    <a:pt x="696" y="1389"/>
                  </a:cubicBezTo>
                  <a:cubicBezTo>
                    <a:pt x="1078" y="1389"/>
                    <a:pt x="1390" y="1078"/>
                    <a:pt x="1390" y="695"/>
                  </a:cubicBezTo>
                  <a:cubicBezTo>
                    <a:pt x="1390" y="311"/>
                    <a:pt x="1078" y="1"/>
                    <a:pt x="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4"/>
            <p:cNvSpPr/>
            <p:nvPr/>
          </p:nvSpPr>
          <p:spPr>
            <a:xfrm>
              <a:off x="2647127" y="3270659"/>
              <a:ext cx="69625" cy="69625"/>
            </a:xfrm>
            <a:custGeom>
              <a:avLst/>
              <a:gdLst/>
              <a:ahLst/>
              <a:cxnLst/>
              <a:rect l="l" t="t" r="r" b="b"/>
              <a:pathLst>
                <a:path w="1390" h="1390" extrusionOk="0">
                  <a:moveTo>
                    <a:pt x="695" y="0"/>
                  </a:moveTo>
                  <a:cubicBezTo>
                    <a:pt x="311" y="0"/>
                    <a:pt x="1" y="312"/>
                    <a:pt x="1" y="695"/>
                  </a:cubicBezTo>
                  <a:cubicBezTo>
                    <a:pt x="1" y="1078"/>
                    <a:pt x="311" y="1390"/>
                    <a:pt x="695" y="1390"/>
                  </a:cubicBezTo>
                  <a:cubicBezTo>
                    <a:pt x="1079" y="1390"/>
                    <a:pt x="1389" y="1078"/>
                    <a:pt x="1389" y="695"/>
                  </a:cubicBezTo>
                  <a:cubicBezTo>
                    <a:pt x="1389" y="312"/>
                    <a:pt x="1079" y="0"/>
                    <a:pt x="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4"/>
            <p:cNvSpPr/>
            <p:nvPr/>
          </p:nvSpPr>
          <p:spPr>
            <a:xfrm>
              <a:off x="2918465" y="3271861"/>
              <a:ext cx="69575" cy="69575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0"/>
                  </a:moveTo>
                  <a:cubicBezTo>
                    <a:pt x="311" y="0"/>
                    <a:pt x="0" y="311"/>
                    <a:pt x="0" y="694"/>
                  </a:cubicBezTo>
                  <a:cubicBezTo>
                    <a:pt x="0" y="1077"/>
                    <a:pt x="311" y="1388"/>
                    <a:pt x="694" y="1388"/>
                  </a:cubicBezTo>
                  <a:cubicBezTo>
                    <a:pt x="1078" y="1388"/>
                    <a:pt x="1388" y="1077"/>
                    <a:pt x="1388" y="694"/>
                  </a:cubicBezTo>
                  <a:cubicBezTo>
                    <a:pt x="1388" y="311"/>
                    <a:pt x="1078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4"/>
            <p:cNvSpPr/>
            <p:nvPr/>
          </p:nvSpPr>
          <p:spPr>
            <a:xfrm>
              <a:off x="3100092" y="3269056"/>
              <a:ext cx="69625" cy="69575"/>
            </a:xfrm>
            <a:custGeom>
              <a:avLst/>
              <a:gdLst/>
              <a:ahLst/>
              <a:cxnLst/>
              <a:rect l="l" t="t" r="r" b="b"/>
              <a:pathLst>
                <a:path w="1390" h="1389" extrusionOk="0">
                  <a:moveTo>
                    <a:pt x="696" y="0"/>
                  </a:moveTo>
                  <a:cubicBezTo>
                    <a:pt x="311" y="0"/>
                    <a:pt x="1" y="312"/>
                    <a:pt x="1" y="695"/>
                  </a:cubicBezTo>
                  <a:cubicBezTo>
                    <a:pt x="1" y="1078"/>
                    <a:pt x="311" y="1389"/>
                    <a:pt x="696" y="1389"/>
                  </a:cubicBezTo>
                  <a:cubicBezTo>
                    <a:pt x="1080" y="1389"/>
                    <a:pt x="1390" y="1078"/>
                    <a:pt x="1390" y="695"/>
                  </a:cubicBezTo>
                  <a:cubicBezTo>
                    <a:pt x="1390" y="311"/>
                    <a:pt x="1078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4"/>
            <p:cNvSpPr/>
            <p:nvPr/>
          </p:nvSpPr>
          <p:spPr>
            <a:xfrm>
              <a:off x="3280718" y="3271210"/>
              <a:ext cx="69625" cy="69675"/>
            </a:xfrm>
            <a:custGeom>
              <a:avLst/>
              <a:gdLst/>
              <a:ahLst/>
              <a:cxnLst/>
              <a:rect l="l" t="t" r="r" b="b"/>
              <a:pathLst>
                <a:path w="1390" h="1391" extrusionOk="0">
                  <a:moveTo>
                    <a:pt x="696" y="1"/>
                  </a:moveTo>
                  <a:cubicBezTo>
                    <a:pt x="312" y="1"/>
                    <a:pt x="1" y="312"/>
                    <a:pt x="1" y="695"/>
                  </a:cubicBezTo>
                  <a:cubicBezTo>
                    <a:pt x="1" y="1079"/>
                    <a:pt x="312" y="1390"/>
                    <a:pt x="696" y="1390"/>
                  </a:cubicBezTo>
                  <a:cubicBezTo>
                    <a:pt x="1078" y="1390"/>
                    <a:pt x="1390" y="1079"/>
                    <a:pt x="1390" y="695"/>
                  </a:cubicBezTo>
                  <a:cubicBezTo>
                    <a:pt x="1390" y="312"/>
                    <a:pt x="1078" y="1"/>
                    <a:pt x="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4"/>
            <p:cNvSpPr/>
            <p:nvPr/>
          </p:nvSpPr>
          <p:spPr>
            <a:xfrm>
              <a:off x="2305011" y="3053969"/>
              <a:ext cx="71729" cy="34762"/>
            </a:xfrm>
            <a:custGeom>
              <a:avLst/>
              <a:gdLst/>
              <a:ahLst/>
              <a:cxnLst/>
              <a:rect l="l" t="t" r="r" b="b"/>
              <a:pathLst>
                <a:path w="1432" h="694" extrusionOk="0">
                  <a:moveTo>
                    <a:pt x="347" y="1"/>
                  </a:moveTo>
                  <a:cubicBezTo>
                    <a:pt x="158" y="1"/>
                    <a:pt x="1" y="156"/>
                    <a:pt x="1" y="347"/>
                  </a:cubicBezTo>
                  <a:cubicBezTo>
                    <a:pt x="1" y="536"/>
                    <a:pt x="156" y="694"/>
                    <a:pt x="347" y="694"/>
                  </a:cubicBezTo>
                  <a:lnTo>
                    <a:pt x="1085" y="694"/>
                  </a:lnTo>
                  <a:cubicBezTo>
                    <a:pt x="1275" y="694"/>
                    <a:pt x="1431" y="536"/>
                    <a:pt x="1431" y="347"/>
                  </a:cubicBezTo>
                  <a:cubicBezTo>
                    <a:pt x="1431" y="157"/>
                    <a:pt x="1276" y="1"/>
                    <a:pt x="1085" y="1"/>
                  </a:cubicBezTo>
                  <a:close/>
                </a:path>
              </a:pathLst>
            </a:custGeom>
            <a:solidFill>
              <a:srgbClr val="F1C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4"/>
            <p:cNvSpPr/>
            <p:nvPr/>
          </p:nvSpPr>
          <p:spPr>
            <a:xfrm>
              <a:off x="3274306" y="3053969"/>
              <a:ext cx="71629" cy="34762"/>
            </a:xfrm>
            <a:custGeom>
              <a:avLst/>
              <a:gdLst/>
              <a:ahLst/>
              <a:cxnLst/>
              <a:rect l="l" t="t" r="r" b="b"/>
              <a:pathLst>
                <a:path w="1430" h="694" extrusionOk="0">
                  <a:moveTo>
                    <a:pt x="347" y="1"/>
                  </a:moveTo>
                  <a:cubicBezTo>
                    <a:pt x="157" y="1"/>
                    <a:pt x="0" y="156"/>
                    <a:pt x="0" y="347"/>
                  </a:cubicBezTo>
                  <a:cubicBezTo>
                    <a:pt x="0" y="536"/>
                    <a:pt x="155" y="694"/>
                    <a:pt x="347" y="694"/>
                  </a:cubicBezTo>
                  <a:lnTo>
                    <a:pt x="1083" y="694"/>
                  </a:lnTo>
                  <a:cubicBezTo>
                    <a:pt x="1275" y="694"/>
                    <a:pt x="1430" y="536"/>
                    <a:pt x="1430" y="347"/>
                  </a:cubicBezTo>
                  <a:cubicBezTo>
                    <a:pt x="1430" y="157"/>
                    <a:pt x="1275" y="1"/>
                    <a:pt x="1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4"/>
            <p:cNvSpPr/>
            <p:nvPr/>
          </p:nvSpPr>
          <p:spPr>
            <a:xfrm>
              <a:off x="2923324" y="3053969"/>
              <a:ext cx="71629" cy="34762"/>
            </a:xfrm>
            <a:custGeom>
              <a:avLst/>
              <a:gdLst/>
              <a:ahLst/>
              <a:cxnLst/>
              <a:rect l="l" t="t" r="r" b="b"/>
              <a:pathLst>
                <a:path w="1430" h="694" extrusionOk="0">
                  <a:moveTo>
                    <a:pt x="347" y="1"/>
                  </a:moveTo>
                  <a:cubicBezTo>
                    <a:pt x="156" y="1"/>
                    <a:pt x="0" y="156"/>
                    <a:pt x="0" y="347"/>
                  </a:cubicBezTo>
                  <a:cubicBezTo>
                    <a:pt x="0" y="536"/>
                    <a:pt x="155" y="694"/>
                    <a:pt x="347" y="694"/>
                  </a:cubicBezTo>
                  <a:lnTo>
                    <a:pt x="1083" y="694"/>
                  </a:lnTo>
                  <a:cubicBezTo>
                    <a:pt x="1275" y="694"/>
                    <a:pt x="1430" y="536"/>
                    <a:pt x="1430" y="347"/>
                  </a:cubicBezTo>
                  <a:cubicBezTo>
                    <a:pt x="1430" y="157"/>
                    <a:pt x="1275" y="1"/>
                    <a:pt x="1083" y="1"/>
                  </a:cubicBezTo>
                  <a:close/>
                </a:path>
              </a:pathLst>
            </a:custGeom>
            <a:solidFill>
              <a:srgbClr val="F1C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4"/>
            <p:cNvSpPr/>
            <p:nvPr/>
          </p:nvSpPr>
          <p:spPr>
            <a:xfrm>
              <a:off x="2775508" y="3053969"/>
              <a:ext cx="71729" cy="34762"/>
            </a:xfrm>
            <a:custGeom>
              <a:avLst/>
              <a:gdLst/>
              <a:ahLst/>
              <a:cxnLst/>
              <a:rect l="l" t="t" r="r" b="b"/>
              <a:pathLst>
                <a:path w="1432" h="694" extrusionOk="0">
                  <a:moveTo>
                    <a:pt x="347" y="1"/>
                  </a:moveTo>
                  <a:cubicBezTo>
                    <a:pt x="157" y="1"/>
                    <a:pt x="0" y="156"/>
                    <a:pt x="0" y="347"/>
                  </a:cubicBezTo>
                  <a:cubicBezTo>
                    <a:pt x="0" y="536"/>
                    <a:pt x="155" y="694"/>
                    <a:pt x="347" y="694"/>
                  </a:cubicBezTo>
                  <a:lnTo>
                    <a:pt x="1084" y="694"/>
                  </a:lnTo>
                  <a:cubicBezTo>
                    <a:pt x="1276" y="694"/>
                    <a:pt x="1432" y="536"/>
                    <a:pt x="1431" y="347"/>
                  </a:cubicBezTo>
                  <a:cubicBezTo>
                    <a:pt x="1431" y="157"/>
                    <a:pt x="1276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4"/>
            <p:cNvSpPr/>
            <p:nvPr/>
          </p:nvSpPr>
          <p:spPr>
            <a:xfrm>
              <a:off x="2636457" y="3053969"/>
              <a:ext cx="71679" cy="34762"/>
            </a:xfrm>
            <a:custGeom>
              <a:avLst/>
              <a:gdLst/>
              <a:ahLst/>
              <a:cxnLst/>
              <a:rect l="l" t="t" r="r" b="b"/>
              <a:pathLst>
                <a:path w="1431" h="694" extrusionOk="0">
                  <a:moveTo>
                    <a:pt x="347" y="1"/>
                  </a:moveTo>
                  <a:cubicBezTo>
                    <a:pt x="157" y="1"/>
                    <a:pt x="1" y="156"/>
                    <a:pt x="1" y="347"/>
                  </a:cubicBezTo>
                  <a:cubicBezTo>
                    <a:pt x="1" y="536"/>
                    <a:pt x="156" y="694"/>
                    <a:pt x="347" y="694"/>
                  </a:cubicBezTo>
                  <a:lnTo>
                    <a:pt x="1084" y="694"/>
                  </a:lnTo>
                  <a:cubicBezTo>
                    <a:pt x="1274" y="694"/>
                    <a:pt x="1430" y="536"/>
                    <a:pt x="1430" y="347"/>
                  </a:cubicBezTo>
                  <a:cubicBezTo>
                    <a:pt x="1430" y="157"/>
                    <a:pt x="127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4"/>
            <p:cNvSpPr/>
            <p:nvPr/>
          </p:nvSpPr>
          <p:spPr>
            <a:xfrm>
              <a:off x="3103699" y="3053969"/>
              <a:ext cx="71679" cy="34762"/>
            </a:xfrm>
            <a:custGeom>
              <a:avLst/>
              <a:gdLst/>
              <a:ahLst/>
              <a:cxnLst/>
              <a:rect l="l" t="t" r="r" b="b"/>
              <a:pathLst>
                <a:path w="1431" h="694" extrusionOk="0">
                  <a:moveTo>
                    <a:pt x="347" y="1"/>
                  </a:moveTo>
                  <a:cubicBezTo>
                    <a:pt x="156" y="1"/>
                    <a:pt x="0" y="156"/>
                    <a:pt x="0" y="347"/>
                  </a:cubicBezTo>
                  <a:cubicBezTo>
                    <a:pt x="0" y="536"/>
                    <a:pt x="155" y="694"/>
                    <a:pt x="347" y="694"/>
                  </a:cubicBezTo>
                  <a:lnTo>
                    <a:pt x="1084" y="694"/>
                  </a:lnTo>
                  <a:cubicBezTo>
                    <a:pt x="1275" y="694"/>
                    <a:pt x="1431" y="536"/>
                    <a:pt x="1431" y="347"/>
                  </a:cubicBezTo>
                  <a:cubicBezTo>
                    <a:pt x="1431" y="157"/>
                    <a:pt x="127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4"/>
            <p:cNvSpPr/>
            <p:nvPr/>
          </p:nvSpPr>
          <p:spPr>
            <a:xfrm>
              <a:off x="2474566" y="3053969"/>
              <a:ext cx="71629" cy="34762"/>
            </a:xfrm>
            <a:custGeom>
              <a:avLst/>
              <a:gdLst/>
              <a:ahLst/>
              <a:cxnLst/>
              <a:rect l="l" t="t" r="r" b="b"/>
              <a:pathLst>
                <a:path w="1430" h="694" extrusionOk="0">
                  <a:moveTo>
                    <a:pt x="347" y="1"/>
                  </a:moveTo>
                  <a:cubicBezTo>
                    <a:pt x="156" y="1"/>
                    <a:pt x="0" y="156"/>
                    <a:pt x="0" y="347"/>
                  </a:cubicBezTo>
                  <a:cubicBezTo>
                    <a:pt x="0" y="536"/>
                    <a:pt x="155" y="694"/>
                    <a:pt x="347" y="694"/>
                  </a:cubicBezTo>
                  <a:lnTo>
                    <a:pt x="1083" y="694"/>
                  </a:lnTo>
                  <a:cubicBezTo>
                    <a:pt x="1274" y="694"/>
                    <a:pt x="1430" y="536"/>
                    <a:pt x="1430" y="347"/>
                  </a:cubicBezTo>
                  <a:cubicBezTo>
                    <a:pt x="1430" y="157"/>
                    <a:pt x="1275" y="1"/>
                    <a:pt x="1083" y="1"/>
                  </a:cubicBezTo>
                  <a:close/>
                </a:path>
              </a:pathLst>
            </a:custGeom>
            <a:solidFill>
              <a:srgbClr val="F1C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4"/>
            <p:cNvSpPr/>
            <p:nvPr/>
          </p:nvSpPr>
          <p:spPr>
            <a:xfrm>
              <a:off x="2313626" y="2860520"/>
              <a:ext cx="54398" cy="195601"/>
            </a:xfrm>
            <a:custGeom>
              <a:avLst/>
              <a:gdLst/>
              <a:ahLst/>
              <a:cxnLst/>
              <a:rect l="l" t="t" r="r" b="b"/>
              <a:pathLst>
                <a:path w="1086" h="3905" extrusionOk="0">
                  <a:moveTo>
                    <a:pt x="0" y="0"/>
                  </a:moveTo>
                  <a:lnTo>
                    <a:pt x="0" y="3905"/>
                  </a:lnTo>
                  <a:lnTo>
                    <a:pt x="1085" y="3905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4"/>
            <p:cNvSpPr/>
            <p:nvPr/>
          </p:nvSpPr>
          <p:spPr>
            <a:xfrm>
              <a:off x="2483131" y="2860520"/>
              <a:ext cx="54448" cy="195601"/>
            </a:xfrm>
            <a:custGeom>
              <a:avLst/>
              <a:gdLst/>
              <a:ahLst/>
              <a:cxnLst/>
              <a:rect l="l" t="t" r="r" b="b"/>
              <a:pathLst>
                <a:path w="1087" h="3905" extrusionOk="0">
                  <a:moveTo>
                    <a:pt x="1" y="0"/>
                  </a:moveTo>
                  <a:lnTo>
                    <a:pt x="1" y="3905"/>
                  </a:lnTo>
                  <a:lnTo>
                    <a:pt x="1086" y="3905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4"/>
            <p:cNvSpPr/>
            <p:nvPr/>
          </p:nvSpPr>
          <p:spPr>
            <a:xfrm>
              <a:off x="2646175" y="2860520"/>
              <a:ext cx="54398" cy="195601"/>
            </a:xfrm>
            <a:custGeom>
              <a:avLst/>
              <a:gdLst/>
              <a:ahLst/>
              <a:cxnLst/>
              <a:rect l="l" t="t" r="r" b="b"/>
              <a:pathLst>
                <a:path w="1086" h="3905" extrusionOk="0">
                  <a:moveTo>
                    <a:pt x="0" y="0"/>
                  </a:moveTo>
                  <a:lnTo>
                    <a:pt x="0" y="3905"/>
                  </a:lnTo>
                  <a:lnTo>
                    <a:pt x="1085" y="3905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4"/>
            <p:cNvSpPr/>
            <p:nvPr/>
          </p:nvSpPr>
          <p:spPr>
            <a:xfrm>
              <a:off x="2785225" y="2860520"/>
              <a:ext cx="54398" cy="195601"/>
            </a:xfrm>
            <a:custGeom>
              <a:avLst/>
              <a:gdLst/>
              <a:ahLst/>
              <a:cxnLst/>
              <a:rect l="l" t="t" r="r" b="b"/>
              <a:pathLst>
                <a:path w="1086" h="3905" extrusionOk="0">
                  <a:moveTo>
                    <a:pt x="1" y="0"/>
                  </a:moveTo>
                  <a:lnTo>
                    <a:pt x="1" y="3905"/>
                  </a:lnTo>
                  <a:lnTo>
                    <a:pt x="1086" y="3905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4"/>
            <p:cNvSpPr/>
            <p:nvPr/>
          </p:nvSpPr>
          <p:spPr>
            <a:xfrm>
              <a:off x="2928684" y="2860520"/>
              <a:ext cx="54348" cy="195601"/>
            </a:xfrm>
            <a:custGeom>
              <a:avLst/>
              <a:gdLst/>
              <a:ahLst/>
              <a:cxnLst/>
              <a:rect l="l" t="t" r="r" b="b"/>
              <a:pathLst>
                <a:path w="1085" h="3905" extrusionOk="0">
                  <a:moveTo>
                    <a:pt x="1" y="0"/>
                  </a:moveTo>
                  <a:lnTo>
                    <a:pt x="1" y="3905"/>
                  </a:lnTo>
                  <a:lnTo>
                    <a:pt x="1085" y="3905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4"/>
            <p:cNvSpPr/>
            <p:nvPr/>
          </p:nvSpPr>
          <p:spPr>
            <a:xfrm>
              <a:off x="3111212" y="2860520"/>
              <a:ext cx="54398" cy="195601"/>
            </a:xfrm>
            <a:custGeom>
              <a:avLst/>
              <a:gdLst/>
              <a:ahLst/>
              <a:cxnLst/>
              <a:rect l="l" t="t" r="r" b="b"/>
              <a:pathLst>
                <a:path w="1086" h="3905" extrusionOk="0">
                  <a:moveTo>
                    <a:pt x="0" y="0"/>
                  </a:moveTo>
                  <a:lnTo>
                    <a:pt x="0" y="3905"/>
                  </a:lnTo>
                  <a:lnTo>
                    <a:pt x="1085" y="3905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4"/>
            <p:cNvSpPr/>
            <p:nvPr/>
          </p:nvSpPr>
          <p:spPr>
            <a:xfrm>
              <a:off x="3282922" y="2860520"/>
              <a:ext cx="54348" cy="195601"/>
            </a:xfrm>
            <a:custGeom>
              <a:avLst/>
              <a:gdLst/>
              <a:ahLst/>
              <a:cxnLst/>
              <a:rect l="l" t="t" r="r" b="b"/>
              <a:pathLst>
                <a:path w="1085" h="3905" extrusionOk="0">
                  <a:moveTo>
                    <a:pt x="0" y="0"/>
                  </a:moveTo>
                  <a:lnTo>
                    <a:pt x="0" y="3905"/>
                  </a:lnTo>
                  <a:lnTo>
                    <a:pt x="1084" y="3905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4"/>
            <p:cNvSpPr/>
            <p:nvPr/>
          </p:nvSpPr>
          <p:spPr>
            <a:xfrm>
              <a:off x="2315630" y="2708697"/>
              <a:ext cx="48687" cy="134993"/>
            </a:xfrm>
            <a:custGeom>
              <a:avLst/>
              <a:gdLst/>
              <a:ahLst/>
              <a:cxnLst/>
              <a:rect l="l" t="t" r="r" b="b"/>
              <a:pathLst>
                <a:path w="972" h="2695" extrusionOk="0">
                  <a:moveTo>
                    <a:pt x="486" y="0"/>
                  </a:moveTo>
                  <a:cubicBezTo>
                    <a:pt x="218" y="0"/>
                    <a:pt x="1" y="604"/>
                    <a:pt x="1" y="1347"/>
                  </a:cubicBezTo>
                  <a:cubicBezTo>
                    <a:pt x="1" y="2091"/>
                    <a:pt x="218" y="2695"/>
                    <a:pt x="486" y="2695"/>
                  </a:cubicBezTo>
                  <a:cubicBezTo>
                    <a:pt x="754" y="2695"/>
                    <a:pt x="971" y="2092"/>
                    <a:pt x="971" y="1347"/>
                  </a:cubicBezTo>
                  <a:cubicBezTo>
                    <a:pt x="971" y="604"/>
                    <a:pt x="754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4"/>
            <p:cNvSpPr/>
            <p:nvPr/>
          </p:nvSpPr>
          <p:spPr>
            <a:xfrm>
              <a:off x="2325497" y="2764898"/>
              <a:ext cx="29202" cy="81146"/>
            </a:xfrm>
            <a:custGeom>
              <a:avLst/>
              <a:gdLst/>
              <a:ahLst/>
              <a:cxnLst/>
              <a:rect l="l" t="t" r="r" b="b"/>
              <a:pathLst>
                <a:path w="583" h="1620" extrusionOk="0">
                  <a:moveTo>
                    <a:pt x="293" y="1"/>
                  </a:moveTo>
                  <a:cubicBezTo>
                    <a:pt x="292" y="1"/>
                    <a:pt x="292" y="1"/>
                    <a:pt x="292" y="1"/>
                  </a:cubicBezTo>
                  <a:cubicBezTo>
                    <a:pt x="132" y="1"/>
                    <a:pt x="0" y="363"/>
                    <a:pt x="0" y="810"/>
                  </a:cubicBezTo>
                  <a:cubicBezTo>
                    <a:pt x="0" y="1257"/>
                    <a:pt x="130" y="1619"/>
                    <a:pt x="292" y="1619"/>
                  </a:cubicBezTo>
                  <a:cubicBezTo>
                    <a:pt x="452" y="1619"/>
                    <a:pt x="583" y="1257"/>
                    <a:pt x="583" y="810"/>
                  </a:cubicBezTo>
                  <a:cubicBezTo>
                    <a:pt x="583" y="363"/>
                    <a:pt x="453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4"/>
            <p:cNvSpPr/>
            <p:nvPr/>
          </p:nvSpPr>
          <p:spPr>
            <a:xfrm>
              <a:off x="2341176" y="2816240"/>
              <a:ext cx="50" cy="53997"/>
            </a:xfrm>
            <a:custGeom>
              <a:avLst/>
              <a:gdLst/>
              <a:ahLst/>
              <a:cxnLst/>
              <a:rect l="l" t="t" r="r" b="b"/>
              <a:pathLst>
                <a:path w="1" h="1078" fill="none" extrusionOk="0">
                  <a:moveTo>
                    <a:pt x="1" y="1"/>
                  </a:moveTo>
                  <a:lnTo>
                    <a:pt x="1" y="1078"/>
                  </a:lnTo>
                </a:path>
              </a:pathLst>
            </a:custGeom>
            <a:noFill/>
            <a:ln w="175" cap="rnd" cmpd="sng">
              <a:solidFill>
                <a:srgbClr val="E9D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4"/>
            <p:cNvSpPr/>
            <p:nvPr/>
          </p:nvSpPr>
          <p:spPr>
            <a:xfrm>
              <a:off x="2484834" y="2708697"/>
              <a:ext cx="48637" cy="134993"/>
            </a:xfrm>
            <a:custGeom>
              <a:avLst/>
              <a:gdLst/>
              <a:ahLst/>
              <a:cxnLst/>
              <a:rect l="l" t="t" r="r" b="b"/>
              <a:pathLst>
                <a:path w="971" h="2695" extrusionOk="0">
                  <a:moveTo>
                    <a:pt x="485" y="0"/>
                  </a:moveTo>
                  <a:cubicBezTo>
                    <a:pt x="217" y="0"/>
                    <a:pt x="0" y="604"/>
                    <a:pt x="0" y="1347"/>
                  </a:cubicBezTo>
                  <a:cubicBezTo>
                    <a:pt x="0" y="2091"/>
                    <a:pt x="217" y="2695"/>
                    <a:pt x="485" y="2695"/>
                  </a:cubicBezTo>
                  <a:cubicBezTo>
                    <a:pt x="753" y="2695"/>
                    <a:pt x="970" y="2092"/>
                    <a:pt x="970" y="1347"/>
                  </a:cubicBezTo>
                  <a:cubicBezTo>
                    <a:pt x="970" y="604"/>
                    <a:pt x="7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4"/>
            <p:cNvSpPr/>
            <p:nvPr/>
          </p:nvSpPr>
          <p:spPr>
            <a:xfrm>
              <a:off x="2494652" y="2764898"/>
              <a:ext cx="29202" cy="81146"/>
            </a:xfrm>
            <a:custGeom>
              <a:avLst/>
              <a:gdLst/>
              <a:ahLst/>
              <a:cxnLst/>
              <a:rect l="l" t="t" r="r" b="b"/>
              <a:pathLst>
                <a:path w="583" h="1620" extrusionOk="0">
                  <a:moveTo>
                    <a:pt x="292" y="1"/>
                  </a:moveTo>
                  <a:cubicBezTo>
                    <a:pt x="292" y="1"/>
                    <a:pt x="292" y="1"/>
                    <a:pt x="291" y="1"/>
                  </a:cubicBezTo>
                  <a:cubicBezTo>
                    <a:pt x="132" y="1"/>
                    <a:pt x="1" y="363"/>
                    <a:pt x="1" y="810"/>
                  </a:cubicBezTo>
                  <a:cubicBezTo>
                    <a:pt x="1" y="1257"/>
                    <a:pt x="130" y="1619"/>
                    <a:pt x="291" y="1619"/>
                  </a:cubicBezTo>
                  <a:cubicBezTo>
                    <a:pt x="452" y="1619"/>
                    <a:pt x="583" y="1257"/>
                    <a:pt x="583" y="810"/>
                  </a:cubicBezTo>
                  <a:cubicBezTo>
                    <a:pt x="583" y="363"/>
                    <a:pt x="453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4"/>
            <p:cNvSpPr/>
            <p:nvPr/>
          </p:nvSpPr>
          <p:spPr>
            <a:xfrm>
              <a:off x="2510380" y="2816240"/>
              <a:ext cx="50" cy="53997"/>
            </a:xfrm>
            <a:custGeom>
              <a:avLst/>
              <a:gdLst/>
              <a:ahLst/>
              <a:cxnLst/>
              <a:rect l="l" t="t" r="r" b="b"/>
              <a:pathLst>
                <a:path w="1" h="1078" fill="none" extrusionOk="0">
                  <a:moveTo>
                    <a:pt x="0" y="1"/>
                  </a:moveTo>
                  <a:lnTo>
                    <a:pt x="0" y="1078"/>
                  </a:lnTo>
                </a:path>
              </a:pathLst>
            </a:custGeom>
            <a:noFill/>
            <a:ln w="175" cap="rnd" cmpd="sng">
              <a:solidFill>
                <a:srgbClr val="E9D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4"/>
            <p:cNvSpPr/>
            <p:nvPr/>
          </p:nvSpPr>
          <p:spPr>
            <a:xfrm>
              <a:off x="2645624" y="2708697"/>
              <a:ext cx="48687" cy="134993"/>
            </a:xfrm>
            <a:custGeom>
              <a:avLst/>
              <a:gdLst/>
              <a:ahLst/>
              <a:cxnLst/>
              <a:rect l="l" t="t" r="r" b="b"/>
              <a:pathLst>
                <a:path w="972" h="2695" extrusionOk="0">
                  <a:moveTo>
                    <a:pt x="486" y="0"/>
                  </a:moveTo>
                  <a:cubicBezTo>
                    <a:pt x="218" y="0"/>
                    <a:pt x="1" y="604"/>
                    <a:pt x="1" y="1347"/>
                  </a:cubicBezTo>
                  <a:cubicBezTo>
                    <a:pt x="1" y="2091"/>
                    <a:pt x="218" y="2695"/>
                    <a:pt x="486" y="2695"/>
                  </a:cubicBezTo>
                  <a:cubicBezTo>
                    <a:pt x="754" y="2695"/>
                    <a:pt x="971" y="2092"/>
                    <a:pt x="971" y="1347"/>
                  </a:cubicBezTo>
                  <a:cubicBezTo>
                    <a:pt x="971" y="604"/>
                    <a:pt x="754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4"/>
            <p:cNvSpPr/>
            <p:nvPr/>
          </p:nvSpPr>
          <p:spPr>
            <a:xfrm>
              <a:off x="2655492" y="2764898"/>
              <a:ext cx="29202" cy="81146"/>
            </a:xfrm>
            <a:custGeom>
              <a:avLst/>
              <a:gdLst/>
              <a:ahLst/>
              <a:cxnLst/>
              <a:rect l="l" t="t" r="r" b="b"/>
              <a:pathLst>
                <a:path w="583" h="1620" extrusionOk="0">
                  <a:moveTo>
                    <a:pt x="292" y="1"/>
                  </a:moveTo>
                  <a:cubicBezTo>
                    <a:pt x="292" y="1"/>
                    <a:pt x="291" y="1"/>
                    <a:pt x="291" y="1"/>
                  </a:cubicBezTo>
                  <a:cubicBezTo>
                    <a:pt x="131" y="1"/>
                    <a:pt x="0" y="363"/>
                    <a:pt x="0" y="810"/>
                  </a:cubicBezTo>
                  <a:cubicBezTo>
                    <a:pt x="0" y="1257"/>
                    <a:pt x="130" y="1619"/>
                    <a:pt x="291" y="1619"/>
                  </a:cubicBezTo>
                  <a:cubicBezTo>
                    <a:pt x="451" y="1619"/>
                    <a:pt x="583" y="1257"/>
                    <a:pt x="583" y="810"/>
                  </a:cubicBezTo>
                  <a:cubicBezTo>
                    <a:pt x="583" y="363"/>
                    <a:pt x="452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4"/>
            <p:cNvSpPr/>
            <p:nvPr/>
          </p:nvSpPr>
          <p:spPr>
            <a:xfrm>
              <a:off x="2671120" y="2816240"/>
              <a:ext cx="50" cy="53997"/>
            </a:xfrm>
            <a:custGeom>
              <a:avLst/>
              <a:gdLst/>
              <a:ahLst/>
              <a:cxnLst/>
              <a:rect l="l" t="t" r="r" b="b"/>
              <a:pathLst>
                <a:path w="1" h="1078" fill="none" extrusionOk="0">
                  <a:moveTo>
                    <a:pt x="1" y="1"/>
                  </a:moveTo>
                  <a:lnTo>
                    <a:pt x="1" y="1078"/>
                  </a:lnTo>
                </a:path>
              </a:pathLst>
            </a:custGeom>
            <a:noFill/>
            <a:ln w="175" cap="rnd" cmpd="sng">
              <a:solidFill>
                <a:srgbClr val="E9D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4"/>
            <p:cNvSpPr/>
            <p:nvPr/>
          </p:nvSpPr>
          <p:spPr>
            <a:xfrm>
              <a:off x="2786878" y="2708697"/>
              <a:ext cx="48637" cy="134993"/>
            </a:xfrm>
            <a:custGeom>
              <a:avLst/>
              <a:gdLst/>
              <a:ahLst/>
              <a:cxnLst/>
              <a:rect l="l" t="t" r="r" b="b"/>
              <a:pathLst>
                <a:path w="971" h="2695" extrusionOk="0">
                  <a:moveTo>
                    <a:pt x="486" y="0"/>
                  </a:moveTo>
                  <a:cubicBezTo>
                    <a:pt x="218" y="0"/>
                    <a:pt x="1" y="604"/>
                    <a:pt x="1" y="1347"/>
                  </a:cubicBezTo>
                  <a:cubicBezTo>
                    <a:pt x="1" y="2091"/>
                    <a:pt x="218" y="2695"/>
                    <a:pt x="486" y="2695"/>
                  </a:cubicBezTo>
                  <a:cubicBezTo>
                    <a:pt x="754" y="2695"/>
                    <a:pt x="971" y="2092"/>
                    <a:pt x="971" y="1347"/>
                  </a:cubicBezTo>
                  <a:cubicBezTo>
                    <a:pt x="971" y="604"/>
                    <a:pt x="754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4"/>
            <p:cNvSpPr/>
            <p:nvPr/>
          </p:nvSpPr>
          <p:spPr>
            <a:xfrm>
              <a:off x="2796746" y="2764898"/>
              <a:ext cx="29202" cy="81146"/>
            </a:xfrm>
            <a:custGeom>
              <a:avLst/>
              <a:gdLst/>
              <a:ahLst/>
              <a:cxnLst/>
              <a:rect l="l" t="t" r="r" b="b"/>
              <a:pathLst>
                <a:path w="583" h="1620" extrusionOk="0">
                  <a:moveTo>
                    <a:pt x="293" y="1"/>
                  </a:moveTo>
                  <a:cubicBezTo>
                    <a:pt x="292" y="1"/>
                    <a:pt x="292" y="1"/>
                    <a:pt x="292" y="1"/>
                  </a:cubicBezTo>
                  <a:cubicBezTo>
                    <a:pt x="132" y="1"/>
                    <a:pt x="0" y="363"/>
                    <a:pt x="0" y="810"/>
                  </a:cubicBezTo>
                  <a:cubicBezTo>
                    <a:pt x="0" y="1257"/>
                    <a:pt x="130" y="1619"/>
                    <a:pt x="292" y="1619"/>
                  </a:cubicBezTo>
                  <a:cubicBezTo>
                    <a:pt x="452" y="1619"/>
                    <a:pt x="583" y="1257"/>
                    <a:pt x="583" y="810"/>
                  </a:cubicBezTo>
                  <a:cubicBezTo>
                    <a:pt x="583" y="363"/>
                    <a:pt x="453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4"/>
            <p:cNvSpPr/>
            <p:nvPr/>
          </p:nvSpPr>
          <p:spPr>
            <a:xfrm>
              <a:off x="2812424" y="2816240"/>
              <a:ext cx="50" cy="53997"/>
            </a:xfrm>
            <a:custGeom>
              <a:avLst/>
              <a:gdLst/>
              <a:ahLst/>
              <a:cxnLst/>
              <a:rect l="l" t="t" r="r" b="b"/>
              <a:pathLst>
                <a:path w="1" h="1078" fill="none" extrusionOk="0">
                  <a:moveTo>
                    <a:pt x="1" y="1"/>
                  </a:moveTo>
                  <a:lnTo>
                    <a:pt x="1" y="1078"/>
                  </a:lnTo>
                </a:path>
              </a:pathLst>
            </a:custGeom>
            <a:noFill/>
            <a:ln w="175" cap="rnd" cmpd="sng">
              <a:solidFill>
                <a:srgbClr val="E9D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4"/>
            <p:cNvSpPr/>
            <p:nvPr/>
          </p:nvSpPr>
          <p:spPr>
            <a:xfrm>
              <a:off x="2928183" y="2708697"/>
              <a:ext cx="48587" cy="134993"/>
            </a:xfrm>
            <a:custGeom>
              <a:avLst/>
              <a:gdLst/>
              <a:ahLst/>
              <a:cxnLst/>
              <a:rect l="l" t="t" r="r" b="b"/>
              <a:pathLst>
                <a:path w="970" h="2695" extrusionOk="0">
                  <a:moveTo>
                    <a:pt x="485" y="0"/>
                  </a:moveTo>
                  <a:cubicBezTo>
                    <a:pt x="218" y="0"/>
                    <a:pt x="0" y="604"/>
                    <a:pt x="0" y="1347"/>
                  </a:cubicBezTo>
                  <a:cubicBezTo>
                    <a:pt x="0" y="2091"/>
                    <a:pt x="218" y="2695"/>
                    <a:pt x="485" y="2695"/>
                  </a:cubicBezTo>
                  <a:cubicBezTo>
                    <a:pt x="753" y="2695"/>
                    <a:pt x="970" y="2092"/>
                    <a:pt x="970" y="1347"/>
                  </a:cubicBezTo>
                  <a:cubicBezTo>
                    <a:pt x="970" y="604"/>
                    <a:pt x="7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4"/>
            <p:cNvSpPr/>
            <p:nvPr/>
          </p:nvSpPr>
          <p:spPr>
            <a:xfrm>
              <a:off x="2937950" y="2764898"/>
              <a:ext cx="29253" cy="81146"/>
            </a:xfrm>
            <a:custGeom>
              <a:avLst/>
              <a:gdLst/>
              <a:ahLst/>
              <a:cxnLst/>
              <a:rect l="l" t="t" r="r" b="b"/>
              <a:pathLst>
                <a:path w="584" h="1620" extrusionOk="0">
                  <a:moveTo>
                    <a:pt x="293" y="1"/>
                  </a:moveTo>
                  <a:cubicBezTo>
                    <a:pt x="131" y="1"/>
                    <a:pt x="1" y="363"/>
                    <a:pt x="1" y="810"/>
                  </a:cubicBezTo>
                  <a:cubicBezTo>
                    <a:pt x="1" y="1256"/>
                    <a:pt x="131" y="1619"/>
                    <a:pt x="293" y="1619"/>
                  </a:cubicBezTo>
                  <a:cubicBezTo>
                    <a:pt x="453" y="1619"/>
                    <a:pt x="583" y="1256"/>
                    <a:pt x="583" y="810"/>
                  </a:cubicBezTo>
                  <a:cubicBezTo>
                    <a:pt x="583" y="363"/>
                    <a:pt x="453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4"/>
            <p:cNvSpPr/>
            <p:nvPr/>
          </p:nvSpPr>
          <p:spPr>
            <a:xfrm>
              <a:off x="2953679" y="2816240"/>
              <a:ext cx="50" cy="53997"/>
            </a:xfrm>
            <a:custGeom>
              <a:avLst/>
              <a:gdLst/>
              <a:ahLst/>
              <a:cxnLst/>
              <a:rect l="l" t="t" r="r" b="b"/>
              <a:pathLst>
                <a:path w="1" h="1078" fill="none" extrusionOk="0">
                  <a:moveTo>
                    <a:pt x="0" y="1"/>
                  </a:moveTo>
                  <a:lnTo>
                    <a:pt x="0" y="1078"/>
                  </a:lnTo>
                </a:path>
              </a:pathLst>
            </a:custGeom>
            <a:noFill/>
            <a:ln w="175" cap="rnd" cmpd="sng">
              <a:solidFill>
                <a:srgbClr val="E9D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4"/>
            <p:cNvSpPr/>
            <p:nvPr/>
          </p:nvSpPr>
          <p:spPr>
            <a:xfrm>
              <a:off x="3110712" y="2708697"/>
              <a:ext cx="48637" cy="134993"/>
            </a:xfrm>
            <a:custGeom>
              <a:avLst/>
              <a:gdLst/>
              <a:ahLst/>
              <a:cxnLst/>
              <a:rect l="l" t="t" r="r" b="b"/>
              <a:pathLst>
                <a:path w="971" h="2695" extrusionOk="0">
                  <a:moveTo>
                    <a:pt x="486" y="0"/>
                  </a:moveTo>
                  <a:cubicBezTo>
                    <a:pt x="218" y="0"/>
                    <a:pt x="1" y="604"/>
                    <a:pt x="1" y="1347"/>
                  </a:cubicBezTo>
                  <a:cubicBezTo>
                    <a:pt x="1" y="2091"/>
                    <a:pt x="218" y="2695"/>
                    <a:pt x="486" y="2695"/>
                  </a:cubicBezTo>
                  <a:cubicBezTo>
                    <a:pt x="754" y="2695"/>
                    <a:pt x="971" y="2092"/>
                    <a:pt x="971" y="1347"/>
                  </a:cubicBezTo>
                  <a:cubicBezTo>
                    <a:pt x="971" y="604"/>
                    <a:pt x="754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4"/>
            <p:cNvSpPr/>
            <p:nvPr/>
          </p:nvSpPr>
          <p:spPr>
            <a:xfrm>
              <a:off x="3120579" y="2764898"/>
              <a:ext cx="29202" cy="81146"/>
            </a:xfrm>
            <a:custGeom>
              <a:avLst/>
              <a:gdLst/>
              <a:ahLst/>
              <a:cxnLst/>
              <a:rect l="l" t="t" r="r" b="b"/>
              <a:pathLst>
                <a:path w="583" h="1620" extrusionOk="0">
                  <a:moveTo>
                    <a:pt x="293" y="1"/>
                  </a:moveTo>
                  <a:cubicBezTo>
                    <a:pt x="292" y="1"/>
                    <a:pt x="292" y="1"/>
                    <a:pt x="292" y="1"/>
                  </a:cubicBezTo>
                  <a:cubicBezTo>
                    <a:pt x="132" y="1"/>
                    <a:pt x="0" y="363"/>
                    <a:pt x="0" y="810"/>
                  </a:cubicBezTo>
                  <a:cubicBezTo>
                    <a:pt x="0" y="1257"/>
                    <a:pt x="130" y="1619"/>
                    <a:pt x="292" y="1619"/>
                  </a:cubicBezTo>
                  <a:cubicBezTo>
                    <a:pt x="452" y="1619"/>
                    <a:pt x="583" y="1257"/>
                    <a:pt x="583" y="810"/>
                  </a:cubicBezTo>
                  <a:cubicBezTo>
                    <a:pt x="583" y="363"/>
                    <a:pt x="453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4"/>
            <p:cNvSpPr/>
            <p:nvPr/>
          </p:nvSpPr>
          <p:spPr>
            <a:xfrm>
              <a:off x="3136258" y="2816240"/>
              <a:ext cx="50" cy="53997"/>
            </a:xfrm>
            <a:custGeom>
              <a:avLst/>
              <a:gdLst/>
              <a:ahLst/>
              <a:cxnLst/>
              <a:rect l="l" t="t" r="r" b="b"/>
              <a:pathLst>
                <a:path w="1" h="1078" fill="none" extrusionOk="0">
                  <a:moveTo>
                    <a:pt x="1" y="1"/>
                  </a:moveTo>
                  <a:lnTo>
                    <a:pt x="1" y="1078"/>
                  </a:lnTo>
                </a:path>
              </a:pathLst>
            </a:custGeom>
            <a:noFill/>
            <a:ln w="175" cap="rnd" cmpd="sng">
              <a:solidFill>
                <a:srgbClr val="E9D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4"/>
            <p:cNvSpPr/>
            <p:nvPr/>
          </p:nvSpPr>
          <p:spPr>
            <a:xfrm>
              <a:off x="3282421" y="2708697"/>
              <a:ext cx="48637" cy="134993"/>
            </a:xfrm>
            <a:custGeom>
              <a:avLst/>
              <a:gdLst/>
              <a:ahLst/>
              <a:cxnLst/>
              <a:rect l="l" t="t" r="r" b="b"/>
              <a:pathLst>
                <a:path w="971" h="2695" extrusionOk="0">
                  <a:moveTo>
                    <a:pt x="486" y="0"/>
                  </a:moveTo>
                  <a:cubicBezTo>
                    <a:pt x="218" y="0"/>
                    <a:pt x="1" y="604"/>
                    <a:pt x="1" y="1347"/>
                  </a:cubicBezTo>
                  <a:cubicBezTo>
                    <a:pt x="1" y="2091"/>
                    <a:pt x="218" y="2695"/>
                    <a:pt x="486" y="2695"/>
                  </a:cubicBezTo>
                  <a:cubicBezTo>
                    <a:pt x="754" y="2695"/>
                    <a:pt x="971" y="2092"/>
                    <a:pt x="971" y="1347"/>
                  </a:cubicBezTo>
                  <a:cubicBezTo>
                    <a:pt x="971" y="604"/>
                    <a:pt x="754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4"/>
            <p:cNvSpPr/>
            <p:nvPr/>
          </p:nvSpPr>
          <p:spPr>
            <a:xfrm>
              <a:off x="3292289" y="2764898"/>
              <a:ext cx="29202" cy="81146"/>
            </a:xfrm>
            <a:custGeom>
              <a:avLst/>
              <a:gdLst/>
              <a:ahLst/>
              <a:cxnLst/>
              <a:rect l="l" t="t" r="r" b="b"/>
              <a:pathLst>
                <a:path w="583" h="1620" extrusionOk="0">
                  <a:moveTo>
                    <a:pt x="291" y="1"/>
                  </a:moveTo>
                  <a:cubicBezTo>
                    <a:pt x="131" y="1"/>
                    <a:pt x="0" y="363"/>
                    <a:pt x="0" y="810"/>
                  </a:cubicBezTo>
                  <a:cubicBezTo>
                    <a:pt x="0" y="1257"/>
                    <a:pt x="131" y="1619"/>
                    <a:pt x="291" y="1619"/>
                  </a:cubicBezTo>
                  <a:cubicBezTo>
                    <a:pt x="451" y="1619"/>
                    <a:pt x="583" y="1257"/>
                    <a:pt x="583" y="810"/>
                  </a:cubicBezTo>
                  <a:cubicBezTo>
                    <a:pt x="583" y="363"/>
                    <a:pt x="451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4"/>
            <p:cNvSpPr/>
            <p:nvPr/>
          </p:nvSpPr>
          <p:spPr>
            <a:xfrm>
              <a:off x="3307867" y="2816240"/>
              <a:ext cx="50" cy="53997"/>
            </a:xfrm>
            <a:custGeom>
              <a:avLst/>
              <a:gdLst/>
              <a:ahLst/>
              <a:cxnLst/>
              <a:rect l="l" t="t" r="r" b="b"/>
              <a:pathLst>
                <a:path w="1" h="1078" fill="none" extrusionOk="0">
                  <a:moveTo>
                    <a:pt x="1" y="1"/>
                  </a:moveTo>
                  <a:lnTo>
                    <a:pt x="1" y="1078"/>
                  </a:lnTo>
                </a:path>
              </a:pathLst>
            </a:custGeom>
            <a:noFill/>
            <a:ln w="175" cap="rnd" cmpd="sng">
              <a:solidFill>
                <a:srgbClr val="E9D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1" name="Google Shape;2501;p34"/>
          <p:cNvSpPr/>
          <p:nvPr/>
        </p:nvSpPr>
        <p:spPr>
          <a:xfrm>
            <a:off x="6466622" y="2129584"/>
            <a:ext cx="142799" cy="142872"/>
          </a:xfrm>
          <a:custGeom>
            <a:avLst/>
            <a:gdLst/>
            <a:ahLst/>
            <a:cxnLst/>
            <a:rect l="l" t="t" r="r" b="b"/>
            <a:pathLst>
              <a:path w="1974" h="1975" extrusionOk="0">
                <a:moveTo>
                  <a:pt x="986" y="1"/>
                </a:moveTo>
                <a:lnTo>
                  <a:pt x="638" y="639"/>
                </a:lnTo>
                <a:lnTo>
                  <a:pt x="1" y="989"/>
                </a:lnTo>
                <a:lnTo>
                  <a:pt x="638" y="1336"/>
                </a:lnTo>
                <a:lnTo>
                  <a:pt x="986" y="1975"/>
                </a:lnTo>
                <a:lnTo>
                  <a:pt x="1336" y="1336"/>
                </a:lnTo>
                <a:lnTo>
                  <a:pt x="1973" y="989"/>
                </a:lnTo>
                <a:lnTo>
                  <a:pt x="1336" y="639"/>
                </a:lnTo>
                <a:lnTo>
                  <a:pt x="986" y="1"/>
                </a:lnTo>
                <a:close/>
              </a:path>
            </a:pathLst>
          </a:custGeom>
          <a:solidFill>
            <a:srgbClr val="F9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34"/>
          <p:cNvSpPr/>
          <p:nvPr/>
        </p:nvSpPr>
        <p:spPr>
          <a:xfrm>
            <a:off x="5725400" y="2419611"/>
            <a:ext cx="88327" cy="88327"/>
          </a:xfrm>
          <a:custGeom>
            <a:avLst/>
            <a:gdLst/>
            <a:ahLst/>
            <a:cxnLst/>
            <a:rect l="l" t="t" r="r" b="b"/>
            <a:pathLst>
              <a:path w="1221" h="1221" extrusionOk="0">
                <a:moveTo>
                  <a:pt x="611" y="0"/>
                </a:moveTo>
                <a:lnTo>
                  <a:pt x="395" y="395"/>
                </a:lnTo>
                <a:lnTo>
                  <a:pt x="0" y="610"/>
                </a:lnTo>
                <a:lnTo>
                  <a:pt x="395" y="827"/>
                </a:lnTo>
                <a:lnTo>
                  <a:pt x="611" y="1221"/>
                </a:lnTo>
                <a:lnTo>
                  <a:pt x="827" y="827"/>
                </a:lnTo>
                <a:lnTo>
                  <a:pt x="1221" y="610"/>
                </a:lnTo>
                <a:lnTo>
                  <a:pt x="827" y="395"/>
                </a:lnTo>
                <a:lnTo>
                  <a:pt x="611" y="0"/>
                </a:lnTo>
                <a:close/>
              </a:path>
            </a:pathLst>
          </a:custGeom>
          <a:solidFill>
            <a:srgbClr val="F9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34"/>
          <p:cNvSpPr/>
          <p:nvPr/>
        </p:nvSpPr>
        <p:spPr>
          <a:xfrm>
            <a:off x="6535722" y="4230647"/>
            <a:ext cx="156978" cy="156905"/>
          </a:xfrm>
          <a:custGeom>
            <a:avLst/>
            <a:gdLst/>
            <a:ahLst/>
            <a:cxnLst/>
            <a:rect l="l" t="t" r="r" b="b"/>
            <a:pathLst>
              <a:path w="2170" h="2169" extrusionOk="0">
                <a:moveTo>
                  <a:pt x="1086" y="1"/>
                </a:moveTo>
                <a:lnTo>
                  <a:pt x="701" y="700"/>
                </a:lnTo>
                <a:lnTo>
                  <a:pt x="1" y="1085"/>
                </a:lnTo>
                <a:lnTo>
                  <a:pt x="701" y="1468"/>
                </a:lnTo>
                <a:lnTo>
                  <a:pt x="1086" y="2168"/>
                </a:lnTo>
                <a:lnTo>
                  <a:pt x="1469" y="1468"/>
                </a:lnTo>
                <a:lnTo>
                  <a:pt x="2169" y="1085"/>
                </a:lnTo>
                <a:lnTo>
                  <a:pt x="1469" y="700"/>
                </a:lnTo>
                <a:lnTo>
                  <a:pt x="1086" y="1"/>
                </a:lnTo>
                <a:close/>
              </a:path>
            </a:pathLst>
          </a:custGeom>
          <a:solidFill>
            <a:srgbClr val="F9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34"/>
          <p:cNvSpPr/>
          <p:nvPr/>
        </p:nvSpPr>
        <p:spPr>
          <a:xfrm>
            <a:off x="6003050" y="2971817"/>
            <a:ext cx="109595" cy="109595"/>
          </a:xfrm>
          <a:custGeom>
            <a:avLst/>
            <a:gdLst/>
            <a:ahLst/>
            <a:cxnLst/>
            <a:rect l="l" t="t" r="r" b="b"/>
            <a:pathLst>
              <a:path w="1515" h="1515" extrusionOk="0">
                <a:moveTo>
                  <a:pt x="757" y="1"/>
                </a:moveTo>
                <a:lnTo>
                  <a:pt x="490" y="490"/>
                </a:lnTo>
                <a:lnTo>
                  <a:pt x="0" y="758"/>
                </a:lnTo>
                <a:lnTo>
                  <a:pt x="490" y="1026"/>
                </a:lnTo>
                <a:lnTo>
                  <a:pt x="757" y="1514"/>
                </a:lnTo>
                <a:lnTo>
                  <a:pt x="1024" y="1026"/>
                </a:lnTo>
                <a:lnTo>
                  <a:pt x="1515" y="758"/>
                </a:lnTo>
                <a:lnTo>
                  <a:pt x="1024" y="490"/>
                </a:lnTo>
                <a:lnTo>
                  <a:pt x="757" y="1"/>
                </a:lnTo>
                <a:close/>
              </a:path>
            </a:pathLst>
          </a:custGeom>
          <a:solidFill>
            <a:srgbClr val="82BF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34"/>
          <p:cNvSpPr/>
          <p:nvPr/>
        </p:nvSpPr>
        <p:spPr>
          <a:xfrm>
            <a:off x="7180291" y="4164786"/>
            <a:ext cx="176727" cy="176654"/>
          </a:xfrm>
          <a:custGeom>
            <a:avLst/>
            <a:gdLst/>
            <a:ahLst/>
            <a:cxnLst/>
            <a:rect l="l" t="t" r="r" b="b"/>
            <a:pathLst>
              <a:path w="2443" h="2442" extrusionOk="0">
                <a:moveTo>
                  <a:pt x="1221" y="1"/>
                </a:moveTo>
                <a:lnTo>
                  <a:pt x="789" y="791"/>
                </a:lnTo>
                <a:lnTo>
                  <a:pt x="1" y="1221"/>
                </a:lnTo>
                <a:lnTo>
                  <a:pt x="789" y="1654"/>
                </a:lnTo>
                <a:lnTo>
                  <a:pt x="1221" y="2442"/>
                </a:lnTo>
                <a:lnTo>
                  <a:pt x="1653" y="1654"/>
                </a:lnTo>
                <a:lnTo>
                  <a:pt x="2442" y="1221"/>
                </a:lnTo>
                <a:lnTo>
                  <a:pt x="1653" y="791"/>
                </a:lnTo>
                <a:lnTo>
                  <a:pt x="1221" y="1"/>
                </a:lnTo>
                <a:close/>
              </a:path>
            </a:pathLst>
          </a:custGeom>
          <a:solidFill>
            <a:srgbClr val="82BF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34"/>
          <p:cNvSpPr/>
          <p:nvPr/>
        </p:nvSpPr>
        <p:spPr>
          <a:xfrm>
            <a:off x="6165863" y="1734546"/>
            <a:ext cx="105399" cy="105327"/>
          </a:xfrm>
          <a:custGeom>
            <a:avLst/>
            <a:gdLst/>
            <a:ahLst/>
            <a:cxnLst/>
            <a:rect l="l" t="t" r="r" b="b"/>
            <a:pathLst>
              <a:path w="1457" h="1456" extrusionOk="0">
                <a:moveTo>
                  <a:pt x="729" y="0"/>
                </a:moveTo>
                <a:lnTo>
                  <a:pt x="472" y="471"/>
                </a:lnTo>
                <a:lnTo>
                  <a:pt x="1" y="728"/>
                </a:lnTo>
                <a:lnTo>
                  <a:pt x="472" y="985"/>
                </a:lnTo>
                <a:lnTo>
                  <a:pt x="729" y="1456"/>
                </a:lnTo>
                <a:lnTo>
                  <a:pt x="986" y="985"/>
                </a:lnTo>
                <a:lnTo>
                  <a:pt x="1456" y="728"/>
                </a:lnTo>
                <a:lnTo>
                  <a:pt x="986" y="471"/>
                </a:lnTo>
                <a:lnTo>
                  <a:pt x="729" y="0"/>
                </a:lnTo>
                <a:close/>
              </a:path>
            </a:pathLst>
          </a:custGeom>
          <a:solidFill>
            <a:srgbClr val="82BF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34"/>
          <p:cNvSpPr/>
          <p:nvPr/>
        </p:nvSpPr>
        <p:spPr>
          <a:xfrm>
            <a:off x="7722022" y="2202992"/>
            <a:ext cx="156856" cy="156919"/>
          </a:xfrm>
          <a:custGeom>
            <a:avLst/>
            <a:gdLst/>
            <a:ahLst/>
            <a:cxnLst/>
            <a:rect l="l" t="t" r="r" b="b"/>
            <a:pathLst>
              <a:path w="2499" h="2500" extrusionOk="0">
                <a:moveTo>
                  <a:pt x="1250" y="0"/>
                </a:moveTo>
                <a:lnTo>
                  <a:pt x="808" y="808"/>
                </a:lnTo>
                <a:lnTo>
                  <a:pt x="1" y="1250"/>
                </a:lnTo>
                <a:lnTo>
                  <a:pt x="808" y="1692"/>
                </a:lnTo>
                <a:lnTo>
                  <a:pt x="1250" y="2499"/>
                </a:lnTo>
                <a:lnTo>
                  <a:pt x="1692" y="1692"/>
                </a:lnTo>
                <a:lnTo>
                  <a:pt x="2499" y="1250"/>
                </a:lnTo>
                <a:lnTo>
                  <a:pt x="1692" y="808"/>
                </a:lnTo>
                <a:lnTo>
                  <a:pt x="1250" y="0"/>
                </a:lnTo>
                <a:close/>
              </a:path>
            </a:pathLst>
          </a:custGeom>
          <a:solidFill>
            <a:srgbClr val="F9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34"/>
          <p:cNvSpPr/>
          <p:nvPr/>
        </p:nvSpPr>
        <p:spPr>
          <a:xfrm>
            <a:off x="8370977" y="2134468"/>
            <a:ext cx="153341" cy="153278"/>
          </a:xfrm>
          <a:custGeom>
            <a:avLst/>
            <a:gdLst/>
            <a:ahLst/>
            <a:cxnLst/>
            <a:rect l="l" t="t" r="r" b="b"/>
            <a:pathLst>
              <a:path w="2443" h="2442" extrusionOk="0">
                <a:moveTo>
                  <a:pt x="1221" y="1"/>
                </a:moveTo>
                <a:lnTo>
                  <a:pt x="789" y="791"/>
                </a:lnTo>
                <a:lnTo>
                  <a:pt x="1" y="1221"/>
                </a:lnTo>
                <a:lnTo>
                  <a:pt x="789" y="1654"/>
                </a:lnTo>
                <a:lnTo>
                  <a:pt x="1221" y="2442"/>
                </a:lnTo>
                <a:lnTo>
                  <a:pt x="1653" y="1654"/>
                </a:lnTo>
                <a:lnTo>
                  <a:pt x="2442" y="1221"/>
                </a:lnTo>
                <a:lnTo>
                  <a:pt x="1653" y="791"/>
                </a:lnTo>
                <a:lnTo>
                  <a:pt x="1221" y="1"/>
                </a:lnTo>
                <a:close/>
              </a:path>
            </a:pathLst>
          </a:custGeom>
          <a:solidFill>
            <a:srgbClr val="82BF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9" name="Google Shape;2509;p34"/>
          <p:cNvGrpSpPr/>
          <p:nvPr/>
        </p:nvGrpSpPr>
        <p:grpSpPr>
          <a:xfrm>
            <a:off x="7648311" y="4917948"/>
            <a:ext cx="1356637" cy="216274"/>
            <a:chOff x="7495911" y="4765548"/>
            <a:chExt cx="1356637" cy="216274"/>
          </a:xfrm>
        </p:grpSpPr>
        <p:sp>
          <p:nvSpPr>
            <p:cNvPr id="2510" name="Google Shape;2510;p34"/>
            <p:cNvSpPr/>
            <p:nvPr/>
          </p:nvSpPr>
          <p:spPr>
            <a:xfrm>
              <a:off x="8188405" y="4910422"/>
              <a:ext cx="71472" cy="71400"/>
            </a:xfrm>
            <a:custGeom>
              <a:avLst/>
              <a:gdLst/>
              <a:ahLst/>
              <a:cxnLst/>
              <a:rect l="l" t="t" r="r" b="b"/>
              <a:pathLst>
                <a:path w="988" h="987" extrusionOk="0">
                  <a:moveTo>
                    <a:pt x="495" y="0"/>
                  </a:moveTo>
                  <a:lnTo>
                    <a:pt x="321" y="320"/>
                  </a:lnTo>
                  <a:lnTo>
                    <a:pt x="1" y="494"/>
                  </a:lnTo>
                  <a:lnTo>
                    <a:pt x="321" y="669"/>
                  </a:lnTo>
                  <a:lnTo>
                    <a:pt x="495" y="986"/>
                  </a:lnTo>
                  <a:lnTo>
                    <a:pt x="668" y="669"/>
                  </a:lnTo>
                  <a:lnTo>
                    <a:pt x="988" y="494"/>
                  </a:lnTo>
                  <a:lnTo>
                    <a:pt x="668" y="320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9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4"/>
            <p:cNvSpPr/>
            <p:nvPr/>
          </p:nvSpPr>
          <p:spPr>
            <a:xfrm>
              <a:off x="8764149" y="4765548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0"/>
                  </a:moveTo>
                  <a:lnTo>
                    <a:pt x="395" y="395"/>
                  </a:lnTo>
                  <a:lnTo>
                    <a:pt x="1" y="611"/>
                  </a:lnTo>
                  <a:lnTo>
                    <a:pt x="395" y="827"/>
                  </a:lnTo>
                  <a:lnTo>
                    <a:pt x="611" y="1221"/>
                  </a:lnTo>
                  <a:lnTo>
                    <a:pt x="827" y="827"/>
                  </a:lnTo>
                  <a:lnTo>
                    <a:pt x="1222" y="611"/>
                  </a:lnTo>
                  <a:lnTo>
                    <a:pt x="827" y="39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4"/>
            <p:cNvSpPr/>
            <p:nvPr/>
          </p:nvSpPr>
          <p:spPr>
            <a:xfrm>
              <a:off x="7495911" y="4880561"/>
              <a:ext cx="88399" cy="88327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1" y="1"/>
                  </a:moveTo>
                  <a:lnTo>
                    <a:pt x="396" y="395"/>
                  </a:lnTo>
                  <a:lnTo>
                    <a:pt x="1" y="610"/>
                  </a:lnTo>
                  <a:lnTo>
                    <a:pt x="396" y="826"/>
                  </a:lnTo>
                  <a:lnTo>
                    <a:pt x="611" y="1220"/>
                  </a:lnTo>
                  <a:lnTo>
                    <a:pt x="827" y="826"/>
                  </a:lnTo>
                  <a:lnTo>
                    <a:pt x="1221" y="610"/>
                  </a:lnTo>
                  <a:lnTo>
                    <a:pt x="827" y="395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82B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E7A50D-E014-2CA3-CE6D-B79949BCE957}"/>
              </a:ext>
            </a:extLst>
          </p:cNvPr>
          <p:cNvSpPr txBox="1"/>
          <p:nvPr/>
        </p:nvSpPr>
        <p:spPr>
          <a:xfrm>
            <a:off x="305461" y="197962"/>
            <a:ext cx="853307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mbria" panose="02040503050406030204" pitchFamily="18" charset="0"/>
              </a:rPr>
              <a:t>Ex 5: Rewrite the sentences so that they have the same meanings as the original ones. Use the words given in brackets.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7C7F3-22DB-229C-3BC5-3C440E1174DB}"/>
              </a:ext>
            </a:extLst>
          </p:cNvPr>
          <p:cNvSpPr txBox="1"/>
          <p:nvPr/>
        </p:nvSpPr>
        <p:spPr>
          <a:xfrm>
            <a:off x="305461" y="929054"/>
            <a:ext cx="6192720" cy="349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1. The distance from my house to my school is about five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kilometres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 (IT)</a:t>
            </a:r>
          </a:p>
          <a:p>
            <a:endParaRPr lang="en-VN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2. What is the distance between Ha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and Hai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? (HOW)</a:t>
            </a:r>
          </a:p>
          <a:p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3. He was tired, but he still performed the lion dance. (ALTHOUGH)</a:t>
            </a:r>
          </a:p>
          <a:p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Walking here is dangerous because this lane is for cycling only. (SHOULDN’T)</a:t>
            </a:r>
          </a:p>
          <a:p>
            <a:endParaRPr lang="en-US" sz="17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7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sister lives far away, but she comes back home every Tet. (THOUGH)</a:t>
            </a:r>
          </a:p>
          <a:p>
            <a:endParaRPr lang="en-VN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70C51-6F55-1CDA-E0BB-7B53944C5367}"/>
              </a:ext>
            </a:extLst>
          </p:cNvPr>
          <p:cNvSpPr txBox="1"/>
          <p:nvPr/>
        </p:nvSpPr>
        <p:spPr>
          <a:xfrm>
            <a:off x="305461" y="1462616"/>
            <a:ext cx="52597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7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7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It's about five </a:t>
            </a:r>
            <a:r>
              <a:rPr lang="en-US" sz="1700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kilometres</a:t>
            </a:r>
            <a:r>
              <a:rPr lang="en-US" sz="17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from my house to my school.</a:t>
            </a:r>
            <a:endParaRPr lang="en-VN" sz="17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70C06-66FC-D6C6-293F-DACED5AAFD5B}"/>
              </a:ext>
            </a:extLst>
          </p:cNvPr>
          <p:cNvSpPr txBox="1"/>
          <p:nvPr/>
        </p:nvSpPr>
        <p:spPr>
          <a:xfrm>
            <a:off x="305460" y="1965522"/>
            <a:ext cx="39084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7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7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far is it from Ha </a:t>
            </a:r>
            <a:r>
              <a:rPr lang="en-US" sz="1700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17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Hai </a:t>
            </a:r>
            <a:r>
              <a:rPr lang="en-US" sz="1700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7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VN" sz="17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AECE5-E997-63BD-AA8B-7A5E8EACE957}"/>
              </a:ext>
            </a:extLst>
          </p:cNvPr>
          <p:cNvSpPr txBox="1"/>
          <p:nvPr/>
        </p:nvSpPr>
        <p:spPr>
          <a:xfrm>
            <a:off x="305460" y="2494997"/>
            <a:ext cx="54296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7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7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Although he was tired, he still performed the lion dance.</a:t>
            </a:r>
            <a:endParaRPr lang="en-VN" sz="17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92544-494A-6DAB-EA7B-B4ED2FE52BE5}"/>
              </a:ext>
            </a:extLst>
          </p:cNvPr>
          <p:cNvSpPr txBox="1"/>
          <p:nvPr/>
        </p:nvSpPr>
        <p:spPr>
          <a:xfrm>
            <a:off x="305460" y="3263722"/>
            <a:ext cx="57278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7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7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 shouldn't walk here because this lane is for cycling only.</a:t>
            </a:r>
            <a:endParaRPr lang="en-VN" sz="17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581F05-8B09-A620-8992-36404CB58991}"/>
              </a:ext>
            </a:extLst>
          </p:cNvPr>
          <p:cNvSpPr txBox="1"/>
          <p:nvPr/>
        </p:nvSpPr>
        <p:spPr>
          <a:xfrm>
            <a:off x="305460" y="4071255"/>
            <a:ext cx="61927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7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7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Though my sister lives far away, she comes back home every Tet.</a:t>
            </a:r>
            <a:endParaRPr lang="en-VN" sz="17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DF366-B78F-795B-1521-81DFD7B5D4C7}"/>
              </a:ext>
            </a:extLst>
          </p:cNvPr>
          <p:cNvSpPr txBox="1"/>
          <p:nvPr/>
        </p:nvSpPr>
        <p:spPr>
          <a:xfrm>
            <a:off x="6498179" y="926174"/>
            <a:ext cx="264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 is about five </a:t>
            </a:r>
            <a:r>
              <a:rPr lang="en-US" sz="1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kilometres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from my house to my school.</a:t>
            </a:r>
            <a:endParaRPr lang="en-VN"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3E7774-DA46-BD27-361D-FB9072C8EC81}"/>
              </a:ext>
            </a:extLst>
          </p:cNvPr>
          <p:cNvSpPr txBox="1"/>
          <p:nvPr/>
        </p:nvSpPr>
        <p:spPr>
          <a:xfrm>
            <a:off x="6498179" y="2279362"/>
            <a:ext cx="280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 still performed the lion dance although he was tired.</a:t>
            </a:r>
            <a:endParaRPr lang="en-VN"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9DDF65-F37A-C067-E42E-2D7CAEEA7F7B}"/>
              </a:ext>
            </a:extLst>
          </p:cNvPr>
          <p:cNvSpPr txBox="1"/>
          <p:nvPr/>
        </p:nvSpPr>
        <p:spPr>
          <a:xfrm>
            <a:off x="6498180" y="2848940"/>
            <a:ext cx="273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You shouldn't walk here because this lane is for cycling only.</a:t>
            </a:r>
            <a:endParaRPr lang="en-VN"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86853-39F9-5ED4-582F-7D5BE1B620D3}"/>
              </a:ext>
            </a:extLst>
          </p:cNvPr>
          <p:cNvSpPr txBox="1"/>
          <p:nvPr/>
        </p:nvSpPr>
        <p:spPr>
          <a:xfrm>
            <a:off x="6498179" y="3676082"/>
            <a:ext cx="273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My sister comes back home every Tet though she lives far away.</a:t>
            </a:r>
            <a:endParaRPr lang="en-VN"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6274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6" name="Google Shape;3986;p50"/>
          <p:cNvGrpSpPr/>
          <p:nvPr/>
        </p:nvGrpSpPr>
        <p:grpSpPr>
          <a:xfrm>
            <a:off x="489731" y="768892"/>
            <a:ext cx="1516518" cy="2031811"/>
            <a:chOff x="2809692" y="2733921"/>
            <a:chExt cx="1062732" cy="1423834"/>
          </a:xfrm>
        </p:grpSpPr>
        <p:sp>
          <p:nvSpPr>
            <p:cNvPr id="3987" name="Google Shape;3987;p50"/>
            <p:cNvSpPr/>
            <p:nvPr/>
          </p:nvSpPr>
          <p:spPr>
            <a:xfrm>
              <a:off x="2916359" y="3414721"/>
              <a:ext cx="115894" cy="41254"/>
            </a:xfrm>
            <a:custGeom>
              <a:avLst/>
              <a:gdLst/>
              <a:ahLst/>
              <a:cxnLst/>
              <a:rect l="l" t="t" r="r" b="b"/>
              <a:pathLst>
                <a:path w="2298" h="818" fill="none" extrusionOk="0">
                  <a:moveTo>
                    <a:pt x="0" y="0"/>
                  </a:moveTo>
                  <a:cubicBezTo>
                    <a:pt x="585" y="590"/>
                    <a:pt x="1506" y="818"/>
                    <a:pt x="2298" y="56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0"/>
            <p:cNvSpPr/>
            <p:nvPr/>
          </p:nvSpPr>
          <p:spPr>
            <a:xfrm>
              <a:off x="2956806" y="3239515"/>
              <a:ext cx="128149" cy="247674"/>
            </a:xfrm>
            <a:custGeom>
              <a:avLst/>
              <a:gdLst/>
              <a:ahLst/>
              <a:cxnLst/>
              <a:rect l="l" t="t" r="r" b="b"/>
              <a:pathLst>
                <a:path w="2541" h="4911" fill="none" extrusionOk="0">
                  <a:moveTo>
                    <a:pt x="60" y="1"/>
                  </a:moveTo>
                  <a:cubicBezTo>
                    <a:pt x="1" y="1827"/>
                    <a:pt x="1131" y="3749"/>
                    <a:pt x="2540" y="49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0"/>
            <p:cNvSpPr/>
            <p:nvPr/>
          </p:nvSpPr>
          <p:spPr>
            <a:xfrm>
              <a:off x="2854981" y="3373668"/>
              <a:ext cx="100008" cy="96578"/>
            </a:xfrm>
            <a:custGeom>
              <a:avLst/>
              <a:gdLst/>
              <a:ahLst/>
              <a:cxnLst/>
              <a:rect l="l" t="t" r="r" b="b"/>
              <a:pathLst>
                <a:path w="1983" h="1915" extrusionOk="0">
                  <a:moveTo>
                    <a:pt x="990" y="0"/>
                  </a:moveTo>
                  <a:cubicBezTo>
                    <a:pt x="491" y="0"/>
                    <a:pt x="72" y="387"/>
                    <a:pt x="37" y="892"/>
                  </a:cubicBezTo>
                  <a:cubicBezTo>
                    <a:pt x="1" y="1420"/>
                    <a:pt x="399" y="1876"/>
                    <a:pt x="926" y="1912"/>
                  </a:cubicBezTo>
                  <a:cubicBezTo>
                    <a:pt x="949" y="1913"/>
                    <a:pt x="971" y="1914"/>
                    <a:pt x="993" y="1914"/>
                  </a:cubicBezTo>
                  <a:cubicBezTo>
                    <a:pt x="1492" y="1914"/>
                    <a:pt x="1912" y="1528"/>
                    <a:pt x="1946" y="1022"/>
                  </a:cubicBezTo>
                  <a:cubicBezTo>
                    <a:pt x="1983" y="495"/>
                    <a:pt x="1583" y="39"/>
                    <a:pt x="1057" y="2"/>
                  </a:cubicBezTo>
                  <a:cubicBezTo>
                    <a:pt x="1034" y="1"/>
                    <a:pt x="1012" y="0"/>
                    <a:pt x="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0"/>
            <p:cNvSpPr/>
            <p:nvPr/>
          </p:nvSpPr>
          <p:spPr>
            <a:xfrm>
              <a:off x="2930379" y="3186661"/>
              <a:ext cx="56283" cy="54366"/>
            </a:xfrm>
            <a:custGeom>
              <a:avLst/>
              <a:gdLst/>
              <a:ahLst/>
              <a:cxnLst/>
              <a:rect l="l" t="t" r="r" b="b"/>
              <a:pathLst>
                <a:path w="1116" h="1078" extrusionOk="0">
                  <a:moveTo>
                    <a:pt x="557" y="1"/>
                  </a:moveTo>
                  <a:cubicBezTo>
                    <a:pt x="277" y="1"/>
                    <a:pt x="41" y="218"/>
                    <a:pt x="21" y="502"/>
                  </a:cubicBezTo>
                  <a:cubicBezTo>
                    <a:pt x="0" y="798"/>
                    <a:pt x="225" y="1055"/>
                    <a:pt x="521" y="1076"/>
                  </a:cubicBezTo>
                  <a:cubicBezTo>
                    <a:pt x="533" y="1077"/>
                    <a:pt x="546" y="1077"/>
                    <a:pt x="559" y="1077"/>
                  </a:cubicBezTo>
                  <a:cubicBezTo>
                    <a:pt x="839" y="1077"/>
                    <a:pt x="1076" y="859"/>
                    <a:pt x="1096" y="576"/>
                  </a:cubicBezTo>
                  <a:cubicBezTo>
                    <a:pt x="1115" y="279"/>
                    <a:pt x="892" y="22"/>
                    <a:pt x="595" y="2"/>
                  </a:cubicBezTo>
                  <a:cubicBezTo>
                    <a:pt x="582" y="1"/>
                    <a:pt x="570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0"/>
            <p:cNvSpPr/>
            <p:nvPr/>
          </p:nvSpPr>
          <p:spPr>
            <a:xfrm>
              <a:off x="3234291" y="3978213"/>
              <a:ext cx="101571" cy="134655"/>
            </a:xfrm>
            <a:custGeom>
              <a:avLst/>
              <a:gdLst/>
              <a:ahLst/>
              <a:cxnLst/>
              <a:rect l="l" t="t" r="r" b="b"/>
              <a:pathLst>
                <a:path w="2014" h="2670" fill="none" extrusionOk="0">
                  <a:moveTo>
                    <a:pt x="2014" y="0"/>
                  </a:moveTo>
                  <a:cubicBezTo>
                    <a:pt x="989" y="528"/>
                    <a:pt x="226" y="1538"/>
                    <a:pt x="1" y="2670"/>
                  </a:cubicBezTo>
                </a:path>
              </a:pathLst>
            </a:custGeom>
            <a:noFill/>
            <a:ln w="500" cap="rnd" cmpd="sng">
              <a:solidFill>
                <a:srgbClr val="323A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0"/>
            <p:cNvSpPr/>
            <p:nvPr/>
          </p:nvSpPr>
          <p:spPr>
            <a:xfrm>
              <a:off x="3135694" y="3976650"/>
              <a:ext cx="129460" cy="59460"/>
            </a:xfrm>
            <a:custGeom>
              <a:avLst/>
              <a:gdLst/>
              <a:ahLst/>
              <a:cxnLst/>
              <a:rect l="l" t="t" r="r" b="b"/>
              <a:pathLst>
                <a:path w="2567" h="1179" fill="none" extrusionOk="0">
                  <a:moveTo>
                    <a:pt x="1" y="0"/>
                  </a:moveTo>
                  <a:cubicBezTo>
                    <a:pt x="658" y="708"/>
                    <a:pt x="1602" y="1142"/>
                    <a:pt x="2566" y="1178"/>
                  </a:cubicBezTo>
                </a:path>
              </a:pathLst>
            </a:custGeom>
            <a:noFill/>
            <a:ln w="500" cap="rnd" cmpd="sng">
              <a:solidFill>
                <a:srgbClr val="323A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0"/>
            <p:cNvSpPr/>
            <p:nvPr/>
          </p:nvSpPr>
          <p:spPr>
            <a:xfrm>
              <a:off x="3105585" y="3959553"/>
              <a:ext cx="59409" cy="57392"/>
            </a:xfrm>
            <a:custGeom>
              <a:avLst/>
              <a:gdLst/>
              <a:ahLst/>
              <a:cxnLst/>
              <a:rect l="l" t="t" r="r" b="b"/>
              <a:pathLst>
                <a:path w="1178" h="1138" extrusionOk="0">
                  <a:moveTo>
                    <a:pt x="589" y="1"/>
                  </a:moveTo>
                  <a:cubicBezTo>
                    <a:pt x="292" y="1"/>
                    <a:pt x="42" y="230"/>
                    <a:pt x="22" y="530"/>
                  </a:cubicBezTo>
                  <a:cubicBezTo>
                    <a:pt x="1" y="845"/>
                    <a:pt x="237" y="1115"/>
                    <a:pt x="550" y="1137"/>
                  </a:cubicBezTo>
                  <a:cubicBezTo>
                    <a:pt x="564" y="1137"/>
                    <a:pt x="577" y="1138"/>
                    <a:pt x="590" y="1138"/>
                  </a:cubicBezTo>
                  <a:cubicBezTo>
                    <a:pt x="887" y="1138"/>
                    <a:pt x="1136" y="909"/>
                    <a:pt x="1156" y="609"/>
                  </a:cubicBezTo>
                  <a:cubicBezTo>
                    <a:pt x="1177" y="295"/>
                    <a:pt x="940" y="24"/>
                    <a:pt x="628" y="2"/>
                  </a:cubicBezTo>
                  <a:cubicBezTo>
                    <a:pt x="615" y="1"/>
                    <a:pt x="602" y="1"/>
                    <a:pt x="589" y="1"/>
                  </a:cubicBezTo>
                  <a:close/>
                </a:path>
              </a:pathLst>
            </a:custGeom>
            <a:solidFill>
              <a:srgbClr val="FF5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0"/>
            <p:cNvSpPr/>
            <p:nvPr/>
          </p:nvSpPr>
          <p:spPr>
            <a:xfrm>
              <a:off x="3182597" y="4076155"/>
              <a:ext cx="84374" cy="81600"/>
            </a:xfrm>
            <a:custGeom>
              <a:avLst/>
              <a:gdLst/>
              <a:ahLst/>
              <a:cxnLst/>
              <a:rect l="l" t="t" r="r" b="b"/>
              <a:pathLst>
                <a:path w="1673" h="1618" extrusionOk="0">
                  <a:moveTo>
                    <a:pt x="836" y="1"/>
                  </a:moveTo>
                  <a:cubicBezTo>
                    <a:pt x="415" y="1"/>
                    <a:pt x="60" y="327"/>
                    <a:pt x="31" y="754"/>
                  </a:cubicBezTo>
                  <a:cubicBezTo>
                    <a:pt x="1" y="1199"/>
                    <a:pt x="337" y="1584"/>
                    <a:pt x="782" y="1615"/>
                  </a:cubicBezTo>
                  <a:cubicBezTo>
                    <a:pt x="800" y="1617"/>
                    <a:pt x="817" y="1617"/>
                    <a:pt x="835" y="1617"/>
                  </a:cubicBezTo>
                  <a:cubicBezTo>
                    <a:pt x="1257" y="1617"/>
                    <a:pt x="1613" y="1290"/>
                    <a:pt x="1642" y="863"/>
                  </a:cubicBezTo>
                  <a:cubicBezTo>
                    <a:pt x="1672" y="419"/>
                    <a:pt x="1336" y="34"/>
                    <a:pt x="891" y="3"/>
                  </a:cubicBezTo>
                  <a:cubicBezTo>
                    <a:pt x="873" y="1"/>
                    <a:pt x="854" y="1"/>
                    <a:pt x="836" y="1"/>
                  </a:cubicBezTo>
                  <a:close/>
                </a:path>
              </a:pathLst>
            </a:custGeom>
            <a:solidFill>
              <a:srgbClr val="FF5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0"/>
            <p:cNvSpPr/>
            <p:nvPr/>
          </p:nvSpPr>
          <p:spPr>
            <a:xfrm>
              <a:off x="3177856" y="3018012"/>
              <a:ext cx="366039" cy="995386"/>
            </a:xfrm>
            <a:custGeom>
              <a:avLst/>
              <a:gdLst/>
              <a:ahLst/>
              <a:cxnLst/>
              <a:rect l="l" t="t" r="r" b="b"/>
              <a:pathLst>
                <a:path w="7258" h="19737" extrusionOk="0">
                  <a:moveTo>
                    <a:pt x="439" y="0"/>
                  </a:moveTo>
                  <a:cubicBezTo>
                    <a:pt x="399" y="0"/>
                    <a:pt x="361" y="11"/>
                    <a:pt x="329" y="30"/>
                  </a:cubicBezTo>
                  <a:cubicBezTo>
                    <a:pt x="262" y="68"/>
                    <a:pt x="218" y="137"/>
                    <a:pt x="213" y="219"/>
                  </a:cubicBezTo>
                  <a:cubicBezTo>
                    <a:pt x="211" y="256"/>
                    <a:pt x="28" y="3996"/>
                    <a:pt x="747" y="8234"/>
                  </a:cubicBezTo>
                  <a:cubicBezTo>
                    <a:pt x="1705" y="13876"/>
                    <a:pt x="3824" y="17843"/>
                    <a:pt x="6875" y="19703"/>
                  </a:cubicBezTo>
                  <a:cubicBezTo>
                    <a:pt x="6913" y="19726"/>
                    <a:pt x="6954" y="19737"/>
                    <a:pt x="6994" y="19737"/>
                  </a:cubicBezTo>
                  <a:cubicBezTo>
                    <a:pt x="7072" y="19737"/>
                    <a:pt x="7148" y="19698"/>
                    <a:pt x="7192" y="19628"/>
                  </a:cubicBezTo>
                  <a:cubicBezTo>
                    <a:pt x="7258" y="19519"/>
                    <a:pt x="7224" y="19376"/>
                    <a:pt x="7115" y="19310"/>
                  </a:cubicBezTo>
                  <a:cubicBezTo>
                    <a:pt x="1" y="14970"/>
                    <a:pt x="666" y="390"/>
                    <a:pt x="674" y="243"/>
                  </a:cubicBezTo>
                  <a:cubicBezTo>
                    <a:pt x="680" y="116"/>
                    <a:pt x="583" y="7"/>
                    <a:pt x="455" y="1"/>
                  </a:cubicBezTo>
                  <a:cubicBezTo>
                    <a:pt x="449" y="0"/>
                    <a:pt x="444" y="0"/>
                    <a:pt x="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0"/>
            <p:cNvSpPr/>
            <p:nvPr/>
          </p:nvSpPr>
          <p:spPr>
            <a:xfrm>
              <a:off x="3151025" y="2825407"/>
              <a:ext cx="105505" cy="244245"/>
            </a:xfrm>
            <a:custGeom>
              <a:avLst/>
              <a:gdLst/>
              <a:ahLst/>
              <a:cxnLst/>
              <a:rect l="l" t="t" r="r" b="b"/>
              <a:pathLst>
                <a:path w="2092" h="4843" extrusionOk="0">
                  <a:moveTo>
                    <a:pt x="1130" y="1"/>
                  </a:moveTo>
                  <a:lnTo>
                    <a:pt x="1130" y="10"/>
                  </a:lnTo>
                  <a:cubicBezTo>
                    <a:pt x="572" y="518"/>
                    <a:pt x="22" y="1390"/>
                    <a:pt x="11" y="2147"/>
                  </a:cubicBezTo>
                  <a:cubicBezTo>
                    <a:pt x="1" y="2910"/>
                    <a:pt x="237" y="3656"/>
                    <a:pt x="570" y="4340"/>
                  </a:cubicBezTo>
                  <a:cubicBezTo>
                    <a:pt x="659" y="4523"/>
                    <a:pt x="734" y="4679"/>
                    <a:pt x="866" y="4831"/>
                  </a:cubicBezTo>
                  <a:lnTo>
                    <a:pt x="866" y="4843"/>
                  </a:lnTo>
                  <a:lnTo>
                    <a:pt x="871" y="4838"/>
                  </a:lnTo>
                  <a:cubicBezTo>
                    <a:pt x="872" y="4839"/>
                    <a:pt x="874" y="4841"/>
                    <a:pt x="875" y="4843"/>
                  </a:cubicBezTo>
                  <a:lnTo>
                    <a:pt x="875" y="4834"/>
                  </a:lnTo>
                  <a:cubicBezTo>
                    <a:pt x="1022" y="4696"/>
                    <a:pt x="1114" y="4550"/>
                    <a:pt x="1223" y="4378"/>
                  </a:cubicBezTo>
                  <a:cubicBezTo>
                    <a:pt x="1627" y="3738"/>
                    <a:pt x="1944" y="3021"/>
                    <a:pt x="2018" y="2264"/>
                  </a:cubicBezTo>
                  <a:cubicBezTo>
                    <a:pt x="2091" y="1510"/>
                    <a:pt x="1638" y="580"/>
                    <a:pt x="1140" y="11"/>
                  </a:cubicBezTo>
                  <a:lnTo>
                    <a:pt x="1140" y="3"/>
                  </a:lnTo>
                  <a:cubicBezTo>
                    <a:pt x="1137" y="4"/>
                    <a:pt x="1136" y="5"/>
                    <a:pt x="1135" y="6"/>
                  </a:cubicBezTo>
                  <a:cubicBezTo>
                    <a:pt x="1134" y="5"/>
                    <a:pt x="1132" y="3"/>
                    <a:pt x="1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0"/>
            <p:cNvSpPr/>
            <p:nvPr/>
          </p:nvSpPr>
          <p:spPr>
            <a:xfrm>
              <a:off x="3034928" y="3062091"/>
              <a:ext cx="169302" cy="153012"/>
            </a:xfrm>
            <a:custGeom>
              <a:avLst/>
              <a:gdLst/>
              <a:ahLst/>
              <a:cxnLst/>
              <a:rect l="l" t="t" r="r" b="b"/>
              <a:pathLst>
                <a:path w="3357" h="3034" extrusionOk="0">
                  <a:moveTo>
                    <a:pt x="7" y="1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13"/>
                  </a:lnTo>
                  <a:cubicBezTo>
                    <a:pt x="48" y="724"/>
                    <a:pt x="358" y="1640"/>
                    <a:pt x="901" y="2090"/>
                  </a:cubicBezTo>
                  <a:cubicBezTo>
                    <a:pt x="1446" y="2542"/>
                    <a:pt x="2126" y="2805"/>
                    <a:pt x="2815" y="2959"/>
                  </a:cubicBezTo>
                  <a:cubicBezTo>
                    <a:pt x="2982" y="2997"/>
                    <a:pt x="3125" y="3029"/>
                    <a:pt x="3289" y="3029"/>
                  </a:cubicBezTo>
                  <a:cubicBezTo>
                    <a:pt x="3307" y="3029"/>
                    <a:pt x="3325" y="3028"/>
                    <a:pt x="3344" y="3028"/>
                  </a:cubicBezTo>
                  <a:lnTo>
                    <a:pt x="3350" y="3034"/>
                  </a:lnTo>
                  <a:lnTo>
                    <a:pt x="3350" y="3028"/>
                  </a:lnTo>
                  <a:lnTo>
                    <a:pt x="3357" y="3028"/>
                  </a:lnTo>
                  <a:lnTo>
                    <a:pt x="3350" y="3020"/>
                  </a:lnTo>
                  <a:cubicBezTo>
                    <a:pt x="3337" y="2831"/>
                    <a:pt x="3285" y="2679"/>
                    <a:pt x="3224" y="2498"/>
                  </a:cubicBezTo>
                  <a:cubicBezTo>
                    <a:pt x="2996" y="1824"/>
                    <a:pt x="2661" y="1172"/>
                    <a:pt x="2155" y="674"/>
                  </a:cubicBezTo>
                  <a:cubicBezTo>
                    <a:pt x="1690" y="216"/>
                    <a:pt x="854" y="3"/>
                    <a:pt x="175" y="3"/>
                  </a:cubicBezTo>
                  <a:cubicBezTo>
                    <a:pt x="120" y="3"/>
                    <a:pt x="66" y="4"/>
                    <a:pt x="13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0"/>
            <p:cNvSpPr/>
            <p:nvPr/>
          </p:nvSpPr>
          <p:spPr>
            <a:xfrm>
              <a:off x="3033314" y="3260092"/>
              <a:ext cx="184533" cy="136218"/>
            </a:xfrm>
            <a:custGeom>
              <a:avLst/>
              <a:gdLst/>
              <a:ahLst/>
              <a:cxnLst/>
              <a:rect l="l" t="t" r="r" b="b"/>
              <a:pathLst>
                <a:path w="3659" h="2701" extrusionOk="0">
                  <a:moveTo>
                    <a:pt x="554" y="0"/>
                  </a:moveTo>
                  <a:cubicBezTo>
                    <a:pt x="365" y="0"/>
                    <a:pt x="182" y="15"/>
                    <a:pt x="14" y="42"/>
                  </a:cubicBezTo>
                  <a:lnTo>
                    <a:pt x="6" y="37"/>
                  </a:lnTo>
                  <a:lnTo>
                    <a:pt x="6" y="37"/>
                  </a:lnTo>
                  <a:cubicBezTo>
                    <a:pt x="6" y="39"/>
                    <a:pt x="8" y="41"/>
                    <a:pt x="8" y="43"/>
                  </a:cubicBezTo>
                  <a:cubicBezTo>
                    <a:pt x="4" y="44"/>
                    <a:pt x="3" y="44"/>
                    <a:pt x="0" y="44"/>
                  </a:cubicBezTo>
                  <a:lnTo>
                    <a:pt x="9" y="49"/>
                  </a:lnTo>
                  <a:cubicBezTo>
                    <a:pt x="126" y="750"/>
                    <a:pt x="532" y="1630"/>
                    <a:pt x="1119" y="2018"/>
                  </a:cubicBezTo>
                  <a:cubicBezTo>
                    <a:pt x="1709" y="2408"/>
                    <a:pt x="2413" y="2597"/>
                    <a:pt x="3113" y="2674"/>
                  </a:cubicBezTo>
                  <a:cubicBezTo>
                    <a:pt x="3233" y="2688"/>
                    <a:pt x="3340" y="2701"/>
                    <a:pt x="3450" y="2701"/>
                  </a:cubicBezTo>
                  <a:cubicBezTo>
                    <a:pt x="3514" y="2701"/>
                    <a:pt x="3578" y="2696"/>
                    <a:pt x="3646" y="2686"/>
                  </a:cubicBezTo>
                  <a:lnTo>
                    <a:pt x="3654" y="2691"/>
                  </a:lnTo>
                  <a:cubicBezTo>
                    <a:pt x="3654" y="2689"/>
                    <a:pt x="3653" y="2687"/>
                    <a:pt x="3653" y="2685"/>
                  </a:cubicBezTo>
                  <a:cubicBezTo>
                    <a:pt x="3655" y="2684"/>
                    <a:pt x="3656" y="2684"/>
                    <a:pt x="3659" y="2684"/>
                  </a:cubicBezTo>
                  <a:lnTo>
                    <a:pt x="3650" y="2679"/>
                  </a:lnTo>
                  <a:cubicBezTo>
                    <a:pt x="3618" y="2490"/>
                    <a:pt x="3549" y="2344"/>
                    <a:pt x="3469" y="2172"/>
                  </a:cubicBezTo>
                  <a:cubicBezTo>
                    <a:pt x="3172" y="1526"/>
                    <a:pt x="2770" y="913"/>
                    <a:pt x="2215" y="473"/>
                  </a:cubicBezTo>
                  <a:cubicBezTo>
                    <a:pt x="1796" y="142"/>
                    <a:pt x="1147" y="0"/>
                    <a:pt x="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0"/>
            <p:cNvSpPr/>
            <p:nvPr/>
          </p:nvSpPr>
          <p:spPr>
            <a:xfrm>
              <a:off x="3056463" y="3456076"/>
              <a:ext cx="203394" cy="114885"/>
            </a:xfrm>
            <a:custGeom>
              <a:avLst/>
              <a:gdLst/>
              <a:ahLst/>
              <a:cxnLst/>
              <a:rect l="l" t="t" r="r" b="b"/>
              <a:pathLst>
                <a:path w="4033" h="2278" extrusionOk="0">
                  <a:moveTo>
                    <a:pt x="1139" y="1"/>
                  </a:moveTo>
                  <a:cubicBezTo>
                    <a:pt x="744" y="1"/>
                    <a:pt x="343" y="70"/>
                    <a:pt x="13" y="181"/>
                  </a:cubicBezTo>
                  <a:lnTo>
                    <a:pt x="5" y="177"/>
                  </a:lnTo>
                  <a:lnTo>
                    <a:pt x="5" y="177"/>
                  </a:lnTo>
                  <a:cubicBezTo>
                    <a:pt x="6" y="178"/>
                    <a:pt x="6" y="181"/>
                    <a:pt x="8" y="182"/>
                  </a:cubicBezTo>
                  <a:cubicBezTo>
                    <a:pt x="5" y="182"/>
                    <a:pt x="3" y="182"/>
                    <a:pt x="1" y="183"/>
                  </a:cubicBezTo>
                  <a:lnTo>
                    <a:pt x="9" y="187"/>
                  </a:lnTo>
                  <a:cubicBezTo>
                    <a:pt x="237" y="859"/>
                    <a:pt x="779" y="1660"/>
                    <a:pt x="1421" y="1947"/>
                  </a:cubicBezTo>
                  <a:cubicBezTo>
                    <a:pt x="1963" y="2189"/>
                    <a:pt x="2559" y="2277"/>
                    <a:pt x="3154" y="2277"/>
                  </a:cubicBezTo>
                  <a:cubicBezTo>
                    <a:pt x="3268" y="2277"/>
                    <a:pt x="3381" y="2274"/>
                    <a:pt x="3494" y="2268"/>
                  </a:cubicBezTo>
                  <a:cubicBezTo>
                    <a:pt x="3682" y="2258"/>
                    <a:pt x="3842" y="2250"/>
                    <a:pt x="4021" y="2192"/>
                  </a:cubicBezTo>
                  <a:lnTo>
                    <a:pt x="4029" y="2196"/>
                  </a:lnTo>
                  <a:cubicBezTo>
                    <a:pt x="4027" y="2193"/>
                    <a:pt x="4027" y="2192"/>
                    <a:pt x="4026" y="2188"/>
                  </a:cubicBezTo>
                  <a:cubicBezTo>
                    <a:pt x="4029" y="2188"/>
                    <a:pt x="4030" y="2188"/>
                    <a:pt x="4033" y="2187"/>
                  </a:cubicBezTo>
                  <a:lnTo>
                    <a:pt x="4024" y="2184"/>
                  </a:lnTo>
                  <a:cubicBezTo>
                    <a:pt x="3962" y="2006"/>
                    <a:pt x="3872" y="1873"/>
                    <a:pt x="3765" y="1716"/>
                  </a:cubicBezTo>
                  <a:cubicBezTo>
                    <a:pt x="3366" y="1126"/>
                    <a:pt x="2873" y="588"/>
                    <a:pt x="2253" y="245"/>
                  </a:cubicBezTo>
                  <a:cubicBezTo>
                    <a:pt x="1942" y="73"/>
                    <a:pt x="1544" y="1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0"/>
            <p:cNvSpPr/>
            <p:nvPr/>
          </p:nvSpPr>
          <p:spPr>
            <a:xfrm>
              <a:off x="3092724" y="3638191"/>
              <a:ext cx="222508" cy="98495"/>
            </a:xfrm>
            <a:custGeom>
              <a:avLst/>
              <a:gdLst/>
              <a:ahLst/>
              <a:cxnLst/>
              <a:rect l="l" t="t" r="r" b="b"/>
              <a:pathLst>
                <a:path w="4412" h="1953" extrusionOk="0">
                  <a:moveTo>
                    <a:pt x="1776" y="1"/>
                  </a:moveTo>
                  <a:cubicBezTo>
                    <a:pt x="1170" y="1"/>
                    <a:pt x="483" y="261"/>
                    <a:pt x="11" y="579"/>
                  </a:cubicBezTo>
                  <a:lnTo>
                    <a:pt x="3" y="578"/>
                  </a:lnTo>
                  <a:lnTo>
                    <a:pt x="3" y="578"/>
                  </a:lnTo>
                  <a:cubicBezTo>
                    <a:pt x="4" y="579"/>
                    <a:pt x="5" y="582"/>
                    <a:pt x="6" y="583"/>
                  </a:cubicBezTo>
                  <a:cubicBezTo>
                    <a:pt x="5" y="584"/>
                    <a:pt x="3" y="585"/>
                    <a:pt x="0" y="587"/>
                  </a:cubicBezTo>
                  <a:lnTo>
                    <a:pt x="10" y="588"/>
                  </a:lnTo>
                  <a:cubicBezTo>
                    <a:pt x="406" y="1178"/>
                    <a:pt x="1136" y="1806"/>
                    <a:pt x="1829" y="1913"/>
                  </a:cubicBezTo>
                  <a:cubicBezTo>
                    <a:pt x="2004" y="1940"/>
                    <a:pt x="2179" y="1953"/>
                    <a:pt x="2355" y="1953"/>
                  </a:cubicBezTo>
                  <a:cubicBezTo>
                    <a:pt x="2882" y="1953"/>
                    <a:pt x="3410" y="1841"/>
                    <a:pt x="3913" y="1673"/>
                  </a:cubicBezTo>
                  <a:cubicBezTo>
                    <a:pt x="4092" y="1613"/>
                    <a:pt x="4245" y="1563"/>
                    <a:pt x="4401" y="1459"/>
                  </a:cubicBezTo>
                  <a:lnTo>
                    <a:pt x="4410" y="1461"/>
                  </a:lnTo>
                  <a:cubicBezTo>
                    <a:pt x="4409" y="1460"/>
                    <a:pt x="4407" y="1457"/>
                    <a:pt x="4406" y="1456"/>
                  </a:cubicBezTo>
                  <a:cubicBezTo>
                    <a:pt x="4407" y="1455"/>
                    <a:pt x="4410" y="1453"/>
                    <a:pt x="4411" y="1452"/>
                  </a:cubicBezTo>
                  <a:lnTo>
                    <a:pt x="4401" y="1451"/>
                  </a:lnTo>
                  <a:cubicBezTo>
                    <a:pt x="4295" y="1296"/>
                    <a:pt x="4172" y="1191"/>
                    <a:pt x="4028" y="1067"/>
                  </a:cubicBezTo>
                  <a:cubicBezTo>
                    <a:pt x="3492" y="604"/>
                    <a:pt x="2876" y="215"/>
                    <a:pt x="2190" y="47"/>
                  </a:cubicBezTo>
                  <a:cubicBezTo>
                    <a:pt x="2059" y="15"/>
                    <a:pt x="1920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0"/>
            <p:cNvSpPr/>
            <p:nvPr/>
          </p:nvSpPr>
          <p:spPr>
            <a:xfrm>
              <a:off x="3155010" y="3781977"/>
              <a:ext cx="222508" cy="98444"/>
            </a:xfrm>
            <a:custGeom>
              <a:avLst/>
              <a:gdLst/>
              <a:ahLst/>
              <a:cxnLst/>
              <a:rect l="l" t="t" r="r" b="b"/>
              <a:pathLst>
                <a:path w="4412" h="1952" extrusionOk="0">
                  <a:moveTo>
                    <a:pt x="1773" y="0"/>
                  </a:moveTo>
                  <a:cubicBezTo>
                    <a:pt x="1168" y="0"/>
                    <a:pt x="483" y="260"/>
                    <a:pt x="11" y="578"/>
                  </a:cubicBezTo>
                  <a:lnTo>
                    <a:pt x="2" y="577"/>
                  </a:lnTo>
                  <a:lnTo>
                    <a:pt x="2" y="577"/>
                  </a:lnTo>
                  <a:cubicBezTo>
                    <a:pt x="4" y="578"/>
                    <a:pt x="5" y="581"/>
                    <a:pt x="6" y="582"/>
                  </a:cubicBezTo>
                  <a:cubicBezTo>
                    <a:pt x="5" y="583"/>
                    <a:pt x="2" y="584"/>
                    <a:pt x="1" y="586"/>
                  </a:cubicBezTo>
                  <a:lnTo>
                    <a:pt x="10" y="587"/>
                  </a:lnTo>
                  <a:cubicBezTo>
                    <a:pt x="405" y="1177"/>
                    <a:pt x="1136" y="1806"/>
                    <a:pt x="1829" y="1912"/>
                  </a:cubicBezTo>
                  <a:cubicBezTo>
                    <a:pt x="2004" y="1939"/>
                    <a:pt x="2180" y="1952"/>
                    <a:pt x="2355" y="1952"/>
                  </a:cubicBezTo>
                  <a:cubicBezTo>
                    <a:pt x="2882" y="1952"/>
                    <a:pt x="3410" y="1840"/>
                    <a:pt x="3912" y="1672"/>
                  </a:cubicBezTo>
                  <a:cubicBezTo>
                    <a:pt x="4092" y="1612"/>
                    <a:pt x="4243" y="1563"/>
                    <a:pt x="4401" y="1459"/>
                  </a:cubicBezTo>
                  <a:lnTo>
                    <a:pt x="4410" y="1460"/>
                  </a:lnTo>
                  <a:cubicBezTo>
                    <a:pt x="4408" y="1459"/>
                    <a:pt x="4407" y="1456"/>
                    <a:pt x="4406" y="1455"/>
                  </a:cubicBezTo>
                  <a:cubicBezTo>
                    <a:pt x="4407" y="1454"/>
                    <a:pt x="4410" y="1452"/>
                    <a:pt x="4411" y="1451"/>
                  </a:cubicBezTo>
                  <a:lnTo>
                    <a:pt x="4401" y="1450"/>
                  </a:lnTo>
                  <a:cubicBezTo>
                    <a:pt x="4294" y="1295"/>
                    <a:pt x="4172" y="1190"/>
                    <a:pt x="4029" y="1066"/>
                  </a:cubicBezTo>
                  <a:cubicBezTo>
                    <a:pt x="3492" y="603"/>
                    <a:pt x="2876" y="214"/>
                    <a:pt x="2189" y="47"/>
                  </a:cubicBezTo>
                  <a:cubicBezTo>
                    <a:pt x="2058" y="15"/>
                    <a:pt x="191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0"/>
            <p:cNvSpPr/>
            <p:nvPr/>
          </p:nvSpPr>
          <p:spPr>
            <a:xfrm>
              <a:off x="3279630" y="3934286"/>
              <a:ext cx="215195" cy="92191"/>
            </a:xfrm>
            <a:custGeom>
              <a:avLst/>
              <a:gdLst/>
              <a:ahLst/>
              <a:cxnLst/>
              <a:rect l="l" t="t" r="r" b="b"/>
              <a:pathLst>
                <a:path w="4267" h="1828" extrusionOk="0">
                  <a:moveTo>
                    <a:pt x="1805" y="1"/>
                  </a:moveTo>
                  <a:cubicBezTo>
                    <a:pt x="1188" y="1"/>
                    <a:pt x="473" y="333"/>
                    <a:pt x="10" y="711"/>
                  </a:cubicBezTo>
                  <a:lnTo>
                    <a:pt x="2" y="709"/>
                  </a:lnTo>
                  <a:lnTo>
                    <a:pt x="6" y="713"/>
                  </a:lnTo>
                  <a:cubicBezTo>
                    <a:pt x="3" y="714"/>
                    <a:pt x="2" y="716"/>
                    <a:pt x="1" y="717"/>
                  </a:cubicBezTo>
                  <a:lnTo>
                    <a:pt x="8" y="718"/>
                  </a:lnTo>
                  <a:cubicBezTo>
                    <a:pt x="434" y="1243"/>
                    <a:pt x="1181" y="1778"/>
                    <a:pt x="1849" y="1821"/>
                  </a:cubicBezTo>
                  <a:cubicBezTo>
                    <a:pt x="1917" y="1825"/>
                    <a:pt x="1984" y="1827"/>
                    <a:pt x="2051" y="1827"/>
                  </a:cubicBezTo>
                  <a:cubicBezTo>
                    <a:pt x="2655" y="1827"/>
                    <a:pt x="3254" y="1657"/>
                    <a:pt x="3809" y="1414"/>
                  </a:cubicBezTo>
                  <a:cubicBezTo>
                    <a:pt x="3975" y="1342"/>
                    <a:pt x="4115" y="1281"/>
                    <a:pt x="4256" y="1168"/>
                  </a:cubicBezTo>
                  <a:lnTo>
                    <a:pt x="4265" y="1170"/>
                  </a:lnTo>
                  <a:cubicBezTo>
                    <a:pt x="4264" y="1167"/>
                    <a:pt x="4262" y="1166"/>
                    <a:pt x="4261" y="1165"/>
                  </a:cubicBezTo>
                  <a:cubicBezTo>
                    <a:pt x="4264" y="1163"/>
                    <a:pt x="4265" y="1162"/>
                    <a:pt x="4267" y="1161"/>
                  </a:cubicBezTo>
                  <a:lnTo>
                    <a:pt x="4267" y="1161"/>
                  </a:lnTo>
                  <a:lnTo>
                    <a:pt x="4257" y="1162"/>
                  </a:lnTo>
                  <a:cubicBezTo>
                    <a:pt x="4144" y="1023"/>
                    <a:pt x="4018" y="934"/>
                    <a:pt x="3870" y="828"/>
                  </a:cubicBezTo>
                  <a:cubicBezTo>
                    <a:pt x="3321" y="434"/>
                    <a:pt x="2702" y="117"/>
                    <a:pt x="2035" y="18"/>
                  </a:cubicBezTo>
                  <a:cubicBezTo>
                    <a:pt x="1961" y="6"/>
                    <a:pt x="1884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0"/>
            <p:cNvSpPr/>
            <p:nvPr/>
          </p:nvSpPr>
          <p:spPr>
            <a:xfrm>
              <a:off x="3490492" y="3798015"/>
              <a:ext cx="118416" cy="189878"/>
            </a:xfrm>
            <a:custGeom>
              <a:avLst/>
              <a:gdLst/>
              <a:ahLst/>
              <a:cxnLst/>
              <a:rect l="l" t="t" r="r" b="b"/>
              <a:pathLst>
                <a:path w="2348" h="3765" extrusionOk="0">
                  <a:moveTo>
                    <a:pt x="2171" y="0"/>
                  </a:moveTo>
                  <a:lnTo>
                    <a:pt x="2167" y="8"/>
                  </a:lnTo>
                  <a:cubicBezTo>
                    <a:pt x="1520" y="187"/>
                    <a:pt x="734" y="661"/>
                    <a:pt x="427" y="1262"/>
                  </a:cubicBezTo>
                  <a:cubicBezTo>
                    <a:pt x="117" y="1867"/>
                    <a:pt x="10" y="2559"/>
                    <a:pt x="5" y="3239"/>
                  </a:cubicBezTo>
                  <a:cubicBezTo>
                    <a:pt x="4" y="3422"/>
                    <a:pt x="1" y="3575"/>
                    <a:pt x="46" y="3751"/>
                  </a:cubicBezTo>
                  <a:lnTo>
                    <a:pt x="42" y="3759"/>
                  </a:lnTo>
                  <a:cubicBezTo>
                    <a:pt x="44" y="3759"/>
                    <a:pt x="45" y="3758"/>
                    <a:pt x="47" y="3758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5" y="3754"/>
                  </a:lnTo>
                  <a:cubicBezTo>
                    <a:pt x="226" y="3704"/>
                    <a:pt x="357" y="3625"/>
                    <a:pt x="512" y="3532"/>
                  </a:cubicBezTo>
                  <a:cubicBezTo>
                    <a:pt x="1090" y="3184"/>
                    <a:pt x="1627" y="2740"/>
                    <a:pt x="1985" y="2165"/>
                  </a:cubicBezTo>
                  <a:cubicBezTo>
                    <a:pt x="2342" y="1593"/>
                    <a:pt x="2348" y="667"/>
                    <a:pt x="2173" y="12"/>
                  </a:cubicBezTo>
                  <a:lnTo>
                    <a:pt x="2177" y="4"/>
                  </a:lnTo>
                  <a:lnTo>
                    <a:pt x="2177" y="4"/>
                  </a:lnTo>
                  <a:cubicBezTo>
                    <a:pt x="2176" y="4"/>
                    <a:pt x="2173" y="5"/>
                    <a:pt x="2172" y="5"/>
                  </a:cubicBezTo>
                  <a:cubicBezTo>
                    <a:pt x="2172" y="4"/>
                    <a:pt x="2171" y="1"/>
                    <a:pt x="2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0"/>
            <p:cNvSpPr/>
            <p:nvPr/>
          </p:nvSpPr>
          <p:spPr>
            <a:xfrm>
              <a:off x="3382010" y="3660785"/>
              <a:ext cx="118416" cy="189828"/>
            </a:xfrm>
            <a:custGeom>
              <a:avLst/>
              <a:gdLst/>
              <a:ahLst/>
              <a:cxnLst/>
              <a:rect l="l" t="t" r="r" b="b"/>
              <a:pathLst>
                <a:path w="2348" h="3764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8"/>
                    <a:pt x="734" y="662"/>
                    <a:pt x="425" y="1263"/>
                  </a:cubicBezTo>
                  <a:cubicBezTo>
                    <a:pt x="115" y="1868"/>
                    <a:pt x="10" y="2560"/>
                    <a:pt x="4" y="3239"/>
                  </a:cubicBezTo>
                  <a:cubicBezTo>
                    <a:pt x="3" y="3423"/>
                    <a:pt x="0" y="3576"/>
                    <a:pt x="46" y="3751"/>
                  </a:cubicBezTo>
                  <a:lnTo>
                    <a:pt x="42" y="3760"/>
                  </a:lnTo>
                  <a:cubicBezTo>
                    <a:pt x="44" y="3760"/>
                    <a:pt x="45" y="3759"/>
                    <a:pt x="47" y="3759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3" y="3755"/>
                  </a:lnTo>
                  <a:cubicBezTo>
                    <a:pt x="226" y="3705"/>
                    <a:pt x="356" y="3625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1" y="1594"/>
                    <a:pt x="2347" y="668"/>
                    <a:pt x="2172" y="12"/>
                  </a:cubicBezTo>
                  <a:lnTo>
                    <a:pt x="2177" y="5"/>
                  </a:lnTo>
                  <a:lnTo>
                    <a:pt x="2177" y="5"/>
                  </a:lnTo>
                  <a:cubicBezTo>
                    <a:pt x="2176" y="5"/>
                    <a:pt x="2172" y="6"/>
                    <a:pt x="2171" y="6"/>
                  </a:cubicBezTo>
                  <a:cubicBezTo>
                    <a:pt x="2171" y="5"/>
                    <a:pt x="2170" y="2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0"/>
            <p:cNvSpPr/>
            <p:nvPr/>
          </p:nvSpPr>
          <p:spPr>
            <a:xfrm>
              <a:off x="3306511" y="3520429"/>
              <a:ext cx="118365" cy="189777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70" y="0"/>
                  </a:moveTo>
                  <a:lnTo>
                    <a:pt x="2165" y="7"/>
                  </a:lnTo>
                  <a:cubicBezTo>
                    <a:pt x="1519" y="187"/>
                    <a:pt x="733" y="661"/>
                    <a:pt x="426" y="1262"/>
                  </a:cubicBezTo>
                  <a:cubicBezTo>
                    <a:pt x="115" y="1867"/>
                    <a:pt x="10" y="2559"/>
                    <a:pt x="5" y="3239"/>
                  </a:cubicBezTo>
                  <a:cubicBezTo>
                    <a:pt x="3" y="3421"/>
                    <a:pt x="0" y="3575"/>
                    <a:pt x="46" y="3751"/>
                  </a:cubicBezTo>
                  <a:lnTo>
                    <a:pt x="42" y="3759"/>
                  </a:lnTo>
                  <a:cubicBezTo>
                    <a:pt x="43" y="3759"/>
                    <a:pt x="46" y="3757"/>
                    <a:pt x="47" y="3757"/>
                  </a:cubicBezTo>
                  <a:cubicBezTo>
                    <a:pt x="47" y="3759"/>
                    <a:pt x="48" y="3760"/>
                    <a:pt x="48" y="3762"/>
                  </a:cubicBezTo>
                  <a:lnTo>
                    <a:pt x="53" y="3753"/>
                  </a:lnTo>
                  <a:cubicBezTo>
                    <a:pt x="225" y="3704"/>
                    <a:pt x="355" y="3624"/>
                    <a:pt x="510" y="3532"/>
                  </a:cubicBezTo>
                  <a:cubicBezTo>
                    <a:pt x="1089" y="3183"/>
                    <a:pt x="1626" y="2740"/>
                    <a:pt x="1983" y="2164"/>
                  </a:cubicBezTo>
                  <a:cubicBezTo>
                    <a:pt x="2340" y="1593"/>
                    <a:pt x="2346" y="667"/>
                    <a:pt x="2173" y="12"/>
                  </a:cubicBezTo>
                  <a:lnTo>
                    <a:pt x="2176" y="3"/>
                  </a:lnTo>
                  <a:lnTo>
                    <a:pt x="2176" y="3"/>
                  </a:lnTo>
                  <a:cubicBezTo>
                    <a:pt x="2175" y="3"/>
                    <a:pt x="2173" y="5"/>
                    <a:pt x="2171" y="5"/>
                  </a:cubicBezTo>
                  <a:cubicBezTo>
                    <a:pt x="2171" y="4"/>
                    <a:pt x="2170" y="1"/>
                    <a:pt x="2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0"/>
            <p:cNvSpPr/>
            <p:nvPr/>
          </p:nvSpPr>
          <p:spPr>
            <a:xfrm>
              <a:off x="3264046" y="3369986"/>
              <a:ext cx="118416" cy="189929"/>
            </a:xfrm>
            <a:custGeom>
              <a:avLst/>
              <a:gdLst/>
              <a:ahLst/>
              <a:cxnLst/>
              <a:rect l="l" t="t" r="r" b="b"/>
              <a:pathLst>
                <a:path w="2348" h="3766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9"/>
                    <a:pt x="734" y="662"/>
                    <a:pt x="426" y="1263"/>
                  </a:cubicBezTo>
                  <a:cubicBezTo>
                    <a:pt x="115" y="1868"/>
                    <a:pt x="10" y="2560"/>
                    <a:pt x="5" y="3241"/>
                  </a:cubicBezTo>
                  <a:cubicBezTo>
                    <a:pt x="4" y="3423"/>
                    <a:pt x="0" y="3577"/>
                    <a:pt x="46" y="3753"/>
                  </a:cubicBezTo>
                  <a:lnTo>
                    <a:pt x="42" y="3760"/>
                  </a:lnTo>
                  <a:cubicBezTo>
                    <a:pt x="43" y="3760"/>
                    <a:pt x="45" y="3759"/>
                    <a:pt x="47" y="3759"/>
                  </a:cubicBezTo>
                  <a:cubicBezTo>
                    <a:pt x="47" y="3761"/>
                    <a:pt x="48" y="3763"/>
                    <a:pt x="48" y="3765"/>
                  </a:cubicBezTo>
                  <a:lnTo>
                    <a:pt x="53" y="3755"/>
                  </a:lnTo>
                  <a:cubicBezTo>
                    <a:pt x="226" y="3705"/>
                    <a:pt x="356" y="3626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0" y="1594"/>
                    <a:pt x="2348" y="668"/>
                    <a:pt x="2173" y="12"/>
                  </a:cubicBezTo>
                  <a:lnTo>
                    <a:pt x="2177" y="5"/>
                  </a:lnTo>
                  <a:cubicBezTo>
                    <a:pt x="2175" y="5"/>
                    <a:pt x="2173" y="6"/>
                    <a:pt x="2172" y="6"/>
                  </a:cubicBezTo>
                  <a:cubicBezTo>
                    <a:pt x="2172" y="5"/>
                    <a:pt x="2170" y="3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0"/>
            <p:cNvSpPr/>
            <p:nvPr/>
          </p:nvSpPr>
          <p:spPr>
            <a:xfrm>
              <a:off x="3224961" y="3213139"/>
              <a:ext cx="118365" cy="189777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69" y="0"/>
                  </a:moveTo>
                  <a:lnTo>
                    <a:pt x="2166" y="8"/>
                  </a:lnTo>
                  <a:cubicBezTo>
                    <a:pt x="1519" y="188"/>
                    <a:pt x="733" y="661"/>
                    <a:pt x="425" y="1262"/>
                  </a:cubicBezTo>
                  <a:cubicBezTo>
                    <a:pt x="114" y="1868"/>
                    <a:pt x="9" y="2560"/>
                    <a:pt x="4" y="3239"/>
                  </a:cubicBezTo>
                  <a:cubicBezTo>
                    <a:pt x="3" y="3421"/>
                    <a:pt x="1" y="3575"/>
                    <a:pt x="45" y="3751"/>
                  </a:cubicBezTo>
                  <a:lnTo>
                    <a:pt x="41" y="3760"/>
                  </a:lnTo>
                  <a:cubicBezTo>
                    <a:pt x="42" y="3760"/>
                    <a:pt x="44" y="3757"/>
                    <a:pt x="46" y="3757"/>
                  </a:cubicBezTo>
                  <a:cubicBezTo>
                    <a:pt x="46" y="3760"/>
                    <a:pt x="47" y="3761"/>
                    <a:pt x="47" y="3763"/>
                  </a:cubicBezTo>
                  <a:lnTo>
                    <a:pt x="52" y="3754"/>
                  </a:lnTo>
                  <a:cubicBezTo>
                    <a:pt x="225" y="3705"/>
                    <a:pt x="355" y="3625"/>
                    <a:pt x="511" y="3532"/>
                  </a:cubicBezTo>
                  <a:cubicBezTo>
                    <a:pt x="1088" y="3183"/>
                    <a:pt x="1624" y="2741"/>
                    <a:pt x="1984" y="2164"/>
                  </a:cubicBezTo>
                  <a:cubicBezTo>
                    <a:pt x="2339" y="1593"/>
                    <a:pt x="2347" y="668"/>
                    <a:pt x="2172" y="12"/>
                  </a:cubicBezTo>
                  <a:lnTo>
                    <a:pt x="2176" y="4"/>
                  </a:lnTo>
                  <a:cubicBezTo>
                    <a:pt x="2174" y="4"/>
                    <a:pt x="2172" y="6"/>
                    <a:pt x="2171" y="6"/>
                  </a:cubicBezTo>
                  <a:cubicBezTo>
                    <a:pt x="2171" y="5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0"/>
            <p:cNvSpPr/>
            <p:nvPr/>
          </p:nvSpPr>
          <p:spPr>
            <a:xfrm>
              <a:off x="3202467" y="3026232"/>
              <a:ext cx="118315" cy="189828"/>
            </a:xfrm>
            <a:custGeom>
              <a:avLst/>
              <a:gdLst/>
              <a:ahLst/>
              <a:cxnLst/>
              <a:rect l="l" t="t" r="r" b="b"/>
              <a:pathLst>
                <a:path w="2346" h="3764" extrusionOk="0">
                  <a:moveTo>
                    <a:pt x="2169" y="0"/>
                  </a:moveTo>
                  <a:lnTo>
                    <a:pt x="2165" y="8"/>
                  </a:lnTo>
                  <a:cubicBezTo>
                    <a:pt x="1518" y="188"/>
                    <a:pt x="732" y="661"/>
                    <a:pt x="425" y="1262"/>
                  </a:cubicBezTo>
                  <a:cubicBezTo>
                    <a:pt x="115" y="1867"/>
                    <a:pt x="7" y="2559"/>
                    <a:pt x="4" y="3240"/>
                  </a:cubicBezTo>
                  <a:cubicBezTo>
                    <a:pt x="2" y="3422"/>
                    <a:pt x="1" y="3576"/>
                    <a:pt x="45" y="3752"/>
                  </a:cubicBezTo>
                  <a:lnTo>
                    <a:pt x="41" y="3759"/>
                  </a:lnTo>
                  <a:cubicBezTo>
                    <a:pt x="42" y="3759"/>
                    <a:pt x="45" y="3758"/>
                    <a:pt x="46" y="3758"/>
                  </a:cubicBezTo>
                  <a:cubicBezTo>
                    <a:pt x="46" y="3759"/>
                    <a:pt x="47" y="3760"/>
                    <a:pt x="47" y="3763"/>
                  </a:cubicBezTo>
                  <a:lnTo>
                    <a:pt x="53" y="3754"/>
                  </a:lnTo>
                  <a:cubicBezTo>
                    <a:pt x="224" y="3704"/>
                    <a:pt x="355" y="3625"/>
                    <a:pt x="510" y="3532"/>
                  </a:cubicBezTo>
                  <a:cubicBezTo>
                    <a:pt x="1088" y="3184"/>
                    <a:pt x="1625" y="2740"/>
                    <a:pt x="1983" y="2165"/>
                  </a:cubicBezTo>
                  <a:cubicBezTo>
                    <a:pt x="2340" y="1593"/>
                    <a:pt x="2346" y="667"/>
                    <a:pt x="2172" y="12"/>
                  </a:cubicBezTo>
                  <a:lnTo>
                    <a:pt x="2175" y="4"/>
                  </a:lnTo>
                  <a:lnTo>
                    <a:pt x="2175" y="4"/>
                  </a:lnTo>
                  <a:cubicBezTo>
                    <a:pt x="2174" y="4"/>
                    <a:pt x="2172" y="5"/>
                    <a:pt x="2170" y="5"/>
                  </a:cubicBezTo>
                  <a:cubicBezTo>
                    <a:pt x="2170" y="4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0"/>
            <p:cNvSpPr/>
            <p:nvPr/>
          </p:nvSpPr>
          <p:spPr>
            <a:xfrm>
              <a:off x="2918174" y="3516495"/>
              <a:ext cx="399274" cy="412487"/>
            </a:xfrm>
            <a:custGeom>
              <a:avLst/>
              <a:gdLst/>
              <a:ahLst/>
              <a:cxnLst/>
              <a:rect l="l" t="t" r="r" b="b"/>
              <a:pathLst>
                <a:path w="7917" h="8179" extrusionOk="0">
                  <a:moveTo>
                    <a:pt x="2819" y="1"/>
                  </a:moveTo>
                  <a:cubicBezTo>
                    <a:pt x="2339" y="1"/>
                    <a:pt x="1885" y="124"/>
                    <a:pt x="1494" y="384"/>
                  </a:cubicBezTo>
                  <a:cubicBezTo>
                    <a:pt x="60" y="1337"/>
                    <a:pt x="0" y="3770"/>
                    <a:pt x="1362" y="5816"/>
                  </a:cubicBezTo>
                  <a:cubicBezTo>
                    <a:pt x="2351" y="7304"/>
                    <a:pt x="3820" y="8178"/>
                    <a:pt x="5098" y="8178"/>
                  </a:cubicBezTo>
                  <a:cubicBezTo>
                    <a:pt x="5578" y="8178"/>
                    <a:pt x="6032" y="8055"/>
                    <a:pt x="6423" y="7795"/>
                  </a:cubicBezTo>
                  <a:cubicBezTo>
                    <a:pt x="7857" y="6842"/>
                    <a:pt x="7917" y="4409"/>
                    <a:pt x="6554" y="2363"/>
                  </a:cubicBezTo>
                  <a:cubicBezTo>
                    <a:pt x="5565" y="875"/>
                    <a:pt x="4097" y="1"/>
                    <a:pt x="2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0"/>
            <p:cNvSpPr/>
            <p:nvPr/>
          </p:nvSpPr>
          <p:spPr>
            <a:xfrm>
              <a:off x="3146890" y="3816675"/>
              <a:ext cx="125779" cy="140808"/>
            </a:xfrm>
            <a:custGeom>
              <a:avLst/>
              <a:gdLst/>
              <a:ahLst/>
              <a:cxnLst/>
              <a:rect l="l" t="t" r="r" b="b"/>
              <a:pathLst>
                <a:path w="2494" h="2792" extrusionOk="0">
                  <a:moveTo>
                    <a:pt x="766" y="0"/>
                  </a:moveTo>
                  <a:cubicBezTo>
                    <a:pt x="638" y="0"/>
                    <a:pt x="509" y="37"/>
                    <a:pt x="394" y="112"/>
                  </a:cubicBezTo>
                  <a:cubicBezTo>
                    <a:pt x="84" y="318"/>
                    <a:pt x="0" y="740"/>
                    <a:pt x="206" y="1048"/>
                  </a:cubicBezTo>
                  <a:lnTo>
                    <a:pt x="1164" y="2490"/>
                  </a:lnTo>
                  <a:cubicBezTo>
                    <a:pt x="1294" y="2686"/>
                    <a:pt x="1509" y="2792"/>
                    <a:pt x="1728" y="2792"/>
                  </a:cubicBezTo>
                  <a:cubicBezTo>
                    <a:pt x="1856" y="2792"/>
                    <a:pt x="1986" y="2755"/>
                    <a:pt x="2100" y="2680"/>
                  </a:cubicBezTo>
                  <a:cubicBezTo>
                    <a:pt x="2409" y="2474"/>
                    <a:pt x="2493" y="2052"/>
                    <a:pt x="2288" y="1744"/>
                  </a:cubicBezTo>
                  <a:lnTo>
                    <a:pt x="1330" y="302"/>
                  </a:lnTo>
                  <a:cubicBezTo>
                    <a:pt x="1201" y="106"/>
                    <a:pt x="985" y="0"/>
                    <a:pt x="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0"/>
            <p:cNvSpPr/>
            <p:nvPr/>
          </p:nvSpPr>
          <p:spPr>
            <a:xfrm>
              <a:off x="3179772" y="3796855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7" y="0"/>
                  </a:moveTo>
                  <a:cubicBezTo>
                    <a:pt x="639" y="0"/>
                    <a:pt x="509" y="36"/>
                    <a:pt x="395" y="112"/>
                  </a:cubicBezTo>
                  <a:cubicBezTo>
                    <a:pt x="85" y="318"/>
                    <a:pt x="1" y="740"/>
                    <a:pt x="207" y="1048"/>
                  </a:cubicBezTo>
                  <a:lnTo>
                    <a:pt x="1165" y="2490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7" y="2792"/>
                    <a:pt x="1986" y="2755"/>
                    <a:pt x="2101" y="2680"/>
                  </a:cubicBezTo>
                  <a:cubicBezTo>
                    <a:pt x="2410" y="2474"/>
                    <a:pt x="2495" y="2052"/>
                    <a:pt x="2290" y="1743"/>
                  </a:cubicBezTo>
                  <a:lnTo>
                    <a:pt x="1331" y="301"/>
                  </a:lnTo>
                  <a:cubicBezTo>
                    <a:pt x="1202" y="106"/>
                    <a:pt x="987" y="0"/>
                    <a:pt x="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0"/>
            <p:cNvSpPr/>
            <p:nvPr/>
          </p:nvSpPr>
          <p:spPr>
            <a:xfrm>
              <a:off x="2931186" y="3506257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7" y="1"/>
                  </a:moveTo>
                  <a:cubicBezTo>
                    <a:pt x="639" y="1"/>
                    <a:pt x="509" y="37"/>
                    <a:pt x="395" y="113"/>
                  </a:cubicBezTo>
                  <a:cubicBezTo>
                    <a:pt x="85" y="318"/>
                    <a:pt x="1" y="740"/>
                    <a:pt x="207" y="1049"/>
                  </a:cubicBezTo>
                  <a:lnTo>
                    <a:pt x="1165" y="2491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7" y="2792"/>
                    <a:pt x="1986" y="2756"/>
                    <a:pt x="2101" y="2680"/>
                  </a:cubicBezTo>
                  <a:cubicBezTo>
                    <a:pt x="2410" y="2474"/>
                    <a:pt x="2495" y="2052"/>
                    <a:pt x="2290" y="1744"/>
                  </a:cubicBezTo>
                  <a:lnTo>
                    <a:pt x="1331" y="302"/>
                  </a:lnTo>
                  <a:cubicBezTo>
                    <a:pt x="1201" y="106"/>
                    <a:pt x="986" y="1"/>
                    <a:pt x="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0"/>
            <p:cNvSpPr/>
            <p:nvPr/>
          </p:nvSpPr>
          <p:spPr>
            <a:xfrm>
              <a:off x="2964170" y="3486437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8" y="1"/>
                  </a:moveTo>
                  <a:cubicBezTo>
                    <a:pt x="640" y="1"/>
                    <a:pt x="510" y="37"/>
                    <a:pt x="396" y="112"/>
                  </a:cubicBezTo>
                  <a:cubicBezTo>
                    <a:pt x="85" y="318"/>
                    <a:pt x="1" y="740"/>
                    <a:pt x="207" y="1049"/>
                  </a:cubicBezTo>
                  <a:lnTo>
                    <a:pt x="1164" y="2491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8" y="2792"/>
                    <a:pt x="1987" y="2756"/>
                    <a:pt x="2102" y="2680"/>
                  </a:cubicBezTo>
                  <a:cubicBezTo>
                    <a:pt x="2410" y="2474"/>
                    <a:pt x="2495" y="2052"/>
                    <a:pt x="2290" y="1744"/>
                  </a:cubicBezTo>
                  <a:lnTo>
                    <a:pt x="1332" y="302"/>
                  </a:lnTo>
                  <a:cubicBezTo>
                    <a:pt x="1202" y="106"/>
                    <a:pt x="987" y="1"/>
                    <a:pt x="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0"/>
            <p:cNvSpPr/>
            <p:nvPr/>
          </p:nvSpPr>
          <p:spPr>
            <a:xfrm>
              <a:off x="3219110" y="3908918"/>
              <a:ext cx="58250" cy="12053"/>
            </a:xfrm>
            <a:custGeom>
              <a:avLst/>
              <a:gdLst/>
              <a:ahLst/>
              <a:cxnLst/>
              <a:rect l="l" t="t" r="r" b="b"/>
              <a:pathLst>
                <a:path w="1155" h="239" fill="none" extrusionOk="0">
                  <a:moveTo>
                    <a:pt x="1" y="238"/>
                  </a:moveTo>
                  <a:lnTo>
                    <a:pt x="1154" y="0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50"/>
            <p:cNvSpPr/>
            <p:nvPr/>
          </p:nvSpPr>
          <p:spPr>
            <a:xfrm>
              <a:off x="3232727" y="3889551"/>
              <a:ext cx="31016" cy="50886"/>
            </a:xfrm>
            <a:custGeom>
              <a:avLst/>
              <a:gdLst/>
              <a:ahLst/>
              <a:cxnLst/>
              <a:rect l="l" t="t" r="r" b="b"/>
              <a:pathLst>
                <a:path w="615" h="1009" fill="none" extrusionOk="0">
                  <a:moveTo>
                    <a:pt x="614" y="1"/>
                  </a:moveTo>
                  <a:lnTo>
                    <a:pt x="1" y="1008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50"/>
            <p:cNvSpPr/>
            <p:nvPr/>
          </p:nvSpPr>
          <p:spPr>
            <a:xfrm>
              <a:off x="3119555" y="3840278"/>
              <a:ext cx="36866" cy="33437"/>
            </a:xfrm>
            <a:custGeom>
              <a:avLst/>
              <a:gdLst/>
              <a:ahLst/>
              <a:cxnLst/>
              <a:rect l="l" t="t" r="r" b="b"/>
              <a:pathLst>
                <a:path w="731" h="663" extrusionOk="0">
                  <a:moveTo>
                    <a:pt x="364" y="0"/>
                  </a:moveTo>
                  <a:cubicBezTo>
                    <a:pt x="217" y="0"/>
                    <a:pt x="82" y="101"/>
                    <a:pt x="45" y="251"/>
                  </a:cubicBezTo>
                  <a:cubicBezTo>
                    <a:pt x="0" y="428"/>
                    <a:pt x="108" y="609"/>
                    <a:pt x="285" y="653"/>
                  </a:cubicBezTo>
                  <a:cubicBezTo>
                    <a:pt x="312" y="660"/>
                    <a:pt x="339" y="663"/>
                    <a:pt x="365" y="663"/>
                  </a:cubicBezTo>
                  <a:cubicBezTo>
                    <a:pt x="514" y="663"/>
                    <a:pt x="649" y="563"/>
                    <a:pt x="687" y="413"/>
                  </a:cubicBezTo>
                  <a:cubicBezTo>
                    <a:pt x="730" y="236"/>
                    <a:pt x="624" y="55"/>
                    <a:pt x="446" y="10"/>
                  </a:cubicBezTo>
                  <a:cubicBezTo>
                    <a:pt x="419" y="3"/>
                    <a:pt x="391" y="0"/>
                    <a:pt x="36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0"/>
            <p:cNvSpPr/>
            <p:nvPr/>
          </p:nvSpPr>
          <p:spPr>
            <a:xfrm>
              <a:off x="3124548" y="3765485"/>
              <a:ext cx="26628" cy="24107"/>
            </a:xfrm>
            <a:custGeom>
              <a:avLst/>
              <a:gdLst/>
              <a:ahLst/>
              <a:cxnLst/>
              <a:rect l="l" t="t" r="r" b="b"/>
              <a:pathLst>
                <a:path w="528" h="478" extrusionOk="0">
                  <a:moveTo>
                    <a:pt x="265" y="1"/>
                  </a:moveTo>
                  <a:cubicBezTo>
                    <a:pt x="157" y="1"/>
                    <a:pt x="60" y="73"/>
                    <a:pt x="34" y="181"/>
                  </a:cubicBezTo>
                  <a:cubicBezTo>
                    <a:pt x="0" y="309"/>
                    <a:pt x="78" y="438"/>
                    <a:pt x="206" y="470"/>
                  </a:cubicBezTo>
                  <a:cubicBezTo>
                    <a:pt x="226" y="475"/>
                    <a:pt x="245" y="478"/>
                    <a:pt x="265" y="478"/>
                  </a:cubicBezTo>
                  <a:cubicBezTo>
                    <a:pt x="372" y="478"/>
                    <a:pt x="469" y="405"/>
                    <a:pt x="496" y="298"/>
                  </a:cubicBezTo>
                  <a:cubicBezTo>
                    <a:pt x="528" y="169"/>
                    <a:pt x="450" y="40"/>
                    <a:pt x="323" y="8"/>
                  </a:cubicBezTo>
                  <a:cubicBezTo>
                    <a:pt x="304" y="3"/>
                    <a:pt x="284" y="1"/>
                    <a:pt x="265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0"/>
            <p:cNvSpPr/>
            <p:nvPr/>
          </p:nvSpPr>
          <p:spPr>
            <a:xfrm>
              <a:off x="3030792" y="3746724"/>
              <a:ext cx="22594" cy="20476"/>
            </a:xfrm>
            <a:custGeom>
              <a:avLst/>
              <a:gdLst/>
              <a:ahLst/>
              <a:cxnLst/>
              <a:rect l="l" t="t" r="r" b="b"/>
              <a:pathLst>
                <a:path w="448" h="406" extrusionOk="0">
                  <a:moveTo>
                    <a:pt x="223" y="0"/>
                  </a:moveTo>
                  <a:cubicBezTo>
                    <a:pt x="133" y="0"/>
                    <a:pt x="50" y="62"/>
                    <a:pt x="28" y="153"/>
                  </a:cubicBezTo>
                  <a:cubicBezTo>
                    <a:pt x="1" y="262"/>
                    <a:pt x="67" y="372"/>
                    <a:pt x="175" y="400"/>
                  </a:cubicBezTo>
                  <a:cubicBezTo>
                    <a:pt x="192" y="404"/>
                    <a:pt x="208" y="406"/>
                    <a:pt x="224" y="406"/>
                  </a:cubicBezTo>
                  <a:cubicBezTo>
                    <a:pt x="315" y="406"/>
                    <a:pt x="398" y="344"/>
                    <a:pt x="421" y="252"/>
                  </a:cubicBezTo>
                  <a:cubicBezTo>
                    <a:pt x="447" y="143"/>
                    <a:pt x="382" y="33"/>
                    <a:pt x="274" y="7"/>
                  </a:cubicBezTo>
                  <a:cubicBezTo>
                    <a:pt x="257" y="2"/>
                    <a:pt x="240" y="0"/>
                    <a:pt x="223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0"/>
            <p:cNvSpPr/>
            <p:nvPr/>
          </p:nvSpPr>
          <p:spPr>
            <a:xfrm>
              <a:off x="2982578" y="3707033"/>
              <a:ext cx="30865" cy="27889"/>
            </a:xfrm>
            <a:custGeom>
              <a:avLst/>
              <a:gdLst/>
              <a:ahLst/>
              <a:cxnLst/>
              <a:rect l="l" t="t" r="r" b="b"/>
              <a:pathLst>
                <a:path w="612" h="553" extrusionOk="0">
                  <a:moveTo>
                    <a:pt x="307" y="0"/>
                  </a:moveTo>
                  <a:cubicBezTo>
                    <a:pt x="184" y="0"/>
                    <a:pt x="71" y="84"/>
                    <a:pt x="38" y="209"/>
                  </a:cubicBezTo>
                  <a:cubicBezTo>
                    <a:pt x="1" y="356"/>
                    <a:pt x="91" y="506"/>
                    <a:pt x="239" y="543"/>
                  </a:cubicBezTo>
                  <a:cubicBezTo>
                    <a:pt x="262" y="549"/>
                    <a:pt x="285" y="552"/>
                    <a:pt x="307" y="552"/>
                  </a:cubicBezTo>
                  <a:cubicBezTo>
                    <a:pt x="430" y="552"/>
                    <a:pt x="542" y="468"/>
                    <a:pt x="574" y="344"/>
                  </a:cubicBezTo>
                  <a:cubicBezTo>
                    <a:pt x="611" y="196"/>
                    <a:pt x="521" y="46"/>
                    <a:pt x="373" y="8"/>
                  </a:cubicBezTo>
                  <a:cubicBezTo>
                    <a:pt x="351" y="3"/>
                    <a:pt x="329" y="0"/>
                    <a:pt x="30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0"/>
            <p:cNvSpPr/>
            <p:nvPr/>
          </p:nvSpPr>
          <p:spPr>
            <a:xfrm>
              <a:off x="3032658" y="3656650"/>
              <a:ext cx="28696" cy="26023"/>
            </a:xfrm>
            <a:custGeom>
              <a:avLst/>
              <a:gdLst/>
              <a:ahLst/>
              <a:cxnLst/>
              <a:rect l="l" t="t" r="r" b="b"/>
              <a:pathLst>
                <a:path w="569" h="516" extrusionOk="0">
                  <a:moveTo>
                    <a:pt x="284" y="0"/>
                  </a:moveTo>
                  <a:cubicBezTo>
                    <a:pt x="168" y="0"/>
                    <a:pt x="64" y="78"/>
                    <a:pt x="35" y="195"/>
                  </a:cubicBezTo>
                  <a:cubicBezTo>
                    <a:pt x="1" y="334"/>
                    <a:pt x="84" y="474"/>
                    <a:pt x="222" y="508"/>
                  </a:cubicBezTo>
                  <a:cubicBezTo>
                    <a:pt x="243" y="513"/>
                    <a:pt x="264" y="516"/>
                    <a:pt x="285" y="516"/>
                  </a:cubicBezTo>
                  <a:cubicBezTo>
                    <a:pt x="401" y="516"/>
                    <a:pt x="506" y="438"/>
                    <a:pt x="535" y="321"/>
                  </a:cubicBezTo>
                  <a:cubicBezTo>
                    <a:pt x="569" y="182"/>
                    <a:pt x="486" y="42"/>
                    <a:pt x="347" y="8"/>
                  </a:cubicBezTo>
                  <a:cubicBezTo>
                    <a:pt x="326" y="3"/>
                    <a:pt x="305" y="0"/>
                    <a:pt x="28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0"/>
            <p:cNvSpPr/>
            <p:nvPr/>
          </p:nvSpPr>
          <p:spPr>
            <a:xfrm>
              <a:off x="3078956" y="3710513"/>
              <a:ext cx="30865" cy="27889"/>
            </a:xfrm>
            <a:custGeom>
              <a:avLst/>
              <a:gdLst/>
              <a:ahLst/>
              <a:cxnLst/>
              <a:rect l="l" t="t" r="r" b="b"/>
              <a:pathLst>
                <a:path w="612" h="553" extrusionOk="0">
                  <a:moveTo>
                    <a:pt x="307" y="1"/>
                  </a:moveTo>
                  <a:cubicBezTo>
                    <a:pt x="183" y="1"/>
                    <a:pt x="69" y="85"/>
                    <a:pt x="39" y="209"/>
                  </a:cubicBezTo>
                  <a:cubicBezTo>
                    <a:pt x="0" y="357"/>
                    <a:pt x="91" y="507"/>
                    <a:pt x="239" y="545"/>
                  </a:cubicBezTo>
                  <a:cubicBezTo>
                    <a:pt x="262" y="550"/>
                    <a:pt x="284" y="553"/>
                    <a:pt x="306" y="553"/>
                  </a:cubicBezTo>
                  <a:cubicBezTo>
                    <a:pt x="429" y="553"/>
                    <a:pt x="542" y="469"/>
                    <a:pt x="573" y="344"/>
                  </a:cubicBezTo>
                  <a:cubicBezTo>
                    <a:pt x="612" y="197"/>
                    <a:pt x="521" y="47"/>
                    <a:pt x="374" y="9"/>
                  </a:cubicBezTo>
                  <a:cubicBezTo>
                    <a:pt x="352" y="3"/>
                    <a:pt x="329" y="1"/>
                    <a:pt x="307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0"/>
            <p:cNvSpPr/>
            <p:nvPr/>
          </p:nvSpPr>
          <p:spPr>
            <a:xfrm>
              <a:off x="3050159" y="3796199"/>
              <a:ext cx="30814" cy="27839"/>
            </a:xfrm>
            <a:custGeom>
              <a:avLst/>
              <a:gdLst/>
              <a:ahLst/>
              <a:cxnLst/>
              <a:rect l="l" t="t" r="r" b="b"/>
              <a:pathLst>
                <a:path w="611" h="552" extrusionOk="0">
                  <a:moveTo>
                    <a:pt x="307" y="0"/>
                  </a:moveTo>
                  <a:cubicBezTo>
                    <a:pt x="183" y="0"/>
                    <a:pt x="70" y="83"/>
                    <a:pt x="38" y="208"/>
                  </a:cubicBezTo>
                  <a:cubicBezTo>
                    <a:pt x="0" y="356"/>
                    <a:pt x="90" y="506"/>
                    <a:pt x="238" y="543"/>
                  </a:cubicBezTo>
                  <a:cubicBezTo>
                    <a:pt x="261" y="549"/>
                    <a:pt x="284" y="551"/>
                    <a:pt x="306" y="551"/>
                  </a:cubicBezTo>
                  <a:cubicBezTo>
                    <a:pt x="429" y="551"/>
                    <a:pt x="542" y="468"/>
                    <a:pt x="573" y="342"/>
                  </a:cubicBezTo>
                  <a:cubicBezTo>
                    <a:pt x="611" y="196"/>
                    <a:pt x="521" y="46"/>
                    <a:pt x="373" y="8"/>
                  </a:cubicBezTo>
                  <a:cubicBezTo>
                    <a:pt x="351" y="3"/>
                    <a:pt x="328" y="0"/>
                    <a:pt x="30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0"/>
            <p:cNvSpPr/>
            <p:nvPr/>
          </p:nvSpPr>
          <p:spPr>
            <a:xfrm>
              <a:off x="2968053" y="3641974"/>
              <a:ext cx="26628" cy="24157"/>
            </a:xfrm>
            <a:custGeom>
              <a:avLst/>
              <a:gdLst/>
              <a:ahLst/>
              <a:cxnLst/>
              <a:rect l="l" t="t" r="r" b="b"/>
              <a:pathLst>
                <a:path w="528" h="479" extrusionOk="0">
                  <a:moveTo>
                    <a:pt x="265" y="0"/>
                  </a:moveTo>
                  <a:cubicBezTo>
                    <a:pt x="158" y="0"/>
                    <a:pt x="60" y="73"/>
                    <a:pt x="32" y="181"/>
                  </a:cubicBezTo>
                  <a:cubicBezTo>
                    <a:pt x="0" y="309"/>
                    <a:pt x="78" y="438"/>
                    <a:pt x="206" y="471"/>
                  </a:cubicBezTo>
                  <a:cubicBezTo>
                    <a:pt x="226" y="476"/>
                    <a:pt x="245" y="478"/>
                    <a:pt x="264" y="478"/>
                  </a:cubicBezTo>
                  <a:cubicBezTo>
                    <a:pt x="372" y="478"/>
                    <a:pt x="469" y="406"/>
                    <a:pt x="496" y="297"/>
                  </a:cubicBezTo>
                  <a:cubicBezTo>
                    <a:pt x="528" y="170"/>
                    <a:pt x="450" y="41"/>
                    <a:pt x="323" y="8"/>
                  </a:cubicBezTo>
                  <a:cubicBezTo>
                    <a:pt x="304" y="3"/>
                    <a:pt x="284" y="0"/>
                    <a:pt x="265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0"/>
            <p:cNvSpPr/>
            <p:nvPr/>
          </p:nvSpPr>
          <p:spPr>
            <a:xfrm>
              <a:off x="3065339" y="3570863"/>
              <a:ext cx="6405" cy="1614"/>
            </a:xfrm>
            <a:custGeom>
              <a:avLst/>
              <a:gdLst/>
              <a:ahLst/>
              <a:cxnLst/>
              <a:rect l="l" t="t" r="r" b="b"/>
              <a:pathLst>
                <a:path w="127" h="32" extrusionOk="0">
                  <a:moveTo>
                    <a:pt x="0" y="0"/>
                  </a:moveTo>
                  <a:cubicBezTo>
                    <a:pt x="70" y="19"/>
                    <a:pt x="127" y="31"/>
                    <a:pt x="127" y="31"/>
                  </a:cubicBezTo>
                  <a:cubicBezTo>
                    <a:pt x="127" y="31"/>
                    <a:pt x="70" y="18"/>
                    <a:pt x="0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0"/>
            <p:cNvSpPr/>
            <p:nvPr/>
          </p:nvSpPr>
          <p:spPr>
            <a:xfrm>
              <a:off x="2840860" y="3163411"/>
              <a:ext cx="130368" cy="175253"/>
            </a:xfrm>
            <a:custGeom>
              <a:avLst/>
              <a:gdLst/>
              <a:ahLst/>
              <a:cxnLst/>
              <a:rect l="l" t="t" r="r" b="b"/>
              <a:pathLst>
                <a:path w="2585" h="3475" fill="none" extrusionOk="0">
                  <a:moveTo>
                    <a:pt x="0" y="1"/>
                  </a:moveTo>
                  <a:cubicBezTo>
                    <a:pt x="173" y="1503"/>
                    <a:pt x="1196" y="2876"/>
                    <a:pt x="2584" y="347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0"/>
            <p:cNvSpPr/>
            <p:nvPr/>
          </p:nvSpPr>
          <p:spPr>
            <a:xfrm>
              <a:off x="2809692" y="3092351"/>
              <a:ext cx="87652" cy="84575"/>
            </a:xfrm>
            <a:custGeom>
              <a:avLst/>
              <a:gdLst/>
              <a:ahLst/>
              <a:cxnLst/>
              <a:rect l="l" t="t" r="r" b="b"/>
              <a:pathLst>
                <a:path w="1738" h="1677" extrusionOk="0">
                  <a:moveTo>
                    <a:pt x="868" y="1"/>
                  </a:moveTo>
                  <a:cubicBezTo>
                    <a:pt x="432" y="1"/>
                    <a:pt x="65" y="339"/>
                    <a:pt x="34" y="782"/>
                  </a:cubicBezTo>
                  <a:cubicBezTo>
                    <a:pt x="1" y="1243"/>
                    <a:pt x="350" y="1642"/>
                    <a:pt x="812" y="1675"/>
                  </a:cubicBezTo>
                  <a:cubicBezTo>
                    <a:pt x="832" y="1676"/>
                    <a:pt x="852" y="1677"/>
                    <a:pt x="872" y="1677"/>
                  </a:cubicBezTo>
                  <a:cubicBezTo>
                    <a:pt x="1307" y="1677"/>
                    <a:pt x="1674" y="1338"/>
                    <a:pt x="1706" y="897"/>
                  </a:cubicBezTo>
                  <a:cubicBezTo>
                    <a:pt x="1738" y="435"/>
                    <a:pt x="1388" y="36"/>
                    <a:pt x="927" y="3"/>
                  </a:cubicBezTo>
                  <a:cubicBezTo>
                    <a:pt x="907" y="2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0"/>
            <p:cNvSpPr/>
            <p:nvPr/>
          </p:nvSpPr>
          <p:spPr>
            <a:xfrm>
              <a:off x="3334905" y="2831358"/>
              <a:ext cx="93451" cy="153718"/>
            </a:xfrm>
            <a:custGeom>
              <a:avLst/>
              <a:gdLst/>
              <a:ahLst/>
              <a:cxnLst/>
              <a:rect l="l" t="t" r="r" b="b"/>
              <a:pathLst>
                <a:path w="1853" h="3048" fill="none" extrusionOk="0">
                  <a:moveTo>
                    <a:pt x="79" y="1"/>
                  </a:moveTo>
                  <a:cubicBezTo>
                    <a:pt x="0" y="627"/>
                    <a:pt x="132" y="1278"/>
                    <a:pt x="450" y="1824"/>
                  </a:cubicBezTo>
                  <a:cubicBezTo>
                    <a:pt x="768" y="2369"/>
                    <a:pt x="1268" y="2807"/>
                    <a:pt x="1853" y="304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0"/>
            <p:cNvSpPr/>
            <p:nvPr/>
          </p:nvSpPr>
          <p:spPr>
            <a:xfrm>
              <a:off x="3299703" y="2755304"/>
              <a:ext cx="100008" cy="96578"/>
            </a:xfrm>
            <a:custGeom>
              <a:avLst/>
              <a:gdLst/>
              <a:ahLst/>
              <a:cxnLst/>
              <a:rect l="l" t="t" r="r" b="b"/>
              <a:pathLst>
                <a:path w="1983" h="1915" extrusionOk="0">
                  <a:moveTo>
                    <a:pt x="991" y="0"/>
                  </a:moveTo>
                  <a:cubicBezTo>
                    <a:pt x="492" y="0"/>
                    <a:pt x="72" y="387"/>
                    <a:pt x="37" y="892"/>
                  </a:cubicBezTo>
                  <a:cubicBezTo>
                    <a:pt x="1" y="1420"/>
                    <a:pt x="399" y="1876"/>
                    <a:pt x="927" y="1912"/>
                  </a:cubicBezTo>
                  <a:cubicBezTo>
                    <a:pt x="949" y="1914"/>
                    <a:pt x="971" y="1914"/>
                    <a:pt x="993" y="1914"/>
                  </a:cubicBezTo>
                  <a:cubicBezTo>
                    <a:pt x="1492" y="1914"/>
                    <a:pt x="1912" y="1528"/>
                    <a:pt x="1947" y="1023"/>
                  </a:cubicBezTo>
                  <a:cubicBezTo>
                    <a:pt x="1983" y="495"/>
                    <a:pt x="1585" y="39"/>
                    <a:pt x="1057" y="3"/>
                  </a:cubicBezTo>
                  <a:cubicBezTo>
                    <a:pt x="1035" y="1"/>
                    <a:pt x="1013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0"/>
            <p:cNvSpPr/>
            <p:nvPr/>
          </p:nvSpPr>
          <p:spPr>
            <a:xfrm>
              <a:off x="3364913" y="2748950"/>
              <a:ext cx="95015" cy="176463"/>
            </a:xfrm>
            <a:custGeom>
              <a:avLst/>
              <a:gdLst/>
              <a:ahLst/>
              <a:cxnLst/>
              <a:rect l="l" t="t" r="r" b="b"/>
              <a:pathLst>
                <a:path w="1884" h="3499" fill="none" extrusionOk="0">
                  <a:moveTo>
                    <a:pt x="1829" y="0"/>
                  </a:moveTo>
                  <a:cubicBezTo>
                    <a:pt x="1884" y="1376"/>
                    <a:pt x="1162" y="2757"/>
                    <a:pt x="1" y="349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0"/>
            <p:cNvSpPr/>
            <p:nvPr/>
          </p:nvSpPr>
          <p:spPr>
            <a:xfrm>
              <a:off x="3416658" y="2733921"/>
              <a:ext cx="72018" cy="64554"/>
            </a:xfrm>
            <a:custGeom>
              <a:avLst/>
              <a:gdLst/>
              <a:ahLst/>
              <a:cxnLst/>
              <a:rect l="l" t="t" r="r" b="b"/>
              <a:pathLst>
                <a:path w="1428" h="1280" extrusionOk="0">
                  <a:moveTo>
                    <a:pt x="713" y="1"/>
                  </a:moveTo>
                  <a:cubicBezTo>
                    <a:pt x="564" y="1"/>
                    <a:pt x="415" y="52"/>
                    <a:pt x="294" y="158"/>
                  </a:cubicBezTo>
                  <a:cubicBezTo>
                    <a:pt x="27" y="390"/>
                    <a:pt x="0" y="794"/>
                    <a:pt x="232" y="1060"/>
                  </a:cubicBezTo>
                  <a:cubicBezTo>
                    <a:pt x="359" y="1205"/>
                    <a:pt x="536" y="1279"/>
                    <a:pt x="715" y="1279"/>
                  </a:cubicBezTo>
                  <a:cubicBezTo>
                    <a:pt x="863" y="1279"/>
                    <a:pt x="1013" y="1228"/>
                    <a:pt x="1134" y="1123"/>
                  </a:cubicBezTo>
                  <a:cubicBezTo>
                    <a:pt x="1401" y="890"/>
                    <a:pt x="1428" y="487"/>
                    <a:pt x="1196" y="220"/>
                  </a:cubicBezTo>
                  <a:cubicBezTo>
                    <a:pt x="1070" y="75"/>
                    <a:pt x="892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0"/>
            <p:cNvSpPr/>
            <p:nvPr/>
          </p:nvSpPr>
          <p:spPr>
            <a:xfrm>
              <a:off x="3452617" y="2943925"/>
              <a:ext cx="242227" cy="747864"/>
            </a:xfrm>
            <a:custGeom>
              <a:avLst/>
              <a:gdLst/>
              <a:ahLst/>
              <a:cxnLst/>
              <a:rect l="l" t="t" r="r" b="b"/>
              <a:pathLst>
                <a:path w="4803" h="14829" extrusionOk="0">
                  <a:moveTo>
                    <a:pt x="1705" y="0"/>
                  </a:moveTo>
                  <a:cubicBezTo>
                    <a:pt x="1681" y="0"/>
                    <a:pt x="1658" y="5"/>
                    <a:pt x="1636" y="13"/>
                  </a:cubicBezTo>
                  <a:cubicBezTo>
                    <a:pt x="1586" y="34"/>
                    <a:pt x="1546" y="80"/>
                    <a:pt x="1536" y="137"/>
                  </a:cubicBezTo>
                  <a:cubicBezTo>
                    <a:pt x="1531" y="165"/>
                    <a:pt x="1050" y="2840"/>
                    <a:pt x="1171" y="5959"/>
                  </a:cubicBezTo>
                  <a:cubicBezTo>
                    <a:pt x="1332" y="10112"/>
                    <a:pt x="2488" y="13166"/>
                    <a:pt x="4510" y="14792"/>
                  </a:cubicBezTo>
                  <a:cubicBezTo>
                    <a:pt x="4541" y="14817"/>
                    <a:pt x="4578" y="14829"/>
                    <a:pt x="4614" y="14829"/>
                  </a:cubicBezTo>
                  <a:cubicBezTo>
                    <a:pt x="4663" y="14829"/>
                    <a:pt x="4712" y="14807"/>
                    <a:pt x="4745" y="14766"/>
                  </a:cubicBezTo>
                  <a:cubicBezTo>
                    <a:pt x="4803" y="14694"/>
                    <a:pt x="4791" y="14588"/>
                    <a:pt x="4719" y="14530"/>
                  </a:cubicBezTo>
                  <a:cubicBezTo>
                    <a:pt x="1" y="10739"/>
                    <a:pt x="1846" y="302"/>
                    <a:pt x="1865" y="196"/>
                  </a:cubicBezTo>
                  <a:cubicBezTo>
                    <a:pt x="1882" y="105"/>
                    <a:pt x="1821" y="18"/>
                    <a:pt x="1730" y="2"/>
                  </a:cubicBezTo>
                  <a:cubicBezTo>
                    <a:pt x="1722" y="1"/>
                    <a:pt x="1714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0"/>
            <p:cNvSpPr/>
            <p:nvPr/>
          </p:nvSpPr>
          <p:spPr>
            <a:xfrm>
              <a:off x="3508396" y="2806242"/>
              <a:ext cx="82508" cy="174597"/>
            </a:xfrm>
            <a:custGeom>
              <a:avLst/>
              <a:gdLst/>
              <a:ahLst/>
              <a:cxnLst/>
              <a:rect l="l" t="t" r="r" b="b"/>
              <a:pathLst>
                <a:path w="1636" h="3462" extrusionOk="0">
                  <a:moveTo>
                    <a:pt x="1087" y="0"/>
                  </a:moveTo>
                  <a:lnTo>
                    <a:pt x="1086" y="6"/>
                  </a:lnTo>
                  <a:cubicBezTo>
                    <a:pt x="637" y="320"/>
                    <a:pt x="157" y="896"/>
                    <a:pt x="79" y="1440"/>
                  </a:cubicBezTo>
                  <a:cubicBezTo>
                    <a:pt x="1" y="1988"/>
                    <a:pt x="100" y="2548"/>
                    <a:pt x="276" y="3072"/>
                  </a:cubicBezTo>
                  <a:cubicBezTo>
                    <a:pt x="322" y="3212"/>
                    <a:pt x="363" y="3331"/>
                    <a:pt x="442" y="3453"/>
                  </a:cubicBezTo>
                  <a:lnTo>
                    <a:pt x="441" y="3460"/>
                  </a:lnTo>
                  <a:cubicBezTo>
                    <a:pt x="442" y="3460"/>
                    <a:pt x="444" y="3459"/>
                    <a:pt x="445" y="3457"/>
                  </a:cubicBezTo>
                  <a:cubicBezTo>
                    <a:pt x="446" y="3459"/>
                    <a:pt x="446" y="3460"/>
                    <a:pt x="447" y="3461"/>
                  </a:cubicBezTo>
                  <a:lnTo>
                    <a:pt x="450" y="3455"/>
                  </a:lnTo>
                  <a:cubicBezTo>
                    <a:pt x="568" y="3369"/>
                    <a:pt x="648" y="3274"/>
                    <a:pt x="742" y="3160"/>
                  </a:cubicBezTo>
                  <a:cubicBezTo>
                    <a:pt x="1094" y="2736"/>
                    <a:pt x="1389" y="2251"/>
                    <a:pt x="1513" y="1712"/>
                  </a:cubicBezTo>
                  <a:cubicBezTo>
                    <a:pt x="1636" y="1176"/>
                    <a:pt x="1398" y="465"/>
                    <a:pt x="1092" y="7"/>
                  </a:cubicBezTo>
                  <a:lnTo>
                    <a:pt x="1093" y="1"/>
                  </a:lnTo>
                  <a:lnTo>
                    <a:pt x="1093" y="1"/>
                  </a:lnTo>
                  <a:cubicBezTo>
                    <a:pt x="1092" y="2"/>
                    <a:pt x="1091" y="2"/>
                    <a:pt x="1089" y="4"/>
                  </a:cubicBezTo>
                  <a:cubicBezTo>
                    <a:pt x="1088" y="2"/>
                    <a:pt x="1088" y="1"/>
                    <a:pt x="1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0"/>
            <p:cNvSpPr/>
            <p:nvPr/>
          </p:nvSpPr>
          <p:spPr>
            <a:xfrm>
              <a:off x="3414640" y="2960467"/>
              <a:ext cx="109489" cy="125980"/>
            </a:xfrm>
            <a:custGeom>
              <a:avLst/>
              <a:gdLst/>
              <a:ahLst/>
              <a:cxnLst/>
              <a:rect l="l" t="t" r="r" b="b"/>
              <a:pathLst>
                <a:path w="2171" h="2498" extrusionOk="0">
                  <a:moveTo>
                    <a:pt x="37" y="1"/>
                  </a:moveTo>
                  <a:lnTo>
                    <a:pt x="37" y="5"/>
                  </a:lnTo>
                  <a:lnTo>
                    <a:pt x="34" y="5"/>
                  </a:lnTo>
                  <a:lnTo>
                    <a:pt x="37" y="10"/>
                  </a:lnTo>
                  <a:cubicBezTo>
                    <a:pt x="1" y="525"/>
                    <a:pt x="138" y="1214"/>
                    <a:pt x="487" y="1589"/>
                  </a:cubicBezTo>
                  <a:cubicBezTo>
                    <a:pt x="838" y="1965"/>
                    <a:pt x="1302" y="2219"/>
                    <a:pt x="1784" y="2393"/>
                  </a:cubicBezTo>
                  <a:cubicBezTo>
                    <a:pt x="1913" y="2441"/>
                    <a:pt x="2022" y="2481"/>
                    <a:pt x="2158" y="2493"/>
                  </a:cubicBezTo>
                  <a:lnTo>
                    <a:pt x="2162" y="2498"/>
                  </a:lnTo>
                  <a:lnTo>
                    <a:pt x="2162" y="2493"/>
                  </a:lnTo>
                  <a:lnTo>
                    <a:pt x="2166" y="2493"/>
                  </a:lnTo>
                  <a:lnTo>
                    <a:pt x="2163" y="2489"/>
                  </a:lnTo>
                  <a:cubicBezTo>
                    <a:pt x="2171" y="2352"/>
                    <a:pt x="2147" y="2237"/>
                    <a:pt x="2120" y="2101"/>
                  </a:cubicBezTo>
                  <a:cubicBezTo>
                    <a:pt x="2020" y="1594"/>
                    <a:pt x="1840" y="1093"/>
                    <a:pt x="1521" y="688"/>
                  </a:cubicBezTo>
                  <a:cubicBezTo>
                    <a:pt x="1206" y="284"/>
                    <a:pt x="551" y="45"/>
                    <a:pt x="41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50"/>
            <p:cNvSpPr/>
            <p:nvPr/>
          </p:nvSpPr>
          <p:spPr>
            <a:xfrm>
              <a:off x="3396384" y="3104202"/>
              <a:ext cx="120483" cy="113574"/>
            </a:xfrm>
            <a:custGeom>
              <a:avLst/>
              <a:gdLst/>
              <a:ahLst/>
              <a:cxnLst/>
              <a:rect l="l" t="t" r="r" b="b"/>
              <a:pathLst>
                <a:path w="2389" h="2252" extrusionOk="0">
                  <a:moveTo>
                    <a:pt x="5" y="1"/>
                  </a:moveTo>
                  <a:lnTo>
                    <a:pt x="5" y="5"/>
                  </a:lnTo>
                  <a:lnTo>
                    <a:pt x="1" y="5"/>
                  </a:lnTo>
                  <a:lnTo>
                    <a:pt x="7" y="9"/>
                  </a:lnTo>
                  <a:cubicBezTo>
                    <a:pt x="26" y="523"/>
                    <a:pt x="236" y="1194"/>
                    <a:pt x="621" y="1530"/>
                  </a:cubicBezTo>
                  <a:cubicBezTo>
                    <a:pt x="1011" y="1866"/>
                    <a:pt x="1499" y="2067"/>
                    <a:pt x="1996" y="2188"/>
                  </a:cubicBezTo>
                  <a:cubicBezTo>
                    <a:pt x="2125" y="2221"/>
                    <a:pt x="2235" y="2247"/>
                    <a:pt x="2364" y="2247"/>
                  </a:cubicBezTo>
                  <a:cubicBezTo>
                    <a:pt x="2369" y="2247"/>
                    <a:pt x="2374" y="2247"/>
                    <a:pt x="2379" y="2247"/>
                  </a:cubicBezTo>
                  <a:lnTo>
                    <a:pt x="2384" y="2252"/>
                  </a:lnTo>
                  <a:lnTo>
                    <a:pt x="2384" y="2247"/>
                  </a:lnTo>
                  <a:lnTo>
                    <a:pt x="2388" y="2247"/>
                  </a:lnTo>
                  <a:lnTo>
                    <a:pt x="2382" y="2243"/>
                  </a:lnTo>
                  <a:cubicBezTo>
                    <a:pt x="2376" y="2106"/>
                    <a:pt x="2341" y="1993"/>
                    <a:pt x="2299" y="1862"/>
                  </a:cubicBezTo>
                  <a:cubicBezTo>
                    <a:pt x="2145" y="1369"/>
                    <a:pt x="1913" y="890"/>
                    <a:pt x="1554" y="522"/>
                  </a:cubicBezTo>
                  <a:cubicBezTo>
                    <a:pt x="1214" y="171"/>
                    <a:pt x="581" y="4"/>
                    <a:pt x="80" y="4"/>
                  </a:cubicBezTo>
                  <a:cubicBezTo>
                    <a:pt x="56" y="4"/>
                    <a:pt x="33" y="4"/>
                    <a:pt x="10" y="5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50"/>
            <p:cNvSpPr/>
            <p:nvPr/>
          </p:nvSpPr>
          <p:spPr>
            <a:xfrm>
              <a:off x="3394164" y="3250258"/>
              <a:ext cx="136924" cy="95217"/>
            </a:xfrm>
            <a:custGeom>
              <a:avLst/>
              <a:gdLst/>
              <a:ahLst/>
              <a:cxnLst/>
              <a:rect l="l" t="t" r="r" b="b"/>
              <a:pathLst>
                <a:path w="2715" h="1888" extrusionOk="0">
                  <a:moveTo>
                    <a:pt x="494" y="1"/>
                  </a:moveTo>
                  <a:cubicBezTo>
                    <a:pt x="323" y="1"/>
                    <a:pt x="157" y="17"/>
                    <a:pt x="7" y="47"/>
                  </a:cubicBezTo>
                  <a:lnTo>
                    <a:pt x="2" y="42"/>
                  </a:lnTo>
                  <a:lnTo>
                    <a:pt x="2" y="42"/>
                  </a:lnTo>
                  <a:cubicBezTo>
                    <a:pt x="2" y="44"/>
                    <a:pt x="3" y="45"/>
                    <a:pt x="3" y="47"/>
                  </a:cubicBezTo>
                  <a:cubicBezTo>
                    <a:pt x="2" y="48"/>
                    <a:pt x="1" y="48"/>
                    <a:pt x="0" y="48"/>
                  </a:cubicBezTo>
                  <a:lnTo>
                    <a:pt x="5" y="52"/>
                  </a:lnTo>
                  <a:cubicBezTo>
                    <a:pt x="106" y="557"/>
                    <a:pt x="421" y="1184"/>
                    <a:pt x="857" y="1451"/>
                  </a:cubicBezTo>
                  <a:cubicBezTo>
                    <a:pt x="1294" y="1720"/>
                    <a:pt x="1808" y="1837"/>
                    <a:pt x="2319" y="1876"/>
                  </a:cubicBezTo>
                  <a:cubicBezTo>
                    <a:pt x="2392" y="1882"/>
                    <a:pt x="2458" y="1887"/>
                    <a:pt x="2525" y="1887"/>
                  </a:cubicBezTo>
                  <a:cubicBezTo>
                    <a:pt x="2584" y="1887"/>
                    <a:pt x="2643" y="1883"/>
                    <a:pt x="2706" y="1871"/>
                  </a:cubicBezTo>
                  <a:lnTo>
                    <a:pt x="2711" y="1875"/>
                  </a:lnTo>
                  <a:cubicBezTo>
                    <a:pt x="2711" y="1873"/>
                    <a:pt x="2710" y="1872"/>
                    <a:pt x="2710" y="1871"/>
                  </a:cubicBezTo>
                  <a:cubicBezTo>
                    <a:pt x="2711" y="1870"/>
                    <a:pt x="2712" y="1870"/>
                    <a:pt x="2715" y="1870"/>
                  </a:cubicBezTo>
                  <a:lnTo>
                    <a:pt x="2708" y="1866"/>
                  </a:lnTo>
                  <a:cubicBezTo>
                    <a:pt x="2680" y="1731"/>
                    <a:pt x="2628" y="1627"/>
                    <a:pt x="2566" y="1503"/>
                  </a:cubicBezTo>
                  <a:cubicBezTo>
                    <a:pt x="2334" y="1041"/>
                    <a:pt x="2029" y="608"/>
                    <a:pt x="1615" y="303"/>
                  </a:cubicBezTo>
                  <a:cubicBezTo>
                    <a:pt x="1326" y="90"/>
                    <a:pt x="898" y="1"/>
                    <a:pt x="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50"/>
            <p:cNvSpPr/>
            <p:nvPr/>
          </p:nvSpPr>
          <p:spPr>
            <a:xfrm>
              <a:off x="3401225" y="3388395"/>
              <a:ext cx="156089" cy="75397"/>
            </a:xfrm>
            <a:custGeom>
              <a:avLst/>
              <a:gdLst/>
              <a:ahLst/>
              <a:cxnLst/>
              <a:rect l="l" t="t" r="r" b="b"/>
              <a:pathLst>
                <a:path w="3095" h="1495" extrusionOk="0">
                  <a:moveTo>
                    <a:pt x="1109" y="0"/>
                  </a:moveTo>
                  <a:cubicBezTo>
                    <a:pt x="728" y="0"/>
                    <a:pt x="317" y="111"/>
                    <a:pt x="8" y="265"/>
                  </a:cubicBezTo>
                  <a:lnTo>
                    <a:pt x="2" y="262"/>
                  </a:lnTo>
                  <a:lnTo>
                    <a:pt x="2" y="262"/>
                  </a:lnTo>
                  <a:cubicBezTo>
                    <a:pt x="3" y="264"/>
                    <a:pt x="3" y="265"/>
                    <a:pt x="5" y="266"/>
                  </a:cubicBezTo>
                  <a:cubicBezTo>
                    <a:pt x="3" y="266"/>
                    <a:pt x="2" y="266"/>
                    <a:pt x="1" y="267"/>
                  </a:cubicBezTo>
                  <a:lnTo>
                    <a:pt x="7" y="270"/>
                  </a:lnTo>
                  <a:cubicBezTo>
                    <a:pt x="236" y="730"/>
                    <a:pt x="704" y="1252"/>
                    <a:pt x="1193" y="1393"/>
                  </a:cubicBezTo>
                  <a:cubicBezTo>
                    <a:pt x="1438" y="1465"/>
                    <a:pt x="1692" y="1495"/>
                    <a:pt x="1948" y="1495"/>
                  </a:cubicBezTo>
                  <a:cubicBezTo>
                    <a:pt x="2204" y="1495"/>
                    <a:pt x="2463" y="1464"/>
                    <a:pt x="2715" y="1415"/>
                  </a:cubicBezTo>
                  <a:cubicBezTo>
                    <a:pt x="2851" y="1388"/>
                    <a:pt x="2965" y="1367"/>
                    <a:pt x="3088" y="1307"/>
                  </a:cubicBezTo>
                  <a:lnTo>
                    <a:pt x="3094" y="1310"/>
                  </a:lnTo>
                  <a:cubicBezTo>
                    <a:pt x="3093" y="1309"/>
                    <a:pt x="3093" y="1307"/>
                    <a:pt x="3091" y="1305"/>
                  </a:cubicBezTo>
                  <a:cubicBezTo>
                    <a:pt x="3093" y="1305"/>
                    <a:pt x="3094" y="1305"/>
                    <a:pt x="3095" y="1304"/>
                  </a:cubicBezTo>
                  <a:lnTo>
                    <a:pt x="3090" y="1303"/>
                  </a:lnTo>
                  <a:cubicBezTo>
                    <a:pt x="3028" y="1181"/>
                    <a:pt x="2949" y="1094"/>
                    <a:pt x="2857" y="991"/>
                  </a:cubicBezTo>
                  <a:cubicBezTo>
                    <a:pt x="2514" y="608"/>
                    <a:pt x="2106" y="271"/>
                    <a:pt x="1627" y="86"/>
                  </a:cubicBezTo>
                  <a:cubicBezTo>
                    <a:pt x="1472" y="26"/>
                    <a:pt x="1294" y="0"/>
                    <a:pt x="1109" y="0"/>
                  </a:cubicBez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50"/>
            <p:cNvSpPr/>
            <p:nvPr/>
          </p:nvSpPr>
          <p:spPr>
            <a:xfrm>
              <a:off x="3432645" y="3497734"/>
              <a:ext cx="156139" cy="75447"/>
            </a:xfrm>
            <a:custGeom>
              <a:avLst/>
              <a:gdLst/>
              <a:ahLst/>
              <a:cxnLst/>
              <a:rect l="l" t="t" r="r" b="b"/>
              <a:pathLst>
                <a:path w="3096" h="1496" extrusionOk="0">
                  <a:moveTo>
                    <a:pt x="1108" y="1"/>
                  </a:moveTo>
                  <a:cubicBezTo>
                    <a:pt x="727" y="1"/>
                    <a:pt x="316" y="111"/>
                    <a:pt x="9" y="265"/>
                  </a:cubicBezTo>
                  <a:lnTo>
                    <a:pt x="3" y="263"/>
                  </a:lnTo>
                  <a:lnTo>
                    <a:pt x="3" y="263"/>
                  </a:lnTo>
                  <a:cubicBezTo>
                    <a:pt x="4" y="264"/>
                    <a:pt x="4" y="265"/>
                    <a:pt x="5" y="266"/>
                  </a:cubicBezTo>
                  <a:cubicBezTo>
                    <a:pt x="4" y="266"/>
                    <a:pt x="3" y="266"/>
                    <a:pt x="1" y="268"/>
                  </a:cubicBezTo>
                  <a:lnTo>
                    <a:pt x="8" y="270"/>
                  </a:lnTo>
                  <a:cubicBezTo>
                    <a:pt x="236" y="730"/>
                    <a:pt x="704" y="1252"/>
                    <a:pt x="1193" y="1394"/>
                  </a:cubicBezTo>
                  <a:cubicBezTo>
                    <a:pt x="1440" y="1465"/>
                    <a:pt x="1695" y="1495"/>
                    <a:pt x="1952" y="1495"/>
                  </a:cubicBezTo>
                  <a:cubicBezTo>
                    <a:pt x="2207" y="1495"/>
                    <a:pt x="2464" y="1465"/>
                    <a:pt x="2715" y="1416"/>
                  </a:cubicBezTo>
                  <a:cubicBezTo>
                    <a:pt x="2850" y="1388"/>
                    <a:pt x="2964" y="1367"/>
                    <a:pt x="3087" y="1308"/>
                  </a:cubicBezTo>
                  <a:lnTo>
                    <a:pt x="3094" y="1310"/>
                  </a:lnTo>
                  <a:cubicBezTo>
                    <a:pt x="3092" y="1309"/>
                    <a:pt x="3092" y="1308"/>
                    <a:pt x="3091" y="1306"/>
                  </a:cubicBezTo>
                  <a:cubicBezTo>
                    <a:pt x="3092" y="1306"/>
                    <a:pt x="3095" y="1306"/>
                    <a:pt x="3096" y="1305"/>
                  </a:cubicBezTo>
                  <a:lnTo>
                    <a:pt x="3088" y="1304"/>
                  </a:lnTo>
                  <a:cubicBezTo>
                    <a:pt x="3026" y="1181"/>
                    <a:pt x="2948" y="1096"/>
                    <a:pt x="2856" y="992"/>
                  </a:cubicBezTo>
                  <a:cubicBezTo>
                    <a:pt x="2513" y="609"/>
                    <a:pt x="2106" y="271"/>
                    <a:pt x="1628" y="87"/>
                  </a:cubicBezTo>
                  <a:cubicBezTo>
                    <a:pt x="1472" y="27"/>
                    <a:pt x="1294" y="1"/>
                    <a:pt x="1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50"/>
            <p:cNvSpPr/>
            <p:nvPr/>
          </p:nvSpPr>
          <p:spPr>
            <a:xfrm>
              <a:off x="3507438" y="3619228"/>
              <a:ext cx="152911" cy="69143"/>
            </a:xfrm>
            <a:custGeom>
              <a:avLst/>
              <a:gdLst/>
              <a:ahLst/>
              <a:cxnLst/>
              <a:rect l="l" t="t" r="r" b="b"/>
              <a:pathLst>
                <a:path w="3032" h="1371" extrusionOk="0">
                  <a:moveTo>
                    <a:pt x="1188" y="0"/>
                  </a:moveTo>
                  <a:cubicBezTo>
                    <a:pt x="783" y="0"/>
                    <a:pt x="330" y="156"/>
                    <a:pt x="9" y="354"/>
                  </a:cubicBezTo>
                  <a:lnTo>
                    <a:pt x="3" y="353"/>
                  </a:lnTo>
                  <a:lnTo>
                    <a:pt x="3" y="353"/>
                  </a:lnTo>
                  <a:cubicBezTo>
                    <a:pt x="4" y="354"/>
                    <a:pt x="4" y="355"/>
                    <a:pt x="5" y="356"/>
                  </a:cubicBezTo>
                  <a:cubicBezTo>
                    <a:pt x="4" y="358"/>
                    <a:pt x="2" y="358"/>
                    <a:pt x="1" y="359"/>
                  </a:cubicBezTo>
                  <a:lnTo>
                    <a:pt x="7" y="360"/>
                  </a:lnTo>
                  <a:cubicBezTo>
                    <a:pt x="264" y="779"/>
                    <a:pt x="752" y="1234"/>
                    <a:pt x="1230" y="1327"/>
                  </a:cubicBezTo>
                  <a:cubicBezTo>
                    <a:pt x="1384" y="1357"/>
                    <a:pt x="1539" y="1371"/>
                    <a:pt x="1696" y="1371"/>
                  </a:cubicBezTo>
                  <a:cubicBezTo>
                    <a:pt x="2027" y="1371"/>
                    <a:pt x="2359" y="1311"/>
                    <a:pt x="2679" y="1218"/>
                  </a:cubicBezTo>
                  <a:cubicBezTo>
                    <a:pt x="2805" y="1182"/>
                    <a:pt x="2913" y="1151"/>
                    <a:pt x="3025" y="1083"/>
                  </a:cubicBezTo>
                  <a:lnTo>
                    <a:pt x="3031" y="1084"/>
                  </a:lnTo>
                  <a:cubicBezTo>
                    <a:pt x="3030" y="1083"/>
                    <a:pt x="3030" y="1082"/>
                    <a:pt x="3028" y="1081"/>
                  </a:cubicBezTo>
                  <a:cubicBezTo>
                    <a:pt x="3030" y="1079"/>
                    <a:pt x="3031" y="1079"/>
                    <a:pt x="3032" y="1078"/>
                  </a:cubicBezTo>
                  <a:lnTo>
                    <a:pt x="3026" y="1077"/>
                  </a:lnTo>
                  <a:cubicBezTo>
                    <a:pt x="2957" y="965"/>
                    <a:pt x="2875" y="891"/>
                    <a:pt x="2778" y="800"/>
                  </a:cubicBezTo>
                  <a:cubicBezTo>
                    <a:pt x="2420" y="465"/>
                    <a:pt x="2005" y="179"/>
                    <a:pt x="1534" y="45"/>
                  </a:cubicBezTo>
                  <a:cubicBezTo>
                    <a:pt x="1426" y="14"/>
                    <a:pt x="1310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50"/>
            <p:cNvSpPr/>
            <p:nvPr/>
          </p:nvSpPr>
          <p:spPr>
            <a:xfrm>
              <a:off x="3658687" y="3543376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898" y="0"/>
                  </a:moveTo>
                  <a:lnTo>
                    <a:pt x="1894" y="5"/>
                  </a:lnTo>
                  <a:cubicBezTo>
                    <a:pt x="1412" y="74"/>
                    <a:pt x="801" y="342"/>
                    <a:pt x="523" y="745"/>
                  </a:cubicBezTo>
                  <a:cubicBezTo>
                    <a:pt x="244" y="1151"/>
                    <a:pt x="102" y="1639"/>
                    <a:pt x="35" y="2128"/>
                  </a:cubicBezTo>
                  <a:cubicBezTo>
                    <a:pt x="16" y="2259"/>
                    <a:pt x="1" y="2370"/>
                    <a:pt x="16" y="2500"/>
                  </a:cubicBezTo>
                  <a:lnTo>
                    <a:pt x="12" y="2506"/>
                  </a:lnTo>
                  <a:cubicBezTo>
                    <a:pt x="14" y="2505"/>
                    <a:pt x="15" y="2505"/>
                    <a:pt x="16" y="2505"/>
                  </a:cubicBezTo>
                  <a:lnTo>
                    <a:pt x="16" y="2509"/>
                  </a:lnTo>
                  <a:lnTo>
                    <a:pt x="21" y="2506"/>
                  </a:lnTo>
                  <a:cubicBezTo>
                    <a:pt x="150" y="2487"/>
                    <a:pt x="252" y="2441"/>
                    <a:pt x="372" y="2389"/>
                  </a:cubicBezTo>
                  <a:cubicBezTo>
                    <a:pt x="821" y="2192"/>
                    <a:pt x="1248" y="1921"/>
                    <a:pt x="1561" y="1542"/>
                  </a:cubicBezTo>
                  <a:cubicBezTo>
                    <a:pt x="1871" y="1163"/>
                    <a:pt x="1962" y="497"/>
                    <a:pt x="1898" y="8"/>
                  </a:cubicBezTo>
                  <a:lnTo>
                    <a:pt x="1902" y="2"/>
                  </a:lnTo>
                  <a:lnTo>
                    <a:pt x="1902" y="2"/>
                  </a:lnTo>
                  <a:cubicBezTo>
                    <a:pt x="1900" y="4"/>
                    <a:pt x="1899" y="4"/>
                    <a:pt x="1898" y="4"/>
                  </a:cubicBezTo>
                  <a:lnTo>
                    <a:pt x="18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50"/>
            <p:cNvSpPr/>
            <p:nvPr/>
          </p:nvSpPr>
          <p:spPr>
            <a:xfrm>
              <a:off x="3593376" y="3434390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3" y="2506"/>
                  </a:moveTo>
                  <a:cubicBezTo>
                    <a:pt x="12" y="2506"/>
                    <a:pt x="12" y="2506"/>
                    <a:pt x="12" y="2507"/>
                  </a:cubicBezTo>
                  <a:lnTo>
                    <a:pt x="13" y="2506"/>
                  </a:lnTo>
                  <a:close/>
                  <a:moveTo>
                    <a:pt x="1897" y="0"/>
                  </a:moveTo>
                  <a:lnTo>
                    <a:pt x="1894" y="6"/>
                  </a:lnTo>
                  <a:cubicBezTo>
                    <a:pt x="1411" y="74"/>
                    <a:pt x="800" y="342"/>
                    <a:pt x="523" y="745"/>
                  </a:cubicBezTo>
                  <a:cubicBezTo>
                    <a:pt x="243" y="1152"/>
                    <a:pt x="101" y="1639"/>
                    <a:pt x="34" y="2129"/>
                  </a:cubicBezTo>
                  <a:cubicBezTo>
                    <a:pt x="15" y="2260"/>
                    <a:pt x="1" y="2370"/>
                    <a:pt x="15" y="2502"/>
                  </a:cubicBezTo>
                  <a:lnTo>
                    <a:pt x="13" y="2506"/>
                  </a:lnTo>
                  <a:lnTo>
                    <a:pt x="13" y="2506"/>
                  </a:lnTo>
                  <a:cubicBezTo>
                    <a:pt x="13" y="2505"/>
                    <a:pt x="14" y="2505"/>
                    <a:pt x="15" y="2505"/>
                  </a:cubicBezTo>
                  <a:lnTo>
                    <a:pt x="15" y="2509"/>
                  </a:lnTo>
                  <a:lnTo>
                    <a:pt x="21" y="2507"/>
                  </a:lnTo>
                  <a:cubicBezTo>
                    <a:pt x="149" y="2487"/>
                    <a:pt x="251" y="2442"/>
                    <a:pt x="371" y="2389"/>
                  </a:cubicBezTo>
                  <a:cubicBezTo>
                    <a:pt x="820" y="2192"/>
                    <a:pt x="1248" y="1922"/>
                    <a:pt x="1559" y="1542"/>
                  </a:cubicBezTo>
                  <a:cubicBezTo>
                    <a:pt x="1870" y="1163"/>
                    <a:pt x="1962" y="497"/>
                    <a:pt x="1897" y="9"/>
                  </a:cubicBezTo>
                  <a:lnTo>
                    <a:pt x="1901" y="4"/>
                  </a:lnTo>
                  <a:lnTo>
                    <a:pt x="1901" y="4"/>
                  </a:lnTo>
                  <a:cubicBezTo>
                    <a:pt x="1900" y="5"/>
                    <a:pt x="1899" y="5"/>
                    <a:pt x="1897" y="5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50"/>
            <p:cNvSpPr/>
            <p:nvPr/>
          </p:nvSpPr>
          <p:spPr>
            <a:xfrm>
              <a:off x="3552172" y="3326160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3" y="2505"/>
                  </a:moveTo>
                  <a:lnTo>
                    <a:pt x="13" y="2505"/>
                  </a:lnTo>
                  <a:cubicBezTo>
                    <a:pt x="13" y="2505"/>
                    <a:pt x="12" y="2506"/>
                    <a:pt x="12" y="2506"/>
                  </a:cubicBezTo>
                  <a:lnTo>
                    <a:pt x="13" y="2505"/>
                  </a:lnTo>
                  <a:close/>
                  <a:moveTo>
                    <a:pt x="1897" y="0"/>
                  </a:moveTo>
                  <a:lnTo>
                    <a:pt x="1893" y="5"/>
                  </a:lnTo>
                  <a:cubicBezTo>
                    <a:pt x="1410" y="73"/>
                    <a:pt x="800" y="341"/>
                    <a:pt x="523" y="745"/>
                  </a:cubicBezTo>
                  <a:cubicBezTo>
                    <a:pt x="244" y="1151"/>
                    <a:pt x="101" y="1639"/>
                    <a:pt x="34" y="2129"/>
                  </a:cubicBezTo>
                  <a:cubicBezTo>
                    <a:pt x="16" y="2259"/>
                    <a:pt x="0" y="2370"/>
                    <a:pt x="16" y="2501"/>
                  </a:cubicBezTo>
                  <a:lnTo>
                    <a:pt x="13" y="2505"/>
                  </a:lnTo>
                  <a:lnTo>
                    <a:pt x="13" y="2505"/>
                  </a:lnTo>
                  <a:cubicBezTo>
                    <a:pt x="14" y="2504"/>
                    <a:pt x="15" y="2504"/>
                    <a:pt x="16" y="2504"/>
                  </a:cubicBezTo>
                  <a:lnTo>
                    <a:pt x="16" y="2508"/>
                  </a:lnTo>
                  <a:lnTo>
                    <a:pt x="21" y="2506"/>
                  </a:lnTo>
                  <a:cubicBezTo>
                    <a:pt x="148" y="2487"/>
                    <a:pt x="251" y="2441"/>
                    <a:pt x="371" y="2388"/>
                  </a:cubicBezTo>
                  <a:cubicBezTo>
                    <a:pt x="820" y="2192"/>
                    <a:pt x="1248" y="1922"/>
                    <a:pt x="1559" y="1541"/>
                  </a:cubicBezTo>
                  <a:cubicBezTo>
                    <a:pt x="1870" y="1163"/>
                    <a:pt x="1962" y="497"/>
                    <a:pt x="1897" y="8"/>
                  </a:cubicBezTo>
                  <a:lnTo>
                    <a:pt x="1901" y="3"/>
                  </a:lnTo>
                  <a:lnTo>
                    <a:pt x="1901" y="3"/>
                  </a:lnTo>
                  <a:cubicBezTo>
                    <a:pt x="1900" y="4"/>
                    <a:pt x="1899" y="4"/>
                    <a:pt x="1897" y="4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50"/>
            <p:cNvSpPr/>
            <p:nvPr/>
          </p:nvSpPr>
          <p:spPr>
            <a:xfrm>
              <a:off x="3535630" y="3213996"/>
              <a:ext cx="98999" cy="126535"/>
            </a:xfrm>
            <a:custGeom>
              <a:avLst/>
              <a:gdLst/>
              <a:ahLst/>
              <a:cxnLst/>
              <a:rect l="l" t="t" r="r" b="b"/>
              <a:pathLst>
                <a:path w="1963" h="2509" extrusionOk="0">
                  <a:moveTo>
                    <a:pt x="1898" y="0"/>
                  </a:moveTo>
                  <a:lnTo>
                    <a:pt x="1894" y="5"/>
                  </a:lnTo>
                  <a:cubicBezTo>
                    <a:pt x="1411" y="73"/>
                    <a:pt x="801" y="341"/>
                    <a:pt x="523" y="745"/>
                  </a:cubicBezTo>
                  <a:cubicBezTo>
                    <a:pt x="244" y="1151"/>
                    <a:pt x="102" y="1639"/>
                    <a:pt x="35" y="2129"/>
                  </a:cubicBezTo>
                  <a:cubicBezTo>
                    <a:pt x="16" y="2259"/>
                    <a:pt x="1" y="2370"/>
                    <a:pt x="16" y="2501"/>
                  </a:cubicBezTo>
                  <a:lnTo>
                    <a:pt x="12" y="2506"/>
                  </a:lnTo>
                  <a:cubicBezTo>
                    <a:pt x="14" y="2504"/>
                    <a:pt x="15" y="2504"/>
                    <a:pt x="16" y="2504"/>
                  </a:cubicBezTo>
                  <a:lnTo>
                    <a:pt x="16" y="2508"/>
                  </a:lnTo>
                  <a:lnTo>
                    <a:pt x="21" y="2506"/>
                  </a:lnTo>
                  <a:cubicBezTo>
                    <a:pt x="150" y="2487"/>
                    <a:pt x="252" y="2441"/>
                    <a:pt x="372" y="2388"/>
                  </a:cubicBezTo>
                  <a:cubicBezTo>
                    <a:pt x="821" y="2192"/>
                    <a:pt x="1249" y="1922"/>
                    <a:pt x="1560" y="1541"/>
                  </a:cubicBezTo>
                  <a:cubicBezTo>
                    <a:pt x="1871" y="1163"/>
                    <a:pt x="1963" y="497"/>
                    <a:pt x="1898" y="8"/>
                  </a:cubicBezTo>
                  <a:lnTo>
                    <a:pt x="1902" y="3"/>
                  </a:lnTo>
                  <a:lnTo>
                    <a:pt x="1902" y="3"/>
                  </a:lnTo>
                  <a:cubicBezTo>
                    <a:pt x="1901" y="4"/>
                    <a:pt x="1899" y="4"/>
                    <a:pt x="1898" y="4"/>
                  </a:cubicBezTo>
                  <a:lnTo>
                    <a:pt x="1898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50"/>
            <p:cNvSpPr/>
            <p:nvPr/>
          </p:nvSpPr>
          <p:spPr>
            <a:xfrm>
              <a:off x="3522164" y="3097293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897" y="0"/>
                  </a:moveTo>
                  <a:lnTo>
                    <a:pt x="1894" y="5"/>
                  </a:lnTo>
                  <a:cubicBezTo>
                    <a:pt x="1411" y="74"/>
                    <a:pt x="800" y="341"/>
                    <a:pt x="523" y="745"/>
                  </a:cubicBezTo>
                  <a:cubicBezTo>
                    <a:pt x="244" y="1150"/>
                    <a:pt x="101" y="1638"/>
                    <a:pt x="34" y="2128"/>
                  </a:cubicBezTo>
                  <a:cubicBezTo>
                    <a:pt x="16" y="2258"/>
                    <a:pt x="1" y="2370"/>
                    <a:pt x="16" y="2500"/>
                  </a:cubicBezTo>
                  <a:lnTo>
                    <a:pt x="12" y="2505"/>
                  </a:lnTo>
                  <a:cubicBezTo>
                    <a:pt x="13" y="2504"/>
                    <a:pt x="14" y="2504"/>
                    <a:pt x="16" y="2504"/>
                  </a:cubicBezTo>
                  <a:lnTo>
                    <a:pt x="16" y="2509"/>
                  </a:lnTo>
                  <a:lnTo>
                    <a:pt x="21" y="2505"/>
                  </a:lnTo>
                  <a:cubicBezTo>
                    <a:pt x="149" y="2486"/>
                    <a:pt x="251" y="2441"/>
                    <a:pt x="371" y="2387"/>
                  </a:cubicBezTo>
                  <a:cubicBezTo>
                    <a:pt x="820" y="2191"/>
                    <a:pt x="1248" y="1921"/>
                    <a:pt x="1560" y="1541"/>
                  </a:cubicBezTo>
                  <a:cubicBezTo>
                    <a:pt x="1870" y="1162"/>
                    <a:pt x="1962" y="497"/>
                    <a:pt x="1897" y="7"/>
                  </a:cubicBezTo>
                  <a:lnTo>
                    <a:pt x="1901" y="2"/>
                  </a:lnTo>
                  <a:lnTo>
                    <a:pt x="1901" y="2"/>
                  </a:lnTo>
                  <a:cubicBezTo>
                    <a:pt x="1900" y="3"/>
                    <a:pt x="1899" y="3"/>
                    <a:pt x="1897" y="3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50"/>
            <p:cNvSpPr/>
            <p:nvPr/>
          </p:nvSpPr>
          <p:spPr>
            <a:xfrm>
              <a:off x="3523476" y="2960568"/>
              <a:ext cx="98949" cy="126586"/>
            </a:xfrm>
            <a:custGeom>
              <a:avLst/>
              <a:gdLst/>
              <a:ahLst/>
              <a:cxnLst/>
              <a:rect l="l" t="t" r="r" b="b"/>
              <a:pathLst>
                <a:path w="1962" h="2510" extrusionOk="0">
                  <a:moveTo>
                    <a:pt x="1897" y="1"/>
                  </a:moveTo>
                  <a:lnTo>
                    <a:pt x="1894" y="6"/>
                  </a:lnTo>
                  <a:cubicBezTo>
                    <a:pt x="1410" y="74"/>
                    <a:pt x="800" y="342"/>
                    <a:pt x="523" y="746"/>
                  </a:cubicBezTo>
                  <a:cubicBezTo>
                    <a:pt x="244" y="1151"/>
                    <a:pt x="101" y="1638"/>
                    <a:pt x="34" y="2129"/>
                  </a:cubicBezTo>
                  <a:cubicBezTo>
                    <a:pt x="16" y="2259"/>
                    <a:pt x="1" y="2371"/>
                    <a:pt x="16" y="2501"/>
                  </a:cubicBezTo>
                  <a:lnTo>
                    <a:pt x="12" y="2506"/>
                  </a:lnTo>
                  <a:cubicBezTo>
                    <a:pt x="13" y="2505"/>
                    <a:pt x="14" y="2505"/>
                    <a:pt x="16" y="2505"/>
                  </a:cubicBezTo>
                  <a:lnTo>
                    <a:pt x="16" y="2509"/>
                  </a:lnTo>
                  <a:lnTo>
                    <a:pt x="21" y="2507"/>
                  </a:lnTo>
                  <a:cubicBezTo>
                    <a:pt x="148" y="2489"/>
                    <a:pt x="251" y="2443"/>
                    <a:pt x="371" y="2390"/>
                  </a:cubicBezTo>
                  <a:cubicBezTo>
                    <a:pt x="820" y="2194"/>
                    <a:pt x="1248" y="1923"/>
                    <a:pt x="1559" y="1543"/>
                  </a:cubicBezTo>
                  <a:cubicBezTo>
                    <a:pt x="1870" y="1165"/>
                    <a:pt x="1962" y="498"/>
                    <a:pt x="1897" y="9"/>
                  </a:cubicBezTo>
                  <a:lnTo>
                    <a:pt x="1901" y="4"/>
                  </a:lnTo>
                  <a:lnTo>
                    <a:pt x="1897" y="4"/>
                  </a:lnTo>
                  <a:lnTo>
                    <a:pt x="1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50"/>
            <p:cNvSpPr/>
            <p:nvPr/>
          </p:nvSpPr>
          <p:spPr>
            <a:xfrm>
              <a:off x="3872374" y="31633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E8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50"/>
            <p:cNvSpPr/>
            <p:nvPr/>
          </p:nvSpPr>
          <p:spPr>
            <a:xfrm>
              <a:off x="3380901" y="3164874"/>
              <a:ext cx="334317" cy="352170"/>
            </a:xfrm>
            <a:custGeom>
              <a:avLst/>
              <a:gdLst/>
              <a:ahLst/>
              <a:cxnLst/>
              <a:rect l="l" t="t" r="r" b="b"/>
              <a:pathLst>
                <a:path w="6629" h="6983" extrusionOk="0">
                  <a:moveTo>
                    <a:pt x="4214" y="0"/>
                  </a:moveTo>
                  <a:cubicBezTo>
                    <a:pt x="3109" y="0"/>
                    <a:pt x="1852" y="810"/>
                    <a:pt x="1057" y="2152"/>
                  </a:cubicBezTo>
                  <a:cubicBezTo>
                    <a:pt x="1" y="3931"/>
                    <a:pt x="157" y="5974"/>
                    <a:pt x="1403" y="6714"/>
                  </a:cubicBezTo>
                  <a:cubicBezTo>
                    <a:pt x="1710" y="6896"/>
                    <a:pt x="2054" y="6982"/>
                    <a:pt x="2415" y="6982"/>
                  </a:cubicBezTo>
                  <a:cubicBezTo>
                    <a:pt x="3521" y="6982"/>
                    <a:pt x="4778" y="6173"/>
                    <a:pt x="5573" y="4830"/>
                  </a:cubicBezTo>
                  <a:cubicBezTo>
                    <a:pt x="6629" y="3049"/>
                    <a:pt x="6474" y="1008"/>
                    <a:pt x="5226" y="269"/>
                  </a:cubicBezTo>
                  <a:cubicBezTo>
                    <a:pt x="4919" y="87"/>
                    <a:pt x="4575" y="0"/>
                    <a:pt x="4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50"/>
            <p:cNvSpPr/>
            <p:nvPr/>
          </p:nvSpPr>
          <p:spPr>
            <a:xfrm>
              <a:off x="3405462" y="3410384"/>
              <a:ext cx="102882" cy="120584"/>
            </a:xfrm>
            <a:custGeom>
              <a:avLst/>
              <a:gdLst/>
              <a:ahLst/>
              <a:cxnLst/>
              <a:rect l="l" t="t" r="r" b="b"/>
              <a:pathLst>
                <a:path w="2040" h="2391" extrusionOk="0">
                  <a:moveTo>
                    <a:pt x="1394" y="1"/>
                  </a:moveTo>
                  <a:cubicBezTo>
                    <a:pt x="1199" y="1"/>
                    <a:pt x="1009" y="100"/>
                    <a:pt x="904" y="279"/>
                  </a:cubicBezTo>
                  <a:lnTo>
                    <a:pt x="160" y="1533"/>
                  </a:lnTo>
                  <a:cubicBezTo>
                    <a:pt x="1" y="1801"/>
                    <a:pt x="91" y="2152"/>
                    <a:pt x="360" y="2311"/>
                  </a:cubicBezTo>
                  <a:cubicBezTo>
                    <a:pt x="450" y="2365"/>
                    <a:pt x="549" y="2390"/>
                    <a:pt x="647" y="2390"/>
                  </a:cubicBezTo>
                  <a:cubicBezTo>
                    <a:pt x="842" y="2390"/>
                    <a:pt x="1032" y="2291"/>
                    <a:pt x="1138" y="2112"/>
                  </a:cubicBezTo>
                  <a:lnTo>
                    <a:pt x="1881" y="858"/>
                  </a:lnTo>
                  <a:cubicBezTo>
                    <a:pt x="2040" y="589"/>
                    <a:pt x="1951" y="238"/>
                    <a:pt x="1682" y="79"/>
                  </a:cubicBezTo>
                  <a:cubicBezTo>
                    <a:pt x="1591" y="26"/>
                    <a:pt x="1492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0"/>
            <p:cNvSpPr/>
            <p:nvPr/>
          </p:nvSpPr>
          <p:spPr>
            <a:xfrm>
              <a:off x="3432544" y="3428136"/>
              <a:ext cx="102882" cy="120584"/>
            </a:xfrm>
            <a:custGeom>
              <a:avLst/>
              <a:gdLst/>
              <a:ahLst/>
              <a:cxnLst/>
              <a:rect l="l" t="t" r="r" b="b"/>
              <a:pathLst>
                <a:path w="2040" h="2391" extrusionOk="0">
                  <a:moveTo>
                    <a:pt x="1394" y="1"/>
                  </a:moveTo>
                  <a:cubicBezTo>
                    <a:pt x="1199" y="1"/>
                    <a:pt x="1008" y="100"/>
                    <a:pt x="903" y="279"/>
                  </a:cubicBezTo>
                  <a:lnTo>
                    <a:pt x="160" y="1532"/>
                  </a:lnTo>
                  <a:cubicBezTo>
                    <a:pt x="1" y="1801"/>
                    <a:pt x="90" y="2152"/>
                    <a:pt x="358" y="2311"/>
                  </a:cubicBezTo>
                  <a:cubicBezTo>
                    <a:pt x="449" y="2365"/>
                    <a:pt x="548" y="2390"/>
                    <a:pt x="646" y="2390"/>
                  </a:cubicBezTo>
                  <a:cubicBezTo>
                    <a:pt x="841" y="2390"/>
                    <a:pt x="1032" y="2290"/>
                    <a:pt x="1137" y="2112"/>
                  </a:cubicBezTo>
                  <a:lnTo>
                    <a:pt x="1880" y="858"/>
                  </a:lnTo>
                  <a:cubicBezTo>
                    <a:pt x="2039" y="589"/>
                    <a:pt x="1950" y="238"/>
                    <a:pt x="1681" y="79"/>
                  </a:cubicBezTo>
                  <a:cubicBezTo>
                    <a:pt x="1591" y="26"/>
                    <a:pt x="1492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0"/>
            <p:cNvSpPr/>
            <p:nvPr/>
          </p:nvSpPr>
          <p:spPr>
            <a:xfrm>
              <a:off x="3562259" y="3133454"/>
              <a:ext cx="102832" cy="120534"/>
            </a:xfrm>
            <a:custGeom>
              <a:avLst/>
              <a:gdLst/>
              <a:ahLst/>
              <a:cxnLst/>
              <a:rect l="l" t="t" r="r" b="b"/>
              <a:pathLst>
                <a:path w="2039" h="2390" extrusionOk="0">
                  <a:moveTo>
                    <a:pt x="1393" y="0"/>
                  </a:moveTo>
                  <a:cubicBezTo>
                    <a:pt x="1198" y="0"/>
                    <a:pt x="1009" y="100"/>
                    <a:pt x="903" y="278"/>
                  </a:cubicBezTo>
                  <a:lnTo>
                    <a:pt x="159" y="1533"/>
                  </a:lnTo>
                  <a:cubicBezTo>
                    <a:pt x="0" y="1802"/>
                    <a:pt x="89" y="2151"/>
                    <a:pt x="359" y="2311"/>
                  </a:cubicBezTo>
                  <a:cubicBezTo>
                    <a:pt x="450" y="2364"/>
                    <a:pt x="549" y="2390"/>
                    <a:pt x="648" y="2390"/>
                  </a:cubicBezTo>
                  <a:cubicBezTo>
                    <a:pt x="842" y="2390"/>
                    <a:pt x="1031" y="2291"/>
                    <a:pt x="1137" y="2112"/>
                  </a:cubicBezTo>
                  <a:lnTo>
                    <a:pt x="1881" y="857"/>
                  </a:lnTo>
                  <a:cubicBezTo>
                    <a:pt x="2039" y="588"/>
                    <a:pt x="1950" y="238"/>
                    <a:pt x="1681" y="80"/>
                  </a:cubicBezTo>
                  <a:cubicBezTo>
                    <a:pt x="1591" y="26"/>
                    <a:pt x="1491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0"/>
            <p:cNvSpPr/>
            <p:nvPr/>
          </p:nvSpPr>
          <p:spPr>
            <a:xfrm>
              <a:off x="3589342" y="3151206"/>
              <a:ext cx="102882" cy="120534"/>
            </a:xfrm>
            <a:custGeom>
              <a:avLst/>
              <a:gdLst/>
              <a:ahLst/>
              <a:cxnLst/>
              <a:rect l="l" t="t" r="r" b="b"/>
              <a:pathLst>
                <a:path w="2040" h="2390" extrusionOk="0">
                  <a:moveTo>
                    <a:pt x="1393" y="0"/>
                  </a:moveTo>
                  <a:cubicBezTo>
                    <a:pt x="1199" y="0"/>
                    <a:pt x="1010" y="99"/>
                    <a:pt x="904" y="278"/>
                  </a:cubicBezTo>
                  <a:lnTo>
                    <a:pt x="160" y="1533"/>
                  </a:lnTo>
                  <a:cubicBezTo>
                    <a:pt x="1" y="1802"/>
                    <a:pt x="90" y="2151"/>
                    <a:pt x="360" y="2310"/>
                  </a:cubicBezTo>
                  <a:cubicBezTo>
                    <a:pt x="450" y="2364"/>
                    <a:pt x="549" y="2390"/>
                    <a:pt x="647" y="2390"/>
                  </a:cubicBezTo>
                  <a:cubicBezTo>
                    <a:pt x="841" y="2390"/>
                    <a:pt x="1032" y="2290"/>
                    <a:pt x="1138" y="2112"/>
                  </a:cubicBezTo>
                  <a:lnTo>
                    <a:pt x="1882" y="857"/>
                  </a:lnTo>
                  <a:cubicBezTo>
                    <a:pt x="2040" y="588"/>
                    <a:pt x="1951" y="238"/>
                    <a:pt x="1682" y="79"/>
                  </a:cubicBezTo>
                  <a:cubicBezTo>
                    <a:pt x="1591" y="26"/>
                    <a:pt x="1492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0"/>
            <p:cNvSpPr/>
            <p:nvPr/>
          </p:nvSpPr>
          <p:spPr>
            <a:xfrm>
              <a:off x="3434612" y="3490169"/>
              <a:ext cx="30411" cy="39791"/>
            </a:xfrm>
            <a:custGeom>
              <a:avLst/>
              <a:gdLst/>
              <a:ahLst/>
              <a:cxnLst/>
              <a:rect l="l" t="t" r="r" b="b"/>
              <a:pathLst>
                <a:path w="603" h="789" fill="none" extrusionOk="0">
                  <a:moveTo>
                    <a:pt x="1" y="0"/>
                  </a:moveTo>
                  <a:lnTo>
                    <a:pt x="603" y="788"/>
                  </a:lnTo>
                </a:path>
              </a:pathLst>
            </a:custGeom>
            <a:noFill/>
            <a:ln w="30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0"/>
            <p:cNvSpPr/>
            <p:nvPr/>
          </p:nvSpPr>
          <p:spPr>
            <a:xfrm>
              <a:off x="3424929" y="3507619"/>
              <a:ext cx="49878" cy="4842"/>
            </a:xfrm>
            <a:custGeom>
              <a:avLst/>
              <a:gdLst/>
              <a:ahLst/>
              <a:cxnLst/>
              <a:rect l="l" t="t" r="r" b="b"/>
              <a:pathLst>
                <a:path w="989" h="96" fill="none" extrusionOk="0">
                  <a:moveTo>
                    <a:pt x="988" y="96"/>
                  </a:moveTo>
                  <a:lnTo>
                    <a:pt x="1" y="1"/>
                  </a:lnTo>
                </a:path>
              </a:pathLst>
            </a:custGeom>
            <a:noFill/>
            <a:ln w="30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0"/>
            <p:cNvSpPr/>
            <p:nvPr/>
          </p:nvSpPr>
          <p:spPr>
            <a:xfrm>
              <a:off x="3438243" y="3391219"/>
              <a:ext cx="30764" cy="28192"/>
            </a:xfrm>
            <a:custGeom>
              <a:avLst/>
              <a:gdLst/>
              <a:ahLst/>
              <a:cxnLst/>
              <a:rect l="l" t="t" r="r" b="b"/>
              <a:pathLst>
                <a:path w="610" h="559" extrusionOk="0">
                  <a:moveTo>
                    <a:pt x="305" y="0"/>
                  </a:moveTo>
                  <a:cubicBezTo>
                    <a:pt x="287" y="0"/>
                    <a:pt x="268" y="2"/>
                    <a:pt x="249" y="6"/>
                  </a:cubicBezTo>
                  <a:cubicBezTo>
                    <a:pt x="98" y="37"/>
                    <a:pt x="0" y="184"/>
                    <a:pt x="31" y="335"/>
                  </a:cubicBezTo>
                  <a:cubicBezTo>
                    <a:pt x="58" y="468"/>
                    <a:pt x="174" y="558"/>
                    <a:pt x="304" y="558"/>
                  </a:cubicBezTo>
                  <a:cubicBezTo>
                    <a:pt x="323" y="558"/>
                    <a:pt x="342" y="556"/>
                    <a:pt x="361" y="552"/>
                  </a:cubicBezTo>
                  <a:cubicBezTo>
                    <a:pt x="512" y="521"/>
                    <a:pt x="610" y="374"/>
                    <a:pt x="579" y="223"/>
                  </a:cubicBezTo>
                  <a:cubicBezTo>
                    <a:pt x="551" y="91"/>
                    <a:pt x="435" y="0"/>
                    <a:pt x="305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0"/>
            <p:cNvSpPr/>
            <p:nvPr/>
          </p:nvSpPr>
          <p:spPr>
            <a:xfrm>
              <a:off x="3502697" y="3366002"/>
              <a:ext cx="22190" cy="20324"/>
            </a:xfrm>
            <a:custGeom>
              <a:avLst/>
              <a:gdLst/>
              <a:ahLst/>
              <a:cxnLst/>
              <a:rect l="l" t="t" r="r" b="b"/>
              <a:pathLst>
                <a:path w="440" h="403" extrusionOk="0">
                  <a:moveTo>
                    <a:pt x="221" y="0"/>
                  </a:moveTo>
                  <a:cubicBezTo>
                    <a:pt x="207" y="0"/>
                    <a:pt x="193" y="2"/>
                    <a:pt x="179" y="4"/>
                  </a:cubicBezTo>
                  <a:cubicBezTo>
                    <a:pt x="70" y="26"/>
                    <a:pt x="1" y="134"/>
                    <a:pt x="23" y="242"/>
                  </a:cubicBezTo>
                  <a:cubicBezTo>
                    <a:pt x="43" y="338"/>
                    <a:pt x="127" y="403"/>
                    <a:pt x="220" y="403"/>
                  </a:cubicBezTo>
                  <a:cubicBezTo>
                    <a:pt x="234" y="403"/>
                    <a:pt x="247" y="401"/>
                    <a:pt x="260" y="399"/>
                  </a:cubicBezTo>
                  <a:cubicBezTo>
                    <a:pt x="369" y="377"/>
                    <a:pt x="439" y="269"/>
                    <a:pt x="417" y="161"/>
                  </a:cubicBezTo>
                  <a:cubicBezTo>
                    <a:pt x="398" y="66"/>
                    <a:pt x="315" y="0"/>
                    <a:pt x="221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0"/>
            <p:cNvSpPr/>
            <p:nvPr/>
          </p:nvSpPr>
          <p:spPr>
            <a:xfrm>
              <a:off x="3485045" y="3287326"/>
              <a:ext cx="18912" cy="17298"/>
            </a:xfrm>
            <a:custGeom>
              <a:avLst/>
              <a:gdLst/>
              <a:ahLst/>
              <a:cxnLst/>
              <a:rect l="l" t="t" r="r" b="b"/>
              <a:pathLst>
                <a:path w="375" h="343" extrusionOk="0">
                  <a:moveTo>
                    <a:pt x="187" y="0"/>
                  </a:moveTo>
                  <a:cubicBezTo>
                    <a:pt x="176" y="0"/>
                    <a:pt x="165" y="1"/>
                    <a:pt x="153" y="4"/>
                  </a:cubicBezTo>
                  <a:cubicBezTo>
                    <a:pt x="60" y="23"/>
                    <a:pt x="0" y="113"/>
                    <a:pt x="20" y="205"/>
                  </a:cubicBezTo>
                  <a:cubicBezTo>
                    <a:pt x="37" y="287"/>
                    <a:pt x="108" y="342"/>
                    <a:pt x="187" y="342"/>
                  </a:cubicBezTo>
                  <a:cubicBezTo>
                    <a:pt x="199" y="342"/>
                    <a:pt x="210" y="341"/>
                    <a:pt x="222" y="339"/>
                  </a:cubicBezTo>
                  <a:cubicBezTo>
                    <a:pt x="315" y="319"/>
                    <a:pt x="375" y="228"/>
                    <a:pt x="355" y="137"/>
                  </a:cubicBezTo>
                  <a:cubicBezTo>
                    <a:pt x="338" y="56"/>
                    <a:pt x="266" y="0"/>
                    <a:pt x="18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0"/>
            <p:cNvSpPr/>
            <p:nvPr/>
          </p:nvSpPr>
          <p:spPr>
            <a:xfrm>
              <a:off x="3492863" y="3237599"/>
              <a:ext cx="25620" cy="23451"/>
            </a:xfrm>
            <a:custGeom>
              <a:avLst/>
              <a:gdLst/>
              <a:ahLst/>
              <a:cxnLst/>
              <a:rect l="l" t="t" r="r" b="b"/>
              <a:pathLst>
                <a:path w="508" h="465" extrusionOk="0">
                  <a:moveTo>
                    <a:pt x="255" y="1"/>
                  </a:moveTo>
                  <a:cubicBezTo>
                    <a:pt x="239" y="1"/>
                    <a:pt x="223" y="3"/>
                    <a:pt x="207" y="6"/>
                  </a:cubicBezTo>
                  <a:cubicBezTo>
                    <a:pt x="82" y="32"/>
                    <a:pt x="0" y="154"/>
                    <a:pt x="26" y="279"/>
                  </a:cubicBezTo>
                  <a:cubicBezTo>
                    <a:pt x="49" y="389"/>
                    <a:pt x="146" y="465"/>
                    <a:pt x="253" y="465"/>
                  </a:cubicBezTo>
                  <a:cubicBezTo>
                    <a:pt x="269" y="465"/>
                    <a:pt x="285" y="463"/>
                    <a:pt x="300" y="460"/>
                  </a:cubicBezTo>
                  <a:cubicBezTo>
                    <a:pt x="425" y="434"/>
                    <a:pt x="507" y="312"/>
                    <a:pt x="481" y="187"/>
                  </a:cubicBezTo>
                  <a:cubicBezTo>
                    <a:pt x="459" y="77"/>
                    <a:pt x="363" y="1"/>
                    <a:pt x="255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0"/>
            <p:cNvSpPr/>
            <p:nvPr/>
          </p:nvSpPr>
          <p:spPr>
            <a:xfrm>
              <a:off x="3550508" y="3256814"/>
              <a:ext cx="24006" cy="21938"/>
            </a:xfrm>
            <a:custGeom>
              <a:avLst/>
              <a:gdLst/>
              <a:ahLst/>
              <a:cxnLst/>
              <a:rect l="l" t="t" r="r" b="b"/>
              <a:pathLst>
                <a:path w="476" h="435" extrusionOk="0">
                  <a:moveTo>
                    <a:pt x="237" y="0"/>
                  </a:moveTo>
                  <a:cubicBezTo>
                    <a:pt x="223" y="0"/>
                    <a:pt x="209" y="2"/>
                    <a:pt x="195" y="4"/>
                  </a:cubicBezTo>
                  <a:cubicBezTo>
                    <a:pt x="77" y="29"/>
                    <a:pt x="0" y="143"/>
                    <a:pt x="25" y="260"/>
                  </a:cubicBezTo>
                  <a:cubicBezTo>
                    <a:pt x="47" y="363"/>
                    <a:pt x="136" y="434"/>
                    <a:pt x="237" y="434"/>
                  </a:cubicBezTo>
                  <a:cubicBezTo>
                    <a:pt x="252" y="434"/>
                    <a:pt x="267" y="433"/>
                    <a:pt x="282" y="430"/>
                  </a:cubicBezTo>
                  <a:cubicBezTo>
                    <a:pt x="399" y="405"/>
                    <a:pt x="475" y="292"/>
                    <a:pt x="450" y="174"/>
                  </a:cubicBezTo>
                  <a:cubicBezTo>
                    <a:pt x="429" y="70"/>
                    <a:pt x="339" y="0"/>
                    <a:pt x="23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0"/>
            <p:cNvSpPr/>
            <p:nvPr/>
          </p:nvSpPr>
          <p:spPr>
            <a:xfrm>
              <a:off x="3525392" y="3312038"/>
              <a:ext cx="25620" cy="23451"/>
            </a:xfrm>
            <a:custGeom>
              <a:avLst/>
              <a:gdLst/>
              <a:ahLst/>
              <a:cxnLst/>
              <a:rect l="l" t="t" r="r" b="b"/>
              <a:pathLst>
                <a:path w="508" h="465" extrusionOk="0">
                  <a:moveTo>
                    <a:pt x="254" y="0"/>
                  </a:moveTo>
                  <a:cubicBezTo>
                    <a:pt x="239" y="0"/>
                    <a:pt x="223" y="2"/>
                    <a:pt x="208" y="5"/>
                  </a:cubicBezTo>
                  <a:cubicBezTo>
                    <a:pt x="83" y="31"/>
                    <a:pt x="1" y="154"/>
                    <a:pt x="27" y="279"/>
                  </a:cubicBezTo>
                  <a:cubicBezTo>
                    <a:pt x="49" y="389"/>
                    <a:pt x="146" y="465"/>
                    <a:pt x="254" y="465"/>
                  </a:cubicBezTo>
                  <a:cubicBezTo>
                    <a:pt x="270" y="465"/>
                    <a:pt x="285" y="463"/>
                    <a:pt x="301" y="460"/>
                  </a:cubicBezTo>
                  <a:cubicBezTo>
                    <a:pt x="426" y="434"/>
                    <a:pt x="508" y="311"/>
                    <a:pt x="482" y="186"/>
                  </a:cubicBezTo>
                  <a:cubicBezTo>
                    <a:pt x="459" y="76"/>
                    <a:pt x="362" y="0"/>
                    <a:pt x="25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0"/>
            <p:cNvSpPr/>
            <p:nvPr/>
          </p:nvSpPr>
          <p:spPr>
            <a:xfrm>
              <a:off x="3449944" y="3321470"/>
              <a:ext cx="25519" cy="23502"/>
            </a:xfrm>
            <a:custGeom>
              <a:avLst/>
              <a:gdLst/>
              <a:ahLst/>
              <a:cxnLst/>
              <a:rect l="l" t="t" r="r" b="b"/>
              <a:pathLst>
                <a:path w="506" h="466" extrusionOk="0">
                  <a:moveTo>
                    <a:pt x="254" y="0"/>
                  </a:moveTo>
                  <a:cubicBezTo>
                    <a:pt x="238" y="0"/>
                    <a:pt x="223" y="2"/>
                    <a:pt x="207" y="5"/>
                  </a:cubicBezTo>
                  <a:cubicBezTo>
                    <a:pt x="81" y="31"/>
                    <a:pt x="0" y="154"/>
                    <a:pt x="26" y="279"/>
                  </a:cubicBezTo>
                  <a:cubicBezTo>
                    <a:pt x="49" y="389"/>
                    <a:pt x="145" y="465"/>
                    <a:pt x="253" y="465"/>
                  </a:cubicBezTo>
                  <a:cubicBezTo>
                    <a:pt x="269" y="465"/>
                    <a:pt x="284" y="463"/>
                    <a:pt x="300" y="460"/>
                  </a:cubicBezTo>
                  <a:cubicBezTo>
                    <a:pt x="425" y="434"/>
                    <a:pt x="506" y="311"/>
                    <a:pt x="481" y="186"/>
                  </a:cubicBezTo>
                  <a:cubicBezTo>
                    <a:pt x="458" y="76"/>
                    <a:pt x="362" y="0"/>
                    <a:pt x="25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0"/>
            <p:cNvSpPr/>
            <p:nvPr/>
          </p:nvSpPr>
          <p:spPr>
            <a:xfrm>
              <a:off x="3539261" y="3202144"/>
              <a:ext cx="22190" cy="20375"/>
            </a:xfrm>
            <a:custGeom>
              <a:avLst/>
              <a:gdLst/>
              <a:ahLst/>
              <a:cxnLst/>
              <a:rect l="l" t="t" r="r" b="b"/>
              <a:pathLst>
                <a:path w="440" h="404" extrusionOk="0">
                  <a:moveTo>
                    <a:pt x="221" y="0"/>
                  </a:moveTo>
                  <a:cubicBezTo>
                    <a:pt x="208" y="0"/>
                    <a:pt x="194" y="1"/>
                    <a:pt x="180" y="4"/>
                  </a:cubicBezTo>
                  <a:cubicBezTo>
                    <a:pt x="71" y="27"/>
                    <a:pt x="1" y="134"/>
                    <a:pt x="24" y="242"/>
                  </a:cubicBezTo>
                  <a:cubicBezTo>
                    <a:pt x="43" y="338"/>
                    <a:pt x="128" y="403"/>
                    <a:pt x="222" y="403"/>
                  </a:cubicBezTo>
                  <a:cubicBezTo>
                    <a:pt x="235" y="403"/>
                    <a:pt x="248" y="402"/>
                    <a:pt x="262" y="400"/>
                  </a:cubicBezTo>
                  <a:cubicBezTo>
                    <a:pt x="370" y="377"/>
                    <a:pt x="440" y="270"/>
                    <a:pt x="418" y="162"/>
                  </a:cubicBezTo>
                  <a:cubicBezTo>
                    <a:pt x="397" y="65"/>
                    <a:pt x="314" y="0"/>
                    <a:pt x="221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0"/>
            <p:cNvSpPr/>
            <p:nvPr/>
          </p:nvSpPr>
          <p:spPr>
            <a:xfrm>
              <a:off x="3643003" y="3240322"/>
              <a:ext cx="2219" cy="10742"/>
            </a:xfrm>
            <a:custGeom>
              <a:avLst/>
              <a:gdLst/>
              <a:ahLst/>
              <a:cxnLst/>
              <a:rect l="l" t="t" r="r" b="b"/>
              <a:pathLst>
                <a:path w="44" h="213" extrusionOk="0">
                  <a:moveTo>
                    <a:pt x="0" y="0"/>
                  </a:moveTo>
                  <a:cubicBezTo>
                    <a:pt x="0" y="1"/>
                    <a:pt x="11" y="48"/>
                    <a:pt x="22" y="107"/>
                  </a:cubicBezTo>
                  <a:cubicBezTo>
                    <a:pt x="11" y="47"/>
                    <a:pt x="0" y="1"/>
                    <a:pt x="0" y="0"/>
                  </a:cubicBezTo>
                  <a:close/>
                  <a:moveTo>
                    <a:pt x="22" y="107"/>
                  </a:moveTo>
                  <a:cubicBezTo>
                    <a:pt x="33" y="165"/>
                    <a:pt x="44" y="212"/>
                    <a:pt x="44" y="212"/>
                  </a:cubicBezTo>
                  <a:cubicBezTo>
                    <a:pt x="44" y="212"/>
                    <a:pt x="36" y="165"/>
                    <a:pt x="22" y="107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2" name="Google Shape;4062;p50"/>
          <p:cNvGrpSpPr/>
          <p:nvPr/>
        </p:nvGrpSpPr>
        <p:grpSpPr>
          <a:xfrm flipH="1">
            <a:off x="7092981" y="2426492"/>
            <a:ext cx="1516518" cy="2031811"/>
            <a:chOff x="2809692" y="2733921"/>
            <a:chExt cx="1062732" cy="1423834"/>
          </a:xfrm>
        </p:grpSpPr>
        <p:sp>
          <p:nvSpPr>
            <p:cNvPr id="4063" name="Google Shape;4063;p50"/>
            <p:cNvSpPr/>
            <p:nvPr/>
          </p:nvSpPr>
          <p:spPr>
            <a:xfrm>
              <a:off x="2916359" y="3414721"/>
              <a:ext cx="115894" cy="41254"/>
            </a:xfrm>
            <a:custGeom>
              <a:avLst/>
              <a:gdLst/>
              <a:ahLst/>
              <a:cxnLst/>
              <a:rect l="l" t="t" r="r" b="b"/>
              <a:pathLst>
                <a:path w="2298" h="818" fill="none" extrusionOk="0">
                  <a:moveTo>
                    <a:pt x="0" y="0"/>
                  </a:moveTo>
                  <a:cubicBezTo>
                    <a:pt x="585" y="590"/>
                    <a:pt x="1506" y="818"/>
                    <a:pt x="2298" y="56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0"/>
            <p:cNvSpPr/>
            <p:nvPr/>
          </p:nvSpPr>
          <p:spPr>
            <a:xfrm>
              <a:off x="2956806" y="3239515"/>
              <a:ext cx="128149" cy="247674"/>
            </a:xfrm>
            <a:custGeom>
              <a:avLst/>
              <a:gdLst/>
              <a:ahLst/>
              <a:cxnLst/>
              <a:rect l="l" t="t" r="r" b="b"/>
              <a:pathLst>
                <a:path w="2541" h="4911" fill="none" extrusionOk="0">
                  <a:moveTo>
                    <a:pt x="60" y="1"/>
                  </a:moveTo>
                  <a:cubicBezTo>
                    <a:pt x="1" y="1827"/>
                    <a:pt x="1131" y="3749"/>
                    <a:pt x="2540" y="49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0"/>
            <p:cNvSpPr/>
            <p:nvPr/>
          </p:nvSpPr>
          <p:spPr>
            <a:xfrm>
              <a:off x="2854981" y="3373668"/>
              <a:ext cx="100008" cy="96578"/>
            </a:xfrm>
            <a:custGeom>
              <a:avLst/>
              <a:gdLst/>
              <a:ahLst/>
              <a:cxnLst/>
              <a:rect l="l" t="t" r="r" b="b"/>
              <a:pathLst>
                <a:path w="1983" h="1915" extrusionOk="0">
                  <a:moveTo>
                    <a:pt x="990" y="0"/>
                  </a:moveTo>
                  <a:cubicBezTo>
                    <a:pt x="491" y="0"/>
                    <a:pt x="72" y="387"/>
                    <a:pt x="37" y="892"/>
                  </a:cubicBezTo>
                  <a:cubicBezTo>
                    <a:pt x="1" y="1420"/>
                    <a:pt x="399" y="1876"/>
                    <a:pt x="926" y="1912"/>
                  </a:cubicBezTo>
                  <a:cubicBezTo>
                    <a:pt x="949" y="1913"/>
                    <a:pt x="971" y="1914"/>
                    <a:pt x="993" y="1914"/>
                  </a:cubicBezTo>
                  <a:cubicBezTo>
                    <a:pt x="1492" y="1914"/>
                    <a:pt x="1912" y="1528"/>
                    <a:pt x="1946" y="1022"/>
                  </a:cubicBezTo>
                  <a:cubicBezTo>
                    <a:pt x="1983" y="495"/>
                    <a:pt x="1583" y="39"/>
                    <a:pt x="1057" y="2"/>
                  </a:cubicBezTo>
                  <a:cubicBezTo>
                    <a:pt x="1034" y="1"/>
                    <a:pt x="1012" y="0"/>
                    <a:pt x="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0"/>
            <p:cNvSpPr/>
            <p:nvPr/>
          </p:nvSpPr>
          <p:spPr>
            <a:xfrm>
              <a:off x="2930379" y="3186661"/>
              <a:ext cx="56283" cy="54366"/>
            </a:xfrm>
            <a:custGeom>
              <a:avLst/>
              <a:gdLst/>
              <a:ahLst/>
              <a:cxnLst/>
              <a:rect l="l" t="t" r="r" b="b"/>
              <a:pathLst>
                <a:path w="1116" h="1078" extrusionOk="0">
                  <a:moveTo>
                    <a:pt x="557" y="1"/>
                  </a:moveTo>
                  <a:cubicBezTo>
                    <a:pt x="277" y="1"/>
                    <a:pt x="41" y="218"/>
                    <a:pt x="21" y="502"/>
                  </a:cubicBezTo>
                  <a:cubicBezTo>
                    <a:pt x="0" y="798"/>
                    <a:pt x="225" y="1055"/>
                    <a:pt x="521" y="1076"/>
                  </a:cubicBezTo>
                  <a:cubicBezTo>
                    <a:pt x="533" y="1077"/>
                    <a:pt x="546" y="1077"/>
                    <a:pt x="559" y="1077"/>
                  </a:cubicBezTo>
                  <a:cubicBezTo>
                    <a:pt x="839" y="1077"/>
                    <a:pt x="1076" y="859"/>
                    <a:pt x="1096" y="576"/>
                  </a:cubicBezTo>
                  <a:cubicBezTo>
                    <a:pt x="1115" y="279"/>
                    <a:pt x="892" y="22"/>
                    <a:pt x="595" y="2"/>
                  </a:cubicBezTo>
                  <a:cubicBezTo>
                    <a:pt x="582" y="1"/>
                    <a:pt x="570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0"/>
            <p:cNvSpPr/>
            <p:nvPr/>
          </p:nvSpPr>
          <p:spPr>
            <a:xfrm>
              <a:off x="3234291" y="3978213"/>
              <a:ext cx="101571" cy="134655"/>
            </a:xfrm>
            <a:custGeom>
              <a:avLst/>
              <a:gdLst/>
              <a:ahLst/>
              <a:cxnLst/>
              <a:rect l="l" t="t" r="r" b="b"/>
              <a:pathLst>
                <a:path w="2014" h="2670" fill="none" extrusionOk="0">
                  <a:moveTo>
                    <a:pt x="2014" y="0"/>
                  </a:moveTo>
                  <a:cubicBezTo>
                    <a:pt x="989" y="528"/>
                    <a:pt x="226" y="1538"/>
                    <a:pt x="1" y="2670"/>
                  </a:cubicBezTo>
                </a:path>
              </a:pathLst>
            </a:custGeom>
            <a:noFill/>
            <a:ln w="500" cap="rnd" cmpd="sng">
              <a:solidFill>
                <a:srgbClr val="323A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0"/>
            <p:cNvSpPr/>
            <p:nvPr/>
          </p:nvSpPr>
          <p:spPr>
            <a:xfrm>
              <a:off x="3135694" y="3976650"/>
              <a:ext cx="129460" cy="59460"/>
            </a:xfrm>
            <a:custGeom>
              <a:avLst/>
              <a:gdLst/>
              <a:ahLst/>
              <a:cxnLst/>
              <a:rect l="l" t="t" r="r" b="b"/>
              <a:pathLst>
                <a:path w="2567" h="1179" fill="none" extrusionOk="0">
                  <a:moveTo>
                    <a:pt x="1" y="0"/>
                  </a:moveTo>
                  <a:cubicBezTo>
                    <a:pt x="658" y="708"/>
                    <a:pt x="1602" y="1142"/>
                    <a:pt x="2566" y="1178"/>
                  </a:cubicBezTo>
                </a:path>
              </a:pathLst>
            </a:custGeom>
            <a:noFill/>
            <a:ln w="500" cap="rnd" cmpd="sng">
              <a:solidFill>
                <a:srgbClr val="323A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0"/>
            <p:cNvSpPr/>
            <p:nvPr/>
          </p:nvSpPr>
          <p:spPr>
            <a:xfrm>
              <a:off x="3105585" y="3959553"/>
              <a:ext cx="59409" cy="57392"/>
            </a:xfrm>
            <a:custGeom>
              <a:avLst/>
              <a:gdLst/>
              <a:ahLst/>
              <a:cxnLst/>
              <a:rect l="l" t="t" r="r" b="b"/>
              <a:pathLst>
                <a:path w="1178" h="1138" extrusionOk="0">
                  <a:moveTo>
                    <a:pt x="589" y="1"/>
                  </a:moveTo>
                  <a:cubicBezTo>
                    <a:pt x="292" y="1"/>
                    <a:pt x="42" y="230"/>
                    <a:pt x="22" y="530"/>
                  </a:cubicBezTo>
                  <a:cubicBezTo>
                    <a:pt x="1" y="845"/>
                    <a:pt x="237" y="1115"/>
                    <a:pt x="550" y="1137"/>
                  </a:cubicBezTo>
                  <a:cubicBezTo>
                    <a:pt x="564" y="1137"/>
                    <a:pt x="577" y="1138"/>
                    <a:pt x="590" y="1138"/>
                  </a:cubicBezTo>
                  <a:cubicBezTo>
                    <a:pt x="887" y="1138"/>
                    <a:pt x="1136" y="909"/>
                    <a:pt x="1156" y="609"/>
                  </a:cubicBezTo>
                  <a:cubicBezTo>
                    <a:pt x="1177" y="295"/>
                    <a:pt x="940" y="24"/>
                    <a:pt x="628" y="2"/>
                  </a:cubicBezTo>
                  <a:cubicBezTo>
                    <a:pt x="615" y="1"/>
                    <a:pt x="602" y="1"/>
                    <a:pt x="589" y="1"/>
                  </a:cubicBezTo>
                  <a:close/>
                </a:path>
              </a:pathLst>
            </a:custGeom>
            <a:solidFill>
              <a:srgbClr val="FF5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0"/>
            <p:cNvSpPr/>
            <p:nvPr/>
          </p:nvSpPr>
          <p:spPr>
            <a:xfrm>
              <a:off x="3182597" y="4076155"/>
              <a:ext cx="84374" cy="81600"/>
            </a:xfrm>
            <a:custGeom>
              <a:avLst/>
              <a:gdLst/>
              <a:ahLst/>
              <a:cxnLst/>
              <a:rect l="l" t="t" r="r" b="b"/>
              <a:pathLst>
                <a:path w="1673" h="1618" extrusionOk="0">
                  <a:moveTo>
                    <a:pt x="836" y="1"/>
                  </a:moveTo>
                  <a:cubicBezTo>
                    <a:pt x="415" y="1"/>
                    <a:pt x="60" y="327"/>
                    <a:pt x="31" y="754"/>
                  </a:cubicBezTo>
                  <a:cubicBezTo>
                    <a:pt x="1" y="1199"/>
                    <a:pt x="337" y="1584"/>
                    <a:pt x="782" y="1615"/>
                  </a:cubicBezTo>
                  <a:cubicBezTo>
                    <a:pt x="800" y="1617"/>
                    <a:pt x="817" y="1617"/>
                    <a:pt x="835" y="1617"/>
                  </a:cubicBezTo>
                  <a:cubicBezTo>
                    <a:pt x="1257" y="1617"/>
                    <a:pt x="1613" y="1290"/>
                    <a:pt x="1642" y="863"/>
                  </a:cubicBezTo>
                  <a:cubicBezTo>
                    <a:pt x="1672" y="419"/>
                    <a:pt x="1336" y="34"/>
                    <a:pt x="891" y="3"/>
                  </a:cubicBezTo>
                  <a:cubicBezTo>
                    <a:pt x="873" y="1"/>
                    <a:pt x="854" y="1"/>
                    <a:pt x="836" y="1"/>
                  </a:cubicBezTo>
                  <a:close/>
                </a:path>
              </a:pathLst>
            </a:custGeom>
            <a:solidFill>
              <a:srgbClr val="FF5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50"/>
            <p:cNvSpPr/>
            <p:nvPr/>
          </p:nvSpPr>
          <p:spPr>
            <a:xfrm>
              <a:off x="3177856" y="3018012"/>
              <a:ext cx="366039" cy="995386"/>
            </a:xfrm>
            <a:custGeom>
              <a:avLst/>
              <a:gdLst/>
              <a:ahLst/>
              <a:cxnLst/>
              <a:rect l="l" t="t" r="r" b="b"/>
              <a:pathLst>
                <a:path w="7258" h="19737" extrusionOk="0">
                  <a:moveTo>
                    <a:pt x="439" y="0"/>
                  </a:moveTo>
                  <a:cubicBezTo>
                    <a:pt x="399" y="0"/>
                    <a:pt x="361" y="11"/>
                    <a:pt x="329" y="30"/>
                  </a:cubicBezTo>
                  <a:cubicBezTo>
                    <a:pt x="262" y="68"/>
                    <a:pt x="218" y="137"/>
                    <a:pt x="213" y="219"/>
                  </a:cubicBezTo>
                  <a:cubicBezTo>
                    <a:pt x="211" y="256"/>
                    <a:pt x="28" y="3996"/>
                    <a:pt x="747" y="8234"/>
                  </a:cubicBezTo>
                  <a:cubicBezTo>
                    <a:pt x="1705" y="13876"/>
                    <a:pt x="3824" y="17843"/>
                    <a:pt x="6875" y="19703"/>
                  </a:cubicBezTo>
                  <a:cubicBezTo>
                    <a:pt x="6913" y="19726"/>
                    <a:pt x="6954" y="19737"/>
                    <a:pt x="6994" y="19737"/>
                  </a:cubicBezTo>
                  <a:cubicBezTo>
                    <a:pt x="7072" y="19737"/>
                    <a:pt x="7148" y="19698"/>
                    <a:pt x="7192" y="19628"/>
                  </a:cubicBezTo>
                  <a:cubicBezTo>
                    <a:pt x="7258" y="19519"/>
                    <a:pt x="7224" y="19376"/>
                    <a:pt x="7115" y="19310"/>
                  </a:cubicBezTo>
                  <a:cubicBezTo>
                    <a:pt x="1" y="14970"/>
                    <a:pt x="666" y="390"/>
                    <a:pt x="674" y="243"/>
                  </a:cubicBezTo>
                  <a:cubicBezTo>
                    <a:pt x="680" y="116"/>
                    <a:pt x="583" y="7"/>
                    <a:pt x="455" y="1"/>
                  </a:cubicBezTo>
                  <a:cubicBezTo>
                    <a:pt x="449" y="0"/>
                    <a:pt x="444" y="0"/>
                    <a:pt x="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50"/>
            <p:cNvSpPr/>
            <p:nvPr/>
          </p:nvSpPr>
          <p:spPr>
            <a:xfrm>
              <a:off x="3151025" y="2825407"/>
              <a:ext cx="105505" cy="244245"/>
            </a:xfrm>
            <a:custGeom>
              <a:avLst/>
              <a:gdLst/>
              <a:ahLst/>
              <a:cxnLst/>
              <a:rect l="l" t="t" r="r" b="b"/>
              <a:pathLst>
                <a:path w="2092" h="4843" extrusionOk="0">
                  <a:moveTo>
                    <a:pt x="1130" y="1"/>
                  </a:moveTo>
                  <a:lnTo>
                    <a:pt x="1130" y="10"/>
                  </a:lnTo>
                  <a:cubicBezTo>
                    <a:pt x="572" y="518"/>
                    <a:pt x="22" y="1390"/>
                    <a:pt x="11" y="2147"/>
                  </a:cubicBezTo>
                  <a:cubicBezTo>
                    <a:pt x="1" y="2910"/>
                    <a:pt x="237" y="3656"/>
                    <a:pt x="570" y="4340"/>
                  </a:cubicBezTo>
                  <a:cubicBezTo>
                    <a:pt x="659" y="4523"/>
                    <a:pt x="734" y="4679"/>
                    <a:pt x="866" y="4831"/>
                  </a:cubicBezTo>
                  <a:lnTo>
                    <a:pt x="866" y="4843"/>
                  </a:lnTo>
                  <a:lnTo>
                    <a:pt x="871" y="4838"/>
                  </a:lnTo>
                  <a:cubicBezTo>
                    <a:pt x="872" y="4839"/>
                    <a:pt x="874" y="4841"/>
                    <a:pt x="875" y="4843"/>
                  </a:cubicBezTo>
                  <a:lnTo>
                    <a:pt x="875" y="4834"/>
                  </a:lnTo>
                  <a:cubicBezTo>
                    <a:pt x="1022" y="4696"/>
                    <a:pt x="1114" y="4550"/>
                    <a:pt x="1223" y="4378"/>
                  </a:cubicBezTo>
                  <a:cubicBezTo>
                    <a:pt x="1627" y="3738"/>
                    <a:pt x="1944" y="3021"/>
                    <a:pt x="2018" y="2264"/>
                  </a:cubicBezTo>
                  <a:cubicBezTo>
                    <a:pt x="2091" y="1510"/>
                    <a:pt x="1638" y="580"/>
                    <a:pt x="1140" y="11"/>
                  </a:cubicBezTo>
                  <a:lnTo>
                    <a:pt x="1140" y="3"/>
                  </a:lnTo>
                  <a:cubicBezTo>
                    <a:pt x="1137" y="4"/>
                    <a:pt x="1136" y="5"/>
                    <a:pt x="1135" y="6"/>
                  </a:cubicBezTo>
                  <a:cubicBezTo>
                    <a:pt x="1134" y="5"/>
                    <a:pt x="1132" y="3"/>
                    <a:pt x="1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50"/>
            <p:cNvSpPr/>
            <p:nvPr/>
          </p:nvSpPr>
          <p:spPr>
            <a:xfrm>
              <a:off x="3034928" y="3062091"/>
              <a:ext cx="169302" cy="153012"/>
            </a:xfrm>
            <a:custGeom>
              <a:avLst/>
              <a:gdLst/>
              <a:ahLst/>
              <a:cxnLst/>
              <a:rect l="l" t="t" r="r" b="b"/>
              <a:pathLst>
                <a:path w="3357" h="3034" extrusionOk="0">
                  <a:moveTo>
                    <a:pt x="7" y="1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13"/>
                  </a:lnTo>
                  <a:cubicBezTo>
                    <a:pt x="48" y="724"/>
                    <a:pt x="358" y="1640"/>
                    <a:pt x="901" y="2090"/>
                  </a:cubicBezTo>
                  <a:cubicBezTo>
                    <a:pt x="1446" y="2542"/>
                    <a:pt x="2126" y="2805"/>
                    <a:pt x="2815" y="2959"/>
                  </a:cubicBezTo>
                  <a:cubicBezTo>
                    <a:pt x="2982" y="2997"/>
                    <a:pt x="3125" y="3029"/>
                    <a:pt x="3289" y="3029"/>
                  </a:cubicBezTo>
                  <a:cubicBezTo>
                    <a:pt x="3307" y="3029"/>
                    <a:pt x="3325" y="3028"/>
                    <a:pt x="3344" y="3028"/>
                  </a:cubicBezTo>
                  <a:lnTo>
                    <a:pt x="3350" y="3034"/>
                  </a:lnTo>
                  <a:lnTo>
                    <a:pt x="3350" y="3028"/>
                  </a:lnTo>
                  <a:lnTo>
                    <a:pt x="3357" y="3028"/>
                  </a:lnTo>
                  <a:lnTo>
                    <a:pt x="3350" y="3020"/>
                  </a:lnTo>
                  <a:cubicBezTo>
                    <a:pt x="3337" y="2831"/>
                    <a:pt x="3285" y="2679"/>
                    <a:pt x="3224" y="2498"/>
                  </a:cubicBezTo>
                  <a:cubicBezTo>
                    <a:pt x="2996" y="1824"/>
                    <a:pt x="2661" y="1172"/>
                    <a:pt x="2155" y="674"/>
                  </a:cubicBezTo>
                  <a:cubicBezTo>
                    <a:pt x="1690" y="216"/>
                    <a:pt x="854" y="3"/>
                    <a:pt x="175" y="3"/>
                  </a:cubicBezTo>
                  <a:cubicBezTo>
                    <a:pt x="120" y="3"/>
                    <a:pt x="66" y="4"/>
                    <a:pt x="13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50"/>
            <p:cNvSpPr/>
            <p:nvPr/>
          </p:nvSpPr>
          <p:spPr>
            <a:xfrm>
              <a:off x="3033314" y="3260092"/>
              <a:ext cx="184533" cy="136218"/>
            </a:xfrm>
            <a:custGeom>
              <a:avLst/>
              <a:gdLst/>
              <a:ahLst/>
              <a:cxnLst/>
              <a:rect l="l" t="t" r="r" b="b"/>
              <a:pathLst>
                <a:path w="3659" h="2701" extrusionOk="0">
                  <a:moveTo>
                    <a:pt x="554" y="0"/>
                  </a:moveTo>
                  <a:cubicBezTo>
                    <a:pt x="365" y="0"/>
                    <a:pt x="182" y="15"/>
                    <a:pt x="14" y="42"/>
                  </a:cubicBezTo>
                  <a:lnTo>
                    <a:pt x="6" y="37"/>
                  </a:lnTo>
                  <a:lnTo>
                    <a:pt x="6" y="37"/>
                  </a:lnTo>
                  <a:cubicBezTo>
                    <a:pt x="6" y="39"/>
                    <a:pt x="8" y="41"/>
                    <a:pt x="8" y="43"/>
                  </a:cubicBezTo>
                  <a:cubicBezTo>
                    <a:pt x="4" y="44"/>
                    <a:pt x="3" y="44"/>
                    <a:pt x="0" y="44"/>
                  </a:cubicBezTo>
                  <a:lnTo>
                    <a:pt x="9" y="49"/>
                  </a:lnTo>
                  <a:cubicBezTo>
                    <a:pt x="126" y="750"/>
                    <a:pt x="532" y="1630"/>
                    <a:pt x="1119" y="2018"/>
                  </a:cubicBezTo>
                  <a:cubicBezTo>
                    <a:pt x="1709" y="2408"/>
                    <a:pt x="2413" y="2597"/>
                    <a:pt x="3113" y="2674"/>
                  </a:cubicBezTo>
                  <a:cubicBezTo>
                    <a:pt x="3233" y="2688"/>
                    <a:pt x="3340" y="2701"/>
                    <a:pt x="3450" y="2701"/>
                  </a:cubicBezTo>
                  <a:cubicBezTo>
                    <a:pt x="3514" y="2701"/>
                    <a:pt x="3578" y="2696"/>
                    <a:pt x="3646" y="2686"/>
                  </a:cubicBezTo>
                  <a:lnTo>
                    <a:pt x="3654" y="2691"/>
                  </a:lnTo>
                  <a:cubicBezTo>
                    <a:pt x="3654" y="2689"/>
                    <a:pt x="3653" y="2687"/>
                    <a:pt x="3653" y="2685"/>
                  </a:cubicBezTo>
                  <a:cubicBezTo>
                    <a:pt x="3655" y="2684"/>
                    <a:pt x="3656" y="2684"/>
                    <a:pt x="3659" y="2684"/>
                  </a:cubicBezTo>
                  <a:lnTo>
                    <a:pt x="3650" y="2679"/>
                  </a:lnTo>
                  <a:cubicBezTo>
                    <a:pt x="3618" y="2490"/>
                    <a:pt x="3549" y="2344"/>
                    <a:pt x="3469" y="2172"/>
                  </a:cubicBezTo>
                  <a:cubicBezTo>
                    <a:pt x="3172" y="1526"/>
                    <a:pt x="2770" y="913"/>
                    <a:pt x="2215" y="473"/>
                  </a:cubicBezTo>
                  <a:cubicBezTo>
                    <a:pt x="1796" y="142"/>
                    <a:pt x="1147" y="0"/>
                    <a:pt x="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50"/>
            <p:cNvSpPr/>
            <p:nvPr/>
          </p:nvSpPr>
          <p:spPr>
            <a:xfrm>
              <a:off x="3056463" y="3456076"/>
              <a:ext cx="203394" cy="114885"/>
            </a:xfrm>
            <a:custGeom>
              <a:avLst/>
              <a:gdLst/>
              <a:ahLst/>
              <a:cxnLst/>
              <a:rect l="l" t="t" r="r" b="b"/>
              <a:pathLst>
                <a:path w="4033" h="2278" extrusionOk="0">
                  <a:moveTo>
                    <a:pt x="1139" y="1"/>
                  </a:moveTo>
                  <a:cubicBezTo>
                    <a:pt x="744" y="1"/>
                    <a:pt x="343" y="70"/>
                    <a:pt x="13" y="181"/>
                  </a:cubicBezTo>
                  <a:lnTo>
                    <a:pt x="5" y="177"/>
                  </a:lnTo>
                  <a:lnTo>
                    <a:pt x="5" y="177"/>
                  </a:lnTo>
                  <a:cubicBezTo>
                    <a:pt x="6" y="178"/>
                    <a:pt x="6" y="181"/>
                    <a:pt x="8" y="182"/>
                  </a:cubicBezTo>
                  <a:cubicBezTo>
                    <a:pt x="5" y="182"/>
                    <a:pt x="3" y="182"/>
                    <a:pt x="1" y="183"/>
                  </a:cubicBezTo>
                  <a:lnTo>
                    <a:pt x="9" y="187"/>
                  </a:lnTo>
                  <a:cubicBezTo>
                    <a:pt x="237" y="859"/>
                    <a:pt x="779" y="1660"/>
                    <a:pt x="1421" y="1947"/>
                  </a:cubicBezTo>
                  <a:cubicBezTo>
                    <a:pt x="1963" y="2189"/>
                    <a:pt x="2559" y="2277"/>
                    <a:pt x="3154" y="2277"/>
                  </a:cubicBezTo>
                  <a:cubicBezTo>
                    <a:pt x="3268" y="2277"/>
                    <a:pt x="3381" y="2274"/>
                    <a:pt x="3494" y="2268"/>
                  </a:cubicBezTo>
                  <a:cubicBezTo>
                    <a:pt x="3682" y="2258"/>
                    <a:pt x="3842" y="2250"/>
                    <a:pt x="4021" y="2192"/>
                  </a:cubicBezTo>
                  <a:lnTo>
                    <a:pt x="4029" y="2196"/>
                  </a:lnTo>
                  <a:cubicBezTo>
                    <a:pt x="4027" y="2193"/>
                    <a:pt x="4027" y="2192"/>
                    <a:pt x="4026" y="2188"/>
                  </a:cubicBezTo>
                  <a:cubicBezTo>
                    <a:pt x="4029" y="2188"/>
                    <a:pt x="4030" y="2188"/>
                    <a:pt x="4033" y="2187"/>
                  </a:cubicBezTo>
                  <a:lnTo>
                    <a:pt x="4024" y="2184"/>
                  </a:lnTo>
                  <a:cubicBezTo>
                    <a:pt x="3962" y="2006"/>
                    <a:pt x="3872" y="1873"/>
                    <a:pt x="3765" y="1716"/>
                  </a:cubicBezTo>
                  <a:cubicBezTo>
                    <a:pt x="3366" y="1126"/>
                    <a:pt x="2873" y="588"/>
                    <a:pt x="2253" y="245"/>
                  </a:cubicBezTo>
                  <a:cubicBezTo>
                    <a:pt x="1942" y="73"/>
                    <a:pt x="1544" y="1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50"/>
            <p:cNvSpPr/>
            <p:nvPr/>
          </p:nvSpPr>
          <p:spPr>
            <a:xfrm>
              <a:off x="3092724" y="3638191"/>
              <a:ext cx="222508" cy="98495"/>
            </a:xfrm>
            <a:custGeom>
              <a:avLst/>
              <a:gdLst/>
              <a:ahLst/>
              <a:cxnLst/>
              <a:rect l="l" t="t" r="r" b="b"/>
              <a:pathLst>
                <a:path w="4412" h="1953" extrusionOk="0">
                  <a:moveTo>
                    <a:pt x="1776" y="1"/>
                  </a:moveTo>
                  <a:cubicBezTo>
                    <a:pt x="1170" y="1"/>
                    <a:pt x="483" y="261"/>
                    <a:pt x="11" y="579"/>
                  </a:cubicBezTo>
                  <a:lnTo>
                    <a:pt x="3" y="578"/>
                  </a:lnTo>
                  <a:lnTo>
                    <a:pt x="3" y="578"/>
                  </a:lnTo>
                  <a:cubicBezTo>
                    <a:pt x="4" y="579"/>
                    <a:pt x="5" y="582"/>
                    <a:pt x="6" y="583"/>
                  </a:cubicBezTo>
                  <a:cubicBezTo>
                    <a:pt x="5" y="584"/>
                    <a:pt x="3" y="585"/>
                    <a:pt x="0" y="587"/>
                  </a:cubicBezTo>
                  <a:lnTo>
                    <a:pt x="10" y="588"/>
                  </a:lnTo>
                  <a:cubicBezTo>
                    <a:pt x="406" y="1178"/>
                    <a:pt x="1136" y="1806"/>
                    <a:pt x="1829" y="1913"/>
                  </a:cubicBezTo>
                  <a:cubicBezTo>
                    <a:pt x="2004" y="1940"/>
                    <a:pt x="2179" y="1953"/>
                    <a:pt x="2355" y="1953"/>
                  </a:cubicBezTo>
                  <a:cubicBezTo>
                    <a:pt x="2882" y="1953"/>
                    <a:pt x="3410" y="1841"/>
                    <a:pt x="3913" y="1673"/>
                  </a:cubicBezTo>
                  <a:cubicBezTo>
                    <a:pt x="4092" y="1613"/>
                    <a:pt x="4245" y="1563"/>
                    <a:pt x="4401" y="1459"/>
                  </a:cubicBezTo>
                  <a:lnTo>
                    <a:pt x="4410" y="1461"/>
                  </a:lnTo>
                  <a:cubicBezTo>
                    <a:pt x="4409" y="1460"/>
                    <a:pt x="4407" y="1457"/>
                    <a:pt x="4406" y="1456"/>
                  </a:cubicBezTo>
                  <a:cubicBezTo>
                    <a:pt x="4407" y="1455"/>
                    <a:pt x="4410" y="1453"/>
                    <a:pt x="4411" y="1452"/>
                  </a:cubicBezTo>
                  <a:lnTo>
                    <a:pt x="4401" y="1451"/>
                  </a:lnTo>
                  <a:cubicBezTo>
                    <a:pt x="4295" y="1296"/>
                    <a:pt x="4172" y="1191"/>
                    <a:pt x="4028" y="1067"/>
                  </a:cubicBezTo>
                  <a:cubicBezTo>
                    <a:pt x="3492" y="604"/>
                    <a:pt x="2876" y="215"/>
                    <a:pt x="2190" y="47"/>
                  </a:cubicBezTo>
                  <a:cubicBezTo>
                    <a:pt x="2059" y="15"/>
                    <a:pt x="1920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50"/>
            <p:cNvSpPr/>
            <p:nvPr/>
          </p:nvSpPr>
          <p:spPr>
            <a:xfrm>
              <a:off x="3155010" y="3781977"/>
              <a:ext cx="222508" cy="98444"/>
            </a:xfrm>
            <a:custGeom>
              <a:avLst/>
              <a:gdLst/>
              <a:ahLst/>
              <a:cxnLst/>
              <a:rect l="l" t="t" r="r" b="b"/>
              <a:pathLst>
                <a:path w="4412" h="1952" extrusionOk="0">
                  <a:moveTo>
                    <a:pt x="1773" y="0"/>
                  </a:moveTo>
                  <a:cubicBezTo>
                    <a:pt x="1168" y="0"/>
                    <a:pt x="483" y="260"/>
                    <a:pt x="11" y="578"/>
                  </a:cubicBezTo>
                  <a:lnTo>
                    <a:pt x="2" y="577"/>
                  </a:lnTo>
                  <a:lnTo>
                    <a:pt x="2" y="577"/>
                  </a:lnTo>
                  <a:cubicBezTo>
                    <a:pt x="4" y="578"/>
                    <a:pt x="5" y="581"/>
                    <a:pt x="6" y="582"/>
                  </a:cubicBezTo>
                  <a:cubicBezTo>
                    <a:pt x="5" y="583"/>
                    <a:pt x="2" y="584"/>
                    <a:pt x="1" y="586"/>
                  </a:cubicBezTo>
                  <a:lnTo>
                    <a:pt x="10" y="587"/>
                  </a:lnTo>
                  <a:cubicBezTo>
                    <a:pt x="405" y="1177"/>
                    <a:pt x="1136" y="1806"/>
                    <a:pt x="1829" y="1912"/>
                  </a:cubicBezTo>
                  <a:cubicBezTo>
                    <a:pt x="2004" y="1939"/>
                    <a:pt x="2180" y="1952"/>
                    <a:pt x="2355" y="1952"/>
                  </a:cubicBezTo>
                  <a:cubicBezTo>
                    <a:pt x="2882" y="1952"/>
                    <a:pt x="3410" y="1840"/>
                    <a:pt x="3912" y="1672"/>
                  </a:cubicBezTo>
                  <a:cubicBezTo>
                    <a:pt x="4092" y="1612"/>
                    <a:pt x="4243" y="1563"/>
                    <a:pt x="4401" y="1459"/>
                  </a:cubicBezTo>
                  <a:lnTo>
                    <a:pt x="4410" y="1460"/>
                  </a:lnTo>
                  <a:cubicBezTo>
                    <a:pt x="4408" y="1459"/>
                    <a:pt x="4407" y="1456"/>
                    <a:pt x="4406" y="1455"/>
                  </a:cubicBezTo>
                  <a:cubicBezTo>
                    <a:pt x="4407" y="1454"/>
                    <a:pt x="4410" y="1452"/>
                    <a:pt x="4411" y="1451"/>
                  </a:cubicBezTo>
                  <a:lnTo>
                    <a:pt x="4401" y="1450"/>
                  </a:lnTo>
                  <a:cubicBezTo>
                    <a:pt x="4294" y="1295"/>
                    <a:pt x="4172" y="1190"/>
                    <a:pt x="4029" y="1066"/>
                  </a:cubicBezTo>
                  <a:cubicBezTo>
                    <a:pt x="3492" y="603"/>
                    <a:pt x="2876" y="214"/>
                    <a:pt x="2189" y="47"/>
                  </a:cubicBezTo>
                  <a:cubicBezTo>
                    <a:pt x="2058" y="15"/>
                    <a:pt x="191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50"/>
            <p:cNvSpPr/>
            <p:nvPr/>
          </p:nvSpPr>
          <p:spPr>
            <a:xfrm>
              <a:off x="3279630" y="3934286"/>
              <a:ext cx="215195" cy="92191"/>
            </a:xfrm>
            <a:custGeom>
              <a:avLst/>
              <a:gdLst/>
              <a:ahLst/>
              <a:cxnLst/>
              <a:rect l="l" t="t" r="r" b="b"/>
              <a:pathLst>
                <a:path w="4267" h="1828" extrusionOk="0">
                  <a:moveTo>
                    <a:pt x="1805" y="1"/>
                  </a:moveTo>
                  <a:cubicBezTo>
                    <a:pt x="1188" y="1"/>
                    <a:pt x="473" y="333"/>
                    <a:pt x="10" y="711"/>
                  </a:cubicBezTo>
                  <a:lnTo>
                    <a:pt x="2" y="709"/>
                  </a:lnTo>
                  <a:lnTo>
                    <a:pt x="6" y="713"/>
                  </a:lnTo>
                  <a:cubicBezTo>
                    <a:pt x="3" y="714"/>
                    <a:pt x="2" y="716"/>
                    <a:pt x="1" y="717"/>
                  </a:cubicBezTo>
                  <a:lnTo>
                    <a:pt x="8" y="718"/>
                  </a:lnTo>
                  <a:cubicBezTo>
                    <a:pt x="434" y="1243"/>
                    <a:pt x="1181" y="1778"/>
                    <a:pt x="1849" y="1821"/>
                  </a:cubicBezTo>
                  <a:cubicBezTo>
                    <a:pt x="1917" y="1825"/>
                    <a:pt x="1984" y="1827"/>
                    <a:pt x="2051" y="1827"/>
                  </a:cubicBezTo>
                  <a:cubicBezTo>
                    <a:pt x="2655" y="1827"/>
                    <a:pt x="3254" y="1657"/>
                    <a:pt x="3809" y="1414"/>
                  </a:cubicBezTo>
                  <a:cubicBezTo>
                    <a:pt x="3975" y="1342"/>
                    <a:pt x="4115" y="1281"/>
                    <a:pt x="4256" y="1168"/>
                  </a:cubicBezTo>
                  <a:lnTo>
                    <a:pt x="4265" y="1170"/>
                  </a:lnTo>
                  <a:cubicBezTo>
                    <a:pt x="4264" y="1167"/>
                    <a:pt x="4262" y="1166"/>
                    <a:pt x="4261" y="1165"/>
                  </a:cubicBezTo>
                  <a:cubicBezTo>
                    <a:pt x="4264" y="1163"/>
                    <a:pt x="4265" y="1162"/>
                    <a:pt x="4267" y="1161"/>
                  </a:cubicBezTo>
                  <a:lnTo>
                    <a:pt x="4267" y="1161"/>
                  </a:lnTo>
                  <a:lnTo>
                    <a:pt x="4257" y="1162"/>
                  </a:lnTo>
                  <a:cubicBezTo>
                    <a:pt x="4144" y="1023"/>
                    <a:pt x="4018" y="934"/>
                    <a:pt x="3870" y="828"/>
                  </a:cubicBezTo>
                  <a:cubicBezTo>
                    <a:pt x="3321" y="434"/>
                    <a:pt x="2702" y="117"/>
                    <a:pt x="2035" y="18"/>
                  </a:cubicBezTo>
                  <a:cubicBezTo>
                    <a:pt x="1961" y="6"/>
                    <a:pt x="1884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50"/>
            <p:cNvSpPr/>
            <p:nvPr/>
          </p:nvSpPr>
          <p:spPr>
            <a:xfrm>
              <a:off x="3490492" y="3798015"/>
              <a:ext cx="118416" cy="189878"/>
            </a:xfrm>
            <a:custGeom>
              <a:avLst/>
              <a:gdLst/>
              <a:ahLst/>
              <a:cxnLst/>
              <a:rect l="l" t="t" r="r" b="b"/>
              <a:pathLst>
                <a:path w="2348" h="3765" extrusionOk="0">
                  <a:moveTo>
                    <a:pt x="2171" y="0"/>
                  </a:moveTo>
                  <a:lnTo>
                    <a:pt x="2167" y="8"/>
                  </a:lnTo>
                  <a:cubicBezTo>
                    <a:pt x="1520" y="187"/>
                    <a:pt x="734" y="661"/>
                    <a:pt x="427" y="1262"/>
                  </a:cubicBezTo>
                  <a:cubicBezTo>
                    <a:pt x="117" y="1867"/>
                    <a:pt x="10" y="2559"/>
                    <a:pt x="5" y="3239"/>
                  </a:cubicBezTo>
                  <a:cubicBezTo>
                    <a:pt x="4" y="3422"/>
                    <a:pt x="1" y="3575"/>
                    <a:pt x="46" y="3751"/>
                  </a:cubicBezTo>
                  <a:lnTo>
                    <a:pt x="42" y="3759"/>
                  </a:lnTo>
                  <a:cubicBezTo>
                    <a:pt x="44" y="3759"/>
                    <a:pt x="45" y="3758"/>
                    <a:pt x="47" y="3758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5" y="3754"/>
                  </a:lnTo>
                  <a:cubicBezTo>
                    <a:pt x="226" y="3704"/>
                    <a:pt x="357" y="3625"/>
                    <a:pt x="512" y="3532"/>
                  </a:cubicBezTo>
                  <a:cubicBezTo>
                    <a:pt x="1090" y="3184"/>
                    <a:pt x="1627" y="2740"/>
                    <a:pt x="1985" y="2165"/>
                  </a:cubicBezTo>
                  <a:cubicBezTo>
                    <a:pt x="2342" y="1593"/>
                    <a:pt x="2348" y="667"/>
                    <a:pt x="2173" y="12"/>
                  </a:cubicBezTo>
                  <a:lnTo>
                    <a:pt x="2177" y="4"/>
                  </a:lnTo>
                  <a:lnTo>
                    <a:pt x="2177" y="4"/>
                  </a:lnTo>
                  <a:cubicBezTo>
                    <a:pt x="2176" y="4"/>
                    <a:pt x="2173" y="5"/>
                    <a:pt x="2172" y="5"/>
                  </a:cubicBezTo>
                  <a:cubicBezTo>
                    <a:pt x="2172" y="4"/>
                    <a:pt x="2171" y="1"/>
                    <a:pt x="2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50"/>
            <p:cNvSpPr/>
            <p:nvPr/>
          </p:nvSpPr>
          <p:spPr>
            <a:xfrm>
              <a:off x="3382010" y="3660785"/>
              <a:ext cx="118416" cy="189828"/>
            </a:xfrm>
            <a:custGeom>
              <a:avLst/>
              <a:gdLst/>
              <a:ahLst/>
              <a:cxnLst/>
              <a:rect l="l" t="t" r="r" b="b"/>
              <a:pathLst>
                <a:path w="2348" h="3764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8"/>
                    <a:pt x="734" y="662"/>
                    <a:pt x="425" y="1263"/>
                  </a:cubicBezTo>
                  <a:cubicBezTo>
                    <a:pt x="115" y="1868"/>
                    <a:pt x="10" y="2560"/>
                    <a:pt x="4" y="3239"/>
                  </a:cubicBezTo>
                  <a:cubicBezTo>
                    <a:pt x="3" y="3423"/>
                    <a:pt x="0" y="3576"/>
                    <a:pt x="46" y="3751"/>
                  </a:cubicBezTo>
                  <a:lnTo>
                    <a:pt x="42" y="3760"/>
                  </a:lnTo>
                  <a:cubicBezTo>
                    <a:pt x="44" y="3760"/>
                    <a:pt x="45" y="3759"/>
                    <a:pt x="47" y="3759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3" y="3755"/>
                  </a:lnTo>
                  <a:cubicBezTo>
                    <a:pt x="226" y="3705"/>
                    <a:pt x="356" y="3625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1" y="1594"/>
                    <a:pt x="2347" y="668"/>
                    <a:pt x="2172" y="12"/>
                  </a:cubicBezTo>
                  <a:lnTo>
                    <a:pt x="2177" y="5"/>
                  </a:lnTo>
                  <a:lnTo>
                    <a:pt x="2177" y="5"/>
                  </a:lnTo>
                  <a:cubicBezTo>
                    <a:pt x="2176" y="5"/>
                    <a:pt x="2172" y="6"/>
                    <a:pt x="2171" y="6"/>
                  </a:cubicBezTo>
                  <a:cubicBezTo>
                    <a:pt x="2171" y="5"/>
                    <a:pt x="2170" y="2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50"/>
            <p:cNvSpPr/>
            <p:nvPr/>
          </p:nvSpPr>
          <p:spPr>
            <a:xfrm>
              <a:off x="3306511" y="3520429"/>
              <a:ext cx="118365" cy="189777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70" y="0"/>
                  </a:moveTo>
                  <a:lnTo>
                    <a:pt x="2165" y="7"/>
                  </a:lnTo>
                  <a:cubicBezTo>
                    <a:pt x="1519" y="187"/>
                    <a:pt x="733" y="661"/>
                    <a:pt x="426" y="1262"/>
                  </a:cubicBezTo>
                  <a:cubicBezTo>
                    <a:pt x="115" y="1867"/>
                    <a:pt x="10" y="2559"/>
                    <a:pt x="5" y="3239"/>
                  </a:cubicBezTo>
                  <a:cubicBezTo>
                    <a:pt x="3" y="3421"/>
                    <a:pt x="0" y="3575"/>
                    <a:pt x="46" y="3751"/>
                  </a:cubicBezTo>
                  <a:lnTo>
                    <a:pt x="42" y="3759"/>
                  </a:lnTo>
                  <a:cubicBezTo>
                    <a:pt x="43" y="3759"/>
                    <a:pt x="46" y="3757"/>
                    <a:pt x="47" y="3757"/>
                  </a:cubicBezTo>
                  <a:cubicBezTo>
                    <a:pt x="47" y="3759"/>
                    <a:pt x="48" y="3760"/>
                    <a:pt x="48" y="3762"/>
                  </a:cubicBezTo>
                  <a:lnTo>
                    <a:pt x="53" y="3753"/>
                  </a:lnTo>
                  <a:cubicBezTo>
                    <a:pt x="225" y="3704"/>
                    <a:pt x="355" y="3624"/>
                    <a:pt x="510" y="3532"/>
                  </a:cubicBezTo>
                  <a:cubicBezTo>
                    <a:pt x="1089" y="3183"/>
                    <a:pt x="1626" y="2740"/>
                    <a:pt x="1983" y="2164"/>
                  </a:cubicBezTo>
                  <a:cubicBezTo>
                    <a:pt x="2340" y="1593"/>
                    <a:pt x="2346" y="667"/>
                    <a:pt x="2173" y="12"/>
                  </a:cubicBezTo>
                  <a:lnTo>
                    <a:pt x="2176" y="3"/>
                  </a:lnTo>
                  <a:lnTo>
                    <a:pt x="2176" y="3"/>
                  </a:lnTo>
                  <a:cubicBezTo>
                    <a:pt x="2175" y="3"/>
                    <a:pt x="2173" y="5"/>
                    <a:pt x="2171" y="5"/>
                  </a:cubicBezTo>
                  <a:cubicBezTo>
                    <a:pt x="2171" y="4"/>
                    <a:pt x="2170" y="1"/>
                    <a:pt x="2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50"/>
            <p:cNvSpPr/>
            <p:nvPr/>
          </p:nvSpPr>
          <p:spPr>
            <a:xfrm>
              <a:off x="3264046" y="3369986"/>
              <a:ext cx="118416" cy="189929"/>
            </a:xfrm>
            <a:custGeom>
              <a:avLst/>
              <a:gdLst/>
              <a:ahLst/>
              <a:cxnLst/>
              <a:rect l="l" t="t" r="r" b="b"/>
              <a:pathLst>
                <a:path w="2348" h="3766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9"/>
                    <a:pt x="734" y="662"/>
                    <a:pt x="426" y="1263"/>
                  </a:cubicBezTo>
                  <a:cubicBezTo>
                    <a:pt x="115" y="1868"/>
                    <a:pt x="10" y="2560"/>
                    <a:pt x="5" y="3241"/>
                  </a:cubicBezTo>
                  <a:cubicBezTo>
                    <a:pt x="4" y="3423"/>
                    <a:pt x="0" y="3577"/>
                    <a:pt x="46" y="3753"/>
                  </a:cubicBezTo>
                  <a:lnTo>
                    <a:pt x="42" y="3760"/>
                  </a:lnTo>
                  <a:cubicBezTo>
                    <a:pt x="43" y="3760"/>
                    <a:pt x="45" y="3759"/>
                    <a:pt x="47" y="3759"/>
                  </a:cubicBezTo>
                  <a:cubicBezTo>
                    <a:pt x="47" y="3761"/>
                    <a:pt x="48" y="3763"/>
                    <a:pt x="48" y="3765"/>
                  </a:cubicBezTo>
                  <a:lnTo>
                    <a:pt x="53" y="3755"/>
                  </a:lnTo>
                  <a:cubicBezTo>
                    <a:pt x="226" y="3705"/>
                    <a:pt x="356" y="3626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0" y="1594"/>
                    <a:pt x="2348" y="668"/>
                    <a:pt x="2173" y="12"/>
                  </a:cubicBezTo>
                  <a:lnTo>
                    <a:pt x="2177" y="5"/>
                  </a:lnTo>
                  <a:cubicBezTo>
                    <a:pt x="2175" y="5"/>
                    <a:pt x="2173" y="6"/>
                    <a:pt x="2172" y="6"/>
                  </a:cubicBezTo>
                  <a:cubicBezTo>
                    <a:pt x="2172" y="5"/>
                    <a:pt x="2170" y="3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50"/>
            <p:cNvSpPr/>
            <p:nvPr/>
          </p:nvSpPr>
          <p:spPr>
            <a:xfrm>
              <a:off x="3224961" y="3213139"/>
              <a:ext cx="118365" cy="189777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69" y="0"/>
                  </a:moveTo>
                  <a:lnTo>
                    <a:pt x="2166" y="8"/>
                  </a:lnTo>
                  <a:cubicBezTo>
                    <a:pt x="1519" y="188"/>
                    <a:pt x="733" y="661"/>
                    <a:pt x="425" y="1262"/>
                  </a:cubicBezTo>
                  <a:cubicBezTo>
                    <a:pt x="114" y="1868"/>
                    <a:pt x="9" y="2560"/>
                    <a:pt x="4" y="3239"/>
                  </a:cubicBezTo>
                  <a:cubicBezTo>
                    <a:pt x="3" y="3421"/>
                    <a:pt x="1" y="3575"/>
                    <a:pt x="45" y="3751"/>
                  </a:cubicBezTo>
                  <a:lnTo>
                    <a:pt x="41" y="3760"/>
                  </a:lnTo>
                  <a:cubicBezTo>
                    <a:pt x="42" y="3760"/>
                    <a:pt x="44" y="3757"/>
                    <a:pt x="46" y="3757"/>
                  </a:cubicBezTo>
                  <a:cubicBezTo>
                    <a:pt x="46" y="3760"/>
                    <a:pt x="47" y="3761"/>
                    <a:pt x="47" y="3763"/>
                  </a:cubicBezTo>
                  <a:lnTo>
                    <a:pt x="52" y="3754"/>
                  </a:lnTo>
                  <a:cubicBezTo>
                    <a:pt x="225" y="3705"/>
                    <a:pt x="355" y="3625"/>
                    <a:pt x="511" y="3532"/>
                  </a:cubicBezTo>
                  <a:cubicBezTo>
                    <a:pt x="1088" y="3183"/>
                    <a:pt x="1624" y="2741"/>
                    <a:pt x="1984" y="2164"/>
                  </a:cubicBezTo>
                  <a:cubicBezTo>
                    <a:pt x="2339" y="1593"/>
                    <a:pt x="2347" y="668"/>
                    <a:pt x="2172" y="12"/>
                  </a:cubicBezTo>
                  <a:lnTo>
                    <a:pt x="2176" y="4"/>
                  </a:lnTo>
                  <a:cubicBezTo>
                    <a:pt x="2174" y="4"/>
                    <a:pt x="2172" y="6"/>
                    <a:pt x="2171" y="6"/>
                  </a:cubicBezTo>
                  <a:cubicBezTo>
                    <a:pt x="2171" y="5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50"/>
            <p:cNvSpPr/>
            <p:nvPr/>
          </p:nvSpPr>
          <p:spPr>
            <a:xfrm>
              <a:off x="3202467" y="3026232"/>
              <a:ext cx="118315" cy="189828"/>
            </a:xfrm>
            <a:custGeom>
              <a:avLst/>
              <a:gdLst/>
              <a:ahLst/>
              <a:cxnLst/>
              <a:rect l="l" t="t" r="r" b="b"/>
              <a:pathLst>
                <a:path w="2346" h="3764" extrusionOk="0">
                  <a:moveTo>
                    <a:pt x="2169" y="0"/>
                  </a:moveTo>
                  <a:lnTo>
                    <a:pt x="2165" y="8"/>
                  </a:lnTo>
                  <a:cubicBezTo>
                    <a:pt x="1518" y="188"/>
                    <a:pt x="732" y="661"/>
                    <a:pt x="425" y="1262"/>
                  </a:cubicBezTo>
                  <a:cubicBezTo>
                    <a:pt x="115" y="1867"/>
                    <a:pt x="7" y="2559"/>
                    <a:pt x="4" y="3240"/>
                  </a:cubicBezTo>
                  <a:cubicBezTo>
                    <a:pt x="2" y="3422"/>
                    <a:pt x="1" y="3576"/>
                    <a:pt x="45" y="3752"/>
                  </a:cubicBezTo>
                  <a:lnTo>
                    <a:pt x="41" y="3759"/>
                  </a:lnTo>
                  <a:cubicBezTo>
                    <a:pt x="42" y="3759"/>
                    <a:pt x="45" y="3758"/>
                    <a:pt x="46" y="3758"/>
                  </a:cubicBezTo>
                  <a:cubicBezTo>
                    <a:pt x="46" y="3759"/>
                    <a:pt x="47" y="3760"/>
                    <a:pt x="47" y="3763"/>
                  </a:cubicBezTo>
                  <a:lnTo>
                    <a:pt x="53" y="3754"/>
                  </a:lnTo>
                  <a:cubicBezTo>
                    <a:pt x="224" y="3704"/>
                    <a:pt x="355" y="3625"/>
                    <a:pt x="510" y="3532"/>
                  </a:cubicBezTo>
                  <a:cubicBezTo>
                    <a:pt x="1088" y="3184"/>
                    <a:pt x="1625" y="2740"/>
                    <a:pt x="1983" y="2165"/>
                  </a:cubicBezTo>
                  <a:cubicBezTo>
                    <a:pt x="2340" y="1593"/>
                    <a:pt x="2346" y="667"/>
                    <a:pt x="2172" y="12"/>
                  </a:cubicBezTo>
                  <a:lnTo>
                    <a:pt x="2175" y="4"/>
                  </a:lnTo>
                  <a:lnTo>
                    <a:pt x="2175" y="4"/>
                  </a:lnTo>
                  <a:cubicBezTo>
                    <a:pt x="2174" y="4"/>
                    <a:pt x="2172" y="5"/>
                    <a:pt x="2170" y="5"/>
                  </a:cubicBezTo>
                  <a:cubicBezTo>
                    <a:pt x="2170" y="4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50"/>
            <p:cNvSpPr/>
            <p:nvPr/>
          </p:nvSpPr>
          <p:spPr>
            <a:xfrm>
              <a:off x="2918174" y="3516495"/>
              <a:ext cx="399274" cy="412487"/>
            </a:xfrm>
            <a:custGeom>
              <a:avLst/>
              <a:gdLst/>
              <a:ahLst/>
              <a:cxnLst/>
              <a:rect l="l" t="t" r="r" b="b"/>
              <a:pathLst>
                <a:path w="7917" h="8179" extrusionOk="0">
                  <a:moveTo>
                    <a:pt x="2819" y="1"/>
                  </a:moveTo>
                  <a:cubicBezTo>
                    <a:pt x="2339" y="1"/>
                    <a:pt x="1885" y="124"/>
                    <a:pt x="1494" y="384"/>
                  </a:cubicBezTo>
                  <a:cubicBezTo>
                    <a:pt x="60" y="1337"/>
                    <a:pt x="0" y="3770"/>
                    <a:pt x="1362" y="5816"/>
                  </a:cubicBezTo>
                  <a:cubicBezTo>
                    <a:pt x="2351" y="7304"/>
                    <a:pt x="3820" y="8178"/>
                    <a:pt x="5098" y="8178"/>
                  </a:cubicBezTo>
                  <a:cubicBezTo>
                    <a:pt x="5578" y="8178"/>
                    <a:pt x="6032" y="8055"/>
                    <a:pt x="6423" y="7795"/>
                  </a:cubicBezTo>
                  <a:cubicBezTo>
                    <a:pt x="7857" y="6842"/>
                    <a:pt x="7917" y="4409"/>
                    <a:pt x="6554" y="2363"/>
                  </a:cubicBezTo>
                  <a:cubicBezTo>
                    <a:pt x="5565" y="875"/>
                    <a:pt x="4097" y="1"/>
                    <a:pt x="2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50"/>
            <p:cNvSpPr/>
            <p:nvPr/>
          </p:nvSpPr>
          <p:spPr>
            <a:xfrm>
              <a:off x="3146890" y="3816675"/>
              <a:ext cx="125779" cy="140808"/>
            </a:xfrm>
            <a:custGeom>
              <a:avLst/>
              <a:gdLst/>
              <a:ahLst/>
              <a:cxnLst/>
              <a:rect l="l" t="t" r="r" b="b"/>
              <a:pathLst>
                <a:path w="2494" h="2792" extrusionOk="0">
                  <a:moveTo>
                    <a:pt x="766" y="0"/>
                  </a:moveTo>
                  <a:cubicBezTo>
                    <a:pt x="638" y="0"/>
                    <a:pt x="509" y="37"/>
                    <a:pt x="394" y="112"/>
                  </a:cubicBezTo>
                  <a:cubicBezTo>
                    <a:pt x="84" y="318"/>
                    <a:pt x="0" y="740"/>
                    <a:pt x="206" y="1048"/>
                  </a:cubicBezTo>
                  <a:lnTo>
                    <a:pt x="1164" y="2490"/>
                  </a:lnTo>
                  <a:cubicBezTo>
                    <a:pt x="1294" y="2686"/>
                    <a:pt x="1509" y="2792"/>
                    <a:pt x="1728" y="2792"/>
                  </a:cubicBezTo>
                  <a:cubicBezTo>
                    <a:pt x="1856" y="2792"/>
                    <a:pt x="1986" y="2755"/>
                    <a:pt x="2100" y="2680"/>
                  </a:cubicBezTo>
                  <a:cubicBezTo>
                    <a:pt x="2409" y="2474"/>
                    <a:pt x="2493" y="2052"/>
                    <a:pt x="2288" y="1744"/>
                  </a:cubicBezTo>
                  <a:lnTo>
                    <a:pt x="1330" y="302"/>
                  </a:lnTo>
                  <a:cubicBezTo>
                    <a:pt x="1201" y="106"/>
                    <a:pt x="985" y="0"/>
                    <a:pt x="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50"/>
            <p:cNvSpPr/>
            <p:nvPr/>
          </p:nvSpPr>
          <p:spPr>
            <a:xfrm>
              <a:off x="3179772" y="3796855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7" y="0"/>
                  </a:moveTo>
                  <a:cubicBezTo>
                    <a:pt x="639" y="0"/>
                    <a:pt x="509" y="36"/>
                    <a:pt x="395" y="112"/>
                  </a:cubicBezTo>
                  <a:cubicBezTo>
                    <a:pt x="85" y="318"/>
                    <a:pt x="1" y="740"/>
                    <a:pt x="207" y="1048"/>
                  </a:cubicBezTo>
                  <a:lnTo>
                    <a:pt x="1165" y="2490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7" y="2792"/>
                    <a:pt x="1986" y="2755"/>
                    <a:pt x="2101" y="2680"/>
                  </a:cubicBezTo>
                  <a:cubicBezTo>
                    <a:pt x="2410" y="2474"/>
                    <a:pt x="2495" y="2052"/>
                    <a:pt x="2290" y="1743"/>
                  </a:cubicBezTo>
                  <a:lnTo>
                    <a:pt x="1331" y="301"/>
                  </a:lnTo>
                  <a:cubicBezTo>
                    <a:pt x="1202" y="106"/>
                    <a:pt x="987" y="0"/>
                    <a:pt x="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50"/>
            <p:cNvSpPr/>
            <p:nvPr/>
          </p:nvSpPr>
          <p:spPr>
            <a:xfrm>
              <a:off x="2931186" y="3506257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7" y="1"/>
                  </a:moveTo>
                  <a:cubicBezTo>
                    <a:pt x="639" y="1"/>
                    <a:pt x="509" y="37"/>
                    <a:pt x="395" y="113"/>
                  </a:cubicBezTo>
                  <a:cubicBezTo>
                    <a:pt x="85" y="318"/>
                    <a:pt x="1" y="740"/>
                    <a:pt x="207" y="1049"/>
                  </a:cubicBezTo>
                  <a:lnTo>
                    <a:pt x="1165" y="2491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7" y="2792"/>
                    <a:pt x="1986" y="2756"/>
                    <a:pt x="2101" y="2680"/>
                  </a:cubicBezTo>
                  <a:cubicBezTo>
                    <a:pt x="2410" y="2474"/>
                    <a:pt x="2495" y="2052"/>
                    <a:pt x="2290" y="1744"/>
                  </a:cubicBezTo>
                  <a:lnTo>
                    <a:pt x="1331" y="302"/>
                  </a:lnTo>
                  <a:cubicBezTo>
                    <a:pt x="1201" y="106"/>
                    <a:pt x="986" y="1"/>
                    <a:pt x="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50"/>
            <p:cNvSpPr/>
            <p:nvPr/>
          </p:nvSpPr>
          <p:spPr>
            <a:xfrm>
              <a:off x="2964170" y="3486437"/>
              <a:ext cx="125829" cy="140808"/>
            </a:xfrm>
            <a:custGeom>
              <a:avLst/>
              <a:gdLst/>
              <a:ahLst/>
              <a:cxnLst/>
              <a:rect l="l" t="t" r="r" b="b"/>
              <a:pathLst>
                <a:path w="2495" h="2792" extrusionOk="0">
                  <a:moveTo>
                    <a:pt x="768" y="1"/>
                  </a:moveTo>
                  <a:cubicBezTo>
                    <a:pt x="640" y="1"/>
                    <a:pt x="510" y="37"/>
                    <a:pt x="396" y="112"/>
                  </a:cubicBezTo>
                  <a:cubicBezTo>
                    <a:pt x="85" y="318"/>
                    <a:pt x="1" y="740"/>
                    <a:pt x="207" y="1049"/>
                  </a:cubicBezTo>
                  <a:lnTo>
                    <a:pt x="1164" y="2491"/>
                  </a:lnTo>
                  <a:cubicBezTo>
                    <a:pt x="1294" y="2686"/>
                    <a:pt x="1510" y="2792"/>
                    <a:pt x="1729" y="2792"/>
                  </a:cubicBezTo>
                  <a:cubicBezTo>
                    <a:pt x="1858" y="2792"/>
                    <a:pt x="1987" y="2756"/>
                    <a:pt x="2102" y="2680"/>
                  </a:cubicBezTo>
                  <a:cubicBezTo>
                    <a:pt x="2410" y="2474"/>
                    <a:pt x="2495" y="2052"/>
                    <a:pt x="2290" y="1744"/>
                  </a:cubicBezTo>
                  <a:lnTo>
                    <a:pt x="1332" y="302"/>
                  </a:lnTo>
                  <a:cubicBezTo>
                    <a:pt x="1202" y="106"/>
                    <a:pt x="987" y="1"/>
                    <a:pt x="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50"/>
            <p:cNvSpPr/>
            <p:nvPr/>
          </p:nvSpPr>
          <p:spPr>
            <a:xfrm>
              <a:off x="3219110" y="3908918"/>
              <a:ext cx="58250" cy="12053"/>
            </a:xfrm>
            <a:custGeom>
              <a:avLst/>
              <a:gdLst/>
              <a:ahLst/>
              <a:cxnLst/>
              <a:rect l="l" t="t" r="r" b="b"/>
              <a:pathLst>
                <a:path w="1155" h="239" fill="none" extrusionOk="0">
                  <a:moveTo>
                    <a:pt x="1" y="238"/>
                  </a:moveTo>
                  <a:lnTo>
                    <a:pt x="1154" y="0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50"/>
            <p:cNvSpPr/>
            <p:nvPr/>
          </p:nvSpPr>
          <p:spPr>
            <a:xfrm>
              <a:off x="3232727" y="3889551"/>
              <a:ext cx="31016" cy="50886"/>
            </a:xfrm>
            <a:custGeom>
              <a:avLst/>
              <a:gdLst/>
              <a:ahLst/>
              <a:cxnLst/>
              <a:rect l="l" t="t" r="r" b="b"/>
              <a:pathLst>
                <a:path w="615" h="1009" fill="none" extrusionOk="0">
                  <a:moveTo>
                    <a:pt x="614" y="1"/>
                  </a:moveTo>
                  <a:lnTo>
                    <a:pt x="1" y="1008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50"/>
            <p:cNvSpPr/>
            <p:nvPr/>
          </p:nvSpPr>
          <p:spPr>
            <a:xfrm>
              <a:off x="3119555" y="3840278"/>
              <a:ext cx="36866" cy="33437"/>
            </a:xfrm>
            <a:custGeom>
              <a:avLst/>
              <a:gdLst/>
              <a:ahLst/>
              <a:cxnLst/>
              <a:rect l="l" t="t" r="r" b="b"/>
              <a:pathLst>
                <a:path w="731" h="663" extrusionOk="0">
                  <a:moveTo>
                    <a:pt x="364" y="0"/>
                  </a:moveTo>
                  <a:cubicBezTo>
                    <a:pt x="217" y="0"/>
                    <a:pt x="82" y="101"/>
                    <a:pt x="45" y="251"/>
                  </a:cubicBezTo>
                  <a:cubicBezTo>
                    <a:pt x="0" y="428"/>
                    <a:pt x="108" y="609"/>
                    <a:pt x="285" y="653"/>
                  </a:cubicBezTo>
                  <a:cubicBezTo>
                    <a:pt x="312" y="660"/>
                    <a:pt x="339" y="663"/>
                    <a:pt x="365" y="663"/>
                  </a:cubicBezTo>
                  <a:cubicBezTo>
                    <a:pt x="514" y="663"/>
                    <a:pt x="649" y="563"/>
                    <a:pt x="687" y="413"/>
                  </a:cubicBezTo>
                  <a:cubicBezTo>
                    <a:pt x="730" y="236"/>
                    <a:pt x="624" y="55"/>
                    <a:pt x="446" y="10"/>
                  </a:cubicBezTo>
                  <a:cubicBezTo>
                    <a:pt x="419" y="3"/>
                    <a:pt x="391" y="0"/>
                    <a:pt x="36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50"/>
            <p:cNvSpPr/>
            <p:nvPr/>
          </p:nvSpPr>
          <p:spPr>
            <a:xfrm>
              <a:off x="3124548" y="3765485"/>
              <a:ext cx="26628" cy="24107"/>
            </a:xfrm>
            <a:custGeom>
              <a:avLst/>
              <a:gdLst/>
              <a:ahLst/>
              <a:cxnLst/>
              <a:rect l="l" t="t" r="r" b="b"/>
              <a:pathLst>
                <a:path w="528" h="478" extrusionOk="0">
                  <a:moveTo>
                    <a:pt x="265" y="1"/>
                  </a:moveTo>
                  <a:cubicBezTo>
                    <a:pt x="157" y="1"/>
                    <a:pt x="60" y="73"/>
                    <a:pt x="34" y="181"/>
                  </a:cubicBezTo>
                  <a:cubicBezTo>
                    <a:pt x="0" y="309"/>
                    <a:pt x="78" y="438"/>
                    <a:pt x="206" y="470"/>
                  </a:cubicBezTo>
                  <a:cubicBezTo>
                    <a:pt x="226" y="475"/>
                    <a:pt x="245" y="478"/>
                    <a:pt x="265" y="478"/>
                  </a:cubicBezTo>
                  <a:cubicBezTo>
                    <a:pt x="372" y="478"/>
                    <a:pt x="469" y="405"/>
                    <a:pt x="496" y="298"/>
                  </a:cubicBezTo>
                  <a:cubicBezTo>
                    <a:pt x="528" y="169"/>
                    <a:pt x="450" y="40"/>
                    <a:pt x="323" y="8"/>
                  </a:cubicBezTo>
                  <a:cubicBezTo>
                    <a:pt x="304" y="3"/>
                    <a:pt x="284" y="1"/>
                    <a:pt x="265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50"/>
            <p:cNvSpPr/>
            <p:nvPr/>
          </p:nvSpPr>
          <p:spPr>
            <a:xfrm>
              <a:off x="3030792" y="3746724"/>
              <a:ext cx="22594" cy="20476"/>
            </a:xfrm>
            <a:custGeom>
              <a:avLst/>
              <a:gdLst/>
              <a:ahLst/>
              <a:cxnLst/>
              <a:rect l="l" t="t" r="r" b="b"/>
              <a:pathLst>
                <a:path w="448" h="406" extrusionOk="0">
                  <a:moveTo>
                    <a:pt x="223" y="0"/>
                  </a:moveTo>
                  <a:cubicBezTo>
                    <a:pt x="133" y="0"/>
                    <a:pt x="50" y="62"/>
                    <a:pt x="28" y="153"/>
                  </a:cubicBezTo>
                  <a:cubicBezTo>
                    <a:pt x="1" y="262"/>
                    <a:pt x="67" y="372"/>
                    <a:pt x="175" y="400"/>
                  </a:cubicBezTo>
                  <a:cubicBezTo>
                    <a:pt x="192" y="404"/>
                    <a:pt x="208" y="406"/>
                    <a:pt x="224" y="406"/>
                  </a:cubicBezTo>
                  <a:cubicBezTo>
                    <a:pt x="315" y="406"/>
                    <a:pt x="398" y="344"/>
                    <a:pt x="421" y="252"/>
                  </a:cubicBezTo>
                  <a:cubicBezTo>
                    <a:pt x="447" y="143"/>
                    <a:pt x="382" y="33"/>
                    <a:pt x="274" y="7"/>
                  </a:cubicBezTo>
                  <a:cubicBezTo>
                    <a:pt x="257" y="2"/>
                    <a:pt x="240" y="0"/>
                    <a:pt x="223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50"/>
            <p:cNvSpPr/>
            <p:nvPr/>
          </p:nvSpPr>
          <p:spPr>
            <a:xfrm>
              <a:off x="2982578" y="3707033"/>
              <a:ext cx="30865" cy="27889"/>
            </a:xfrm>
            <a:custGeom>
              <a:avLst/>
              <a:gdLst/>
              <a:ahLst/>
              <a:cxnLst/>
              <a:rect l="l" t="t" r="r" b="b"/>
              <a:pathLst>
                <a:path w="612" h="553" extrusionOk="0">
                  <a:moveTo>
                    <a:pt x="307" y="0"/>
                  </a:moveTo>
                  <a:cubicBezTo>
                    <a:pt x="184" y="0"/>
                    <a:pt x="71" y="84"/>
                    <a:pt x="38" y="209"/>
                  </a:cubicBezTo>
                  <a:cubicBezTo>
                    <a:pt x="1" y="356"/>
                    <a:pt x="91" y="506"/>
                    <a:pt x="239" y="543"/>
                  </a:cubicBezTo>
                  <a:cubicBezTo>
                    <a:pt x="262" y="549"/>
                    <a:pt x="285" y="552"/>
                    <a:pt x="307" y="552"/>
                  </a:cubicBezTo>
                  <a:cubicBezTo>
                    <a:pt x="430" y="552"/>
                    <a:pt x="542" y="468"/>
                    <a:pt x="574" y="344"/>
                  </a:cubicBezTo>
                  <a:cubicBezTo>
                    <a:pt x="611" y="196"/>
                    <a:pt x="521" y="46"/>
                    <a:pt x="373" y="8"/>
                  </a:cubicBezTo>
                  <a:cubicBezTo>
                    <a:pt x="351" y="3"/>
                    <a:pt x="329" y="0"/>
                    <a:pt x="30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50"/>
            <p:cNvSpPr/>
            <p:nvPr/>
          </p:nvSpPr>
          <p:spPr>
            <a:xfrm>
              <a:off x="3032658" y="3656650"/>
              <a:ext cx="28696" cy="26023"/>
            </a:xfrm>
            <a:custGeom>
              <a:avLst/>
              <a:gdLst/>
              <a:ahLst/>
              <a:cxnLst/>
              <a:rect l="l" t="t" r="r" b="b"/>
              <a:pathLst>
                <a:path w="569" h="516" extrusionOk="0">
                  <a:moveTo>
                    <a:pt x="284" y="0"/>
                  </a:moveTo>
                  <a:cubicBezTo>
                    <a:pt x="168" y="0"/>
                    <a:pt x="64" y="78"/>
                    <a:pt x="35" y="195"/>
                  </a:cubicBezTo>
                  <a:cubicBezTo>
                    <a:pt x="1" y="334"/>
                    <a:pt x="84" y="474"/>
                    <a:pt x="222" y="508"/>
                  </a:cubicBezTo>
                  <a:cubicBezTo>
                    <a:pt x="243" y="513"/>
                    <a:pt x="264" y="516"/>
                    <a:pt x="285" y="516"/>
                  </a:cubicBezTo>
                  <a:cubicBezTo>
                    <a:pt x="401" y="516"/>
                    <a:pt x="506" y="438"/>
                    <a:pt x="535" y="321"/>
                  </a:cubicBezTo>
                  <a:cubicBezTo>
                    <a:pt x="569" y="182"/>
                    <a:pt x="486" y="42"/>
                    <a:pt x="347" y="8"/>
                  </a:cubicBezTo>
                  <a:cubicBezTo>
                    <a:pt x="326" y="3"/>
                    <a:pt x="305" y="0"/>
                    <a:pt x="28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50"/>
            <p:cNvSpPr/>
            <p:nvPr/>
          </p:nvSpPr>
          <p:spPr>
            <a:xfrm>
              <a:off x="3078956" y="3710513"/>
              <a:ext cx="30865" cy="27889"/>
            </a:xfrm>
            <a:custGeom>
              <a:avLst/>
              <a:gdLst/>
              <a:ahLst/>
              <a:cxnLst/>
              <a:rect l="l" t="t" r="r" b="b"/>
              <a:pathLst>
                <a:path w="612" h="553" extrusionOk="0">
                  <a:moveTo>
                    <a:pt x="307" y="1"/>
                  </a:moveTo>
                  <a:cubicBezTo>
                    <a:pt x="183" y="1"/>
                    <a:pt x="69" y="85"/>
                    <a:pt x="39" y="209"/>
                  </a:cubicBezTo>
                  <a:cubicBezTo>
                    <a:pt x="0" y="357"/>
                    <a:pt x="91" y="507"/>
                    <a:pt x="239" y="545"/>
                  </a:cubicBezTo>
                  <a:cubicBezTo>
                    <a:pt x="262" y="550"/>
                    <a:pt x="284" y="553"/>
                    <a:pt x="306" y="553"/>
                  </a:cubicBezTo>
                  <a:cubicBezTo>
                    <a:pt x="429" y="553"/>
                    <a:pt x="542" y="469"/>
                    <a:pt x="573" y="344"/>
                  </a:cubicBezTo>
                  <a:cubicBezTo>
                    <a:pt x="612" y="197"/>
                    <a:pt x="521" y="47"/>
                    <a:pt x="374" y="9"/>
                  </a:cubicBezTo>
                  <a:cubicBezTo>
                    <a:pt x="352" y="3"/>
                    <a:pt x="329" y="1"/>
                    <a:pt x="307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50"/>
            <p:cNvSpPr/>
            <p:nvPr/>
          </p:nvSpPr>
          <p:spPr>
            <a:xfrm>
              <a:off x="3050159" y="3796199"/>
              <a:ext cx="30814" cy="27839"/>
            </a:xfrm>
            <a:custGeom>
              <a:avLst/>
              <a:gdLst/>
              <a:ahLst/>
              <a:cxnLst/>
              <a:rect l="l" t="t" r="r" b="b"/>
              <a:pathLst>
                <a:path w="611" h="552" extrusionOk="0">
                  <a:moveTo>
                    <a:pt x="307" y="0"/>
                  </a:moveTo>
                  <a:cubicBezTo>
                    <a:pt x="183" y="0"/>
                    <a:pt x="70" y="83"/>
                    <a:pt x="38" y="208"/>
                  </a:cubicBezTo>
                  <a:cubicBezTo>
                    <a:pt x="0" y="356"/>
                    <a:pt x="90" y="506"/>
                    <a:pt x="238" y="543"/>
                  </a:cubicBezTo>
                  <a:cubicBezTo>
                    <a:pt x="261" y="549"/>
                    <a:pt x="284" y="551"/>
                    <a:pt x="306" y="551"/>
                  </a:cubicBezTo>
                  <a:cubicBezTo>
                    <a:pt x="429" y="551"/>
                    <a:pt x="542" y="468"/>
                    <a:pt x="573" y="342"/>
                  </a:cubicBezTo>
                  <a:cubicBezTo>
                    <a:pt x="611" y="196"/>
                    <a:pt x="521" y="46"/>
                    <a:pt x="373" y="8"/>
                  </a:cubicBezTo>
                  <a:cubicBezTo>
                    <a:pt x="351" y="3"/>
                    <a:pt x="328" y="0"/>
                    <a:pt x="30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50"/>
            <p:cNvSpPr/>
            <p:nvPr/>
          </p:nvSpPr>
          <p:spPr>
            <a:xfrm>
              <a:off x="2968053" y="3641974"/>
              <a:ext cx="26628" cy="24157"/>
            </a:xfrm>
            <a:custGeom>
              <a:avLst/>
              <a:gdLst/>
              <a:ahLst/>
              <a:cxnLst/>
              <a:rect l="l" t="t" r="r" b="b"/>
              <a:pathLst>
                <a:path w="528" h="479" extrusionOk="0">
                  <a:moveTo>
                    <a:pt x="265" y="0"/>
                  </a:moveTo>
                  <a:cubicBezTo>
                    <a:pt x="158" y="0"/>
                    <a:pt x="60" y="73"/>
                    <a:pt x="32" y="181"/>
                  </a:cubicBezTo>
                  <a:cubicBezTo>
                    <a:pt x="0" y="309"/>
                    <a:pt x="78" y="438"/>
                    <a:pt x="206" y="471"/>
                  </a:cubicBezTo>
                  <a:cubicBezTo>
                    <a:pt x="226" y="476"/>
                    <a:pt x="245" y="478"/>
                    <a:pt x="264" y="478"/>
                  </a:cubicBezTo>
                  <a:cubicBezTo>
                    <a:pt x="372" y="478"/>
                    <a:pt x="469" y="406"/>
                    <a:pt x="496" y="297"/>
                  </a:cubicBezTo>
                  <a:cubicBezTo>
                    <a:pt x="528" y="170"/>
                    <a:pt x="450" y="41"/>
                    <a:pt x="323" y="8"/>
                  </a:cubicBezTo>
                  <a:cubicBezTo>
                    <a:pt x="304" y="3"/>
                    <a:pt x="284" y="0"/>
                    <a:pt x="265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50"/>
            <p:cNvSpPr/>
            <p:nvPr/>
          </p:nvSpPr>
          <p:spPr>
            <a:xfrm>
              <a:off x="3065339" y="3570863"/>
              <a:ext cx="6405" cy="1614"/>
            </a:xfrm>
            <a:custGeom>
              <a:avLst/>
              <a:gdLst/>
              <a:ahLst/>
              <a:cxnLst/>
              <a:rect l="l" t="t" r="r" b="b"/>
              <a:pathLst>
                <a:path w="127" h="32" extrusionOk="0">
                  <a:moveTo>
                    <a:pt x="0" y="0"/>
                  </a:moveTo>
                  <a:cubicBezTo>
                    <a:pt x="70" y="19"/>
                    <a:pt x="127" y="31"/>
                    <a:pt x="127" y="31"/>
                  </a:cubicBezTo>
                  <a:cubicBezTo>
                    <a:pt x="127" y="31"/>
                    <a:pt x="70" y="18"/>
                    <a:pt x="0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50"/>
            <p:cNvSpPr/>
            <p:nvPr/>
          </p:nvSpPr>
          <p:spPr>
            <a:xfrm>
              <a:off x="2840860" y="3163411"/>
              <a:ext cx="130368" cy="175253"/>
            </a:xfrm>
            <a:custGeom>
              <a:avLst/>
              <a:gdLst/>
              <a:ahLst/>
              <a:cxnLst/>
              <a:rect l="l" t="t" r="r" b="b"/>
              <a:pathLst>
                <a:path w="2585" h="3475" fill="none" extrusionOk="0">
                  <a:moveTo>
                    <a:pt x="0" y="1"/>
                  </a:moveTo>
                  <a:cubicBezTo>
                    <a:pt x="173" y="1503"/>
                    <a:pt x="1196" y="2876"/>
                    <a:pt x="2584" y="347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50"/>
            <p:cNvSpPr/>
            <p:nvPr/>
          </p:nvSpPr>
          <p:spPr>
            <a:xfrm>
              <a:off x="2809692" y="3092351"/>
              <a:ext cx="87652" cy="84575"/>
            </a:xfrm>
            <a:custGeom>
              <a:avLst/>
              <a:gdLst/>
              <a:ahLst/>
              <a:cxnLst/>
              <a:rect l="l" t="t" r="r" b="b"/>
              <a:pathLst>
                <a:path w="1738" h="1677" extrusionOk="0">
                  <a:moveTo>
                    <a:pt x="868" y="1"/>
                  </a:moveTo>
                  <a:cubicBezTo>
                    <a:pt x="432" y="1"/>
                    <a:pt x="65" y="339"/>
                    <a:pt x="34" y="782"/>
                  </a:cubicBezTo>
                  <a:cubicBezTo>
                    <a:pt x="1" y="1243"/>
                    <a:pt x="350" y="1642"/>
                    <a:pt x="812" y="1675"/>
                  </a:cubicBezTo>
                  <a:cubicBezTo>
                    <a:pt x="832" y="1676"/>
                    <a:pt x="852" y="1677"/>
                    <a:pt x="872" y="1677"/>
                  </a:cubicBezTo>
                  <a:cubicBezTo>
                    <a:pt x="1307" y="1677"/>
                    <a:pt x="1674" y="1338"/>
                    <a:pt x="1706" y="897"/>
                  </a:cubicBezTo>
                  <a:cubicBezTo>
                    <a:pt x="1738" y="435"/>
                    <a:pt x="1388" y="36"/>
                    <a:pt x="927" y="3"/>
                  </a:cubicBezTo>
                  <a:cubicBezTo>
                    <a:pt x="907" y="2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50"/>
            <p:cNvSpPr/>
            <p:nvPr/>
          </p:nvSpPr>
          <p:spPr>
            <a:xfrm>
              <a:off x="3334905" y="2831358"/>
              <a:ext cx="93451" cy="153718"/>
            </a:xfrm>
            <a:custGeom>
              <a:avLst/>
              <a:gdLst/>
              <a:ahLst/>
              <a:cxnLst/>
              <a:rect l="l" t="t" r="r" b="b"/>
              <a:pathLst>
                <a:path w="1853" h="3048" fill="none" extrusionOk="0">
                  <a:moveTo>
                    <a:pt x="79" y="1"/>
                  </a:moveTo>
                  <a:cubicBezTo>
                    <a:pt x="0" y="627"/>
                    <a:pt x="132" y="1278"/>
                    <a:pt x="450" y="1824"/>
                  </a:cubicBezTo>
                  <a:cubicBezTo>
                    <a:pt x="768" y="2369"/>
                    <a:pt x="1268" y="2807"/>
                    <a:pt x="1853" y="304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50"/>
            <p:cNvSpPr/>
            <p:nvPr/>
          </p:nvSpPr>
          <p:spPr>
            <a:xfrm>
              <a:off x="3299703" y="2755304"/>
              <a:ext cx="100008" cy="96578"/>
            </a:xfrm>
            <a:custGeom>
              <a:avLst/>
              <a:gdLst/>
              <a:ahLst/>
              <a:cxnLst/>
              <a:rect l="l" t="t" r="r" b="b"/>
              <a:pathLst>
                <a:path w="1983" h="1915" extrusionOk="0">
                  <a:moveTo>
                    <a:pt x="991" y="0"/>
                  </a:moveTo>
                  <a:cubicBezTo>
                    <a:pt x="492" y="0"/>
                    <a:pt x="72" y="387"/>
                    <a:pt x="37" y="892"/>
                  </a:cubicBezTo>
                  <a:cubicBezTo>
                    <a:pt x="1" y="1420"/>
                    <a:pt x="399" y="1876"/>
                    <a:pt x="927" y="1912"/>
                  </a:cubicBezTo>
                  <a:cubicBezTo>
                    <a:pt x="949" y="1914"/>
                    <a:pt x="971" y="1914"/>
                    <a:pt x="993" y="1914"/>
                  </a:cubicBezTo>
                  <a:cubicBezTo>
                    <a:pt x="1492" y="1914"/>
                    <a:pt x="1912" y="1528"/>
                    <a:pt x="1947" y="1023"/>
                  </a:cubicBezTo>
                  <a:cubicBezTo>
                    <a:pt x="1983" y="495"/>
                    <a:pt x="1585" y="39"/>
                    <a:pt x="1057" y="3"/>
                  </a:cubicBezTo>
                  <a:cubicBezTo>
                    <a:pt x="1035" y="1"/>
                    <a:pt x="1013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50"/>
            <p:cNvSpPr/>
            <p:nvPr/>
          </p:nvSpPr>
          <p:spPr>
            <a:xfrm>
              <a:off x="3364913" y="2748950"/>
              <a:ext cx="95015" cy="176463"/>
            </a:xfrm>
            <a:custGeom>
              <a:avLst/>
              <a:gdLst/>
              <a:ahLst/>
              <a:cxnLst/>
              <a:rect l="l" t="t" r="r" b="b"/>
              <a:pathLst>
                <a:path w="1884" h="3499" fill="none" extrusionOk="0">
                  <a:moveTo>
                    <a:pt x="1829" y="0"/>
                  </a:moveTo>
                  <a:cubicBezTo>
                    <a:pt x="1884" y="1376"/>
                    <a:pt x="1162" y="2757"/>
                    <a:pt x="1" y="349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50"/>
            <p:cNvSpPr/>
            <p:nvPr/>
          </p:nvSpPr>
          <p:spPr>
            <a:xfrm>
              <a:off x="3416658" y="2733921"/>
              <a:ext cx="72018" cy="64554"/>
            </a:xfrm>
            <a:custGeom>
              <a:avLst/>
              <a:gdLst/>
              <a:ahLst/>
              <a:cxnLst/>
              <a:rect l="l" t="t" r="r" b="b"/>
              <a:pathLst>
                <a:path w="1428" h="1280" extrusionOk="0">
                  <a:moveTo>
                    <a:pt x="713" y="1"/>
                  </a:moveTo>
                  <a:cubicBezTo>
                    <a:pt x="564" y="1"/>
                    <a:pt x="415" y="52"/>
                    <a:pt x="294" y="158"/>
                  </a:cubicBezTo>
                  <a:cubicBezTo>
                    <a:pt x="27" y="390"/>
                    <a:pt x="0" y="794"/>
                    <a:pt x="232" y="1060"/>
                  </a:cubicBezTo>
                  <a:cubicBezTo>
                    <a:pt x="359" y="1205"/>
                    <a:pt x="536" y="1279"/>
                    <a:pt x="715" y="1279"/>
                  </a:cubicBezTo>
                  <a:cubicBezTo>
                    <a:pt x="863" y="1279"/>
                    <a:pt x="1013" y="1228"/>
                    <a:pt x="1134" y="1123"/>
                  </a:cubicBezTo>
                  <a:cubicBezTo>
                    <a:pt x="1401" y="890"/>
                    <a:pt x="1428" y="487"/>
                    <a:pt x="1196" y="220"/>
                  </a:cubicBezTo>
                  <a:cubicBezTo>
                    <a:pt x="1070" y="75"/>
                    <a:pt x="892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50"/>
            <p:cNvSpPr/>
            <p:nvPr/>
          </p:nvSpPr>
          <p:spPr>
            <a:xfrm>
              <a:off x="3452617" y="2943925"/>
              <a:ext cx="242227" cy="747864"/>
            </a:xfrm>
            <a:custGeom>
              <a:avLst/>
              <a:gdLst/>
              <a:ahLst/>
              <a:cxnLst/>
              <a:rect l="l" t="t" r="r" b="b"/>
              <a:pathLst>
                <a:path w="4803" h="14829" extrusionOk="0">
                  <a:moveTo>
                    <a:pt x="1705" y="0"/>
                  </a:moveTo>
                  <a:cubicBezTo>
                    <a:pt x="1681" y="0"/>
                    <a:pt x="1658" y="5"/>
                    <a:pt x="1636" y="13"/>
                  </a:cubicBezTo>
                  <a:cubicBezTo>
                    <a:pt x="1586" y="34"/>
                    <a:pt x="1546" y="80"/>
                    <a:pt x="1536" y="137"/>
                  </a:cubicBezTo>
                  <a:cubicBezTo>
                    <a:pt x="1531" y="165"/>
                    <a:pt x="1050" y="2840"/>
                    <a:pt x="1171" y="5959"/>
                  </a:cubicBezTo>
                  <a:cubicBezTo>
                    <a:pt x="1332" y="10112"/>
                    <a:pt x="2488" y="13166"/>
                    <a:pt x="4510" y="14792"/>
                  </a:cubicBezTo>
                  <a:cubicBezTo>
                    <a:pt x="4541" y="14817"/>
                    <a:pt x="4578" y="14829"/>
                    <a:pt x="4614" y="14829"/>
                  </a:cubicBezTo>
                  <a:cubicBezTo>
                    <a:pt x="4663" y="14829"/>
                    <a:pt x="4712" y="14807"/>
                    <a:pt x="4745" y="14766"/>
                  </a:cubicBezTo>
                  <a:cubicBezTo>
                    <a:pt x="4803" y="14694"/>
                    <a:pt x="4791" y="14588"/>
                    <a:pt x="4719" y="14530"/>
                  </a:cubicBezTo>
                  <a:cubicBezTo>
                    <a:pt x="1" y="10739"/>
                    <a:pt x="1846" y="302"/>
                    <a:pt x="1865" y="196"/>
                  </a:cubicBezTo>
                  <a:cubicBezTo>
                    <a:pt x="1882" y="105"/>
                    <a:pt x="1821" y="18"/>
                    <a:pt x="1730" y="2"/>
                  </a:cubicBezTo>
                  <a:cubicBezTo>
                    <a:pt x="1722" y="1"/>
                    <a:pt x="1714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50"/>
            <p:cNvSpPr/>
            <p:nvPr/>
          </p:nvSpPr>
          <p:spPr>
            <a:xfrm>
              <a:off x="3508396" y="2806242"/>
              <a:ext cx="82508" cy="174597"/>
            </a:xfrm>
            <a:custGeom>
              <a:avLst/>
              <a:gdLst/>
              <a:ahLst/>
              <a:cxnLst/>
              <a:rect l="l" t="t" r="r" b="b"/>
              <a:pathLst>
                <a:path w="1636" h="3462" extrusionOk="0">
                  <a:moveTo>
                    <a:pt x="1087" y="0"/>
                  </a:moveTo>
                  <a:lnTo>
                    <a:pt x="1086" y="6"/>
                  </a:lnTo>
                  <a:cubicBezTo>
                    <a:pt x="637" y="320"/>
                    <a:pt x="157" y="896"/>
                    <a:pt x="79" y="1440"/>
                  </a:cubicBezTo>
                  <a:cubicBezTo>
                    <a:pt x="1" y="1988"/>
                    <a:pt x="100" y="2548"/>
                    <a:pt x="276" y="3072"/>
                  </a:cubicBezTo>
                  <a:cubicBezTo>
                    <a:pt x="322" y="3212"/>
                    <a:pt x="363" y="3331"/>
                    <a:pt x="442" y="3453"/>
                  </a:cubicBezTo>
                  <a:lnTo>
                    <a:pt x="441" y="3460"/>
                  </a:lnTo>
                  <a:cubicBezTo>
                    <a:pt x="442" y="3460"/>
                    <a:pt x="444" y="3459"/>
                    <a:pt x="445" y="3457"/>
                  </a:cubicBezTo>
                  <a:cubicBezTo>
                    <a:pt x="446" y="3459"/>
                    <a:pt x="446" y="3460"/>
                    <a:pt x="447" y="3461"/>
                  </a:cubicBezTo>
                  <a:lnTo>
                    <a:pt x="450" y="3455"/>
                  </a:lnTo>
                  <a:cubicBezTo>
                    <a:pt x="568" y="3369"/>
                    <a:pt x="648" y="3274"/>
                    <a:pt x="742" y="3160"/>
                  </a:cubicBezTo>
                  <a:cubicBezTo>
                    <a:pt x="1094" y="2736"/>
                    <a:pt x="1389" y="2251"/>
                    <a:pt x="1513" y="1712"/>
                  </a:cubicBezTo>
                  <a:cubicBezTo>
                    <a:pt x="1636" y="1176"/>
                    <a:pt x="1398" y="465"/>
                    <a:pt x="1092" y="7"/>
                  </a:cubicBezTo>
                  <a:lnTo>
                    <a:pt x="1093" y="1"/>
                  </a:lnTo>
                  <a:lnTo>
                    <a:pt x="1093" y="1"/>
                  </a:lnTo>
                  <a:cubicBezTo>
                    <a:pt x="1092" y="2"/>
                    <a:pt x="1091" y="2"/>
                    <a:pt x="1089" y="4"/>
                  </a:cubicBezTo>
                  <a:cubicBezTo>
                    <a:pt x="1088" y="2"/>
                    <a:pt x="1088" y="1"/>
                    <a:pt x="1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50"/>
            <p:cNvSpPr/>
            <p:nvPr/>
          </p:nvSpPr>
          <p:spPr>
            <a:xfrm>
              <a:off x="3414640" y="2960467"/>
              <a:ext cx="109489" cy="125980"/>
            </a:xfrm>
            <a:custGeom>
              <a:avLst/>
              <a:gdLst/>
              <a:ahLst/>
              <a:cxnLst/>
              <a:rect l="l" t="t" r="r" b="b"/>
              <a:pathLst>
                <a:path w="2171" h="2498" extrusionOk="0">
                  <a:moveTo>
                    <a:pt x="37" y="1"/>
                  </a:moveTo>
                  <a:lnTo>
                    <a:pt x="37" y="5"/>
                  </a:lnTo>
                  <a:lnTo>
                    <a:pt x="34" y="5"/>
                  </a:lnTo>
                  <a:lnTo>
                    <a:pt x="37" y="10"/>
                  </a:lnTo>
                  <a:cubicBezTo>
                    <a:pt x="1" y="525"/>
                    <a:pt x="138" y="1214"/>
                    <a:pt x="487" y="1589"/>
                  </a:cubicBezTo>
                  <a:cubicBezTo>
                    <a:pt x="838" y="1965"/>
                    <a:pt x="1302" y="2219"/>
                    <a:pt x="1784" y="2393"/>
                  </a:cubicBezTo>
                  <a:cubicBezTo>
                    <a:pt x="1913" y="2441"/>
                    <a:pt x="2022" y="2481"/>
                    <a:pt x="2158" y="2493"/>
                  </a:cubicBezTo>
                  <a:lnTo>
                    <a:pt x="2162" y="2498"/>
                  </a:lnTo>
                  <a:lnTo>
                    <a:pt x="2162" y="2493"/>
                  </a:lnTo>
                  <a:lnTo>
                    <a:pt x="2166" y="2493"/>
                  </a:lnTo>
                  <a:lnTo>
                    <a:pt x="2163" y="2489"/>
                  </a:lnTo>
                  <a:cubicBezTo>
                    <a:pt x="2171" y="2352"/>
                    <a:pt x="2147" y="2237"/>
                    <a:pt x="2120" y="2101"/>
                  </a:cubicBezTo>
                  <a:cubicBezTo>
                    <a:pt x="2020" y="1594"/>
                    <a:pt x="1840" y="1093"/>
                    <a:pt x="1521" y="688"/>
                  </a:cubicBezTo>
                  <a:cubicBezTo>
                    <a:pt x="1206" y="284"/>
                    <a:pt x="551" y="45"/>
                    <a:pt x="41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50"/>
            <p:cNvSpPr/>
            <p:nvPr/>
          </p:nvSpPr>
          <p:spPr>
            <a:xfrm>
              <a:off x="3396384" y="3104202"/>
              <a:ext cx="120483" cy="113574"/>
            </a:xfrm>
            <a:custGeom>
              <a:avLst/>
              <a:gdLst/>
              <a:ahLst/>
              <a:cxnLst/>
              <a:rect l="l" t="t" r="r" b="b"/>
              <a:pathLst>
                <a:path w="2389" h="2252" extrusionOk="0">
                  <a:moveTo>
                    <a:pt x="5" y="1"/>
                  </a:moveTo>
                  <a:lnTo>
                    <a:pt x="5" y="5"/>
                  </a:lnTo>
                  <a:lnTo>
                    <a:pt x="1" y="5"/>
                  </a:lnTo>
                  <a:lnTo>
                    <a:pt x="7" y="9"/>
                  </a:lnTo>
                  <a:cubicBezTo>
                    <a:pt x="26" y="523"/>
                    <a:pt x="236" y="1194"/>
                    <a:pt x="621" y="1530"/>
                  </a:cubicBezTo>
                  <a:cubicBezTo>
                    <a:pt x="1011" y="1866"/>
                    <a:pt x="1499" y="2067"/>
                    <a:pt x="1996" y="2188"/>
                  </a:cubicBezTo>
                  <a:cubicBezTo>
                    <a:pt x="2125" y="2221"/>
                    <a:pt x="2235" y="2247"/>
                    <a:pt x="2364" y="2247"/>
                  </a:cubicBezTo>
                  <a:cubicBezTo>
                    <a:pt x="2369" y="2247"/>
                    <a:pt x="2374" y="2247"/>
                    <a:pt x="2379" y="2247"/>
                  </a:cubicBezTo>
                  <a:lnTo>
                    <a:pt x="2384" y="2252"/>
                  </a:lnTo>
                  <a:lnTo>
                    <a:pt x="2384" y="2247"/>
                  </a:lnTo>
                  <a:lnTo>
                    <a:pt x="2388" y="2247"/>
                  </a:lnTo>
                  <a:lnTo>
                    <a:pt x="2382" y="2243"/>
                  </a:lnTo>
                  <a:cubicBezTo>
                    <a:pt x="2376" y="2106"/>
                    <a:pt x="2341" y="1993"/>
                    <a:pt x="2299" y="1862"/>
                  </a:cubicBezTo>
                  <a:cubicBezTo>
                    <a:pt x="2145" y="1369"/>
                    <a:pt x="1913" y="890"/>
                    <a:pt x="1554" y="522"/>
                  </a:cubicBezTo>
                  <a:cubicBezTo>
                    <a:pt x="1214" y="171"/>
                    <a:pt x="581" y="4"/>
                    <a:pt x="80" y="4"/>
                  </a:cubicBezTo>
                  <a:cubicBezTo>
                    <a:pt x="56" y="4"/>
                    <a:pt x="33" y="4"/>
                    <a:pt x="10" y="5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50"/>
            <p:cNvSpPr/>
            <p:nvPr/>
          </p:nvSpPr>
          <p:spPr>
            <a:xfrm>
              <a:off x="3394164" y="3250258"/>
              <a:ext cx="136924" cy="95217"/>
            </a:xfrm>
            <a:custGeom>
              <a:avLst/>
              <a:gdLst/>
              <a:ahLst/>
              <a:cxnLst/>
              <a:rect l="l" t="t" r="r" b="b"/>
              <a:pathLst>
                <a:path w="2715" h="1888" extrusionOk="0">
                  <a:moveTo>
                    <a:pt x="494" y="1"/>
                  </a:moveTo>
                  <a:cubicBezTo>
                    <a:pt x="323" y="1"/>
                    <a:pt x="157" y="17"/>
                    <a:pt x="7" y="47"/>
                  </a:cubicBezTo>
                  <a:lnTo>
                    <a:pt x="2" y="42"/>
                  </a:lnTo>
                  <a:lnTo>
                    <a:pt x="2" y="42"/>
                  </a:lnTo>
                  <a:cubicBezTo>
                    <a:pt x="2" y="44"/>
                    <a:pt x="3" y="45"/>
                    <a:pt x="3" y="47"/>
                  </a:cubicBezTo>
                  <a:cubicBezTo>
                    <a:pt x="2" y="48"/>
                    <a:pt x="1" y="48"/>
                    <a:pt x="0" y="48"/>
                  </a:cubicBezTo>
                  <a:lnTo>
                    <a:pt x="5" y="52"/>
                  </a:lnTo>
                  <a:cubicBezTo>
                    <a:pt x="106" y="557"/>
                    <a:pt x="421" y="1184"/>
                    <a:pt x="857" y="1451"/>
                  </a:cubicBezTo>
                  <a:cubicBezTo>
                    <a:pt x="1294" y="1720"/>
                    <a:pt x="1808" y="1837"/>
                    <a:pt x="2319" y="1876"/>
                  </a:cubicBezTo>
                  <a:cubicBezTo>
                    <a:pt x="2392" y="1882"/>
                    <a:pt x="2458" y="1887"/>
                    <a:pt x="2525" y="1887"/>
                  </a:cubicBezTo>
                  <a:cubicBezTo>
                    <a:pt x="2584" y="1887"/>
                    <a:pt x="2643" y="1883"/>
                    <a:pt x="2706" y="1871"/>
                  </a:cubicBezTo>
                  <a:lnTo>
                    <a:pt x="2711" y="1875"/>
                  </a:lnTo>
                  <a:cubicBezTo>
                    <a:pt x="2711" y="1873"/>
                    <a:pt x="2710" y="1872"/>
                    <a:pt x="2710" y="1871"/>
                  </a:cubicBezTo>
                  <a:cubicBezTo>
                    <a:pt x="2711" y="1870"/>
                    <a:pt x="2712" y="1870"/>
                    <a:pt x="2715" y="1870"/>
                  </a:cubicBezTo>
                  <a:lnTo>
                    <a:pt x="2708" y="1866"/>
                  </a:lnTo>
                  <a:cubicBezTo>
                    <a:pt x="2680" y="1731"/>
                    <a:pt x="2628" y="1627"/>
                    <a:pt x="2566" y="1503"/>
                  </a:cubicBezTo>
                  <a:cubicBezTo>
                    <a:pt x="2334" y="1041"/>
                    <a:pt x="2029" y="608"/>
                    <a:pt x="1615" y="303"/>
                  </a:cubicBezTo>
                  <a:cubicBezTo>
                    <a:pt x="1326" y="90"/>
                    <a:pt x="898" y="1"/>
                    <a:pt x="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50"/>
            <p:cNvSpPr/>
            <p:nvPr/>
          </p:nvSpPr>
          <p:spPr>
            <a:xfrm>
              <a:off x="3401225" y="3388395"/>
              <a:ext cx="156089" cy="75397"/>
            </a:xfrm>
            <a:custGeom>
              <a:avLst/>
              <a:gdLst/>
              <a:ahLst/>
              <a:cxnLst/>
              <a:rect l="l" t="t" r="r" b="b"/>
              <a:pathLst>
                <a:path w="3095" h="1495" extrusionOk="0">
                  <a:moveTo>
                    <a:pt x="1109" y="0"/>
                  </a:moveTo>
                  <a:cubicBezTo>
                    <a:pt x="728" y="0"/>
                    <a:pt x="317" y="111"/>
                    <a:pt x="8" y="265"/>
                  </a:cubicBezTo>
                  <a:lnTo>
                    <a:pt x="2" y="262"/>
                  </a:lnTo>
                  <a:lnTo>
                    <a:pt x="2" y="262"/>
                  </a:lnTo>
                  <a:cubicBezTo>
                    <a:pt x="3" y="264"/>
                    <a:pt x="3" y="265"/>
                    <a:pt x="5" y="266"/>
                  </a:cubicBezTo>
                  <a:cubicBezTo>
                    <a:pt x="3" y="266"/>
                    <a:pt x="2" y="266"/>
                    <a:pt x="1" y="267"/>
                  </a:cubicBezTo>
                  <a:lnTo>
                    <a:pt x="7" y="270"/>
                  </a:lnTo>
                  <a:cubicBezTo>
                    <a:pt x="236" y="730"/>
                    <a:pt x="704" y="1252"/>
                    <a:pt x="1193" y="1393"/>
                  </a:cubicBezTo>
                  <a:cubicBezTo>
                    <a:pt x="1438" y="1465"/>
                    <a:pt x="1692" y="1495"/>
                    <a:pt x="1948" y="1495"/>
                  </a:cubicBezTo>
                  <a:cubicBezTo>
                    <a:pt x="2204" y="1495"/>
                    <a:pt x="2463" y="1464"/>
                    <a:pt x="2715" y="1415"/>
                  </a:cubicBezTo>
                  <a:cubicBezTo>
                    <a:pt x="2851" y="1388"/>
                    <a:pt x="2965" y="1367"/>
                    <a:pt x="3088" y="1307"/>
                  </a:cubicBezTo>
                  <a:lnTo>
                    <a:pt x="3094" y="1310"/>
                  </a:lnTo>
                  <a:cubicBezTo>
                    <a:pt x="3093" y="1309"/>
                    <a:pt x="3093" y="1307"/>
                    <a:pt x="3091" y="1305"/>
                  </a:cubicBezTo>
                  <a:cubicBezTo>
                    <a:pt x="3093" y="1305"/>
                    <a:pt x="3094" y="1305"/>
                    <a:pt x="3095" y="1304"/>
                  </a:cubicBezTo>
                  <a:lnTo>
                    <a:pt x="3090" y="1303"/>
                  </a:lnTo>
                  <a:cubicBezTo>
                    <a:pt x="3028" y="1181"/>
                    <a:pt x="2949" y="1094"/>
                    <a:pt x="2857" y="991"/>
                  </a:cubicBezTo>
                  <a:cubicBezTo>
                    <a:pt x="2514" y="608"/>
                    <a:pt x="2106" y="271"/>
                    <a:pt x="1627" y="86"/>
                  </a:cubicBezTo>
                  <a:cubicBezTo>
                    <a:pt x="1472" y="26"/>
                    <a:pt x="1294" y="0"/>
                    <a:pt x="1109" y="0"/>
                  </a:cubicBez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50"/>
            <p:cNvSpPr/>
            <p:nvPr/>
          </p:nvSpPr>
          <p:spPr>
            <a:xfrm>
              <a:off x="3432645" y="3497734"/>
              <a:ext cx="156139" cy="75447"/>
            </a:xfrm>
            <a:custGeom>
              <a:avLst/>
              <a:gdLst/>
              <a:ahLst/>
              <a:cxnLst/>
              <a:rect l="l" t="t" r="r" b="b"/>
              <a:pathLst>
                <a:path w="3096" h="1496" extrusionOk="0">
                  <a:moveTo>
                    <a:pt x="1108" y="1"/>
                  </a:moveTo>
                  <a:cubicBezTo>
                    <a:pt x="727" y="1"/>
                    <a:pt x="316" y="111"/>
                    <a:pt x="9" y="265"/>
                  </a:cubicBezTo>
                  <a:lnTo>
                    <a:pt x="3" y="263"/>
                  </a:lnTo>
                  <a:lnTo>
                    <a:pt x="3" y="263"/>
                  </a:lnTo>
                  <a:cubicBezTo>
                    <a:pt x="4" y="264"/>
                    <a:pt x="4" y="265"/>
                    <a:pt x="5" y="266"/>
                  </a:cubicBezTo>
                  <a:cubicBezTo>
                    <a:pt x="4" y="266"/>
                    <a:pt x="3" y="266"/>
                    <a:pt x="1" y="268"/>
                  </a:cubicBezTo>
                  <a:lnTo>
                    <a:pt x="8" y="270"/>
                  </a:lnTo>
                  <a:cubicBezTo>
                    <a:pt x="236" y="730"/>
                    <a:pt x="704" y="1252"/>
                    <a:pt x="1193" y="1394"/>
                  </a:cubicBezTo>
                  <a:cubicBezTo>
                    <a:pt x="1440" y="1465"/>
                    <a:pt x="1695" y="1495"/>
                    <a:pt x="1952" y="1495"/>
                  </a:cubicBezTo>
                  <a:cubicBezTo>
                    <a:pt x="2207" y="1495"/>
                    <a:pt x="2464" y="1465"/>
                    <a:pt x="2715" y="1416"/>
                  </a:cubicBezTo>
                  <a:cubicBezTo>
                    <a:pt x="2850" y="1388"/>
                    <a:pt x="2964" y="1367"/>
                    <a:pt x="3087" y="1308"/>
                  </a:cubicBezTo>
                  <a:lnTo>
                    <a:pt x="3094" y="1310"/>
                  </a:lnTo>
                  <a:cubicBezTo>
                    <a:pt x="3092" y="1309"/>
                    <a:pt x="3092" y="1308"/>
                    <a:pt x="3091" y="1306"/>
                  </a:cubicBezTo>
                  <a:cubicBezTo>
                    <a:pt x="3092" y="1306"/>
                    <a:pt x="3095" y="1306"/>
                    <a:pt x="3096" y="1305"/>
                  </a:cubicBezTo>
                  <a:lnTo>
                    <a:pt x="3088" y="1304"/>
                  </a:lnTo>
                  <a:cubicBezTo>
                    <a:pt x="3026" y="1181"/>
                    <a:pt x="2948" y="1096"/>
                    <a:pt x="2856" y="992"/>
                  </a:cubicBezTo>
                  <a:cubicBezTo>
                    <a:pt x="2513" y="609"/>
                    <a:pt x="2106" y="271"/>
                    <a:pt x="1628" y="87"/>
                  </a:cubicBezTo>
                  <a:cubicBezTo>
                    <a:pt x="1472" y="27"/>
                    <a:pt x="1294" y="1"/>
                    <a:pt x="1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50"/>
            <p:cNvSpPr/>
            <p:nvPr/>
          </p:nvSpPr>
          <p:spPr>
            <a:xfrm>
              <a:off x="3507438" y="3619228"/>
              <a:ext cx="152911" cy="69143"/>
            </a:xfrm>
            <a:custGeom>
              <a:avLst/>
              <a:gdLst/>
              <a:ahLst/>
              <a:cxnLst/>
              <a:rect l="l" t="t" r="r" b="b"/>
              <a:pathLst>
                <a:path w="3032" h="1371" extrusionOk="0">
                  <a:moveTo>
                    <a:pt x="1188" y="0"/>
                  </a:moveTo>
                  <a:cubicBezTo>
                    <a:pt x="783" y="0"/>
                    <a:pt x="330" y="156"/>
                    <a:pt x="9" y="354"/>
                  </a:cubicBezTo>
                  <a:lnTo>
                    <a:pt x="3" y="353"/>
                  </a:lnTo>
                  <a:lnTo>
                    <a:pt x="3" y="353"/>
                  </a:lnTo>
                  <a:cubicBezTo>
                    <a:pt x="4" y="354"/>
                    <a:pt x="4" y="355"/>
                    <a:pt x="5" y="356"/>
                  </a:cubicBezTo>
                  <a:cubicBezTo>
                    <a:pt x="4" y="358"/>
                    <a:pt x="2" y="358"/>
                    <a:pt x="1" y="359"/>
                  </a:cubicBezTo>
                  <a:lnTo>
                    <a:pt x="7" y="360"/>
                  </a:lnTo>
                  <a:cubicBezTo>
                    <a:pt x="264" y="779"/>
                    <a:pt x="752" y="1234"/>
                    <a:pt x="1230" y="1327"/>
                  </a:cubicBezTo>
                  <a:cubicBezTo>
                    <a:pt x="1384" y="1357"/>
                    <a:pt x="1539" y="1371"/>
                    <a:pt x="1696" y="1371"/>
                  </a:cubicBezTo>
                  <a:cubicBezTo>
                    <a:pt x="2027" y="1371"/>
                    <a:pt x="2359" y="1311"/>
                    <a:pt x="2679" y="1218"/>
                  </a:cubicBezTo>
                  <a:cubicBezTo>
                    <a:pt x="2805" y="1182"/>
                    <a:pt x="2913" y="1151"/>
                    <a:pt x="3025" y="1083"/>
                  </a:cubicBezTo>
                  <a:lnTo>
                    <a:pt x="3031" y="1084"/>
                  </a:lnTo>
                  <a:cubicBezTo>
                    <a:pt x="3030" y="1083"/>
                    <a:pt x="3030" y="1082"/>
                    <a:pt x="3028" y="1081"/>
                  </a:cubicBezTo>
                  <a:cubicBezTo>
                    <a:pt x="3030" y="1079"/>
                    <a:pt x="3031" y="1079"/>
                    <a:pt x="3032" y="1078"/>
                  </a:cubicBezTo>
                  <a:lnTo>
                    <a:pt x="3026" y="1077"/>
                  </a:lnTo>
                  <a:cubicBezTo>
                    <a:pt x="2957" y="965"/>
                    <a:pt x="2875" y="891"/>
                    <a:pt x="2778" y="800"/>
                  </a:cubicBezTo>
                  <a:cubicBezTo>
                    <a:pt x="2420" y="465"/>
                    <a:pt x="2005" y="179"/>
                    <a:pt x="1534" y="45"/>
                  </a:cubicBezTo>
                  <a:cubicBezTo>
                    <a:pt x="1426" y="14"/>
                    <a:pt x="1310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50"/>
            <p:cNvSpPr/>
            <p:nvPr/>
          </p:nvSpPr>
          <p:spPr>
            <a:xfrm>
              <a:off x="3658687" y="3543376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898" y="0"/>
                  </a:moveTo>
                  <a:lnTo>
                    <a:pt x="1894" y="5"/>
                  </a:lnTo>
                  <a:cubicBezTo>
                    <a:pt x="1412" y="74"/>
                    <a:pt x="801" y="342"/>
                    <a:pt x="523" y="745"/>
                  </a:cubicBezTo>
                  <a:cubicBezTo>
                    <a:pt x="244" y="1151"/>
                    <a:pt x="102" y="1639"/>
                    <a:pt x="35" y="2128"/>
                  </a:cubicBezTo>
                  <a:cubicBezTo>
                    <a:pt x="16" y="2259"/>
                    <a:pt x="1" y="2370"/>
                    <a:pt x="16" y="2500"/>
                  </a:cubicBezTo>
                  <a:lnTo>
                    <a:pt x="12" y="2506"/>
                  </a:lnTo>
                  <a:cubicBezTo>
                    <a:pt x="14" y="2505"/>
                    <a:pt x="15" y="2505"/>
                    <a:pt x="16" y="2505"/>
                  </a:cubicBezTo>
                  <a:lnTo>
                    <a:pt x="16" y="2509"/>
                  </a:lnTo>
                  <a:lnTo>
                    <a:pt x="21" y="2506"/>
                  </a:lnTo>
                  <a:cubicBezTo>
                    <a:pt x="150" y="2487"/>
                    <a:pt x="252" y="2441"/>
                    <a:pt x="372" y="2389"/>
                  </a:cubicBezTo>
                  <a:cubicBezTo>
                    <a:pt x="821" y="2192"/>
                    <a:pt x="1248" y="1921"/>
                    <a:pt x="1561" y="1542"/>
                  </a:cubicBezTo>
                  <a:cubicBezTo>
                    <a:pt x="1871" y="1163"/>
                    <a:pt x="1962" y="497"/>
                    <a:pt x="1898" y="8"/>
                  </a:cubicBezTo>
                  <a:lnTo>
                    <a:pt x="1902" y="2"/>
                  </a:lnTo>
                  <a:lnTo>
                    <a:pt x="1902" y="2"/>
                  </a:lnTo>
                  <a:cubicBezTo>
                    <a:pt x="1900" y="4"/>
                    <a:pt x="1899" y="4"/>
                    <a:pt x="1898" y="4"/>
                  </a:cubicBezTo>
                  <a:lnTo>
                    <a:pt x="18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50"/>
            <p:cNvSpPr/>
            <p:nvPr/>
          </p:nvSpPr>
          <p:spPr>
            <a:xfrm>
              <a:off x="3593376" y="3434390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3" y="2506"/>
                  </a:moveTo>
                  <a:cubicBezTo>
                    <a:pt x="12" y="2506"/>
                    <a:pt x="12" y="2506"/>
                    <a:pt x="12" y="2507"/>
                  </a:cubicBezTo>
                  <a:lnTo>
                    <a:pt x="13" y="2506"/>
                  </a:lnTo>
                  <a:close/>
                  <a:moveTo>
                    <a:pt x="1897" y="0"/>
                  </a:moveTo>
                  <a:lnTo>
                    <a:pt x="1894" y="6"/>
                  </a:lnTo>
                  <a:cubicBezTo>
                    <a:pt x="1411" y="74"/>
                    <a:pt x="800" y="342"/>
                    <a:pt x="523" y="745"/>
                  </a:cubicBezTo>
                  <a:cubicBezTo>
                    <a:pt x="243" y="1152"/>
                    <a:pt x="101" y="1639"/>
                    <a:pt x="34" y="2129"/>
                  </a:cubicBezTo>
                  <a:cubicBezTo>
                    <a:pt x="15" y="2260"/>
                    <a:pt x="1" y="2370"/>
                    <a:pt x="15" y="2502"/>
                  </a:cubicBezTo>
                  <a:lnTo>
                    <a:pt x="13" y="2506"/>
                  </a:lnTo>
                  <a:lnTo>
                    <a:pt x="13" y="2506"/>
                  </a:lnTo>
                  <a:cubicBezTo>
                    <a:pt x="13" y="2505"/>
                    <a:pt x="14" y="2505"/>
                    <a:pt x="15" y="2505"/>
                  </a:cubicBezTo>
                  <a:lnTo>
                    <a:pt x="15" y="2509"/>
                  </a:lnTo>
                  <a:lnTo>
                    <a:pt x="21" y="2507"/>
                  </a:lnTo>
                  <a:cubicBezTo>
                    <a:pt x="149" y="2487"/>
                    <a:pt x="251" y="2442"/>
                    <a:pt x="371" y="2389"/>
                  </a:cubicBezTo>
                  <a:cubicBezTo>
                    <a:pt x="820" y="2192"/>
                    <a:pt x="1248" y="1922"/>
                    <a:pt x="1559" y="1542"/>
                  </a:cubicBezTo>
                  <a:cubicBezTo>
                    <a:pt x="1870" y="1163"/>
                    <a:pt x="1962" y="497"/>
                    <a:pt x="1897" y="9"/>
                  </a:cubicBezTo>
                  <a:lnTo>
                    <a:pt x="1901" y="4"/>
                  </a:lnTo>
                  <a:lnTo>
                    <a:pt x="1901" y="4"/>
                  </a:lnTo>
                  <a:cubicBezTo>
                    <a:pt x="1900" y="5"/>
                    <a:pt x="1899" y="5"/>
                    <a:pt x="1897" y="5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50"/>
            <p:cNvSpPr/>
            <p:nvPr/>
          </p:nvSpPr>
          <p:spPr>
            <a:xfrm>
              <a:off x="3552172" y="3326160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3" y="2505"/>
                  </a:moveTo>
                  <a:lnTo>
                    <a:pt x="13" y="2505"/>
                  </a:lnTo>
                  <a:cubicBezTo>
                    <a:pt x="13" y="2505"/>
                    <a:pt x="12" y="2506"/>
                    <a:pt x="12" y="2506"/>
                  </a:cubicBezTo>
                  <a:lnTo>
                    <a:pt x="13" y="2505"/>
                  </a:lnTo>
                  <a:close/>
                  <a:moveTo>
                    <a:pt x="1897" y="0"/>
                  </a:moveTo>
                  <a:lnTo>
                    <a:pt x="1893" y="5"/>
                  </a:lnTo>
                  <a:cubicBezTo>
                    <a:pt x="1410" y="73"/>
                    <a:pt x="800" y="341"/>
                    <a:pt x="523" y="745"/>
                  </a:cubicBezTo>
                  <a:cubicBezTo>
                    <a:pt x="244" y="1151"/>
                    <a:pt x="101" y="1639"/>
                    <a:pt x="34" y="2129"/>
                  </a:cubicBezTo>
                  <a:cubicBezTo>
                    <a:pt x="16" y="2259"/>
                    <a:pt x="0" y="2370"/>
                    <a:pt x="16" y="2501"/>
                  </a:cubicBezTo>
                  <a:lnTo>
                    <a:pt x="13" y="2505"/>
                  </a:lnTo>
                  <a:lnTo>
                    <a:pt x="13" y="2505"/>
                  </a:lnTo>
                  <a:cubicBezTo>
                    <a:pt x="14" y="2504"/>
                    <a:pt x="15" y="2504"/>
                    <a:pt x="16" y="2504"/>
                  </a:cubicBezTo>
                  <a:lnTo>
                    <a:pt x="16" y="2508"/>
                  </a:lnTo>
                  <a:lnTo>
                    <a:pt x="21" y="2506"/>
                  </a:lnTo>
                  <a:cubicBezTo>
                    <a:pt x="148" y="2487"/>
                    <a:pt x="251" y="2441"/>
                    <a:pt x="371" y="2388"/>
                  </a:cubicBezTo>
                  <a:cubicBezTo>
                    <a:pt x="820" y="2192"/>
                    <a:pt x="1248" y="1922"/>
                    <a:pt x="1559" y="1541"/>
                  </a:cubicBezTo>
                  <a:cubicBezTo>
                    <a:pt x="1870" y="1163"/>
                    <a:pt x="1962" y="497"/>
                    <a:pt x="1897" y="8"/>
                  </a:cubicBezTo>
                  <a:lnTo>
                    <a:pt x="1901" y="3"/>
                  </a:lnTo>
                  <a:lnTo>
                    <a:pt x="1901" y="3"/>
                  </a:lnTo>
                  <a:cubicBezTo>
                    <a:pt x="1900" y="4"/>
                    <a:pt x="1899" y="4"/>
                    <a:pt x="1897" y="4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50"/>
            <p:cNvSpPr/>
            <p:nvPr/>
          </p:nvSpPr>
          <p:spPr>
            <a:xfrm>
              <a:off x="3535630" y="3213996"/>
              <a:ext cx="98999" cy="126535"/>
            </a:xfrm>
            <a:custGeom>
              <a:avLst/>
              <a:gdLst/>
              <a:ahLst/>
              <a:cxnLst/>
              <a:rect l="l" t="t" r="r" b="b"/>
              <a:pathLst>
                <a:path w="1963" h="2509" extrusionOk="0">
                  <a:moveTo>
                    <a:pt x="1898" y="0"/>
                  </a:moveTo>
                  <a:lnTo>
                    <a:pt x="1894" y="5"/>
                  </a:lnTo>
                  <a:cubicBezTo>
                    <a:pt x="1411" y="73"/>
                    <a:pt x="801" y="341"/>
                    <a:pt x="523" y="745"/>
                  </a:cubicBezTo>
                  <a:cubicBezTo>
                    <a:pt x="244" y="1151"/>
                    <a:pt x="102" y="1639"/>
                    <a:pt x="35" y="2129"/>
                  </a:cubicBezTo>
                  <a:cubicBezTo>
                    <a:pt x="16" y="2259"/>
                    <a:pt x="1" y="2370"/>
                    <a:pt x="16" y="2501"/>
                  </a:cubicBezTo>
                  <a:lnTo>
                    <a:pt x="12" y="2506"/>
                  </a:lnTo>
                  <a:cubicBezTo>
                    <a:pt x="14" y="2504"/>
                    <a:pt x="15" y="2504"/>
                    <a:pt x="16" y="2504"/>
                  </a:cubicBezTo>
                  <a:lnTo>
                    <a:pt x="16" y="2508"/>
                  </a:lnTo>
                  <a:lnTo>
                    <a:pt x="21" y="2506"/>
                  </a:lnTo>
                  <a:cubicBezTo>
                    <a:pt x="150" y="2487"/>
                    <a:pt x="252" y="2441"/>
                    <a:pt x="372" y="2388"/>
                  </a:cubicBezTo>
                  <a:cubicBezTo>
                    <a:pt x="821" y="2192"/>
                    <a:pt x="1249" y="1922"/>
                    <a:pt x="1560" y="1541"/>
                  </a:cubicBezTo>
                  <a:cubicBezTo>
                    <a:pt x="1871" y="1163"/>
                    <a:pt x="1963" y="497"/>
                    <a:pt x="1898" y="8"/>
                  </a:cubicBezTo>
                  <a:lnTo>
                    <a:pt x="1902" y="3"/>
                  </a:lnTo>
                  <a:lnTo>
                    <a:pt x="1902" y="3"/>
                  </a:lnTo>
                  <a:cubicBezTo>
                    <a:pt x="1901" y="4"/>
                    <a:pt x="1899" y="4"/>
                    <a:pt x="1898" y="4"/>
                  </a:cubicBezTo>
                  <a:lnTo>
                    <a:pt x="1898" y="0"/>
                  </a:lnTo>
                  <a:close/>
                </a:path>
              </a:pathLst>
            </a:custGeom>
            <a:solidFill>
              <a:srgbClr val="4F6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50"/>
            <p:cNvSpPr/>
            <p:nvPr/>
          </p:nvSpPr>
          <p:spPr>
            <a:xfrm>
              <a:off x="3522164" y="3097293"/>
              <a:ext cx="98949" cy="126535"/>
            </a:xfrm>
            <a:custGeom>
              <a:avLst/>
              <a:gdLst/>
              <a:ahLst/>
              <a:cxnLst/>
              <a:rect l="l" t="t" r="r" b="b"/>
              <a:pathLst>
                <a:path w="1962" h="2509" extrusionOk="0">
                  <a:moveTo>
                    <a:pt x="1897" y="0"/>
                  </a:moveTo>
                  <a:lnTo>
                    <a:pt x="1894" y="5"/>
                  </a:lnTo>
                  <a:cubicBezTo>
                    <a:pt x="1411" y="74"/>
                    <a:pt x="800" y="341"/>
                    <a:pt x="523" y="745"/>
                  </a:cubicBezTo>
                  <a:cubicBezTo>
                    <a:pt x="244" y="1150"/>
                    <a:pt x="101" y="1638"/>
                    <a:pt x="34" y="2128"/>
                  </a:cubicBezTo>
                  <a:cubicBezTo>
                    <a:pt x="16" y="2258"/>
                    <a:pt x="1" y="2370"/>
                    <a:pt x="16" y="2500"/>
                  </a:cubicBezTo>
                  <a:lnTo>
                    <a:pt x="12" y="2505"/>
                  </a:lnTo>
                  <a:cubicBezTo>
                    <a:pt x="13" y="2504"/>
                    <a:pt x="14" y="2504"/>
                    <a:pt x="16" y="2504"/>
                  </a:cubicBezTo>
                  <a:lnTo>
                    <a:pt x="16" y="2509"/>
                  </a:lnTo>
                  <a:lnTo>
                    <a:pt x="21" y="2505"/>
                  </a:lnTo>
                  <a:cubicBezTo>
                    <a:pt x="149" y="2486"/>
                    <a:pt x="251" y="2441"/>
                    <a:pt x="371" y="2387"/>
                  </a:cubicBezTo>
                  <a:cubicBezTo>
                    <a:pt x="820" y="2191"/>
                    <a:pt x="1248" y="1921"/>
                    <a:pt x="1560" y="1541"/>
                  </a:cubicBezTo>
                  <a:cubicBezTo>
                    <a:pt x="1870" y="1162"/>
                    <a:pt x="1962" y="497"/>
                    <a:pt x="1897" y="7"/>
                  </a:cubicBezTo>
                  <a:lnTo>
                    <a:pt x="1901" y="2"/>
                  </a:lnTo>
                  <a:lnTo>
                    <a:pt x="1901" y="2"/>
                  </a:lnTo>
                  <a:cubicBezTo>
                    <a:pt x="1900" y="3"/>
                    <a:pt x="1899" y="3"/>
                    <a:pt x="1897" y="3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50"/>
            <p:cNvSpPr/>
            <p:nvPr/>
          </p:nvSpPr>
          <p:spPr>
            <a:xfrm>
              <a:off x="3523476" y="2960568"/>
              <a:ext cx="98949" cy="126586"/>
            </a:xfrm>
            <a:custGeom>
              <a:avLst/>
              <a:gdLst/>
              <a:ahLst/>
              <a:cxnLst/>
              <a:rect l="l" t="t" r="r" b="b"/>
              <a:pathLst>
                <a:path w="1962" h="2510" extrusionOk="0">
                  <a:moveTo>
                    <a:pt x="1897" y="1"/>
                  </a:moveTo>
                  <a:lnTo>
                    <a:pt x="1894" y="6"/>
                  </a:lnTo>
                  <a:cubicBezTo>
                    <a:pt x="1410" y="74"/>
                    <a:pt x="800" y="342"/>
                    <a:pt x="523" y="746"/>
                  </a:cubicBezTo>
                  <a:cubicBezTo>
                    <a:pt x="244" y="1151"/>
                    <a:pt x="101" y="1638"/>
                    <a:pt x="34" y="2129"/>
                  </a:cubicBezTo>
                  <a:cubicBezTo>
                    <a:pt x="16" y="2259"/>
                    <a:pt x="1" y="2371"/>
                    <a:pt x="16" y="2501"/>
                  </a:cubicBezTo>
                  <a:lnTo>
                    <a:pt x="12" y="2506"/>
                  </a:lnTo>
                  <a:cubicBezTo>
                    <a:pt x="13" y="2505"/>
                    <a:pt x="14" y="2505"/>
                    <a:pt x="16" y="2505"/>
                  </a:cubicBezTo>
                  <a:lnTo>
                    <a:pt x="16" y="2509"/>
                  </a:lnTo>
                  <a:lnTo>
                    <a:pt x="21" y="2507"/>
                  </a:lnTo>
                  <a:cubicBezTo>
                    <a:pt x="148" y="2489"/>
                    <a:pt x="251" y="2443"/>
                    <a:pt x="371" y="2390"/>
                  </a:cubicBezTo>
                  <a:cubicBezTo>
                    <a:pt x="820" y="2194"/>
                    <a:pt x="1248" y="1923"/>
                    <a:pt x="1559" y="1543"/>
                  </a:cubicBezTo>
                  <a:cubicBezTo>
                    <a:pt x="1870" y="1165"/>
                    <a:pt x="1962" y="498"/>
                    <a:pt x="1897" y="9"/>
                  </a:cubicBezTo>
                  <a:lnTo>
                    <a:pt x="1901" y="4"/>
                  </a:lnTo>
                  <a:lnTo>
                    <a:pt x="1897" y="4"/>
                  </a:lnTo>
                  <a:lnTo>
                    <a:pt x="1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50"/>
            <p:cNvSpPr/>
            <p:nvPr/>
          </p:nvSpPr>
          <p:spPr>
            <a:xfrm>
              <a:off x="3872374" y="31633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E8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50"/>
            <p:cNvSpPr/>
            <p:nvPr/>
          </p:nvSpPr>
          <p:spPr>
            <a:xfrm>
              <a:off x="3380901" y="3164874"/>
              <a:ext cx="334317" cy="352170"/>
            </a:xfrm>
            <a:custGeom>
              <a:avLst/>
              <a:gdLst/>
              <a:ahLst/>
              <a:cxnLst/>
              <a:rect l="l" t="t" r="r" b="b"/>
              <a:pathLst>
                <a:path w="6629" h="6983" extrusionOk="0">
                  <a:moveTo>
                    <a:pt x="4214" y="0"/>
                  </a:moveTo>
                  <a:cubicBezTo>
                    <a:pt x="3109" y="0"/>
                    <a:pt x="1852" y="810"/>
                    <a:pt x="1057" y="2152"/>
                  </a:cubicBezTo>
                  <a:cubicBezTo>
                    <a:pt x="1" y="3931"/>
                    <a:pt x="157" y="5974"/>
                    <a:pt x="1403" y="6714"/>
                  </a:cubicBezTo>
                  <a:cubicBezTo>
                    <a:pt x="1710" y="6896"/>
                    <a:pt x="2054" y="6982"/>
                    <a:pt x="2415" y="6982"/>
                  </a:cubicBezTo>
                  <a:cubicBezTo>
                    <a:pt x="3521" y="6982"/>
                    <a:pt x="4778" y="6173"/>
                    <a:pt x="5573" y="4830"/>
                  </a:cubicBezTo>
                  <a:cubicBezTo>
                    <a:pt x="6629" y="3049"/>
                    <a:pt x="6474" y="1008"/>
                    <a:pt x="5226" y="269"/>
                  </a:cubicBezTo>
                  <a:cubicBezTo>
                    <a:pt x="4919" y="87"/>
                    <a:pt x="4575" y="0"/>
                    <a:pt x="4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50"/>
            <p:cNvSpPr/>
            <p:nvPr/>
          </p:nvSpPr>
          <p:spPr>
            <a:xfrm>
              <a:off x="3405462" y="3410384"/>
              <a:ext cx="102882" cy="120584"/>
            </a:xfrm>
            <a:custGeom>
              <a:avLst/>
              <a:gdLst/>
              <a:ahLst/>
              <a:cxnLst/>
              <a:rect l="l" t="t" r="r" b="b"/>
              <a:pathLst>
                <a:path w="2040" h="2391" extrusionOk="0">
                  <a:moveTo>
                    <a:pt x="1394" y="1"/>
                  </a:moveTo>
                  <a:cubicBezTo>
                    <a:pt x="1199" y="1"/>
                    <a:pt x="1009" y="100"/>
                    <a:pt x="904" y="279"/>
                  </a:cubicBezTo>
                  <a:lnTo>
                    <a:pt x="160" y="1533"/>
                  </a:lnTo>
                  <a:cubicBezTo>
                    <a:pt x="1" y="1801"/>
                    <a:pt x="91" y="2152"/>
                    <a:pt x="360" y="2311"/>
                  </a:cubicBezTo>
                  <a:cubicBezTo>
                    <a:pt x="450" y="2365"/>
                    <a:pt x="549" y="2390"/>
                    <a:pt x="647" y="2390"/>
                  </a:cubicBezTo>
                  <a:cubicBezTo>
                    <a:pt x="842" y="2390"/>
                    <a:pt x="1032" y="2291"/>
                    <a:pt x="1138" y="2112"/>
                  </a:cubicBezTo>
                  <a:lnTo>
                    <a:pt x="1881" y="858"/>
                  </a:lnTo>
                  <a:cubicBezTo>
                    <a:pt x="2040" y="589"/>
                    <a:pt x="1951" y="238"/>
                    <a:pt x="1682" y="79"/>
                  </a:cubicBezTo>
                  <a:cubicBezTo>
                    <a:pt x="1591" y="26"/>
                    <a:pt x="1492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50"/>
            <p:cNvSpPr/>
            <p:nvPr/>
          </p:nvSpPr>
          <p:spPr>
            <a:xfrm>
              <a:off x="3432544" y="3428136"/>
              <a:ext cx="102882" cy="120584"/>
            </a:xfrm>
            <a:custGeom>
              <a:avLst/>
              <a:gdLst/>
              <a:ahLst/>
              <a:cxnLst/>
              <a:rect l="l" t="t" r="r" b="b"/>
              <a:pathLst>
                <a:path w="2040" h="2391" extrusionOk="0">
                  <a:moveTo>
                    <a:pt x="1394" y="1"/>
                  </a:moveTo>
                  <a:cubicBezTo>
                    <a:pt x="1199" y="1"/>
                    <a:pt x="1008" y="100"/>
                    <a:pt x="903" y="279"/>
                  </a:cubicBezTo>
                  <a:lnTo>
                    <a:pt x="160" y="1532"/>
                  </a:lnTo>
                  <a:cubicBezTo>
                    <a:pt x="1" y="1801"/>
                    <a:pt x="90" y="2152"/>
                    <a:pt x="358" y="2311"/>
                  </a:cubicBezTo>
                  <a:cubicBezTo>
                    <a:pt x="449" y="2365"/>
                    <a:pt x="548" y="2390"/>
                    <a:pt x="646" y="2390"/>
                  </a:cubicBezTo>
                  <a:cubicBezTo>
                    <a:pt x="841" y="2390"/>
                    <a:pt x="1032" y="2290"/>
                    <a:pt x="1137" y="2112"/>
                  </a:cubicBezTo>
                  <a:lnTo>
                    <a:pt x="1880" y="858"/>
                  </a:lnTo>
                  <a:cubicBezTo>
                    <a:pt x="2039" y="589"/>
                    <a:pt x="1950" y="238"/>
                    <a:pt x="1681" y="79"/>
                  </a:cubicBezTo>
                  <a:cubicBezTo>
                    <a:pt x="1591" y="26"/>
                    <a:pt x="1492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50"/>
            <p:cNvSpPr/>
            <p:nvPr/>
          </p:nvSpPr>
          <p:spPr>
            <a:xfrm>
              <a:off x="3562259" y="3133454"/>
              <a:ext cx="102832" cy="120534"/>
            </a:xfrm>
            <a:custGeom>
              <a:avLst/>
              <a:gdLst/>
              <a:ahLst/>
              <a:cxnLst/>
              <a:rect l="l" t="t" r="r" b="b"/>
              <a:pathLst>
                <a:path w="2039" h="2390" extrusionOk="0">
                  <a:moveTo>
                    <a:pt x="1393" y="0"/>
                  </a:moveTo>
                  <a:cubicBezTo>
                    <a:pt x="1198" y="0"/>
                    <a:pt x="1009" y="100"/>
                    <a:pt x="903" y="278"/>
                  </a:cubicBezTo>
                  <a:lnTo>
                    <a:pt x="159" y="1533"/>
                  </a:lnTo>
                  <a:cubicBezTo>
                    <a:pt x="0" y="1802"/>
                    <a:pt x="89" y="2151"/>
                    <a:pt x="359" y="2311"/>
                  </a:cubicBezTo>
                  <a:cubicBezTo>
                    <a:pt x="450" y="2364"/>
                    <a:pt x="549" y="2390"/>
                    <a:pt x="648" y="2390"/>
                  </a:cubicBezTo>
                  <a:cubicBezTo>
                    <a:pt x="842" y="2390"/>
                    <a:pt x="1031" y="2291"/>
                    <a:pt x="1137" y="2112"/>
                  </a:cubicBezTo>
                  <a:lnTo>
                    <a:pt x="1881" y="857"/>
                  </a:lnTo>
                  <a:cubicBezTo>
                    <a:pt x="2039" y="588"/>
                    <a:pt x="1950" y="238"/>
                    <a:pt x="1681" y="80"/>
                  </a:cubicBezTo>
                  <a:cubicBezTo>
                    <a:pt x="1591" y="26"/>
                    <a:pt x="1491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50"/>
            <p:cNvSpPr/>
            <p:nvPr/>
          </p:nvSpPr>
          <p:spPr>
            <a:xfrm>
              <a:off x="3589342" y="3151206"/>
              <a:ext cx="102882" cy="120534"/>
            </a:xfrm>
            <a:custGeom>
              <a:avLst/>
              <a:gdLst/>
              <a:ahLst/>
              <a:cxnLst/>
              <a:rect l="l" t="t" r="r" b="b"/>
              <a:pathLst>
                <a:path w="2040" h="2390" extrusionOk="0">
                  <a:moveTo>
                    <a:pt x="1393" y="0"/>
                  </a:moveTo>
                  <a:cubicBezTo>
                    <a:pt x="1199" y="0"/>
                    <a:pt x="1010" y="99"/>
                    <a:pt x="904" y="278"/>
                  </a:cubicBezTo>
                  <a:lnTo>
                    <a:pt x="160" y="1533"/>
                  </a:lnTo>
                  <a:cubicBezTo>
                    <a:pt x="1" y="1802"/>
                    <a:pt x="90" y="2151"/>
                    <a:pt x="360" y="2310"/>
                  </a:cubicBezTo>
                  <a:cubicBezTo>
                    <a:pt x="450" y="2364"/>
                    <a:pt x="549" y="2390"/>
                    <a:pt x="647" y="2390"/>
                  </a:cubicBezTo>
                  <a:cubicBezTo>
                    <a:pt x="841" y="2390"/>
                    <a:pt x="1032" y="2290"/>
                    <a:pt x="1138" y="2112"/>
                  </a:cubicBezTo>
                  <a:lnTo>
                    <a:pt x="1882" y="857"/>
                  </a:lnTo>
                  <a:cubicBezTo>
                    <a:pt x="2040" y="588"/>
                    <a:pt x="1951" y="238"/>
                    <a:pt x="1682" y="79"/>
                  </a:cubicBezTo>
                  <a:cubicBezTo>
                    <a:pt x="1591" y="26"/>
                    <a:pt x="1492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50"/>
            <p:cNvSpPr/>
            <p:nvPr/>
          </p:nvSpPr>
          <p:spPr>
            <a:xfrm>
              <a:off x="3434612" y="3490169"/>
              <a:ext cx="30411" cy="39791"/>
            </a:xfrm>
            <a:custGeom>
              <a:avLst/>
              <a:gdLst/>
              <a:ahLst/>
              <a:cxnLst/>
              <a:rect l="l" t="t" r="r" b="b"/>
              <a:pathLst>
                <a:path w="603" h="789" fill="none" extrusionOk="0">
                  <a:moveTo>
                    <a:pt x="1" y="0"/>
                  </a:moveTo>
                  <a:lnTo>
                    <a:pt x="603" y="788"/>
                  </a:lnTo>
                </a:path>
              </a:pathLst>
            </a:custGeom>
            <a:noFill/>
            <a:ln w="30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50"/>
            <p:cNvSpPr/>
            <p:nvPr/>
          </p:nvSpPr>
          <p:spPr>
            <a:xfrm>
              <a:off x="3424929" y="3507619"/>
              <a:ext cx="49878" cy="4842"/>
            </a:xfrm>
            <a:custGeom>
              <a:avLst/>
              <a:gdLst/>
              <a:ahLst/>
              <a:cxnLst/>
              <a:rect l="l" t="t" r="r" b="b"/>
              <a:pathLst>
                <a:path w="989" h="96" fill="none" extrusionOk="0">
                  <a:moveTo>
                    <a:pt x="988" y="96"/>
                  </a:moveTo>
                  <a:lnTo>
                    <a:pt x="1" y="1"/>
                  </a:lnTo>
                </a:path>
              </a:pathLst>
            </a:custGeom>
            <a:noFill/>
            <a:ln w="30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50"/>
            <p:cNvSpPr/>
            <p:nvPr/>
          </p:nvSpPr>
          <p:spPr>
            <a:xfrm>
              <a:off x="3438243" y="3391219"/>
              <a:ext cx="30764" cy="28192"/>
            </a:xfrm>
            <a:custGeom>
              <a:avLst/>
              <a:gdLst/>
              <a:ahLst/>
              <a:cxnLst/>
              <a:rect l="l" t="t" r="r" b="b"/>
              <a:pathLst>
                <a:path w="610" h="559" extrusionOk="0">
                  <a:moveTo>
                    <a:pt x="305" y="0"/>
                  </a:moveTo>
                  <a:cubicBezTo>
                    <a:pt x="287" y="0"/>
                    <a:pt x="268" y="2"/>
                    <a:pt x="249" y="6"/>
                  </a:cubicBezTo>
                  <a:cubicBezTo>
                    <a:pt x="98" y="37"/>
                    <a:pt x="0" y="184"/>
                    <a:pt x="31" y="335"/>
                  </a:cubicBezTo>
                  <a:cubicBezTo>
                    <a:pt x="58" y="468"/>
                    <a:pt x="174" y="558"/>
                    <a:pt x="304" y="558"/>
                  </a:cubicBezTo>
                  <a:cubicBezTo>
                    <a:pt x="323" y="558"/>
                    <a:pt x="342" y="556"/>
                    <a:pt x="361" y="552"/>
                  </a:cubicBezTo>
                  <a:cubicBezTo>
                    <a:pt x="512" y="521"/>
                    <a:pt x="610" y="374"/>
                    <a:pt x="579" y="223"/>
                  </a:cubicBezTo>
                  <a:cubicBezTo>
                    <a:pt x="551" y="91"/>
                    <a:pt x="435" y="0"/>
                    <a:pt x="305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50"/>
            <p:cNvSpPr/>
            <p:nvPr/>
          </p:nvSpPr>
          <p:spPr>
            <a:xfrm>
              <a:off x="3502697" y="3366002"/>
              <a:ext cx="22190" cy="20324"/>
            </a:xfrm>
            <a:custGeom>
              <a:avLst/>
              <a:gdLst/>
              <a:ahLst/>
              <a:cxnLst/>
              <a:rect l="l" t="t" r="r" b="b"/>
              <a:pathLst>
                <a:path w="440" h="403" extrusionOk="0">
                  <a:moveTo>
                    <a:pt x="221" y="0"/>
                  </a:moveTo>
                  <a:cubicBezTo>
                    <a:pt x="207" y="0"/>
                    <a:pt x="193" y="2"/>
                    <a:pt x="179" y="4"/>
                  </a:cubicBezTo>
                  <a:cubicBezTo>
                    <a:pt x="70" y="26"/>
                    <a:pt x="1" y="134"/>
                    <a:pt x="23" y="242"/>
                  </a:cubicBezTo>
                  <a:cubicBezTo>
                    <a:pt x="43" y="338"/>
                    <a:pt x="127" y="403"/>
                    <a:pt x="220" y="403"/>
                  </a:cubicBezTo>
                  <a:cubicBezTo>
                    <a:pt x="234" y="403"/>
                    <a:pt x="247" y="401"/>
                    <a:pt x="260" y="399"/>
                  </a:cubicBezTo>
                  <a:cubicBezTo>
                    <a:pt x="369" y="377"/>
                    <a:pt x="439" y="269"/>
                    <a:pt x="417" y="161"/>
                  </a:cubicBezTo>
                  <a:cubicBezTo>
                    <a:pt x="398" y="66"/>
                    <a:pt x="315" y="0"/>
                    <a:pt x="221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50"/>
            <p:cNvSpPr/>
            <p:nvPr/>
          </p:nvSpPr>
          <p:spPr>
            <a:xfrm>
              <a:off x="3485045" y="3287326"/>
              <a:ext cx="18912" cy="17298"/>
            </a:xfrm>
            <a:custGeom>
              <a:avLst/>
              <a:gdLst/>
              <a:ahLst/>
              <a:cxnLst/>
              <a:rect l="l" t="t" r="r" b="b"/>
              <a:pathLst>
                <a:path w="375" h="343" extrusionOk="0">
                  <a:moveTo>
                    <a:pt x="187" y="0"/>
                  </a:moveTo>
                  <a:cubicBezTo>
                    <a:pt x="176" y="0"/>
                    <a:pt x="165" y="1"/>
                    <a:pt x="153" y="4"/>
                  </a:cubicBezTo>
                  <a:cubicBezTo>
                    <a:pt x="60" y="23"/>
                    <a:pt x="0" y="113"/>
                    <a:pt x="20" y="205"/>
                  </a:cubicBezTo>
                  <a:cubicBezTo>
                    <a:pt x="37" y="287"/>
                    <a:pt x="108" y="342"/>
                    <a:pt x="187" y="342"/>
                  </a:cubicBezTo>
                  <a:cubicBezTo>
                    <a:pt x="199" y="342"/>
                    <a:pt x="210" y="341"/>
                    <a:pt x="222" y="339"/>
                  </a:cubicBezTo>
                  <a:cubicBezTo>
                    <a:pt x="315" y="319"/>
                    <a:pt x="375" y="228"/>
                    <a:pt x="355" y="137"/>
                  </a:cubicBezTo>
                  <a:cubicBezTo>
                    <a:pt x="338" y="56"/>
                    <a:pt x="266" y="0"/>
                    <a:pt x="18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50"/>
            <p:cNvSpPr/>
            <p:nvPr/>
          </p:nvSpPr>
          <p:spPr>
            <a:xfrm>
              <a:off x="3492863" y="3237599"/>
              <a:ext cx="25620" cy="23451"/>
            </a:xfrm>
            <a:custGeom>
              <a:avLst/>
              <a:gdLst/>
              <a:ahLst/>
              <a:cxnLst/>
              <a:rect l="l" t="t" r="r" b="b"/>
              <a:pathLst>
                <a:path w="508" h="465" extrusionOk="0">
                  <a:moveTo>
                    <a:pt x="255" y="1"/>
                  </a:moveTo>
                  <a:cubicBezTo>
                    <a:pt x="239" y="1"/>
                    <a:pt x="223" y="3"/>
                    <a:pt x="207" y="6"/>
                  </a:cubicBezTo>
                  <a:cubicBezTo>
                    <a:pt x="82" y="32"/>
                    <a:pt x="0" y="154"/>
                    <a:pt x="26" y="279"/>
                  </a:cubicBezTo>
                  <a:cubicBezTo>
                    <a:pt x="49" y="389"/>
                    <a:pt x="146" y="465"/>
                    <a:pt x="253" y="465"/>
                  </a:cubicBezTo>
                  <a:cubicBezTo>
                    <a:pt x="269" y="465"/>
                    <a:pt x="285" y="463"/>
                    <a:pt x="300" y="460"/>
                  </a:cubicBezTo>
                  <a:cubicBezTo>
                    <a:pt x="425" y="434"/>
                    <a:pt x="507" y="312"/>
                    <a:pt x="481" y="187"/>
                  </a:cubicBezTo>
                  <a:cubicBezTo>
                    <a:pt x="459" y="77"/>
                    <a:pt x="363" y="1"/>
                    <a:pt x="255" y="1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0"/>
            <p:cNvSpPr/>
            <p:nvPr/>
          </p:nvSpPr>
          <p:spPr>
            <a:xfrm>
              <a:off x="3550508" y="3256814"/>
              <a:ext cx="24006" cy="21938"/>
            </a:xfrm>
            <a:custGeom>
              <a:avLst/>
              <a:gdLst/>
              <a:ahLst/>
              <a:cxnLst/>
              <a:rect l="l" t="t" r="r" b="b"/>
              <a:pathLst>
                <a:path w="476" h="435" extrusionOk="0">
                  <a:moveTo>
                    <a:pt x="237" y="0"/>
                  </a:moveTo>
                  <a:cubicBezTo>
                    <a:pt x="223" y="0"/>
                    <a:pt x="209" y="2"/>
                    <a:pt x="195" y="4"/>
                  </a:cubicBezTo>
                  <a:cubicBezTo>
                    <a:pt x="77" y="29"/>
                    <a:pt x="0" y="143"/>
                    <a:pt x="25" y="260"/>
                  </a:cubicBezTo>
                  <a:cubicBezTo>
                    <a:pt x="47" y="363"/>
                    <a:pt x="136" y="434"/>
                    <a:pt x="237" y="434"/>
                  </a:cubicBezTo>
                  <a:cubicBezTo>
                    <a:pt x="252" y="434"/>
                    <a:pt x="267" y="433"/>
                    <a:pt x="282" y="430"/>
                  </a:cubicBezTo>
                  <a:cubicBezTo>
                    <a:pt x="399" y="405"/>
                    <a:pt x="475" y="292"/>
                    <a:pt x="450" y="174"/>
                  </a:cubicBezTo>
                  <a:cubicBezTo>
                    <a:pt x="429" y="70"/>
                    <a:pt x="339" y="0"/>
                    <a:pt x="237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0"/>
            <p:cNvSpPr/>
            <p:nvPr/>
          </p:nvSpPr>
          <p:spPr>
            <a:xfrm>
              <a:off x="3525392" y="3312038"/>
              <a:ext cx="25620" cy="23451"/>
            </a:xfrm>
            <a:custGeom>
              <a:avLst/>
              <a:gdLst/>
              <a:ahLst/>
              <a:cxnLst/>
              <a:rect l="l" t="t" r="r" b="b"/>
              <a:pathLst>
                <a:path w="508" h="465" extrusionOk="0">
                  <a:moveTo>
                    <a:pt x="254" y="0"/>
                  </a:moveTo>
                  <a:cubicBezTo>
                    <a:pt x="239" y="0"/>
                    <a:pt x="223" y="2"/>
                    <a:pt x="208" y="5"/>
                  </a:cubicBezTo>
                  <a:cubicBezTo>
                    <a:pt x="83" y="31"/>
                    <a:pt x="1" y="154"/>
                    <a:pt x="27" y="279"/>
                  </a:cubicBezTo>
                  <a:cubicBezTo>
                    <a:pt x="49" y="389"/>
                    <a:pt x="146" y="465"/>
                    <a:pt x="254" y="465"/>
                  </a:cubicBezTo>
                  <a:cubicBezTo>
                    <a:pt x="270" y="465"/>
                    <a:pt x="285" y="463"/>
                    <a:pt x="301" y="460"/>
                  </a:cubicBezTo>
                  <a:cubicBezTo>
                    <a:pt x="426" y="434"/>
                    <a:pt x="508" y="311"/>
                    <a:pt x="482" y="186"/>
                  </a:cubicBezTo>
                  <a:cubicBezTo>
                    <a:pt x="459" y="76"/>
                    <a:pt x="362" y="0"/>
                    <a:pt x="25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0"/>
            <p:cNvSpPr/>
            <p:nvPr/>
          </p:nvSpPr>
          <p:spPr>
            <a:xfrm>
              <a:off x="3449944" y="3321470"/>
              <a:ext cx="25519" cy="23502"/>
            </a:xfrm>
            <a:custGeom>
              <a:avLst/>
              <a:gdLst/>
              <a:ahLst/>
              <a:cxnLst/>
              <a:rect l="l" t="t" r="r" b="b"/>
              <a:pathLst>
                <a:path w="506" h="466" extrusionOk="0">
                  <a:moveTo>
                    <a:pt x="254" y="0"/>
                  </a:moveTo>
                  <a:cubicBezTo>
                    <a:pt x="238" y="0"/>
                    <a:pt x="223" y="2"/>
                    <a:pt x="207" y="5"/>
                  </a:cubicBezTo>
                  <a:cubicBezTo>
                    <a:pt x="81" y="31"/>
                    <a:pt x="0" y="154"/>
                    <a:pt x="26" y="279"/>
                  </a:cubicBezTo>
                  <a:cubicBezTo>
                    <a:pt x="49" y="389"/>
                    <a:pt x="145" y="465"/>
                    <a:pt x="253" y="465"/>
                  </a:cubicBezTo>
                  <a:cubicBezTo>
                    <a:pt x="269" y="465"/>
                    <a:pt x="284" y="463"/>
                    <a:pt x="300" y="460"/>
                  </a:cubicBezTo>
                  <a:cubicBezTo>
                    <a:pt x="425" y="434"/>
                    <a:pt x="506" y="311"/>
                    <a:pt x="481" y="186"/>
                  </a:cubicBezTo>
                  <a:cubicBezTo>
                    <a:pt x="458" y="76"/>
                    <a:pt x="362" y="0"/>
                    <a:pt x="254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0"/>
            <p:cNvSpPr/>
            <p:nvPr/>
          </p:nvSpPr>
          <p:spPr>
            <a:xfrm>
              <a:off x="3539261" y="3202144"/>
              <a:ext cx="22190" cy="20375"/>
            </a:xfrm>
            <a:custGeom>
              <a:avLst/>
              <a:gdLst/>
              <a:ahLst/>
              <a:cxnLst/>
              <a:rect l="l" t="t" r="r" b="b"/>
              <a:pathLst>
                <a:path w="440" h="404" extrusionOk="0">
                  <a:moveTo>
                    <a:pt x="221" y="0"/>
                  </a:moveTo>
                  <a:cubicBezTo>
                    <a:pt x="208" y="0"/>
                    <a:pt x="194" y="1"/>
                    <a:pt x="180" y="4"/>
                  </a:cubicBezTo>
                  <a:cubicBezTo>
                    <a:pt x="71" y="27"/>
                    <a:pt x="1" y="134"/>
                    <a:pt x="24" y="242"/>
                  </a:cubicBezTo>
                  <a:cubicBezTo>
                    <a:pt x="43" y="338"/>
                    <a:pt x="128" y="403"/>
                    <a:pt x="222" y="403"/>
                  </a:cubicBezTo>
                  <a:cubicBezTo>
                    <a:pt x="235" y="403"/>
                    <a:pt x="248" y="402"/>
                    <a:pt x="262" y="400"/>
                  </a:cubicBezTo>
                  <a:cubicBezTo>
                    <a:pt x="370" y="377"/>
                    <a:pt x="440" y="270"/>
                    <a:pt x="418" y="162"/>
                  </a:cubicBezTo>
                  <a:cubicBezTo>
                    <a:pt x="397" y="65"/>
                    <a:pt x="314" y="0"/>
                    <a:pt x="221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0"/>
            <p:cNvSpPr/>
            <p:nvPr/>
          </p:nvSpPr>
          <p:spPr>
            <a:xfrm>
              <a:off x="3643003" y="3240322"/>
              <a:ext cx="2219" cy="10742"/>
            </a:xfrm>
            <a:custGeom>
              <a:avLst/>
              <a:gdLst/>
              <a:ahLst/>
              <a:cxnLst/>
              <a:rect l="l" t="t" r="r" b="b"/>
              <a:pathLst>
                <a:path w="44" h="213" extrusionOk="0">
                  <a:moveTo>
                    <a:pt x="0" y="0"/>
                  </a:moveTo>
                  <a:cubicBezTo>
                    <a:pt x="0" y="1"/>
                    <a:pt x="11" y="48"/>
                    <a:pt x="22" y="107"/>
                  </a:cubicBezTo>
                  <a:cubicBezTo>
                    <a:pt x="11" y="47"/>
                    <a:pt x="0" y="1"/>
                    <a:pt x="0" y="0"/>
                  </a:cubicBezTo>
                  <a:close/>
                  <a:moveTo>
                    <a:pt x="22" y="107"/>
                  </a:moveTo>
                  <a:cubicBezTo>
                    <a:pt x="33" y="165"/>
                    <a:pt x="44" y="212"/>
                    <a:pt x="44" y="212"/>
                  </a:cubicBezTo>
                  <a:cubicBezTo>
                    <a:pt x="44" y="212"/>
                    <a:pt x="36" y="165"/>
                    <a:pt x="22" y="107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4841;p60">
            <a:extLst>
              <a:ext uri="{FF2B5EF4-FFF2-40B4-BE49-F238E27FC236}">
                <a16:creationId xmlns:a16="http://schemas.microsoft.com/office/drawing/2014/main" id="{1E88D217-359F-F015-8F25-069470BFCDBB}"/>
              </a:ext>
            </a:extLst>
          </p:cNvPr>
          <p:cNvSpPr txBox="1">
            <a:spLocks/>
          </p:cNvSpPr>
          <p:nvPr/>
        </p:nvSpPr>
        <p:spPr>
          <a:xfrm>
            <a:off x="2395249" y="1791725"/>
            <a:ext cx="4353503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pPr algn="ctr"/>
            <a:r>
              <a:rPr lang="en-US" sz="72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Google Shape;4842;p60">
            <a:extLst>
              <a:ext uri="{FF2B5EF4-FFF2-40B4-BE49-F238E27FC236}">
                <a16:creationId xmlns:a16="http://schemas.microsoft.com/office/drawing/2014/main" id="{A4F88648-AAD8-102F-87FF-9D55411B1650}"/>
              </a:ext>
            </a:extLst>
          </p:cNvPr>
          <p:cNvSpPr txBox="1">
            <a:spLocks/>
          </p:cNvSpPr>
          <p:nvPr/>
        </p:nvSpPr>
        <p:spPr>
          <a:xfrm>
            <a:off x="3271642" y="2939004"/>
            <a:ext cx="2600716" cy="408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Do you have any questions?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p37"/>
          <p:cNvSpPr txBox="1">
            <a:spLocks noGrp="1"/>
          </p:cNvSpPr>
          <p:nvPr>
            <p:ph type="subTitle" idx="1"/>
          </p:nvPr>
        </p:nvSpPr>
        <p:spPr>
          <a:xfrm rot="183">
            <a:off x="1353105" y="2411718"/>
            <a:ext cx="6449991" cy="14011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the lesson, students will have revised the language they have learnt in Units 7 – 8 – 9.</a:t>
            </a:r>
          </a:p>
        </p:txBody>
      </p:sp>
      <p:sp>
        <p:nvSpPr>
          <p:cNvPr id="2602" name="Google Shape;2602;p37"/>
          <p:cNvSpPr txBox="1">
            <a:spLocks noGrp="1"/>
          </p:cNvSpPr>
          <p:nvPr>
            <p:ph type="title"/>
          </p:nvPr>
        </p:nvSpPr>
        <p:spPr>
          <a:xfrm>
            <a:off x="2600058" y="1324067"/>
            <a:ext cx="3943883" cy="10096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Objective</a:t>
            </a:r>
            <a:endParaRPr sz="7200" dirty="0"/>
          </a:p>
        </p:txBody>
      </p:sp>
      <p:sp>
        <p:nvSpPr>
          <p:cNvPr id="2603" name="Google Shape;2603;p37"/>
          <p:cNvSpPr/>
          <p:nvPr/>
        </p:nvSpPr>
        <p:spPr>
          <a:xfrm flipH="1">
            <a:off x="8288019" y="2666695"/>
            <a:ext cx="161942" cy="374921"/>
          </a:xfrm>
          <a:custGeom>
            <a:avLst/>
            <a:gdLst/>
            <a:ahLst/>
            <a:cxnLst/>
            <a:rect l="l" t="t" r="r" b="b"/>
            <a:pathLst>
              <a:path w="2092" h="4843" extrusionOk="0">
                <a:moveTo>
                  <a:pt x="1130" y="1"/>
                </a:moveTo>
                <a:lnTo>
                  <a:pt x="1130" y="10"/>
                </a:lnTo>
                <a:cubicBezTo>
                  <a:pt x="572" y="518"/>
                  <a:pt x="22" y="1390"/>
                  <a:pt x="11" y="2147"/>
                </a:cubicBezTo>
                <a:cubicBezTo>
                  <a:pt x="1" y="2910"/>
                  <a:pt x="237" y="3656"/>
                  <a:pt x="570" y="4340"/>
                </a:cubicBezTo>
                <a:cubicBezTo>
                  <a:pt x="659" y="4523"/>
                  <a:pt x="734" y="4679"/>
                  <a:pt x="866" y="4831"/>
                </a:cubicBezTo>
                <a:lnTo>
                  <a:pt x="866" y="4843"/>
                </a:lnTo>
                <a:lnTo>
                  <a:pt x="871" y="4838"/>
                </a:lnTo>
                <a:cubicBezTo>
                  <a:pt x="872" y="4839"/>
                  <a:pt x="874" y="4841"/>
                  <a:pt x="875" y="4843"/>
                </a:cubicBezTo>
                <a:lnTo>
                  <a:pt x="875" y="4834"/>
                </a:lnTo>
                <a:cubicBezTo>
                  <a:pt x="1022" y="4696"/>
                  <a:pt x="1114" y="4550"/>
                  <a:pt x="1223" y="4378"/>
                </a:cubicBezTo>
                <a:cubicBezTo>
                  <a:pt x="1627" y="3738"/>
                  <a:pt x="1944" y="3021"/>
                  <a:pt x="2018" y="2264"/>
                </a:cubicBezTo>
                <a:cubicBezTo>
                  <a:pt x="2091" y="1510"/>
                  <a:pt x="1638" y="580"/>
                  <a:pt x="1140" y="11"/>
                </a:cubicBezTo>
                <a:lnTo>
                  <a:pt x="1140" y="3"/>
                </a:lnTo>
                <a:cubicBezTo>
                  <a:pt x="1137" y="4"/>
                  <a:pt x="1136" y="5"/>
                  <a:pt x="1135" y="6"/>
                </a:cubicBezTo>
                <a:cubicBezTo>
                  <a:pt x="1134" y="5"/>
                  <a:pt x="1132" y="3"/>
                  <a:pt x="11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37"/>
          <p:cNvSpPr/>
          <p:nvPr/>
        </p:nvSpPr>
        <p:spPr>
          <a:xfrm flipH="1">
            <a:off x="7342686" y="3185454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DE8B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5" name="Google Shape;2605;p37"/>
          <p:cNvGrpSpPr/>
          <p:nvPr/>
        </p:nvGrpSpPr>
        <p:grpSpPr>
          <a:xfrm>
            <a:off x="7698311" y="2884241"/>
            <a:ext cx="1341350" cy="1626323"/>
            <a:chOff x="7747154" y="2962344"/>
            <a:chExt cx="1276868" cy="1547995"/>
          </a:xfrm>
        </p:grpSpPr>
        <p:sp>
          <p:nvSpPr>
            <p:cNvPr id="2606" name="Google Shape;2606;p37"/>
            <p:cNvSpPr/>
            <p:nvPr/>
          </p:nvSpPr>
          <p:spPr>
            <a:xfrm flipH="1">
              <a:off x="7846937" y="2962344"/>
              <a:ext cx="561842" cy="1527940"/>
            </a:xfrm>
            <a:custGeom>
              <a:avLst/>
              <a:gdLst/>
              <a:ahLst/>
              <a:cxnLst/>
              <a:rect l="l" t="t" r="r" b="b"/>
              <a:pathLst>
                <a:path w="7258" h="19737" extrusionOk="0">
                  <a:moveTo>
                    <a:pt x="439" y="0"/>
                  </a:moveTo>
                  <a:cubicBezTo>
                    <a:pt x="399" y="0"/>
                    <a:pt x="361" y="11"/>
                    <a:pt x="329" y="30"/>
                  </a:cubicBezTo>
                  <a:cubicBezTo>
                    <a:pt x="262" y="68"/>
                    <a:pt x="218" y="137"/>
                    <a:pt x="213" y="219"/>
                  </a:cubicBezTo>
                  <a:cubicBezTo>
                    <a:pt x="211" y="256"/>
                    <a:pt x="28" y="3996"/>
                    <a:pt x="747" y="8234"/>
                  </a:cubicBezTo>
                  <a:cubicBezTo>
                    <a:pt x="1705" y="13876"/>
                    <a:pt x="3824" y="17843"/>
                    <a:pt x="6875" y="19703"/>
                  </a:cubicBezTo>
                  <a:cubicBezTo>
                    <a:pt x="6913" y="19726"/>
                    <a:pt x="6954" y="19737"/>
                    <a:pt x="6994" y="19737"/>
                  </a:cubicBezTo>
                  <a:cubicBezTo>
                    <a:pt x="7072" y="19737"/>
                    <a:pt x="7148" y="19698"/>
                    <a:pt x="7192" y="19628"/>
                  </a:cubicBezTo>
                  <a:cubicBezTo>
                    <a:pt x="7258" y="19519"/>
                    <a:pt x="7224" y="19376"/>
                    <a:pt x="7115" y="19310"/>
                  </a:cubicBezTo>
                  <a:cubicBezTo>
                    <a:pt x="1" y="14970"/>
                    <a:pt x="666" y="390"/>
                    <a:pt x="674" y="243"/>
                  </a:cubicBezTo>
                  <a:cubicBezTo>
                    <a:pt x="680" y="116"/>
                    <a:pt x="583" y="7"/>
                    <a:pt x="455" y="1"/>
                  </a:cubicBezTo>
                  <a:cubicBezTo>
                    <a:pt x="449" y="0"/>
                    <a:pt x="444" y="0"/>
                    <a:pt x="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7"/>
            <p:cNvSpPr/>
            <p:nvPr/>
          </p:nvSpPr>
          <p:spPr>
            <a:xfrm flipH="1">
              <a:off x="8368293" y="3030005"/>
              <a:ext cx="259865" cy="234877"/>
            </a:xfrm>
            <a:custGeom>
              <a:avLst/>
              <a:gdLst/>
              <a:ahLst/>
              <a:cxnLst/>
              <a:rect l="l" t="t" r="r" b="b"/>
              <a:pathLst>
                <a:path w="3357" h="3034" extrusionOk="0">
                  <a:moveTo>
                    <a:pt x="7" y="1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13"/>
                  </a:lnTo>
                  <a:cubicBezTo>
                    <a:pt x="48" y="724"/>
                    <a:pt x="358" y="1640"/>
                    <a:pt x="901" y="2090"/>
                  </a:cubicBezTo>
                  <a:cubicBezTo>
                    <a:pt x="1446" y="2542"/>
                    <a:pt x="2126" y="2805"/>
                    <a:pt x="2815" y="2959"/>
                  </a:cubicBezTo>
                  <a:cubicBezTo>
                    <a:pt x="2982" y="2997"/>
                    <a:pt x="3125" y="3029"/>
                    <a:pt x="3289" y="3029"/>
                  </a:cubicBezTo>
                  <a:cubicBezTo>
                    <a:pt x="3307" y="3029"/>
                    <a:pt x="3325" y="3028"/>
                    <a:pt x="3344" y="3028"/>
                  </a:cubicBezTo>
                  <a:lnTo>
                    <a:pt x="3350" y="3034"/>
                  </a:lnTo>
                  <a:lnTo>
                    <a:pt x="3350" y="3028"/>
                  </a:lnTo>
                  <a:lnTo>
                    <a:pt x="3357" y="3028"/>
                  </a:lnTo>
                  <a:lnTo>
                    <a:pt x="3350" y="3020"/>
                  </a:lnTo>
                  <a:cubicBezTo>
                    <a:pt x="3337" y="2831"/>
                    <a:pt x="3285" y="2679"/>
                    <a:pt x="3224" y="2498"/>
                  </a:cubicBezTo>
                  <a:cubicBezTo>
                    <a:pt x="2996" y="1824"/>
                    <a:pt x="2661" y="1172"/>
                    <a:pt x="2155" y="674"/>
                  </a:cubicBezTo>
                  <a:cubicBezTo>
                    <a:pt x="1690" y="216"/>
                    <a:pt x="854" y="3"/>
                    <a:pt x="175" y="3"/>
                  </a:cubicBezTo>
                  <a:cubicBezTo>
                    <a:pt x="120" y="3"/>
                    <a:pt x="66" y="4"/>
                    <a:pt x="13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7"/>
            <p:cNvSpPr/>
            <p:nvPr/>
          </p:nvSpPr>
          <p:spPr>
            <a:xfrm flipH="1">
              <a:off x="8347393" y="3333937"/>
              <a:ext cx="283243" cy="209098"/>
            </a:xfrm>
            <a:custGeom>
              <a:avLst/>
              <a:gdLst/>
              <a:ahLst/>
              <a:cxnLst/>
              <a:rect l="l" t="t" r="r" b="b"/>
              <a:pathLst>
                <a:path w="3659" h="2701" extrusionOk="0">
                  <a:moveTo>
                    <a:pt x="554" y="0"/>
                  </a:moveTo>
                  <a:cubicBezTo>
                    <a:pt x="365" y="0"/>
                    <a:pt x="182" y="15"/>
                    <a:pt x="14" y="42"/>
                  </a:cubicBezTo>
                  <a:lnTo>
                    <a:pt x="6" y="37"/>
                  </a:lnTo>
                  <a:lnTo>
                    <a:pt x="6" y="37"/>
                  </a:lnTo>
                  <a:cubicBezTo>
                    <a:pt x="6" y="39"/>
                    <a:pt x="8" y="41"/>
                    <a:pt x="8" y="43"/>
                  </a:cubicBezTo>
                  <a:cubicBezTo>
                    <a:pt x="4" y="44"/>
                    <a:pt x="3" y="44"/>
                    <a:pt x="0" y="44"/>
                  </a:cubicBezTo>
                  <a:lnTo>
                    <a:pt x="9" y="49"/>
                  </a:lnTo>
                  <a:cubicBezTo>
                    <a:pt x="126" y="750"/>
                    <a:pt x="532" y="1630"/>
                    <a:pt x="1119" y="2018"/>
                  </a:cubicBezTo>
                  <a:cubicBezTo>
                    <a:pt x="1709" y="2408"/>
                    <a:pt x="2413" y="2597"/>
                    <a:pt x="3113" y="2674"/>
                  </a:cubicBezTo>
                  <a:cubicBezTo>
                    <a:pt x="3233" y="2688"/>
                    <a:pt x="3340" y="2701"/>
                    <a:pt x="3450" y="2701"/>
                  </a:cubicBezTo>
                  <a:cubicBezTo>
                    <a:pt x="3514" y="2701"/>
                    <a:pt x="3578" y="2696"/>
                    <a:pt x="3646" y="2686"/>
                  </a:cubicBezTo>
                  <a:lnTo>
                    <a:pt x="3654" y="2691"/>
                  </a:lnTo>
                  <a:cubicBezTo>
                    <a:pt x="3654" y="2689"/>
                    <a:pt x="3653" y="2687"/>
                    <a:pt x="3653" y="2685"/>
                  </a:cubicBezTo>
                  <a:cubicBezTo>
                    <a:pt x="3655" y="2684"/>
                    <a:pt x="3656" y="2684"/>
                    <a:pt x="3659" y="2684"/>
                  </a:cubicBezTo>
                  <a:lnTo>
                    <a:pt x="3650" y="2679"/>
                  </a:lnTo>
                  <a:cubicBezTo>
                    <a:pt x="3618" y="2490"/>
                    <a:pt x="3549" y="2344"/>
                    <a:pt x="3469" y="2172"/>
                  </a:cubicBezTo>
                  <a:cubicBezTo>
                    <a:pt x="3172" y="1526"/>
                    <a:pt x="2770" y="913"/>
                    <a:pt x="2215" y="473"/>
                  </a:cubicBezTo>
                  <a:cubicBezTo>
                    <a:pt x="1796" y="142"/>
                    <a:pt x="1147" y="0"/>
                    <a:pt x="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7"/>
            <p:cNvSpPr/>
            <p:nvPr/>
          </p:nvSpPr>
          <p:spPr>
            <a:xfrm flipH="1">
              <a:off x="8282910" y="3634773"/>
              <a:ext cx="312195" cy="176351"/>
            </a:xfrm>
            <a:custGeom>
              <a:avLst/>
              <a:gdLst/>
              <a:ahLst/>
              <a:cxnLst/>
              <a:rect l="l" t="t" r="r" b="b"/>
              <a:pathLst>
                <a:path w="4033" h="2278" extrusionOk="0">
                  <a:moveTo>
                    <a:pt x="1139" y="1"/>
                  </a:moveTo>
                  <a:cubicBezTo>
                    <a:pt x="744" y="1"/>
                    <a:pt x="343" y="70"/>
                    <a:pt x="13" y="181"/>
                  </a:cubicBezTo>
                  <a:lnTo>
                    <a:pt x="5" y="177"/>
                  </a:lnTo>
                  <a:lnTo>
                    <a:pt x="5" y="177"/>
                  </a:lnTo>
                  <a:cubicBezTo>
                    <a:pt x="6" y="178"/>
                    <a:pt x="6" y="181"/>
                    <a:pt x="8" y="182"/>
                  </a:cubicBezTo>
                  <a:cubicBezTo>
                    <a:pt x="5" y="182"/>
                    <a:pt x="3" y="182"/>
                    <a:pt x="1" y="183"/>
                  </a:cubicBezTo>
                  <a:lnTo>
                    <a:pt x="9" y="187"/>
                  </a:lnTo>
                  <a:cubicBezTo>
                    <a:pt x="237" y="859"/>
                    <a:pt x="779" y="1660"/>
                    <a:pt x="1421" y="1947"/>
                  </a:cubicBezTo>
                  <a:cubicBezTo>
                    <a:pt x="1963" y="2189"/>
                    <a:pt x="2559" y="2277"/>
                    <a:pt x="3154" y="2277"/>
                  </a:cubicBezTo>
                  <a:cubicBezTo>
                    <a:pt x="3268" y="2277"/>
                    <a:pt x="3381" y="2274"/>
                    <a:pt x="3494" y="2268"/>
                  </a:cubicBezTo>
                  <a:cubicBezTo>
                    <a:pt x="3682" y="2258"/>
                    <a:pt x="3842" y="2250"/>
                    <a:pt x="4021" y="2192"/>
                  </a:cubicBezTo>
                  <a:lnTo>
                    <a:pt x="4029" y="2196"/>
                  </a:lnTo>
                  <a:cubicBezTo>
                    <a:pt x="4027" y="2193"/>
                    <a:pt x="4027" y="2192"/>
                    <a:pt x="4026" y="2188"/>
                  </a:cubicBezTo>
                  <a:cubicBezTo>
                    <a:pt x="4029" y="2188"/>
                    <a:pt x="4030" y="2188"/>
                    <a:pt x="4033" y="2187"/>
                  </a:cubicBezTo>
                  <a:lnTo>
                    <a:pt x="4024" y="2184"/>
                  </a:lnTo>
                  <a:cubicBezTo>
                    <a:pt x="3962" y="2006"/>
                    <a:pt x="3872" y="1873"/>
                    <a:pt x="3765" y="1716"/>
                  </a:cubicBezTo>
                  <a:cubicBezTo>
                    <a:pt x="3366" y="1126"/>
                    <a:pt x="2873" y="588"/>
                    <a:pt x="2253" y="245"/>
                  </a:cubicBezTo>
                  <a:cubicBezTo>
                    <a:pt x="1942" y="73"/>
                    <a:pt x="1544" y="1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7"/>
            <p:cNvSpPr/>
            <p:nvPr/>
          </p:nvSpPr>
          <p:spPr>
            <a:xfrm flipH="1">
              <a:off x="8197914" y="3914319"/>
              <a:ext cx="341533" cy="151191"/>
            </a:xfrm>
            <a:custGeom>
              <a:avLst/>
              <a:gdLst/>
              <a:ahLst/>
              <a:cxnLst/>
              <a:rect l="l" t="t" r="r" b="b"/>
              <a:pathLst>
                <a:path w="4412" h="1953" extrusionOk="0">
                  <a:moveTo>
                    <a:pt x="1776" y="1"/>
                  </a:moveTo>
                  <a:cubicBezTo>
                    <a:pt x="1170" y="1"/>
                    <a:pt x="483" y="261"/>
                    <a:pt x="11" y="579"/>
                  </a:cubicBezTo>
                  <a:lnTo>
                    <a:pt x="3" y="578"/>
                  </a:lnTo>
                  <a:lnTo>
                    <a:pt x="3" y="578"/>
                  </a:lnTo>
                  <a:cubicBezTo>
                    <a:pt x="4" y="579"/>
                    <a:pt x="5" y="582"/>
                    <a:pt x="6" y="583"/>
                  </a:cubicBezTo>
                  <a:cubicBezTo>
                    <a:pt x="5" y="584"/>
                    <a:pt x="3" y="585"/>
                    <a:pt x="0" y="587"/>
                  </a:cubicBezTo>
                  <a:lnTo>
                    <a:pt x="10" y="588"/>
                  </a:lnTo>
                  <a:cubicBezTo>
                    <a:pt x="406" y="1178"/>
                    <a:pt x="1136" y="1806"/>
                    <a:pt x="1829" y="1913"/>
                  </a:cubicBezTo>
                  <a:cubicBezTo>
                    <a:pt x="2004" y="1940"/>
                    <a:pt x="2179" y="1953"/>
                    <a:pt x="2355" y="1953"/>
                  </a:cubicBezTo>
                  <a:cubicBezTo>
                    <a:pt x="2882" y="1953"/>
                    <a:pt x="3410" y="1841"/>
                    <a:pt x="3913" y="1673"/>
                  </a:cubicBezTo>
                  <a:cubicBezTo>
                    <a:pt x="4092" y="1613"/>
                    <a:pt x="4245" y="1563"/>
                    <a:pt x="4401" y="1459"/>
                  </a:cubicBezTo>
                  <a:lnTo>
                    <a:pt x="4410" y="1461"/>
                  </a:lnTo>
                  <a:cubicBezTo>
                    <a:pt x="4409" y="1460"/>
                    <a:pt x="4407" y="1457"/>
                    <a:pt x="4406" y="1456"/>
                  </a:cubicBezTo>
                  <a:cubicBezTo>
                    <a:pt x="4407" y="1455"/>
                    <a:pt x="4410" y="1453"/>
                    <a:pt x="4411" y="1452"/>
                  </a:cubicBezTo>
                  <a:lnTo>
                    <a:pt x="4401" y="1451"/>
                  </a:lnTo>
                  <a:cubicBezTo>
                    <a:pt x="4295" y="1296"/>
                    <a:pt x="4172" y="1191"/>
                    <a:pt x="4028" y="1067"/>
                  </a:cubicBezTo>
                  <a:cubicBezTo>
                    <a:pt x="3492" y="604"/>
                    <a:pt x="2876" y="215"/>
                    <a:pt x="2190" y="47"/>
                  </a:cubicBezTo>
                  <a:cubicBezTo>
                    <a:pt x="2059" y="15"/>
                    <a:pt x="1920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7"/>
            <p:cNvSpPr/>
            <p:nvPr/>
          </p:nvSpPr>
          <p:spPr>
            <a:xfrm flipH="1">
              <a:off x="8102312" y="4135030"/>
              <a:ext cx="341533" cy="151114"/>
            </a:xfrm>
            <a:custGeom>
              <a:avLst/>
              <a:gdLst/>
              <a:ahLst/>
              <a:cxnLst/>
              <a:rect l="l" t="t" r="r" b="b"/>
              <a:pathLst>
                <a:path w="4412" h="1952" extrusionOk="0">
                  <a:moveTo>
                    <a:pt x="1773" y="0"/>
                  </a:moveTo>
                  <a:cubicBezTo>
                    <a:pt x="1168" y="0"/>
                    <a:pt x="483" y="260"/>
                    <a:pt x="11" y="578"/>
                  </a:cubicBezTo>
                  <a:lnTo>
                    <a:pt x="2" y="577"/>
                  </a:lnTo>
                  <a:lnTo>
                    <a:pt x="2" y="577"/>
                  </a:lnTo>
                  <a:cubicBezTo>
                    <a:pt x="4" y="578"/>
                    <a:pt x="5" y="581"/>
                    <a:pt x="6" y="582"/>
                  </a:cubicBezTo>
                  <a:cubicBezTo>
                    <a:pt x="5" y="583"/>
                    <a:pt x="2" y="584"/>
                    <a:pt x="1" y="586"/>
                  </a:cubicBezTo>
                  <a:lnTo>
                    <a:pt x="10" y="587"/>
                  </a:lnTo>
                  <a:cubicBezTo>
                    <a:pt x="405" y="1177"/>
                    <a:pt x="1136" y="1806"/>
                    <a:pt x="1829" y="1912"/>
                  </a:cubicBezTo>
                  <a:cubicBezTo>
                    <a:pt x="2004" y="1939"/>
                    <a:pt x="2180" y="1952"/>
                    <a:pt x="2355" y="1952"/>
                  </a:cubicBezTo>
                  <a:cubicBezTo>
                    <a:pt x="2882" y="1952"/>
                    <a:pt x="3410" y="1840"/>
                    <a:pt x="3912" y="1672"/>
                  </a:cubicBezTo>
                  <a:cubicBezTo>
                    <a:pt x="4092" y="1612"/>
                    <a:pt x="4243" y="1563"/>
                    <a:pt x="4401" y="1459"/>
                  </a:cubicBezTo>
                  <a:lnTo>
                    <a:pt x="4410" y="1460"/>
                  </a:lnTo>
                  <a:cubicBezTo>
                    <a:pt x="4408" y="1459"/>
                    <a:pt x="4407" y="1456"/>
                    <a:pt x="4406" y="1455"/>
                  </a:cubicBezTo>
                  <a:cubicBezTo>
                    <a:pt x="4407" y="1454"/>
                    <a:pt x="4410" y="1452"/>
                    <a:pt x="4411" y="1451"/>
                  </a:cubicBezTo>
                  <a:lnTo>
                    <a:pt x="4401" y="1450"/>
                  </a:lnTo>
                  <a:cubicBezTo>
                    <a:pt x="4294" y="1295"/>
                    <a:pt x="4172" y="1190"/>
                    <a:pt x="4029" y="1066"/>
                  </a:cubicBezTo>
                  <a:cubicBezTo>
                    <a:pt x="3492" y="603"/>
                    <a:pt x="2876" y="214"/>
                    <a:pt x="2189" y="47"/>
                  </a:cubicBezTo>
                  <a:cubicBezTo>
                    <a:pt x="2058" y="15"/>
                    <a:pt x="191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7"/>
            <p:cNvSpPr/>
            <p:nvPr/>
          </p:nvSpPr>
          <p:spPr>
            <a:xfrm flipH="1">
              <a:off x="7922256" y="4368824"/>
              <a:ext cx="330308" cy="141515"/>
            </a:xfrm>
            <a:custGeom>
              <a:avLst/>
              <a:gdLst/>
              <a:ahLst/>
              <a:cxnLst/>
              <a:rect l="l" t="t" r="r" b="b"/>
              <a:pathLst>
                <a:path w="4267" h="1828" extrusionOk="0">
                  <a:moveTo>
                    <a:pt x="1805" y="1"/>
                  </a:moveTo>
                  <a:cubicBezTo>
                    <a:pt x="1188" y="1"/>
                    <a:pt x="473" y="333"/>
                    <a:pt x="10" y="711"/>
                  </a:cubicBezTo>
                  <a:lnTo>
                    <a:pt x="2" y="709"/>
                  </a:lnTo>
                  <a:lnTo>
                    <a:pt x="6" y="713"/>
                  </a:lnTo>
                  <a:cubicBezTo>
                    <a:pt x="3" y="714"/>
                    <a:pt x="2" y="716"/>
                    <a:pt x="1" y="717"/>
                  </a:cubicBezTo>
                  <a:lnTo>
                    <a:pt x="8" y="718"/>
                  </a:lnTo>
                  <a:cubicBezTo>
                    <a:pt x="434" y="1243"/>
                    <a:pt x="1181" y="1778"/>
                    <a:pt x="1849" y="1821"/>
                  </a:cubicBezTo>
                  <a:cubicBezTo>
                    <a:pt x="1917" y="1825"/>
                    <a:pt x="1984" y="1827"/>
                    <a:pt x="2051" y="1827"/>
                  </a:cubicBezTo>
                  <a:cubicBezTo>
                    <a:pt x="2655" y="1827"/>
                    <a:pt x="3254" y="1657"/>
                    <a:pt x="3809" y="1414"/>
                  </a:cubicBezTo>
                  <a:cubicBezTo>
                    <a:pt x="3975" y="1342"/>
                    <a:pt x="4115" y="1281"/>
                    <a:pt x="4256" y="1168"/>
                  </a:cubicBezTo>
                  <a:lnTo>
                    <a:pt x="4265" y="1170"/>
                  </a:lnTo>
                  <a:cubicBezTo>
                    <a:pt x="4264" y="1167"/>
                    <a:pt x="4262" y="1166"/>
                    <a:pt x="4261" y="1165"/>
                  </a:cubicBezTo>
                  <a:cubicBezTo>
                    <a:pt x="4264" y="1163"/>
                    <a:pt x="4265" y="1162"/>
                    <a:pt x="4267" y="1161"/>
                  </a:cubicBezTo>
                  <a:lnTo>
                    <a:pt x="4267" y="1161"/>
                  </a:lnTo>
                  <a:lnTo>
                    <a:pt x="4257" y="1162"/>
                  </a:lnTo>
                  <a:cubicBezTo>
                    <a:pt x="4144" y="1023"/>
                    <a:pt x="4018" y="934"/>
                    <a:pt x="3870" y="828"/>
                  </a:cubicBezTo>
                  <a:cubicBezTo>
                    <a:pt x="3321" y="434"/>
                    <a:pt x="2702" y="117"/>
                    <a:pt x="2035" y="18"/>
                  </a:cubicBezTo>
                  <a:cubicBezTo>
                    <a:pt x="1961" y="6"/>
                    <a:pt x="1884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7"/>
            <p:cNvSpPr/>
            <p:nvPr/>
          </p:nvSpPr>
          <p:spPr>
            <a:xfrm flipH="1">
              <a:off x="7747154" y="4159648"/>
              <a:ext cx="181759" cy="291467"/>
            </a:xfrm>
            <a:custGeom>
              <a:avLst/>
              <a:gdLst/>
              <a:ahLst/>
              <a:cxnLst/>
              <a:rect l="l" t="t" r="r" b="b"/>
              <a:pathLst>
                <a:path w="2348" h="3765" extrusionOk="0">
                  <a:moveTo>
                    <a:pt x="2171" y="0"/>
                  </a:moveTo>
                  <a:lnTo>
                    <a:pt x="2167" y="8"/>
                  </a:lnTo>
                  <a:cubicBezTo>
                    <a:pt x="1520" y="187"/>
                    <a:pt x="734" y="661"/>
                    <a:pt x="427" y="1262"/>
                  </a:cubicBezTo>
                  <a:cubicBezTo>
                    <a:pt x="117" y="1867"/>
                    <a:pt x="10" y="2559"/>
                    <a:pt x="5" y="3239"/>
                  </a:cubicBezTo>
                  <a:cubicBezTo>
                    <a:pt x="4" y="3422"/>
                    <a:pt x="1" y="3575"/>
                    <a:pt x="46" y="3751"/>
                  </a:cubicBezTo>
                  <a:lnTo>
                    <a:pt x="42" y="3759"/>
                  </a:lnTo>
                  <a:cubicBezTo>
                    <a:pt x="44" y="3759"/>
                    <a:pt x="45" y="3758"/>
                    <a:pt x="47" y="3758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5" y="3754"/>
                  </a:lnTo>
                  <a:cubicBezTo>
                    <a:pt x="226" y="3704"/>
                    <a:pt x="357" y="3625"/>
                    <a:pt x="512" y="3532"/>
                  </a:cubicBezTo>
                  <a:cubicBezTo>
                    <a:pt x="1090" y="3184"/>
                    <a:pt x="1627" y="2740"/>
                    <a:pt x="1985" y="2165"/>
                  </a:cubicBezTo>
                  <a:cubicBezTo>
                    <a:pt x="2342" y="1593"/>
                    <a:pt x="2348" y="667"/>
                    <a:pt x="2173" y="12"/>
                  </a:cubicBezTo>
                  <a:lnTo>
                    <a:pt x="2177" y="4"/>
                  </a:lnTo>
                  <a:lnTo>
                    <a:pt x="2177" y="4"/>
                  </a:lnTo>
                  <a:cubicBezTo>
                    <a:pt x="2176" y="4"/>
                    <a:pt x="2173" y="5"/>
                    <a:pt x="2172" y="5"/>
                  </a:cubicBezTo>
                  <a:cubicBezTo>
                    <a:pt x="2172" y="4"/>
                    <a:pt x="2171" y="1"/>
                    <a:pt x="2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7"/>
            <p:cNvSpPr/>
            <p:nvPr/>
          </p:nvSpPr>
          <p:spPr>
            <a:xfrm flipH="1">
              <a:off x="7913663" y="3949001"/>
              <a:ext cx="181759" cy="291390"/>
            </a:xfrm>
            <a:custGeom>
              <a:avLst/>
              <a:gdLst/>
              <a:ahLst/>
              <a:cxnLst/>
              <a:rect l="l" t="t" r="r" b="b"/>
              <a:pathLst>
                <a:path w="2348" h="3764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8"/>
                    <a:pt x="734" y="662"/>
                    <a:pt x="425" y="1263"/>
                  </a:cubicBezTo>
                  <a:cubicBezTo>
                    <a:pt x="115" y="1868"/>
                    <a:pt x="10" y="2560"/>
                    <a:pt x="4" y="3239"/>
                  </a:cubicBezTo>
                  <a:cubicBezTo>
                    <a:pt x="3" y="3423"/>
                    <a:pt x="0" y="3576"/>
                    <a:pt x="46" y="3751"/>
                  </a:cubicBezTo>
                  <a:lnTo>
                    <a:pt x="42" y="3760"/>
                  </a:lnTo>
                  <a:cubicBezTo>
                    <a:pt x="44" y="3760"/>
                    <a:pt x="45" y="3759"/>
                    <a:pt x="47" y="3759"/>
                  </a:cubicBezTo>
                  <a:cubicBezTo>
                    <a:pt x="47" y="3760"/>
                    <a:pt x="49" y="3761"/>
                    <a:pt x="49" y="3764"/>
                  </a:cubicBezTo>
                  <a:lnTo>
                    <a:pt x="53" y="3755"/>
                  </a:lnTo>
                  <a:cubicBezTo>
                    <a:pt x="226" y="3705"/>
                    <a:pt x="356" y="3625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1" y="1594"/>
                    <a:pt x="2347" y="668"/>
                    <a:pt x="2172" y="12"/>
                  </a:cubicBezTo>
                  <a:lnTo>
                    <a:pt x="2177" y="5"/>
                  </a:lnTo>
                  <a:lnTo>
                    <a:pt x="2177" y="5"/>
                  </a:lnTo>
                  <a:cubicBezTo>
                    <a:pt x="2176" y="5"/>
                    <a:pt x="2172" y="6"/>
                    <a:pt x="2171" y="6"/>
                  </a:cubicBezTo>
                  <a:cubicBezTo>
                    <a:pt x="2171" y="5"/>
                    <a:pt x="2170" y="2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7"/>
            <p:cNvSpPr/>
            <p:nvPr/>
          </p:nvSpPr>
          <p:spPr>
            <a:xfrm flipH="1">
              <a:off x="8029624" y="3733554"/>
              <a:ext cx="181681" cy="291313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70" y="0"/>
                  </a:moveTo>
                  <a:lnTo>
                    <a:pt x="2165" y="7"/>
                  </a:lnTo>
                  <a:cubicBezTo>
                    <a:pt x="1519" y="187"/>
                    <a:pt x="733" y="661"/>
                    <a:pt x="426" y="1262"/>
                  </a:cubicBezTo>
                  <a:cubicBezTo>
                    <a:pt x="115" y="1867"/>
                    <a:pt x="10" y="2559"/>
                    <a:pt x="5" y="3239"/>
                  </a:cubicBezTo>
                  <a:cubicBezTo>
                    <a:pt x="3" y="3421"/>
                    <a:pt x="0" y="3575"/>
                    <a:pt x="46" y="3751"/>
                  </a:cubicBezTo>
                  <a:lnTo>
                    <a:pt x="42" y="3759"/>
                  </a:lnTo>
                  <a:cubicBezTo>
                    <a:pt x="43" y="3759"/>
                    <a:pt x="46" y="3757"/>
                    <a:pt x="47" y="3757"/>
                  </a:cubicBezTo>
                  <a:cubicBezTo>
                    <a:pt x="47" y="3759"/>
                    <a:pt x="48" y="3760"/>
                    <a:pt x="48" y="3762"/>
                  </a:cubicBezTo>
                  <a:lnTo>
                    <a:pt x="53" y="3753"/>
                  </a:lnTo>
                  <a:cubicBezTo>
                    <a:pt x="225" y="3704"/>
                    <a:pt x="355" y="3624"/>
                    <a:pt x="510" y="3532"/>
                  </a:cubicBezTo>
                  <a:cubicBezTo>
                    <a:pt x="1089" y="3183"/>
                    <a:pt x="1626" y="2740"/>
                    <a:pt x="1983" y="2164"/>
                  </a:cubicBezTo>
                  <a:cubicBezTo>
                    <a:pt x="2340" y="1593"/>
                    <a:pt x="2346" y="667"/>
                    <a:pt x="2173" y="12"/>
                  </a:cubicBezTo>
                  <a:lnTo>
                    <a:pt x="2176" y="3"/>
                  </a:lnTo>
                  <a:lnTo>
                    <a:pt x="2176" y="3"/>
                  </a:lnTo>
                  <a:cubicBezTo>
                    <a:pt x="2175" y="3"/>
                    <a:pt x="2173" y="5"/>
                    <a:pt x="2171" y="5"/>
                  </a:cubicBezTo>
                  <a:cubicBezTo>
                    <a:pt x="2171" y="4"/>
                    <a:pt x="2170" y="1"/>
                    <a:pt x="2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7"/>
            <p:cNvSpPr/>
            <p:nvPr/>
          </p:nvSpPr>
          <p:spPr>
            <a:xfrm flipH="1">
              <a:off x="8094726" y="3502625"/>
              <a:ext cx="181759" cy="291545"/>
            </a:xfrm>
            <a:custGeom>
              <a:avLst/>
              <a:gdLst/>
              <a:ahLst/>
              <a:cxnLst/>
              <a:rect l="l" t="t" r="r" b="b"/>
              <a:pathLst>
                <a:path w="2348" h="3766" extrusionOk="0">
                  <a:moveTo>
                    <a:pt x="2170" y="1"/>
                  </a:moveTo>
                  <a:lnTo>
                    <a:pt x="2166" y="9"/>
                  </a:lnTo>
                  <a:cubicBezTo>
                    <a:pt x="1520" y="189"/>
                    <a:pt x="734" y="662"/>
                    <a:pt x="426" y="1263"/>
                  </a:cubicBezTo>
                  <a:cubicBezTo>
                    <a:pt x="115" y="1868"/>
                    <a:pt x="10" y="2560"/>
                    <a:pt x="5" y="3241"/>
                  </a:cubicBezTo>
                  <a:cubicBezTo>
                    <a:pt x="4" y="3423"/>
                    <a:pt x="0" y="3577"/>
                    <a:pt x="46" y="3753"/>
                  </a:cubicBezTo>
                  <a:lnTo>
                    <a:pt x="42" y="3760"/>
                  </a:lnTo>
                  <a:cubicBezTo>
                    <a:pt x="43" y="3760"/>
                    <a:pt x="45" y="3759"/>
                    <a:pt x="47" y="3759"/>
                  </a:cubicBezTo>
                  <a:cubicBezTo>
                    <a:pt x="47" y="3761"/>
                    <a:pt x="48" y="3763"/>
                    <a:pt x="48" y="3765"/>
                  </a:cubicBezTo>
                  <a:lnTo>
                    <a:pt x="53" y="3755"/>
                  </a:lnTo>
                  <a:cubicBezTo>
                    <a:pt x="226" y="3705"/>
                    <a:pt x="356" y="3626"/>
                    <a:pt x="511" y="3532"/>
                  </a:cubicBezTo>
                  <a:cubicBezTo>
                    <a:pt x="1089" y="3185"/>
                    <a:pt x="1625" y="2741"/>
                    <a:pt x="1984" y="2166"/>
                  </a:cubicBezTo>
                  <a:cubicBezTo>
                    <a:pt x="2340" y="1594"/>
                    <a:pt x="2348" y="668"/>
                    <a:pt x="2173" y="12"/>
                  </a:cubicBezTo>
                  <a:lnTo>
                    <a:pt x="2177" y="5"/>
                  </a:lnTo>
                  <a:cubicBezTo>
                    <a:pt x="2175" y="5"/>
                    <a:pt x="2173" y="6"/>
                    <a:pt x="2172" y="6"/>
                  </a:cubicBezTo>
                  <a:cubicBezTo>
                    <a:pt x="2172" y="5"/>
                    <a:pt x="2170" y="3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7"/>
            <p:cNvSpPr/>
            <p:nvPr/>
          </p:nvSpPr>
          <p:spPr>
            <a:xfrm flipH="1">
              <a:off x="8154796" y="3261863"/>
              <a:ext cx="181681" cy="291313"/>
            </a:xfrm>
            <a:custGeom>
              <a:avLst/>
              <a:gdLst/>
              <a:ahLst/>
              <a:cxnLst/>
              <a:rect l="l" t="t" r="r" b="b"/>
              <a:pathLst>
                <a:path w="2347" h="3763" extrusionOk="0">
                  <a:moveTo>
                    <a:pt x="2169" y="0"/>
                  </a:moveTo>
                  <a:lnTo>
                    <a:pt x="2166" y="8"/>
                  </a:lnTo>
                  <a:cubicBezTo>
                    <a:pt x="1519" y="188"/>
                    <a:pt x="733" y="661"/>
                    <a:pt x="425" y="1262"/>
                  </a:cubicBezTo>
                  <a:cubicBezTo>
                    <a:pt x="114" y="1868"/>
                    <a:pt x="9" y="2560"/>
                    <a:pt x="4" y="3239"/>
                  </a:cubicBezTo>
                  <a:cubicBezTo>
                    <a:pt x="3" y="3421"/>
                    <a:pt x="1" y="3575"/>
                    <a:pt x="45" y="3751"/>
                  </a:cubicBezTo>
                  <a:lnTo>
                    <a:pt x="41" y="3760"/>
                  </a:lnTo>
                  <a:cubicBezTo>
                    <a:pt x="42" y="3760"/>
                    <a:pt x="44" y="3757"/>
                    <a:pt x="46" y="3757"/>
                  </a:cubicBezTo>
                  <a:cubicBezTo>
                    <a:pt x="46" y="3760"/>
                    <a:pt x="47" y="3761"/>
                    <a:pt x="47" y="3763"/>
                  </a:cubicBezTo>
                  <a:lnTo>
                    <a:pt x="52" y="3754"/>
                  </a:lnTo>
                  <a:cubicBezTo>
                    <a:pt x="225" y="3705"/>
                    <a:pt x="355" y="3625"/>
                    <a:pt x="511" y="3532"/>
                  </a:cubicBezTo>
                  <a:cubicBezTo>
                    <a:pt x="1088" y="3183"/>
                    <a:pt x="1624" y="2741"/>
                    <a:pt x="1984" y="2164"/>
                  </a:cubicBezTo>
                  <a:cubicBezTo>
                    <a:pt x="2339" y="1593"/>
                    <a:pt x="2347" y="668"/>
                    <a:pt x="2172" y="12"/>
                  </a:cubicBezTo>
                  <a:lnTo>
                    <a:pt x="2176" y="4"/>
                  </a:lnTo>
                  <a:cubicBezTo>
                    <a:pt x="2174" y="4"/>
                    <a:pt x="2172" y="6"/>
                    <a:pt x="2171" y="6"/>
                  </a:cubicBezTo>
                  <a:cubicBezTo>
                    <a:pt x="2171" y="5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7"/>
            <p:cNvSpPr/>
            <p:nvPr/>
          </p:nvSpPr>
          <p:spPr>
            <a:xfrm flipH="1">
              <a:off x="8189398" y="2974962"/>
              <a:ext cx="181604" cy="291390"/>
            </a:xfrm>
            <a:custGeom>
              <a:avLst/>
              <a:gdLst/>
              <a:ahLst/>
              <a:cxnLst/>
              <a:rect l="l" t="t" r="r" b="b"/>
              <a:pathLst>
                <a:path w="2346" h="3764" extrusionOk="0">
                  <a:moveTo>
                    <a:pt x="2169" y="0"/>
                  </a:moveTo>
                  <a:lnTo>
                    <a:pt x="2165" y="8"/>
                  </a:lnTo>
                  <a:cubicBezTo>
                    <a:pt x="1518" y="188"/>
                    <a:pt x="732" y="661"/>
                    <a:pt x="425" y="1262"/>
                  </a:cubicBezTo>
                  <a:cubicBezTo>
                    <a:pt x="115" y="1867"/>
                    <a:pt x="7" y="2559"/>
                    <a:pt x="4" y="3240"/>
                  </a:cubicBezTo>
                  <a:cubicBezTo>
                    <a:pt x="2" y="3422"/>
                    <a:pt x="1" y="3576"/>
                    <a:pt x="45" y="3752"/>
                  </a:cubicBezTo>
                  <a:lnTo>
                    <a:pt x="41" y="3759"/>
                  </a:lnTo>
                  <a:cubicBezTo>
                    <a:pt x="42" y="3759"/>
                    <a:pt x="45" y="3758"/>
                    <a:pt x="46" y="3758"/>
                  </a:cubicBezTo>
                  <a:cubicBezTo>
                    <a:pt x="46" y="3759"/>
                    <a:pt x="47" y="3760"/>
                    <a:pt x="47" y="3763"/>
                  </a:cubicBezTo>
                  <a:lnTo>
                    <a:pt x="53" y="3754"/>
                  </a:lnTo>
                  <a:cubicBezTo>
                    <a:pt x="224" y="3704"/>
                    <a:pt x="355" y="3625"/>
                    <a:pt x="510" y="3532"/>
                  </a:cubicBezTo>
                  <a:cubicBezTo>
                    <a:pt x="1088" y="3184"/>
                    <a:pt x="1625" y="2740"/>
                    <a:pt x="1983" y="2165"/>
                  </a:cubicBezTo>
                  <a:cubicBezTo>
                    <a:pt x="2340" y="1593"/>
                    <a:pt x="2346" y="667"/>
                    <a:pt x="2172" y="12"/>
                  </a:cubicBezTo>
                  <a:lnTo>
                    <a:pt x="2175" y="4"/>
                  </a:lnTo>
                  <a:lnTo>
                    <a:pt x="2175" y="4"/>
                  </a:lnTo>
                  <a:cubicBezTo>
                    <a:pt x="2174" y="4"/>
                    <a:pt x="2172" y="5"/>
                    <a:pt x="2170" y="5"/>
                  </a:cubicBezTo>
                  <a:cubicBezTo>
                    <a:pt x="2170" y="4"/>
                    <a:pt x="2169" y="2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7"/>
            <p:cNvSpPr/>
            <p:nvPr/>
          </p:nvSpPr>
          <p:spPr>
            <a:xfrm flipH="1">
              <a:off x="8256048" y="4329884"/>
              <a:ext cx="89409" cy="18502"/>
            </a:xfrm>
            <a:custGeom>
              <a:avLst/>
              <a:gdLst/>
              <a:ahLst/>
              <a:cxnLst/>
              <a:rect l="l" t="t" r="r" b="b"/>
              <a:pathLst>
                <a:path w="1155" h="239" fill="none" extrusionOk="0">
                  <a:moveTo>
                    <a:pt x="1" y="238"/>
                  </a:moveTo>
                  <a:lnTo>
                    <a:pt x="1154" y="0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7"/>
            <p:cNvSpPr/>
            <p:nvPr/>
          </p:nvSpPr>
          <p:spPr>
            <a:xfrm flipH="1">
              <a:off x="8276949" y="4300157"/>
              <a:ext cx="47607" cy="78112"/>
            </a:xfrm>
            <a:custGeom>
              <a:avLst/>
              <a:gdLst/>
              <a:ahLst/>
              <a:cxnLst/>
              <a:rect l="l" t="t" r="r" b="b"/>
              <a:pathLst>
                <a:path w="615" h="1009" fill="none" extrusionOk="0">
                  <a:moveTo>
                    <a:pt x="614" y="1"/>
                  </a:moveTo>
                  <a:lnTo>
                    <a:pt x="1" y="1008"/>
                  </a:lnTo>
                </a:path>
              </a:pathLst>
            </a:custGeom>
            <a:noFill/>
            <a:ln w="350" cap="rnd" cmpd="sng">
              <a:solidFill>
                <a:srgbClr val="E9AA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7"/>
            <p:cNvSpPr/>
            <p:nvPr/>
          </p:nvSpPr>
          <p:spPr>
            <a:xfrm flipH="1">
              <a:off x="8571649" y="3810970"/>
              <a:ext cx="9831" cy="2477"/>
            </a:xfrm>
            <a:custGeom>
              <a:avLst/>
              <a:gdLst/>
              <a:ahLst/>
              <a:cxnLst/>
              <a:rect l="l" t="t" r="r" b="b"/>
              <a:pathLst>
                <a:path w="127" h="32" extrusionOk="0">
                  <a:moveTo>
                    <a:pt x="0" y="0"/>
                  </a:moveTo>
                  <a:cubicBezTo>
                    <a:pt x="70" y="19"/>
                    <a:pt x="127" y="31"/>
                    <a:pt x="127" y="31"/>
                  </a:cubicBezTo>
                  <a:cubicBezTo>
                    <a:pt x="127" y="31"/>
                    <a:pt x="70" y="18"/>
                    <a:pt x="0" y="0"/>
                  </a:cubicBezTo>
                  <a:close/>
                </a:path>
              </a:pathLst>
            </a:custGeom>
            <a:solidFill>
              <a:srgbClr val="E9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22" name="Google Shape;2622;p37"/>
            <p:cNvGrpSpPr/>
            <p:nvPr/>
          </p:nvGrpSpPr>
          <p:grpSpPr>
            <a:xfrm>
              <a:off x="8601518" y="3266354"/>
              <a:ext cx="422504" cy="606083"/>
              <a:chOff x="8551368" y="3076454"/>
              <a:chExt cx="422504" cy="606083"/>
            </a:xfrm>
          </p:grpSpPr>
          <p:sp>
            <p:nvSpPr>
              <p:cNvPr id="2623" name="Google Shape;2623;p37"/>
              <p:cNvSpPr/>
              <p:nvPr/>
            </p:nvSpPr>
            <p:spPr>
              <a:xfrm flipH="1">
                <a:off x="8632262" y="3571292"/>
                <a:ext cx="177888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818" fill="none" extrusionOk="0">
                    <a:moveTo>
                      <a:pt x="0" y="0"/>
                    </a:moveTo>
                    <a:cubicBezTo>
                      <a:pt x="585" y="590"/>
                      <a:pt x="1506" y="818"/>
                      <a:pt x="2298" y="56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7"/>
              <p:cNvSpPr/>
              <p:nvPr/>
            </p:nvSpPr>
            <p:spPr>
              <a:xfrm flipH="1">
                <a:off x="8551368" y="3302351"/>
                <a:ext cx="196699" cy="380185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4911" fill="none" extrusionOk="0">
                    <a:moveTo>
                      <a:pt x="60" y="1"/>
                    </a:moveTo>
                    <a:cubicBezTo>
                      <a:pt x="1" y="1827"/>
                      <a:pt x="1131" y="3749"/>
                      <a:pt x="2540" y="491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7"/>
              <p:cNvSpPr/>
              <p:nvPr/>
            </p:nvSpPr>
            <p:spPr>
              <a:xfrm flipH="1">
                <a:off x="8750854" y="3508276"/>
                <a:ext cx="153504" cy="148250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15" extrusionOk="0">
                    <a:moveTo>
                      <a:pt x="990" y="0"/>
                    </a:moveTo>
                    <a:cubicBezTo>
                      <a:pt x="491" y="0"/>
                      <a:pt x="72" y="387"/>
                      <a:pt x="37" y="892"/>
                    </a:cubicBezTo>
                    <a:cubicBezTo>
                      <a:pt x="1" y="1420"/>
                      <a:pt x="399" y="1876"/>
                      <a:pt x="926" y="1912"/>
                    </a:cubicBezTo>
                    <a:cubicBezTo>
                      <a:pt x="949" y="1913"/>
                      <a:pt x="971" y="1914"/>
                      <a:pt x="993" y="1914"/>
                    </a:cubicBezTo>
                    <a:cubicBezTo>
                      <a:pt x="1492" y="1914"/>
                      <a:pt x="1912" y="1528"/>
                      <a:pt x="1946" y="1022"/>
                    </a:cubicBezTo>
                    <a:cubicBezTo>
                      <a:pt x="1983" y="495"/>
                      <a:pt x="1583" y="39"/>
                      <a:pt x="1057" y="2"/>
                    </a:cubicBezTo>
                    <a:cubicBezTo>
                      <a:pt x="1034" y="1"/>
                      <a:pt x="1012" y="0"/>
                      <a:pt x="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7"/>
              <p:cNvSpPr/>
              <p:nvPr/>
            </p:nvSpPr>
            <p:spPr>
              <a:xfrm flipH="1">
                <a:off x="8702241" y="3221220"/>
                <a:ext cx="86390" cy="83453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78" extrusionOk="0">
                    <a:moveTo>
                      <a:pt x="557" y="1"/>
                    </a:moveTo>
                    <a:cubicBezTo>
                      <a:pt x="277" y="1"/>
                      <a:pt x="41" y="218"/>
                      <a:pt x="21" y="502"/>
                    </a:cubicBezTo>
                    <a:cubicBezTo>
                      <a:pt x="0" y="798"/>
                      <a:pt x="225" y="1055"/>
                      <a:pt x="521" y="1076"/>
                    </a:cubicBezTo>
                    <a:cubicBezTo>
                      <a:pt x="533" y="1077"/>
                      <a:pt x="546" y="1077"/>
                      <a:pt x="559" y="1077"/>
                    </a:cubicBezTo>
                    <a:cubicBezTo>
                      <a:pt x="839" y="1077"/>
                      <a:pt x="1076" y="859"/>
                      <a:pt x="1096" y="576"/>
                    </a:cubicBezTo>
                    <a:cubicBezTo>
                      <a:pt x="1115" y="279"/>
                      <a:pt x="892" y="22"/>
                      <a:pt x="595" y="2"/>
                    </a:cubicBezTo>
                    <a:cubicBezTo>
                      <a:pt x="582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7"/>
              <p:cNvSpPr/>
              <p:nvPr/>
            </p:nvSpPr>
            <p:spPr>
              <a:xfrm flipH="1">
                <a:off x="8725928" y="3185532"/>
                <a:ext cx="200105" cy="26901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475" fill="none" extrusionOk="0">
                    <a:moveTo>
                      <a:pt x="0" y="1"/>
                    </a:moveTo>
                    <a:cubicBezTo>
                      <a:pt x="173" y="1503"/>
                      <a:pt x="1196" y="2876"/>
                      <a:pt x="2584" y="347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7"/>
              <p:cNvSpPr/>
              <p:nvPr/>
            </p:nvSpPr>
            <p:spPr>
              <a:xfrm flipH="1">
                <a:off x="8839334" y="3076454"/>
                <a:ext cx="134539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677" extrusionOk="0">
                    <a:moveTo>
                      <a:pt x="868" y="1"/>
                    </a:moveTo>
                    <a:cubicBezTo>
                      <a:pt x="432" y="1"/>
                      <a:pt x="65" y="339"/>
                      <a:pt x="34" y="782"/>
                    </a:cubicBezTo>
                    <a:cubicBezTo>
                      <a:pt x="1" y="1243"/>
                      <a:pt x="350" y="1642"/>
                      <a:pt x="812" y="1675"/>
                    </a:cubicBezTo>
                    <a:cubicBezTo>
                      <a:pt x="832" y="1676"/>
                      <a:pt x="852" y="1677"/>
                      <a:pt x="872" y="1677"/>
                    </a:cubicBezTo>
                    <a:cubicBezTo>
                      <a:pt x="1307" y="1677"/>
                      <a:pt x="1674" y="1338"/>
                      <a:pt x="1706" y="897"/>
                    </a:cubicBezTo>
                    <a:cubicBezTo>
                      <a:pt x="1738" y="435"/>
                      <a:pt x="1388" y="36"/>
                      <a:pt x="927" y="3"/>
                    </a:cubicBezTo>
                    <a:cubicBezTo>
                      <a:pt x="907" y="2"/>
                      <a:pt x="887" y="1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9" name="Google Shape;2629;p37"/>
            <p:cNvGrpSpPr/>
            <p:nvPr/>
          </p:nvGrpSpPr>
          <p:grpSpPr>
            <a:xfrm rot="10800000">
              <a:off x="7943743" y="3895046"/>
              <a:ext cx="353452" cy="304242"/>
              <a:chOff x="8637805" y="4407609"/>
              <a:chExt cx="353452" cy="304242"/>
            </a:xfrm>
          </p:grpSpPr>
          <p:sp>
            <p:nvSpPr>
              <p:cNvPr id="2630" name="Google Shape;2630;p37"/>
              <p:cNvSpPr/>
              <p:nvPr/>
            </p:nvSpPr>
            <p:spPr>
              <a:xfrm flipH="1">
                <a:off x="8637805" y="4436253"/>
                <a:ext cx="155901" cy="206695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2670" fill="none" extrusionOk="0">
                    <a:moveTo>
                      <a:pt x="2014" y="0"/>
                    </a:moveTo>
                    <a:cubicBezTo>
                      <a:pt x="989" y="528"/>
                      <a:pt x="226" y="1538"/>
                      <a:pt x="1" y="2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7"/>
              <p:cNvSpPr/>
              <p:nvPr/>
            </p:nvSpPr>
            <p:spPr>
              <a:xfrm flipH="1">
                <a:off x="8746332" y="4433853"/>
                <a:ext cx="198711" cy="91272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1179" fill="none" extrusionOk="0">
                    <a:moveTo>
                      <a:pt x="1" y="0"/>
                    </a:moveTo>
                    <a:cubicBezTo>
                      <a:pt x="658" y="708"/>
                      <a:pt x="1602" y="1142"/>
                      <a:pt x="2566" y="117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7"/>
              <p:cNvSpPr/>
              <p:nvPr/>
            </p:nvSpPr>
            <p:spPr>
              <a:xfrm flipH="1">
                <a:off x="8900068" y="4407609"/>
                <a:ext cx="91189" cy="88098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138" extrusionOk="0">
                    <a:moveTo>
                      <a:pt x="589" y="1"/>
                    </a:moveTo>
                    <a:cubicBezTo>
                      <a:pt x="292" y="1"/>
                      <a:pt x="42" y="230"/>
                      <a:pt x="22" y="530"/>
                    </a:cubicBezTo>
                    <a:cubicBezTo>
                      <a:pt x="1" y="845"/>
                      <a:pt x="237" y="1115"/>
                      <a:pt x="550" y="1137"/>
                    </a:cubicBezTo>
                    <a:cubicBezTo>
                      <a:pt x="564" y="1137"/>
                      <a:pt x="577" y="1138"/>
                      <a:pt x="590" y="1138"/>
                    </a:cubicBezTo>
                    <a:cubicBezTo>
                      <a:pt x="887" y="1138"/>
                      <a:pt x="1136" y="909"/>
                      <a:pt x="1156" y="609"/>
                    </a:cubicBezTo>
                    <a:cubicBezTo>
                      <a:pt x="1177" y="295"/>
                      <a:pt x="940" y="24"/>
                      <a:pt x="628" y="2"/>
                    </a:cubicBezTo>
                    <a:cubicBezTo>
                      <a:pt x="615" y="1"/>
                      <a:pt x="602" y="1"/>
                      <a:pt x="5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7"/>
              <p:cNvSpPr/>
              <p:nvPr/>
            </p:nvSpPr>
            <p:spPr>
              <a:xfrm flipH="1">
                <a:off x="8743545" y="4586593"/>
                <a:ext cx="129507" cy="125257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18" extrusionOk="0">
                    <a:moveTo>
                      <a:pt x="836" y="1"/>
                    </a:moveTo>
                    <a:cubicBezTo>
                      <a:pt x="415" y="1"/>
                      <a:pt x="60" y="327"/>
                      <a:pt x="31" y="754"/>
                    </a:cubicBezTo>
                    <a:cubicBezTo>
                      <a:pt x="1" y="1199"/>
                      <a:pt x="337" y="1584"/>
                      <a:pt x="782" y="1615"/>
                    </a:cubicBezTo>
                    <a:cubicBezTo>
                      <a:pt x="800" y="1617"/>
                      <a:pt x="817" y="1617"/>
                      <a:pt x="835" y="1617"/>
                    </a:cubicBezTo>
                    <a:cubicBezTo>
                      <a:pt x="1257" y="1617"/>
                      <a:pt x="1613" y="1290"/>
                      <a:pt x="1642" y="863"/>
                    </a:cubicBezTo>
                    <a:cubicBezTo>
                      <a:pt x="1672" y="419"/>
                      <a:pt x="1336" y="34"/>
                      <a:pt x="891" y="3"/>
                    </a:cubicBezTo>
                    <a:cubicBezTo>
                      <a:pt x="873" y="1"/>
                      <a:pt x="854" y="1"/>
                      <a:pt x="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4" name="Google Shape;2634;p37"/>
            <p:cNvGrpSpPr/>
            <p:nvPr/>
          </p:nvGrpSpPr>
          <p:grpSpPr>
            <a:xfrm>
              <a:off x="8194508" y="3681376"/>
              <a:ext cx="612855" cy="723058"/>
              <a:chOff x="8666058" y="3681376"/>
              <a:chExt cx="612855" cy="723058"/>
            </a:xfrm>
          </p:grpSpPr>
          <p:sp>
            <p:nvSpPr>
              <p:cNvPr id="2635" name="Google Shape;2635;p37"/>
              <p:cNvSpPr/>
              <p:nvPr/>
            </p:nvSpPr>
            <p:spPr>
              <a:xfrm flipH="1">
                <a:off x="8666058" y="3727516"/>
                <a:ext cx="612855" cy="633177"/>
              </a:xfrm>
              <a:custGeom>
                <a:avLst/>
                <a:gdLst/>
                <a:ahLst/>
                <a:cxnLst/>
                <a:rect l="l" t="t" r="r" b="b"/>
                <a:pathLst>
                  <a:path w="7917" h="8179" extrusionOk="0">
                    <a:moveTo>
                      <a:pt x="2819" y="1"/>
                    </a:moveTo>
                    <a:cubicBezTo>
                      <a:pt x="2339" y="1"/>
                      <a:pt x="1885" y="124"/>
                      <a:pt x="1494" y="384"/>
                    </a:cubicBezTo>
                    <a:cubicBezTo>
                      <a:pt x="60" y="1337"/>
                      <a:pt x="0" y="3770"/>
                      <a:pt x="1362" y="5816"/>
                    </a:cubicBezTo>
                    <a:cubicBezTo>
                      <a:pt x="2351" y="7304"/>
                      <a:pt x="3820" y="8178"/>
                      <a:pt x="5098" y="8178"/>
                    </a:cubicBezTo>
                    <a:cubicBezTo>
                      <a:pt x="5578" y="8178"/>
                      <a:pt x="6032" y="8055"/>
                      <a:pt x="6423" y="7795"/>
                    </a:cubicBezTo>
                    <a:cubicBezTo>
                      <a:pt x="7857" y="6842"/>
                      <a:pt x="7917" y="4409"/>
                      <a:pt x="6554" y="2363"/>
                    </a:cubicBezTo>
                    <a:cubicBezTo>
                      <a:pt x="5565" y="875"/>
                      <a:pt x="4097" y="1"/>
                      <a:pt x="28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7"/>
              <p:cNvSpPr/>
              <p:nvPr/>
            </p:nvSpPr>
            <p:spPr>
              <a:xfrm flipH="1">
                <a:off x="8734798" y="4188291"/>
                <a:ext cx="193061" cy="216143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792" extrusionOk="0">
                    <a:moveTo>
                      <a:pt x="766" y="0"/>
                    </a:moveTo>
                    <a:cubicBezTo>
                      <a:pt x="638" y="0"/>
                      <a:pt x="509" y="37"/>
                      <a:pt x="394" y="112"/>
                    </a:cubicBezTo>
                    <a:cubicBezTo>
                      <a:pt x="84" y="318"/>
                      <a:pt x="0" y="740"/>
                      <a:pt x="206" y="1048"/>
                    </a:cubicBezTo>
                    <a:lnTo>
                      <a:pt x="1164" y="2490"/>
                    </a:lnTo>
                    <a:cubicBezTo>
                      <a:pt x="1294" y="2686"/>
                      <a:pt x="1509" y="2792"/>
                      <a:pt x="1728" y="2792"/>
                    </a:cubicBezTo>
                    <a:cubicBezTo>
                      <a:pt x="1856" y="2792"/>
                      <a:pt x="1986" y="2755"/>
                      <a:pt x="2100" y="2680"/>
                    </a:cubicBezTo>
                    <a:cubicBezTo>
                      <a:pt x="2409" y="2474"/>
                      <a:pt x="2493" y="2052"/>
                      <a:pt x="2288" y="1744"/>
                    </a:cubicBezTo>
                    <a:lnTo>
                      <a:pt x="1330" y="302"/>
                    </a:lnTo>
                    <a:cubicBezTo>
                      <a:pt x="1201" y="106"/>
                      <a:pt x="985" y="0"/>
                      <a:pt x="7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7"/>
              <p:cNvSpPr/>
              <p:nvPr/>
            </p:nvSpPr>
            <p:spPr>
              <a:xfrm flipH="1">
                <a:off x="8684249" y="4157867"/>
                <a:ext cx="193138" cy="216143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2792" extrusionOk="0">
                    <a:moveTo>
                      <a:pt x="767" y="0"/>
                    </a:moveTo>
                    <a:cubicBezTo>
                      <a:pt x="639" y="0"/>
                      <a:pt x="509" y="36"/>
                      <a:pt x="395" y="112"/>
                    </a:cubicBezTo>
                    <a:cubicBezTo>
                      <a:pt x="85" y="318"/>
                      <a:pt x="1" y="740"/>
                      <a:pt x="207" y="1048"/>
                    </a:cubicBezTo>
                    <a:lnTo>
                      <a:pt x="1165" y="2490"/>
                    </a:lnTo>
                    <a:cubicBezTo>
                      <a:pt x="1294" y="2686"/>
                      <a:pt x="1510" y="2792"/>
                      <a:pt x="1729" y="2792"/>
                    </a:cubicBezTo>
                    <a:cubicBezTo>
                      <a:pt x="1857" y="2792"/>
                      <a:pt x="1986" y="2755"/>
                      <a:pt x="2101" y="2680"/>
                    </a:cubicBezTo>
                    <a:cubicBezTo>
                      <a:pt x="2410" y="2474"/>
                      <a:pt x="2495" y="2052"/>
                      <a:pt x="2290" y="1743"/>
                    </a:cubicBezTo>
                    <a:lnTo>
                      <a:pt x="1331" y="301"/>
                    </a:lnTo>
                    <a:cubicBezTo>
                      <a:pt x="1202" y="106"/>
                      <a:pt x="987" y="0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7"/>
              <p:cNvSpPr/>
              <p:nvPr/>
            </p:nvSpPr>
            <p:spPr>
              <a:xfrm flipH="1">
                <a:off x="9065804" y="3711801"/>
                <a:ext cx="193138" cy="216143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2792" extrusionOk="0">
                    <a:moveTo>
                      <a:pt x="767" y="1"/>
                    </a:moveTo>
                    <a:cubicBezTo>
                      <a:pt x="639" y="1"/>
                      <a:pt x="509" y="37"/>
                      <a:pt x="395" y="113"/>
                    </a:cubicBezTo>
                    <a:cubicBezTo>
                      <a:pt x="85" y="318"/>
                      <a:pt x="1" y="740"/>
                      <a:pt x="207" y="1049"/>
                    </a:cubicBezTo>
                    <a:lnTo>
                      <a:pt x="1165" y="2491"/>
                    </a:lnTo>
                    <a:cubicBezTo>
                      <a:pt x="1294" y="2686"/>
                      <a:pt x="1510" y="2792"/>
                      <a:pt x="1729" y="2792"/>
                    </a:cubicBezTo>
                    <a:cubicBezTo>
                      <a:pt x="1857" y="2792"/>
                      <a:pt x="1986" y="2756"/>
                      <a:pt x="2101" y="2680"/>
                    </a:cubicBezTo>
                    <a:cubicBezTo>
                      <a:pt x="2410" y="2474"/>
                      <a:pt x="2495" y="2052"/>
                      <a:pt x="2290" y="1744"/>
                    </a:cubicBezTo>
                    <a:lnTo>
                      <a:pt x="1331" y="302"/>
                    </a:lnTo>
                    <a:cubicBezTo>
                      <a:pt x="1201" y="106"/>
                      <a:pt x="986" y="1"/>
                      <a:pt x="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7"/>
              <p:cNvSpPr/>
              <p:nvPr/>
            </p:nvSpPr>
            <p:spPr>
              <a:xfrm flipH="1">
                <a:off x="9015177" y="3681376"/>
                <a:ext cx="193138" cy="216143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2792" extrusionOk="0">
                    <a:moveTo>
                      <a:pt x="768" y="1"/>
                    </a:moveTo>
                    <a:cubicBezTo>
                      <a:pt x="640" y="1"/>
                      <a:pt x="510" y="37"/>
                      <a:pt x="396" y="112"/>
                    </a:cubicBezTo>
                    <a:cubicBezTo>
                      <a:pt x="85" y="318"/>
                      <a:pt x="1" y="740"/>
                      <a:pt x="207" y="1049"/>
                    </a:cubicBezTo>
                    <a:lnTo>
                      <a:pt x="1164" y="2491"/>
                    </a:lnTo>
                    <a:cubicBezTo>
                      <a:pt x="1294" y="2686"/>
                      <a:pt x="1510" y="2792"/>
                      <a:pt x="1729" y="2792"/>
                    </a:cubicBezTo>
                    <a:cubicBezTo>
                      <a:pt x="1858" y="2792"/>
                      <a:pt x="1987" y="2756"/>
                      <a:pt x="2102" y="2680"/>
                    </a:cubicBezTo>
                    <a:cubicBezTo>
                      <a:pt x="2410" y="2474"/>
                      <a:pt x="2495" y="2052"/>
                      <a:pt x="2290" y="1744"/>
                    </a:cubicBezTo>
                    <a:lnTo>
                      <a:pt x="1332" y="302"/>
                    </a:lnTo>
                    <a:cubicBezTo>
                      <a:pt x="1202" y="106"/>
                      <a:pt x="987" y="1"/>
                      <a:pt x="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7"/>
              <p:cNvSpPr/>
              <p:nvPr/>
            </p:nvSpPr>
            <p:spPr>
              <a:xfrm flipH="1">
                <a:off x="8913228" y="4224522"/>
                <a:ext cx="56587" cy="51326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63" extrusionOk="0">
                    <a:moveTo>
                      <a:pt x="364" y="0"/>
                    </a:moveTo>
                    <a:cubicBezTo>
                      <a:pt x="217" y="0"/>
                      <a:pt x="82" y="101"/>
                      <a:pt x="45" y="251"/>
                    </a:cubicBezTo>
                    <a:cubicBezTo>
                      <a:pt x="0" y="428"/>
                      <a:pt x="108" y="609"/>
                      <a:pt x="285" y="653"/>
                    </a:cubicBezTo>
                    <a:cubicBezTo>
                      <a:pt x="312" y="660"/>
                      <a:pt x="339" y="663"/>
                      <a:pt x="365" y="663"/>
                    </a:cubicBezTo>
                    <a:cubicBezTo>
                      <a:pt x="514" y="663"/>
                      <a:pt x="649" y="563"/>
                      <a:pt x="687" y="413"/>
                    </a:cubicBezTo>
                    <a:cubicBezTo>
                      <a:pt x="730" y="236"/>
                      <a:pt x="624" y="55"/>
                      <a:pt x="446" y="10"/>
                    </a:cubicBezTo>
                    <a:cubicBezTo>
                      <a:pt x="419" y="3"/>
                      <a:pt x="391" y="0"/>
                      <a:pt x="364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7"/>
              <p:cNvSpPr/>
              <p:nvPr/>
            </p:nvSpPr>
            <p:spPr>
              <a:xfrm flipH="1">
                <a:off x="8921279" y="4109715"/>
                <a:ext cx="40872" cy="37004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78" extrusionOk="0">
                    <a:moveTo>
                      <a:pt x="265" y="1"/>
                    </a:moveTo>
                    <a:cubicBezTo>
                      <a:pt x="157" y="1"/>
                      <a:pt x="60" y="73"/>
                      <a:pt x="34" y="181"/>
                    </a:cubicBezTo>
                    <a:cubicBezTo>
                      <a:pt x="0" y="309"/>
                      <a:pt x="78" y="438"/>
                      <a:pt x="206" y="470"/>
                    </a:cubicBezTo>
                    <a:cubicBezTo>
                      <a:pt x="226" y="475"/>
                      <a:pt x="245" y="478"/>
                      <a:pt x="265" y="478"/>
                    </a:cubicBezTo>
                    <a:cubicBezTo>
                      <a:pt x="372" y="478"/>
                      <a:pt x="469" y="405"/>
                      <a:pt x="496" y="298"/>
                    </a:cubicBezTo>
                    <a:cubicBezTo>
                      <a:pt x="528" y="169"/>
                      <a:pt x="450" y="40"/>
                      <a:pt x="323" y="8"/>
                    </a:cubicBezTo>
                    <a:cubicBezTo>
                      <a:pt x="304" y="3"/>
                      <a:pt x="284" y="1"/>
                      <a:pt x="265" y="1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7"/>
              <p:cNvSpPr/>
              <p:nvPr/>
            </p:nvSpPr>
            <p:spPr>
              <a:xfrm flipH="1">
                <a:off x="9071377" y="4080917"/>
                <a:ext cx="34680" cy="3143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6" extrusionOk="0">
                    <a:moveTo>
                      <a:pt x="223" y="0"/>
                    </a:moveTo>
                    <a:cubicBezTo>
                      <a:pt x="133" y="0"/>
                      <a:pt x="50" y="62"/>
                      <a:pt x="28" y="153"/>
                    </a:cubicBezTo>
                    <a:cubicBezTo>
                      <a:pt x="1" y="262"/>
                      <a:pt x="67" y="372"/>
                      <a:pt x="175" y="400"/>
                    </a:cubicBezTo>
                    <a:cubicBezTo>
                      <a:pt x="192" y="404"/>
                      <a:pt x="208" y="406"/>
                      <a:pt x="224" y="406"/>
                    </a:cubicBezTo>
                    <a:cubicBezTo>
                      <a:pt x="315" y="406"/>
                      <a:pt x="398" y="344"/>
                      <a:pt x="421" y="252"/>
                    </a:cubicBezTo>
                    <a:cubicBezTo>
                      <a:pt x="447" y="143"/>
                      <a:pt x="382" y="33"/>
                      <a:pt x="274" y="7"/>
                    </a:cubicBezTo>
                    <a:cubicBezTo>
                      <a:pt x="257" y="2"/>
                      <a:pt x="240" y="0"/>
                      <a:pt x="223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7"/>
              <p:cNvSpPr/>
              <p:nvPr/>
            </p:nvSpPr>
            <p:spPr>
              <a:xfrm flipH="1">
                <a:off x="9132686" y="4019991"/>
                <a:ext cx="47375" cy="4281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53" extrusionOk="0">
                    <a:moveTo>
                      <a:pt x="307" y="0"/>
                    </a:moveTo>
                    <a:cubicBezTo>
                      <a:pt x="184" y="0"/>
                      <a:pt x="71" y="84"/>
                      <a:pt x="38" y="209"/>
                    </a:cubicBezTo>
                    <a:cubicBezTo>
                      <a:pt x="1" y="356"/>
                      <a:pt x="91" y="506"/>
                      <a:pt x="239" y="543"/>
                    </a:cubicBezTo>
                    <a:cubicBezTo>
                      <a:pt x="262" y="549"/>
                      <a:pt x="285" y="552"/>
                      <a:pt x="307" y="552"/>
                    </a:cubicBezTo>
                    <a:cubicBezTo>
                      <a:pt x="430" y="552"/>
                      <a:pt x="542" y="468"/>
                      <a:pt x="574" y="344"/>
                    </a:cubicBezTo>
                    <a:cubicBezTo>
                      <a:pt x="611" y="196"/>
                      <a:pt x="521" y="46"/>
                      <a:pt x="373" y="8"/>
                    </a:cubicBezTo>
                    <a:cubicBezTo>
                      <a:pt x="351" y="3"/>
                      <a:pt x="329" y="0"/>
                      <a:pt x="307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7"/>
              <p:cNvSpPr/>
              <p:nvPr/>
            </p:nvSpPr>
            <p:spPr>
              <a:xfrm flipH="1">
                <a:off x="9059146" y="3942653"/>
                <a:ext cx="44046" cy="3994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16" extrusionOk="0">
                    <a:moveTo>
                      <a:pt x="284" y="0"/>
                    </a:moveTo>
                    <a:cubicBezTo>
                      <a:pt x="168" y="0"/>
                      <a:pt x="64" y="78"/>
                      <a:pt x="35" y="195"/>
                    </a:cubicBezTo>
                    <a:cubicBezTo>
                      <a:pt x="1" y="334"/>
                      <a:pt x="84" y="474"/>
                      <a:pt x="222" y="508"/>
                    </a:cubicBezTo>
                    <a:cubicBezTo>
                      <a:pt x="243" y="513"/>
                      <a:pt x="264" y="516"/>
                      <a:pt x="285" y="516"/>
                    </a:cubicBezTo>
                    <a:cubicBezTo>
                      <a:pt x="401" y="516"/>
                      <a:pt x="506" y="438"/>
                      <a:pt x="535" y="321"/>
                    </a:cubicBezTo>
                    <a:cubicBezTo>
                      <a:pt x="569" y="182"/>
                      <a:pt x="486" y="42"/>
                      <a:pt x="347" y="8"/>
                    </a:cubicBezTo>
                    <a:cubicBezTo>
                      <a:pt x="326" y="3"/>
                      <a:pt x="305" y="0"/>
                      <a:pt x="284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7"/>
              <p:cNvSpPr/>
              <p:nvPr/>
            </p:nvSpPr>
            <p:spPr>
              <a:xfrm flipH="1">
                <a:off x="8984755" y="4025332"/>
                <a:ext cx="47375" cy="4281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53" extrusionOk="0">
                    <a:moveTo>
                      <a:pt x="307" y="1"/>
                    </a:moveTo>
                    <a:cubicBezTo>
                      <a:pt x="183" y="1"/>
                      <a:pt x="69" y="85"/>
                      <a:pt x="39" y="209"/>
                    </a:cubicBezTo>
                    <a:cubicBezTo>
                      <a:pt x="0" y="357"/>
                      <a:pt x="91" y="507"/>
                      <a:pt x="239" y="545"/>
                    </a:cubicBezTo>
                    <a:cubicBezTo>
                      <a:pt x="262" y="550"/>
                      <a:pt x="284" y="553"/>
                      <a:pt x="306" y="553"/>
                    </a:cubicBezTo>
                    <a:cubicBezTo>
                      <a:pt x="429" y="553"/>
                      <a:pt x="542" y="469"/>
                      <a:pt x="573" y="344"/>
                    </a:cubicBezTo>
                    <a:cubicBezTo>
                      <a:pt x="612" y="197"/>
                      <a:pt x="521" y="47"/>
                      <a:pt x="374" y="9"/>
                    </a:cubicBezTo>
                    <a:cubicBezTo>
                      <a:pt x="352" y="3"/>
                      <a:pt x="329" y="1"/>
                      <a:pt x="307" y="1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7"/>
              <p:cNvSpPr/>
              <p:nvPr/>
            </p:nvSpPr>
            <p:spPr>
              <a:xfrm flipH="1">
                <a:off x="9029033" y="4156861"/>
                <a:ext cx="47298" cy="42733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52" extrusionOk="0">
                    <a:moveTo>
                      <a:pt x="307" y="0"/>
                    </a:moveTo>
                    <a:cubicBezTo>
                      <a:pt x="183" y="0"/>
                      <a:pt x="70" y="83"/>
                      <a:pt x="38" y="208"/>
                    </a:cubicBezTo>
                    <a:cubicBezTo>
                      <a:pt x="0" y="356"/>
                      <a:pt x="90" y="506"/>
                      <a:pt x="238" y="543"/>
                    </a:cubicBezTo>
                    <a:cubicBezTo>
                      <a:pt x="261" y="549"/>
                      <a:pt x="284" y="551"/>
                      <a:pt x="306" y="551"/>
                    </a:cubicBezTo>
                    <a:cubicBezTo>
                      <a:pt x="429" y="551"/>
                      <a:pt x="542" y="468"/>
                      <a:pt x="573" y="342"/>
                    </a:cubicBezTo>
                    <a:cubicBezTo>
                      <a:pt x="611" y="196"/>
                      <a:pt x="521" y="46"/>
                      <a:pt x="373" y="8"/>
                    </a:cubicBezTo>
                    <a:cubicBezTo>
                      <a:pt x="351" y="3"/>
                      <a:pt x="328" y="0"/>
                      <a:pt x="307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7"/>
              <p:cNvSpPr/>
              <p:nvPr/>
            </p:nvSpPr>
            <p:spPr>
              <a:xfrm flipH="1">
                <a:off x="9161482" y="3920125"/>
                <a:ext cx="40872" cy="37082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79" extrusionOk="0">
                    <a:moveTo>
                      <a:pt x="265" y="0"/>
                    </a:moveTo>
                    <a:cubicBezTo>
                      <a:pt x="158" y="0"/>
                      <a:pt x="60" y="73"/>
                      <a:pt x="32" y="181"/>
                    </a:cubicBezTo>
                    <a:cubicBezTo>
                      <a:pt x="0" y="309"/>
                      <a:pt x="78" y="438"/>
                      <a:pt x="206" y="471"/>
                    </a:cubicBezTo>
                    <a:cubicBezTo>
                      <a:pt x="226" y="476"/>
                      <a:pt x="245" y="478"/>
                      <a:pt x="264" y="478"/>
                    </a:cubicBezTo>
                    <a:cubicBezTo>
                      <a:pt x="372" y="478"/>
                      <a:pt x="469" y="406"/>
                      <a:pt x="496" y="297"/>
                    </a:cubicBezTo>
                    <a:cubicBezTo>
                      <a:pt x="528" y="170"/>
                      <a:pt x="450" y="41"/>
                      <a:pt x="323" y="8"/>
                    </a:cubicBezTo>
                    <a:cubicBezTo>
                      <a:pt x="304" y="3"/>
                      <a:pt x="284" y="0"/>
                      <a:pt x="265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48" name="Google Shape;2648;p37"/>
          <p:cNvGrpSpPr/>
          <p:nvPr/>
        </p:nvGrpSpPr>
        <p:grpSpPr>
          <a:xfrm>
            <a:off x="370227" y="1039152"/>
            <a:ext cx="1157484" cy="1294560"/>
            <a:chOff x="2445313" y="652544"/>
            <a:chExt cx="829440" cy="927668"/>
          </a:xfrm>
        </p:grpSpPr>
        <p:sp>
          <p:nvSpPr>
            <p:cNvPr id="2649" name="Google Shape;2649;p37"/>
            <p:cNvSpPr/>
            <p:nvPr/>
          </p:nvSpPr>
          <p:spPr>
            <a:xfrm>
              <a:off x="2445313" y="856712"/>
              <a:ext cx="829440" cy="723500"/>
            </a:xfrm>
            <a:custGeom>
              <a:avLst/>
              <a:gdLst/>
              <a:ahLst/>
              <a:cxnLst/>
              <a:rect l="l" t="t" r="r" b="b"/>
              <a:pathLst>
                <a:path w="16559" h="14444" extrusionOk="0">
                  <a:moveTo>
                    <a:pt x="15073" y="1071"/>
                  </a:moveTo>
                  <a:lnTo>
                    <a:pt x="8280" y="12840"/>
                  </a:lnTo>
                  <a:lnTo>
                    <a:pt x="1485" y="1071"/>
                  </a:lnTo>
                  <a:close/>
                  <a:moveTo>
                    <a:pt x="559" y="1"/>
                  </a:moveTo>
                  <a:cubicBezTo>
                    <a:pt x="368" y="1"/>
                    <a:pt x="192" y="103"/>
                    <a:pt x="96" y="268"/>
                  </a:cubicBezTo>
                  <a:cubicBezTo>
                    <a:pt x="1" y="434"/>
                    <a:pt x="1" y="639"/>
                    <a:pt x="96" y="803"/>
                  </a:cubicBezTo>
                  <a:lnTo>
                    <a:pt x="7817" y="14176"/>
                  </a:lnTo>
                  <a:cubicBezTo>
                    <a:pt x="7913" y="14342"/>
                    <a:pt x="8089" y="14444"/>
                    <a:pt x="8280" y="14444"/>
                  </a:cubicBezTo>
                  <a:cubicBezTo>
                    <a:pt x="8472" y="14444"/>
                    <a:pt x="8646" y="14342"/>
                    <a:pt x="8743" y="14176"/>
                  </a:cubicBezTo>
                  <a:lnTo>
                    <a:pt x="16463" y="803"/>
                  </a:lnTo>
                  <a:cubicBezTo>
                    <a:pt x="16559" y="639"/>
                    <a:pt x="16559" y="434"/>
                    <a:pt x="16463" y="268"/>
                  </a:cubicBezTo>
                  <a:cubicBezTo>
                    <a:pt x="16367" y="103"/>
                    <a:pt x="16191" y="1"/>
                    <a:pt x="16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2445313" y="652544"/>
              <a:ext cx="829440" cy="723550"/>
            </a:xfrm>
            <a:custGeom>
              <a:avLst/>
              <a:gdLst/>
              <a:ahLst/>
              <a:cxnLst/>
              <a:rect l="l" t="t" r="r" b="b"/>
              <a:pathLst>
                <a:path w="16559" h="14445" extrusionOk="0">
                  <a:moveTo>
                    <a:pt x="8280" y="1607"/>
                  </a:moveTo>
                  <a:lnTo>
                    <a:pt x="15073" y="13375"/>
                  </a:lnTo>
                  <a:lnTo>
                    <a:pt x="1485" y="13375"/>
                  </a:lnTo>
                  <a:lnTo>
                    <a:pt x="8280" y="1607"/>
                  </a:lnTo>
                  <a:close/>
                  <a:moveTo>
                    <a:pt x="8280" y="1"/>
                  </a:moveTo>
                  <a:cubicBezTo>
                    <a:pt x="8089" y="1"/>
                    <a:pt x="7912" y="103"/>
                    <a:pt x="7817" y="269"/>
                  </a:cubicBezTo>
                  <a:lnTo>
                    <a:pt x="96" y="13641"/>
                  </a:lnTo>
                  <a:cubicBezTo>
                    <a:pt x="1" y="13806"/>
                    <a:pt x="1" y="14011"/>
                    <a:pt x="96" y="14176"/>
                  </a:cubicBezTo>
                  <a:cubicBezTo>
                    <a:pt x="192" y="14342"/>
                    <a:pt x="368" y="14444"/>
                    <a:pt x="559" y="14444"/>
                  </a:cubicBezTo>
                  <a:lnTo>
                    <a:pt x="16000" y="14444"/>
                  </a:lnTo>
                  <a:cubicBezTo>
                    <a:pt x="16191" y="14444"/>
                    <a:pt x="16367" y="14342"/>
                    <a:pt x="16463" y="14176"/>
                  </a:cubicBezTo>
                  <a:cubicBezTo>
                    <a:pt x="16559" y="14011"/>
                    <a:pt x="16559" y="13806"/>
                    <a:pt x="16463" y="13641"/>
                  </a:cubicBezTo>
                  <a:lnTo>
                    <a:pt x="8743" y="269"/>
                  </a:lnTo>
                  <a:cubicBezTo>
                    <a:pt x="8646" y="103"/>
                    <a:pt x="8472" y="1"/>
                    <a:pt x="8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2640214" y="899839"/>
              <a:ext cx="103336" cy="149519"/>
            </a:xfrm>
            <a:custGeom>
              <a:avLst/>
              <a:gdLst/>
              <a:ahLst/>
              <a:cxnLst/>
              <a:rect l="l" t="t" r="r" b="b"/>
              <a:pathLst>
                <a:path w="2063" h="2985" extrusionOk="0">
                  <a:moveTo>
                    <a:pt x="1696" y="1"/>
                  </a:moveTo>
                  <a:cubicBezTo>
                    <a:pt x="1584" y="1"/>
                    <a:pt x="1476" y="59"/>
                    <a:pt x="1416" y="164"/>
                  </a:cubicBezTo>
                  <a:lnTo>
                    <a:pt x="87" y="2504"/>
                  </a:lnTo>
                  <a:cubicBezTo>
                    <a:pt x="0" y="2658"/>
                    <a:pt x="53" y="2855"/>
                    <a:pt x="208" y="2942"/>
                  </a:cubicBezTo>
                  <a:cubicBezTo>
                    <a:pt x="259" y="2971"/>
                    <a:pt x="314" y="2984"/>
                    <a:pt x="367" y="2984"/>
                  </a:cubicBezTo>
                  <a:cubicBezTo>
                    <a:pt x="479" y="2984"/>
                    <a:pt x="589" y="2924"/>
                    <a:pt x="647" y="2821"/>
                  </a:cubicBezTo>
                  <a:lnTo>
                    <a:pt x="1976" y="480"/>
                  </a:lnTo>
                  <a:cubicBezTo>
                    <a:pt x="2063" y="327"/>
                    <a:pt x="2010" y="130"/>
                    <a:pt x="1855" y="43"/>
                  </a:cubicBezTo>
                  <a:cubicBezTo>
                    <a:pt x="1805" y="14"/>
                    <a:pt x="1750" y="1"/>
                    <a:pt x="1696" y="1"/>
                  </a:cubicBezTo>
                  <a:close/>
                </a:path>
              </a:pathLst>
            </a:custGeom>
            <a:solidFill>
              <a:srgbClr val="FFF7EE">
                <a:alpha val="51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7"/>
            <p:cNvSpPr/>
            <p:nvPr/>
          </p:nvSpPr>
          <p:spPr>
            <a:xfrm>
              <a:off x="2742649" y="700180"/>
              <a:ext cx="114255" cy="168703"/>
            </a:xfrm>
            <a:custGeom>
              <a:avLst/>
              <a:gdLst/>
              <a:ahLst/>
              <a:cxnLst/>
              <a:rect l="l" t="t" r="r" b="b"/>
              <a:pathLst>
                <a:path w="2281" h="3368" extrusionOk="0">
                  <a:moveTo>
                    <a:pt x="1914" y="0"/>
                  </a:moveTo>
                  <a:cubicBezTo>
                    <a:pt x="1802" y="0"/>
                    <a:pt x="1693" y="58"/>
                    <a:pt x="1634" y="163"/>
                  </a:cubicBezTo>
                  <a:lnTo>
                    <a:pt x="87" y="2888"/>
                  </a:lnTo>
                  <a:cubicBezTo>
                    <a:pt x="0" y="3042"/>
                    <a:pt x="54" y="3238"/>
                    <a:pt x="209" y="3326"/>
                  </a:cubicBezTo>
                  <a:cubicBezTo>
                    <a:pt x="260" y="3354"/>
                    <a:pt x="314" y="3368"/>
                    <a:pt x="369" y="3368"/>
                  </a:cubicBezTo>
                  <a:cubicBezTo>
                    <a:pt x="479" y="3368"/>
                    <a:pt x="588" y="3310"/>
                    <a:pt x="647" y="3204"/>
                  </a:cubicBezTo>
                  <a:lnTo>
                    <a:pt x="2193" y="481"/>
                  </a:lnTo>
                  <a:cubicBezTo>
                    <a:pt x="2280" y="326"/>
                    <a:pt x="2227" y="130"/>
                    <a:pt x="2072" y="42"/>
                  </a:cubicBezTo>
                  <a:cubicBezTo>
                    <a:pt x="2022" y="14"/>
                    <a:pt x="1967" y="0"/>
                    <a:pt x="1914" y="0"/>
                  </a:cubicBezTo>
                  <a:close/>
                </a:path>
              </a:pathLst>
            </a:custGeom>
            <a:solidFill>
              <a:srgbClr val="FFF7EE">
                <a:alpha val="51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7"/>
            <p:cNvSpPr/>
            <p:nvPr/>
          </p:nvSpPr>
          <p:spPr>
            <a:xfrm>
              <a:off x="2994102" y="1331216"/>
              <a:ext cx="164095" cy="32308"/>
            </a:xfrm>
            <a:custGeom>
              <a:avLst/>
              <a:gdLst/>
              <a:ahLst/>
              <a:cxnLst/>
              <a:rect l="l" t="t" r="r" b="b"/>
              <a:pathLst>
                <a:path w="3276" h="645" extrusionOk="0">
                  <a:moveTo>
                    <a:pt x="322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501"/>
                    <a:pt x="145" y="644"/>
                    <a:pt x="322" y="644"/>
                  </a:cubicBezTo>
                  <a:lnTo>
                    <a:pt x="2953" y="644"/>
                  </a:lnTo>
                  <a:cubicBezTo>
                    <a:pt x="3130" y="644"/>
                    <a:pt x="3274" y="501"/>
                    <a:pt x="3275" y="322"/>
                  </a:cubicBezTo>
                  <a:cubicBezTo>
                    <a:pt x="3275" y="144"/>
                    <a:pt x="3130" y="1"/>
                    <a:pt x="2953" y="1"/>
                  </a:cubicBezTo>
                  <a:close/>
                </a:path>
              </a:pathLst>
            </a:custGeom>
            <a:solidFill>
              <a:srgbClr val="FFF7EE">
                <a:alpha val="51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7"/>
            <p:cNvSpPr/>
            <p:nvPr/>
          </p:nvSpPr>
          <p:spPr>
            <a:xfrm>
              <a:off x="2800853" y="1331216"/>
              <a:ext cx="169705" cy="32308"/>
            </a:xfrm>
            <a:custGeom>
              <a:avLst/>
              <a:gdLst/>
              <a:ahLst/>
              <a:cxnLst/>
              <a:rect l="l" t="t" r="r" b="b"/>
              <a:pathLst>
                <a:path w="3388" h="645" extrusionOk="0">
                  <a:moveTo>
                    <a:pt x="323" y="1"/>
                  </a:moveTo>
                  <a:cubicBezTo>
                    <a:pt x="145" y="1"/>
                    <a:pt x="1" y="145"/>
                    <a:pt x="1" y="322"/>
                  </a:cubicBezTo>
                  <a:cubicBezTo>
                    <a:pt x="1" y="501"/>
                    <a:pt x="146" y="644"/>
                    <a:pt x="323" y="644"/>
                  </a:cubicBezTo>
                  <a:lnTo>
                    <a:pt x="3066" y="644"/>
                  </a:lnTo>
                  <a:cubicBezTo>
                    <a:pt x="3244" y="644"/>
                    <a:pt x="3388" y="501"/>
                    <a:pt x="3388" y="322"/>
                  </a:cubicBezTo>
                  <a:cubicBezTo>
                    <a:pt x="3388" y="144"/>
                    <a:pt x="3243" y="1"/>
                    <a:pt x="3066" y="1"/>
                  </a:cubicBezTo>
                  <a:close/>
                </a:path>
              </a:pathLst>
            </a:custGeom>
            <a:solidFill>
              <a:srgbClr val="FFF7EE">
                <a:alpha val="51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9554818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38"/>
          <p:cNvSpPr/>
          <p:nvPr/>
        </p:nvSpPr>
        <p:spPr>
          <a:xfrm>
            <a:off x="948645" y="738616"/>
            <a:ext cx="1187772" cy="1145446"/>
          </a:xfrm>
          <a:custGeom>
            <a:avLst/>
            <a:gdLst/>
            <a:ahLst/>
            <a:cxnLst/>
            <a:rect l="l" t="t" r="r" b="b"/>
            <a:pathLst>
              <a:path w="24841" h="28579" extrusionOk="0">
                <a:moveTo>
                  <a:pt x="100" y="0"/>
                </a:moveTo>
                <a:lnTo>
                  <a:pt x="0" y="28348"/>
                </a:lnTo>
                <a:lnTo>
                  <a:pt x="11642" y="21945"/>
                </a:lnTo>
                <a:lnTo>
                  <a:pt x="24841" y="28579"/>
                </a:lnTo>
                <a:lnTo>
                  <a:pt x="248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60" name="Google Shape;2660;p38"/>
          <p:cNvSpPr txBox="1">
            <a:spLocks noGrp="1"/>
          </p:cNvSpPr>
          <p:nvPr>
            <p:ph type="title" idx="2"/>
          </p:nvPr>
        </p:nvSpPr>
        <p:spPr>
          <a:xfrm>
            <a:off x="786117" y="1897901"/>
            <a:ext cx="3581181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Pronunciation</a:t>
            </a:r>
            <a:endParaRPr dirty="0"/>
          </a:p>
        </p:txBody>
      </p:sp>
      <p:sp>
        <p:nvSpPr>
          <p:cNvPr id="2661" name="Google Shape;2661;p38"/>
          <p:cNvSpPr txBox="1">
            <a:spLocks noGrp="1"/>
          </p:cNvSpPr>
          <p:nvPr>
            <p:ph type="title"/>
          </p:nvPr>
        </p:nvSpPr>
        <p:spPr>
          <a:xfrm>
            <a:off x="347181" y="771933"/>
            <a:ext cx="2390700" cy="10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FDB3D-34D6-D1E4-ED4C-A94BB1228D60}"/>
              </a:ext>
            </a:extLst>
          </p:cNvPr>
          <p:cNvSpPr txBox="1"/>
          <p:nvPr/>
        </p:nvSpPr>
        <p:spPr>
          <a:xfrm>
            <a:off x="903119" y="3930512"/>
            <a:ext cx="308289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Stress in two-syllable words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AD74B-AA5F-5802-4C7B-52AB732796CB}"/>
              </a:ext>
            </a:extLst>
          </p:cNvPr>
          <p:cNvSpPr txBox="1"/>
          <p:nvPr/>
        </p:nvSpPr>
        <p:spPr>
          <a:xfrm>
            <a:off x="909218" y="2805146"/>
            <a:ext cx="149592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aɪ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 and 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6C81E-5D9D-EE21-749D-D60440B84718}"/>
              </a:ext>
            </a:extLst>
          </p:cNvPr>
          <p:cNvSpPr txBox="1"/>
          <p:nvPr/>
        </p:nvSpPr>
        <p:spPr>
          <a:xfrm>
            <a:off x="903119" y="3367829"/>
            <a:ext cx="155202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ɪə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 and 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eə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5155E2B-9540-5651-D717-47AB9374F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81432" y="514350"/>
            <a:ext cx="17076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5179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776D4D-44A0-E0A7-AF36-7DE82A153F80}"/>
              </a:ext>
            </a:extLst>
          </p:cNvPr>
          <p:cNvSpPr txBox="1"/>
          <p:nvPr/>
        </p:nvSpPr>
        <p:spPr>
          <a:xfrm>
            <a:off x="206829" y="228601"/>
            <a:ext cx="801052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</a:rPr>
              <a:t>Ex 1: a. Choose the word in which the underlined part is pronounced differently.</a:t>
            </a:r>
            <a:endParaRPr lang="en-VN" sz="1800" dirty="0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4B16B-DD8B-9E3F-E364-661AD9DF3FD7}"/>
              </a:ext>
            </a:extLst>
          </p:cNvPr>
          <p:cNvSpPr txBox="1"/>
          <p:nvPr/>
        </p:nvSpPr>
        <p:spPr>
          <a:xfrm>
            <a:off x="206829" y="729344"/>
            <a:ext cx="700476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F066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reful		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tient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</a:t>
            </a:r>
            <a:r>
              <a:rPr lang="en-US" sz="20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</a:p>
          <a:p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i="0" dirty="0">
                <a:solidFill>
                  <a:srgbClr val="F066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ton</a:t>
            </a:r>
            <a:r>
              <a:rPr lang="en-US" sz="20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ght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</a:t>
            </a:r>
            <a:r>
              <a:rPr lang="en-US" sz="2000" b="0" i="0" u="sng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i="0" dirty="0">
                <a:solidFill>
                  <a:srgbClr val="F066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ture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0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en-US" sz="20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  <a:p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E5044-5B78-4298-53AE-74B81E5BC5CA}"/>
              </a:ext>
            </a:extLst>
          </p:cNvPr>
          <p:cNvSpPr txBox="1"/>
          <p:nvPr/>
        </p:nvSpPr>
        <p:spPr>
          <a:xfrm>
            <a:off x="335069" y="2799747"/>
            <a:ext cx="788228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</a:rPr>
              <a:t>b. Choose the word which has a different stress pattern from that of the others.</a:t>
            </a:r>
            <a:endParaRPr lang="en-VN" sz="1800" dirty="0"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47E9E-1876-A017-A07C-74792942B21B}"/>
              </a:ext>
            </a:extLst>
          </p:cNvPr>
          <p:cNvSpPr txBox="1"/>
          <p:nvPr/>
        </p:nvSpPr>
        <p:spPr>
          <a:xfrm>
            <a:off x="206829" y="3300490"/>
            <a:ext cx="700476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0" dirty="0">
                <a:solidFill>
                  <a:srgbClr val="F066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helmet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</a:p>
          <a:p>
            <a:pPr algn="just"/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b="1" i="0" dirty="0">
                <a:solidFill>
                  <a:srgbClr val="F066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enjoy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boring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arrive</a:t>
            </a:r>
          </a:p>
          <a:p>
            <a:pPr algn="just"/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A6DC6-6AD6-F0FF-316E-92E4487A4329}"/>
              </a:ext>
            </a:extLst>
          </p:cNvPr>
          <p:cNvSpPr txBox="1"/>
          <p:nvPr/>
        </p:nvSpPr>
        <p:spPr>
          <a:xfrm>
            <a:off x="639471" y="1037120"/>
            <a:ext cx="66896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530475" algn="l"/>
                <a:tab pos="3414713" algn="l"/>
                <a:tab pos="5235575" algn="l"/>
              </a:tabLst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keəfʊl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	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peɪʃənt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	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pəˈreɪd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>
              <a:tabLst>
                <a:tab pos="2530475" algn="l"/>
                <a:tab pos="5199063" algn="l"/>
              </a:tabLst>
            </a:pP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təˈnaɪt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	/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taɪm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	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feɪvərɪt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>
              <a:tabLst>
                <a:tab pos="2484438" algn="l"/>
                <a:tab pos="5153025" algn="l"/>
              </a:tabLst>
            </a:pP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fiːʧə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	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klɪə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	/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əˈpɪə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V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7BA676AF-D3B8-D250-A9FC-D09ECC7F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3" y="729884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EFD81F-998D-2ADD-A3AD-98840B225D41}"/>
              </a:ext>
            </a:extLst>
          </p:cNvPr>
          <p:cNvSpPr txBox="1"/>
          <p:nvPr/>
        </p:nvSpPr>
        <p:spPr>
          <a:xfrm>
            <a:off x="639471" y="3608266"/>
            <a:ext cx="6130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438400" algn="l"/>
                <a:tab pos="5106988" algn="l"/>
              </a:tabLst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hɛlmɪt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	/ˈ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trænspɔːt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	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bɪˈliːv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438400" algn="l"/>
                <a:tab pos="5060950" algn="l"/>
              </a:tabLst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ɪnˈʤɔɪ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	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bɔːrɪŋ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	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əˈraɪv</a:t>
            </a:r>
            <a:r>
              <a:rPr lang="en-US" sz="2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V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B61A9107-A535-C331-E635-41B317519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60" y="1342624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DEDFEB84-E8E2-9409-1186-5B4CD8ED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3" y="1946036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E4ECC827-E5FD-7AB0-D9DD-A7C5EFEC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20" y="3312712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ECE780EC-B5C4-8D10-2DDD-C568A122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61" y="3913241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38"/>
          <p:cNvSpPr/>
          <p:nvPr/>
        </p:nvSpPr>
        <p:spPr>
          <a:xfrm>
            <a:off x="992173" y="1013617"/>
            <a:ext cx="1187772" cy="1145446"/>
          </a:xfrm>
          <a:custGeom>
            <a:avLst/>
            <a:gdLst/>
            <a:ahLst/>
            <a:cxnLst/>
            <a:rect l="l" t="t" r="r" b="b"/>
            <a:pathLst>
              <a:path w="24841" h="28579" extrusionOk="0">
                <a:moveTo>
                  <a:pt x="100" y="0"/>
                </a:moveTo>
                <a:lnTo>
                  <a:pt x="0" y="28348"/>
                </a:lnTo>
                <a:lnTo>
                  <a:pt x="11642" y="21945"/>
                </a:lnTo>
                <a:lnTo>
                  <a:pt x="24841" y="28579"/>
                </a:lnTo>
                <a:lnTo>
                  <a:pt x="248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60" name="Google Shape;2660;p38"/>
          <p:cNvSpPr txBox="1">
            <a:spLocks noGrp="1"/>
          </p:cNvSpPr>
          <p:nvPr>
            <p:ph type="title" idx="2"/>
          </p:nvPr>
        </p:nvSpPr>
        <p:spPr>
          <a:xfrm>
            <a:off x="2179945" y="1143984"/>
            <a:ext cx="3196727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Vocabulary</a:t>
            </a:r>
            <a:endParaRPr dirty="0"/>
          </a:p>
        </p:txBody>
      </p:sp>
      <p:sp>
        <p:nvSpPr>
          <p:cNvPr id="2661" name="Google Shape;2661;p38"/>
          <p:cNvSpPr txBox="1">
            <a:spLocks noGrp="1"/>
          </p:cNvSpPr>
          <p:nvPr>
            <p:ph type="title"/>
          </p:nvPr>
        </p:nvSpPr>
        <p:spPr>
          <a:xfrm>
            <a:off x="390709" y="1046934"/>
            <a:ext cx="2390700" cy="10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FDB3D-34D6-D1E4-ED4C-A94BB1228D60}"/>
              </a:ext>
            </a:extLst>
          </p:cNvPr>
          <p:cNvSpPr txBox="1"/>
          <p:nvPr/>
        </p:nvSpPr>
        <p:spPr>
          <a:xfrm>
            <a:off x="992173" y="3720399"/>
            <a:ext cx="75344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Unit 9: Festivals around the world (types of festivals, festival activities)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AD74B-AA5F-5802-4C7B-52AB732796CB}"/>
              </a:ext>
            </a:extLst>
          </p:cNvPr>
          <p:cNvSpPr txBox="1"/>
          <p:nvPr/>
        </p:nvSpPr>
        <p:spPr>
          <a:xfrm>
            <a:off x="998272" y="2595033"/>
            <a:ext cx="490230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Unit 7: Traffic (mean of transport, road signs)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6C81E-5D9D-EE21-749D-D60440B84718}"/>
              </a:ext>
            </a:extLst>
          </p:cNvPr>
          <p:cNvSpPr txBox="1"/>
          <p:nvPr/>
        </p:nvSpPr>
        <p:spPr>
          <a:xfrm>
            <a:off x="992173" y="3157716"/>
            <a:ext cx="585769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Unit 8: Films (types of films, adjective describing films)</a:t>
            </a:r>
          </a:p>
        </p:txBody>
      </p:sp>
      <p:grpSp>
        <p:nvGrpSpPr>
          <p:cNvPr id="58" name="Google Shape;2526;p35">
            <a:extLst>
              <a:ext uri="{FF2B5EF4-FFF2-40B4-BE49-F238E27FC236}">
                <a16:creationId xmlns:a16="http://schemas.microsoft.com/office/drawing/2014/main" id="{DC315E33-887B-8BAE-5D14-10B7F741F5B0}"/>
              </a:ext>
            </a:extLst>
          </p:cNvPr>
          <p:cNvGrpSpPr/>
          <p:nvPr/>
        </p:nvGrpSpPr>
        <p:grpSpPr>
          <a:xfrm>
            <a:off x="7798769" y="-90545"/>
            <a:ext cx="1455677" cy="1444929"/>
            <a:chOff x="7373760" y="-257373"/>
            <a:chExt cx="1455677" cy="1444929"/>
          </a:xfrm>
        </p:grpSpPr>
        <p:grpSp>
          <p:nvGrpSpPr>
            <p:cNvPr id="59" name="Google Shape;2527;p35">
              <a:extLst>
                <a:ext uri="{FF2B5EF4-FFF2-40B4-BE49-F238E27FC236}">
                  <a16:creationId xmlns:a16="http://schemas.microsoft.com/office/drawing/2014/main" id="{B9857609-CB6B-D904-B0B8-1A432006E359}"/>
                </a:ext>
              </a:extLst>
            </p:cNvPr>
            <p:cNvGrpSpPr/>
            <p:nvPr/>
          </p:nvGrpSpPr>
          <p:grpSpPr>
            <a:xfrm>
              <a:off x="7373760" y="-257373"/>
              <a:ext cx="1226523" cy="1444929"/>
              <a:chOff x="7501568" y="-50420"/>
              <a:chExt cx="1089081" cy="1343995"/>
            </a:xfrm>
          </p:grpSpPr>
          <p:sp>
            <p:nvSpPr>
              <p:cNvPr id="2646" name="Google Shape;2528;p35">
                <a:extLst>
                  <a:ext uri="{FF2B5EF4-FFF2-40B4-BE49-F238E27FC236}">
                    <a16:creationId xmlns:a16="http://schemas.microsoft.com/office/drawing/2014/main" id="{5373BE4D-C50A-A14E-1FA9-02AFC05656D0}"/>
                  </a:ext>
                </a:extLst>
              </p:cNvPr>
              <p:cNvSpPr/>
              <p:nvPr/>
            </p:nvSpPr>
            <p:spPr>
              <a:xfrm rot="9581938">
                <a:off x="7771998" y="-9137"/>
                <a:ext cx="463781" cy="126142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19737" extrusionOk="0">
                    <a:moveTo>
                      <a:pt x="439" y="0"/>
                    </a:moveTo>
                    <a:cubicBezTo>
                      <a:pt x="399" y="0"/>
                      <a:pt x="361" y="11"/>
                      <a:pt x="329" y="30"/>
                    </a:cubicBezTo>
                    <a:cubicBezTo>
                      <a:pt x="262" y="68"/>
                      <a:pt x="218" y="137"/>
                      <a:pt x="213" y="219"/>
                    </a:cubicBezTo>
                    <a:cubicBezTo>
                      <a:pt x="211" y="256"/>
                      <a:pt x="28" y="3996"/>
                      <a:pt x="747" y="8234"/>
                    </a:cubicBezTo>
                    <a:cubicBezTo>
                      <a:pt x="1705" y="13876"/>
                      <a:pt x="3824" y="17843"/>
                      <a:pt x="6875" y="19703"/>
                    </a:cubicBezTo>
                    <a:cubicBezTo>
                      <a:pt x="6913" y="19726"/>
                      <a:pt x="6954" y="19737"/>
                      <a:pt x="6994" y="19737"/>
                    </a:cubicBezTo>
                    <a:cubicBezTo>
                      <a:pt x="7072" y="19737"/>
                      <a:pt x="7148" y="19698"/>
                      <a:pt x="7192" y="19628"/>
                    </a:cubicBezTo>
                    <a:cubicBezTo>
                      <a:pt x="7258" y="19519"/>
                      <a:pt x="7224" y="19376"/>
                      <a:pt x="7115" y="19310"/>
                    </a:cubicBezTo>
                    <a:cubicBezTo>
                      <a:pt x="1" y="14970"/>
                      <a:pt x="666" y="390"/>
                      <a:pt x="674" y="243"/>
                    </a:cubicBezTo>
                    <a:cubicBezTo>
                      <a:pt x="680" y="116"/>
                      <a:pt x="583" y="7"/>
                      <a:pt x="455" y="1"/>
                    </a:cubicBezTo>
                    <a:cubicBezTo>
                      <a:pt x="449" y="0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529;p35">
                <a:extLst>
                  <a:ext uri="{FF2B5EF4-FFF2-40B4-BE49-F238E27FC236}">
                    <a16:creationId xmlns:a16="http://schemas.microsoft.com/office/drawing/2014/main" id="{C0F6C214-8B7F-0817-97A0-B56798769EF0}"/>
                  </a:ext>
                </a:extLst>
              </p:cNvPr>
              <p:cNvSpPr/>
              <p:nvPr/>
            </p:nvSpPr>
            <p:spPr>
              <a:xfrm rot="9581938">
                <a:off x="8349166" y="866770"/>
                <a:ext cx="214510" cy="193909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3034" extrusionOk="0">
                    <a:moveTo>
                      <a:pt x="7" y="1"/>
                    </a:moveTo>
                    <a:lnTo>
                      <a:pt x="7" y="7"/>
                    </a:lnTo>
                    <a:lnTo>
                      <a:pt x="0" y="7"/>
                    </a:lnTo>
                    <a:lnTo>
                      <a:pt x="7" y="13"/>
                    </a:lnTo>
                    <a:cubicBezTo>
                      <a:pt x="48" y="724"/>
                      <a:pt x="358" y="1640"/>
                      <a:pt x="901" y="2090"/>
                    </a:cubicBezTo>
                    <a:cubicBezTo>
                      <a:pt x="1446" y="2542"/>
                      <a:pt x="2126" y="2805"/>
                      <a:pt x="2815" y="2959"/>
                    </a:cubicBezTo>
                    <a:cubicBezTo>
                      <a:pt x="2982" y="2997"/>
                      <a:pt x="3125" y="3029"/>
                      <a:pt x="3289" y="3029"/>
                    </a:cubicBezTo>
                    <a:cubicBezTo>
                      <a:pt x="3307" y="3029"/>
                      <a:pt x="3325" y="3028"/>
                      <a:pt x="3344" y="3028"/>
                    </a:cubicBezTo>
                    <a:lnTo>
                      <a:pt x="3350" y="3034"/>
                    </a:lnTo>
                    <a:lnTo>
                      <a:pt x="3350" y="3028"/>
                    </a:lnTo>
                    <a:lnTo>
                      <a:pt x="3357" y="3028"/>
                    </a:lnTo>
                    <a:lnTo>
                      <a:pt x="3350" y="3020"/>
                    </a:lnTo>
                    <a:cubicBezTo>
                      <a:pt x="3337" y="2831"/>
                      <a:pt x="3285" y="2679"/>
                      <a:pt x="3224" y="2498"/>
                    </a:cubicBezTo>
                    <a:cubicBezTo>
                      <a:pt x="2996" y="1824"/>
                      <a:pt x="2661" y="1172"/>
                      <a:pt x="2155" y="674"/>
                    </a:cubicBezTo>
                    <a:cubicBezTo>
                      <a:pt x="1690" y="216"/>
                      <a:pt x="854" y="3"/>
                      <a:pt x="175" y="3"/>
                    </a:cubicBezTo>
                    <a:cubicBezTo>
                      <a:pt x="120" y="3"/>
                      <a:pt x="66" y="4"/>
                      <a:pt x="13" y="7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530;p35">
                <a:extLst>
                  <a:ext uri="{FF2B5EF4-FFF2-40B4-BE49-F238E27FC236}">
                    <a16:creationId xmlns:a16="http://schemas.microsoft.com/office/drawing/2014/main" id="{3323B6E3-75E8-1DB0-9E26-D5D4C8DF7DE1}"/>
                  </a:ext>
                </a:extLst>
              </p:cNvPr>
              <p:cNvSpPr/>
              <p:nvPr/>
            </p:nvSpPr>
            <p:spPr>
              <a:xfrm rot="9581938">
                <a:off x="8249031" y="654695"/>
                <a:ext cx="233807" cy="172626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2701" extrusionOk="0">
                    <a:moveTo>
                      <a:pt x="554" y="0"/>
                    </a:moveTo>
                    <a:cubicBezTo>
                      <a:pt x="365" y="0"/>
                      <a:pt x="182" y="15"/>
                      <a:pt x="14" y="42"/>
                    </a:cubicBezTo>
                    <a:lnTo>
                      <a:pt x="6" y="37"/>
                    </a:lnTo>
                    <a:lnTo>
                      <a:pt x="6" y="37"/>
                    </a:lnTo>
                    <a:cubicBezTo>
                      <a:pt x="6" y="39"/>
                      <a:pt x="8" y="41"/>
                      <a:pt x="8" y="43"/>
                    </a:cubicBezTo>
                    <a:cubicBezTo>
                      <a:pt x="4" y="44"/>
                      <a:pt x="3" y="44"/>
                      <a:pt x="0" y="44"/>
                    </a:cubicBezTo>
                    <a:lnTo>
                      <a:pt x="9" y="49"/>
                    </a:lnTo>
                    <a:cubicBezTo>
                      <a:pt x="126" y="750"/>
                      <a:pt x="532" y="1630"/>
                      <a:pt x="1119" y="2018"/>
                    </a:cubicBezTo>
                    <a:cubicBezTo>
                      <a:pt x="1709" y="2408"/>
                      <a:pt x="2413" y="2597"/>
                      <a:pt x="3113" y="2674"/>
                    </a:cubicBezTo>
                    <a:cubicBezTo>
                      <a:pt x="3233" y="2688"/>
                      <a:pt x="3340" y="2701"/>
                      <a:pt x="3450" y="2701"/>
                    </a:cubicBezTo>
                    <a:cubicBezTo>
                      <a:pt x="3514" y="2701"/>
                      <a:pt x="3578" y="2696"/>
                      <a:pt x="3646" y="2686"/>
                    </a:cubicBezTo>
                    <a:lnTo>
                      <a:pt x="3654" y="2691"/>
                    </a:lnTo>
                    <a:cubicBezTo>
                      <a:pt x="3654" y="2689"/>
                      <a:pt x="3653" y="2687"/>
                      <a:pt x="3653" y="2685"/>
                    </a:cubicBezTo>
                    <a:cubicBezTo>
                      <a:pt x="3655" y="2684"/>
                      <a:pt x="3656" y="2684"/>
                      <a:pt x="3659" y="2684"/>
                    </a:cubicBezTo>
                    <a:lnTo>
                      <a:pt x="3650" y="2679"/>
                    </a:lnTo>
                    <a:cubicBezTo>
                      <a:pt x="3618" y="2490"/>
                      <a:pt x="3549" y="2344"/>
                      <a:pt x="3469" y="2172"/>
                    </a:cubicBezTo>
                    <a:cubicBezTo>
                      <a:pt x="3172" y="1526"/>
                      <a:pt x="2770" y="913"/>
                      <a:pt x="2215" y="473"/>
                    </a:cubicBezTo>
                    <a:cubicBezTo>
                      <a:pt x="1796" y="142"/>
                      <a:pt x="1147" y="0"/>
                      <a:pt x="5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531;p35">
                <a:extLst>
                  <a:ext uri="{FF2B5EF4-FFF2-40B4-BE49-F238E27FC236}">
                    <a16:creationId xmlns:a16="http://schemas.microsoft.com/office/drawing/2014/main" id="{CCABBE88-44D3-8519-3E53-AA9671DD5610}"/>
                  </a:ext>
                </a:extLst>
              </p:cNvPr>
              <p:cNvSpPr/>
              <p:nvPr/>
            </p:nvSpPr>
            <p:spPr>
              <a:xfrm rot="9581938">
                <a:off x="8116897" y="462275"/>
                <a:ext cx="257706" cy="145591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2278" extrusionOk="0">
                    <a:moveTo>
                      <a:pt x="1139" y="1"/>
                    </a:moveTo>
                    <a:cubicBezTo>
                      <a:pt x="744" y="1"/>
                      <a:pt x="343" y="70"/>
                      <a:pt x="13" y="181"/>
                    </a:cubicBezTo>
                    <a:lnTo>
                      <a:pt x="5" y="177"/>
                    </a:lnTo>
                    <a:lnTo>
                      <a:pt x="5" y="177"/>
                    </a:lnTo>
                    <a:cubicBezTo>
                      <a:pt x="6" y="178"/>
                      <a:pt x="6" y="181"/>
                      <a:pt x="8" y="182"/>
                    </a:cubicBezTo>
                    <a:cubicBezTo>
                      <a:pt x="5" y="182"/>
                      <a:pt x="3" y="182"/>
                      <a:pt x="1" y="183"/>
                    </a:cubicBezTo>
                    <a:lnTo>
                      <a:pt x="9" y="187"/>
                    </a:lnTo>
                    <a:cubicBezTo>
                      <a:pt x="237" y="859"/>
                      <a:pt x="779" y="1660"/>
                      <a:pt x="1421" y="1947"/>
                    </a:cubicBezTo>
                    <a:cubicBezTo>
                      <a:pt x="1963" y="2189"/>
                      <a:pt x="2559" y="2277"/>
                      <a:pt x="3154" y="2277"/>
                    </a:cubicBezTo>
                    <a:cubicBezTo>
                      <a:pt x="3268" y="2277"/>
                      <a:pt x="3381" y="2274"/>
                      <a:pt x="3494" y="2268"/>
                    </a:cubicBezTo>
                    <a:cubicBezTo>
                      <a:pt x="3682" y="2258"/>
                      <a:pt x="3842" y="2250"/>
                      <a:pt x="4021" y="2192"/>
                    </a:cubicBezTo>
                    <a:lnTo>
                      <a:pt x="4029" y="2196"/>
                    </a:lnTo>
                    <a:cubicBezTo>
                      <a:pt x="4027" y="2193"/>
                      <a:pt x="4027" y="2192"/>
                      <a:pt x="4026" y="2188"/>
                    </a:cubicBezTo>
                    <a:cubicBezTo>
                      <a:pt x="4029" y="2188"/>
                      <a:pt x="4030" y="2188"/>
                      <a:pt x="4033" y="2187"/>
                    </a:cubicBezTo>
                    <a:lnTo>
                      <a:pt x="4024" y="2184"/>
                    </a:lnTo>
                    <a:cubicBezTo>
                      <a:pt x="3962" y="2006"/>
                      <a:pt x="3872" y="1873"/>
                      <a:pt x="3765" y="1716"/>
                    </a:cubicBezTo>
                    <a:cubicBezTo>
                      <a:pt x="3366" y="1126"/>
                      <a:pt x="2873" y="588"/>
                      <a:pt x="2253" y="245"/>
                    </a:cubicBezTo>
                    <a:cubicBezTo>
                      <a:pt x="1942" y="73"/>
                      <a:pt x="1544" y="1"/>
                      <a:pt x="11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532;p35">
                <a:extLst>
                  <a:ext uri="{FF2B5EF4-FFF2-40B4-BE49-F238E27FC236}">
                    <a16:creationId xmlns:a16="http://schemas.microsoft.com/office/drawing/2014/main" id="{36BC29C6-E29E-9CA8-03BE-A635C487CA5D}"/>
                  </a:ext>
                </a:extLst>
              </p:cNvPr>
              <p:cNvSpPr/>
              <p:nvPr/>
            </p:nvSpPr>
            <p:spPr>
              <a:xfrm rot="9581938">
                <a:off x="7973882" y="286090"/>
                <a:ext cx="281923" cy="124820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1953" extrusionOk="0">
                    <a:moveTo>
                      <a:pt x="1776" y="1"/>
                    </a:moveTo>
                    <a:cubicBezTo>
                      <a:pt x="1170" y="1"/>
                      <a:pt x="483" y="261"/>
                      <a:pt x="11" y="579"/>
                    </a:cubicBezTo>
                    <a:lnTo>
                      <a:pt x="3" y="578"/>
                    </a:lnTo>
                    <a:lnTo>
                      <a:pt x="3" y="578"/>
                    </a:lnTo>
                    <a:cubicBezTo>
                      <a:pt x="4" y="579"/>
                      <a:pt x="5" y="582"/>
                      <a:pt x="6" y="583"/>
                    </a:cubicBezTo>
                    <a:cubicBezTo>
                      <a:pt x="5" y="584"/>
                      <a:pt x="3" y="585"/>
                      <a:pt x="0" y="587"/>
                    </a:cubicBezTo>
                    <a:lnTo>
                      <a:pt x="10" y="588"/>
                    </a:lnTo>
                    <a:cubicBezTo>
                      <a:pt x="406" y="1178"/>
                      <a:pt x="1136" y="1806"/>
                      <a:pt x="1829" y="1913"/>
                    </a:cubicBezTo>
                    <a:cubicBezTo>
                      <a:pt x="2004" y="1940"/>
                      <a:pt x="2179" y="1953"/>
                      <a:pt x="2355" y="1953"/>
                    </a:cubicBezTo>
                    <a:cubicBezTo>
                      <a:pt x="2882" y="1953"/>
                      <a:pt x="3410" y="1841"/>
                      <a:pt x="3913" y="1673"/>
                    </a:cubicBezTo>
                    <a:cubicBezTo>
                      <a:pt x="4092" y="1613"/>
                      <a:pt x="4245" y="1563"/>
                      <a:pt x="4401" y="1459"/>
                    </a:cubicBezTo>
                    <a:lnTo>
                      <a:pt x="4410" y="1461"/>
                    </a:lnTo>
                    <a:cubicBezTo>
                      <a:pt x="4409" y="1460"/>
                      <a:pt x="4407" y="1457"/>
                      <a:pt x="4406" y="1456"/>
                    </a:cubicBezTo>
                    <a:cubicBezTo>
                      <a:pt x="4407" y="1455"/>
                      <a:pt x="4410" y="1453"/>
                      <a:pt x="4411" y="1452"/>
                    </a:cubicBezTo>
                    <a:lnTo>
                      <a:pt x="4401" y="1451"/>
                    </a:lnTo>
                    <a:cubicBezTo>
                      <a:pt x="4295" y="1296"/>
                      <a:pt x="4172" y="1191"/>
                      <a:pt x="4028" y="1067"/>
                    </a:cubicBezTo>
                    <a:cubicBezTo>
                      <a:pt x="3492" y="604"/>
                      <a:pt x="2876" y="215"/>
                      <a:pt x="2190" y="47"/>
                    </a:cubicBezTo>
                    <a:cubicBezTo>
                      <a:pt x="2059" y="15"/>
                      <a:pt x="1920" y="1"/>
                      <a:pt x="1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533;p35">
                <a:extLst>
                  <a:ext uri="{FF2B5EF4-FFF2-40B4-BE49-F238E27FC236}">
                    <a16:creationId xmlns:a16="http://schemas.microsoft.com/office/drawing/2014/main" id="{B9A3F977-37A1-1281-CE51-4F91A0600F5F}"/>
                  </a:ext>
                </a:extLst>
              </p:cNvPr>
              <p:cNvSpPr/>
              <p:nvPr/>
            </p:nvSpPr>
            <p:spPr>
              <a:xfrm rot="9581938">
                <a:off x="7836667" y="142636"/>
                <a:ext cx="281923" cy="124756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1952" extrusionOk="0">
                    <a:moveTo>
                      <a:pt x="1773" y="0"/>
                    </a:moveTo>
                    <a:cubicBezTo>
                      <a:pt x="1168" y="0"/>
                      <a:pt x="483" y="260"/>
                      <a:pt x="11" y="578"/>
                    </a:cubicBezTo>
                    <a:lnTo>
                      <a:pt x="2" y="577"/>
                    </a:lnTo>
                    <a:lnTo>
                      <a:pt x="2" y="577"/>
                    </a:lnTo>
                    <a:cubicBezTo>
                      <a:pt x="4" y="578"/>
                      <a:pt x="5" y="581"/>
                      <a:pt x="6" y="582"/>
                    </a:cubicBezTo>
                    <a:cubicBezTo>
                      <a:pt x="5" y="583"/>
                      <a:pt x="2" y="584"/>
                      <a:pt x="1" y="586"/>
                    </a:cubicBezTo>
                    <a:lnTo>
                      <a:pt x="10" y="587"/>
                    </a:lnTo>
                    <a:cubicBezTo>
                      <a:pt x="405" y="1177"/>
                      <a:pt x="1136" y="1806"/>
                      <a:pt x="1829" y="1912"/>
                    </a:cubicBezTo>
                    <a:cubicBezTo>
                      <a:pt x="2004" y="1939"/>
                      <a:pt x="2180" y="1952"/>
                      <a:pt x="2355" y="1952"/>
                    </a:cubicBezTo>
                    <a:cubicBezTo>
                      <a:pt x="2882" y="1952"/>
                      <a:pt x="3410" y="1840"/>
                      <a:pt x="3912" y="1672"/>
                    </a:cubicBezTo>
                    <a:cubicBezTo>
                      <a:pt x="4092" y="1612"/>
                      <a:pt x="4243" y="1563"/>
                      <a:pt x="4401" y="1459"/>
                    </a:cubicBezTo>
                    <a:lnTo>
                      <a:pt x="4410" y="1460"/>
                    </a:lnTo>
                    <a:cubicBezTo>
                      <a:pt x="4408" y="1459"/>
                      <a:pt x="4407" y="1456"/>
                      <a:pt x="4406" y="1455"/>
                    </a:cubicBezTo>
                    <a:cubicBezTo>
                      <a:pt x="4407" y="1454"/>
                      <a:pt x="4410" y="1452"/>
                      <a:pt x="4411" y="1451"/>
                    </a:cubicBezTo>
                    <a:lnTo>
                      <a:pt x="4401" y="1450"/>
                    </a:lnTo>
                    <a:cubicBezTo>
                      <a:pt x="4294" y="1295"/>
                      <a:pt x="4172" y="1190"/>
                      <a:pt x="4029" y="1066"/>
                    </a:cubicBezTo>
                    <a:cubicBezTo>
                      <a:pt x="3492" y="603"/>
                      <a:pt x="2876" y="214"/>
                      <a:pt x="2189" y="47"/>
                    </a:cubicBezTo>
                    <a:cubicBezTo>
                      <a:pt x="2058" y="15"/>
                      <a:pt x="1918" y="0"/>
                      <a:pt x="1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534;p35">
                <a:extLst>
                  <a:ext uri="{FF2B5EF4-FFF2-40B4-BE49-F238E27FC236}">
                    <a16:creationId xmlns:a16="http://schemas.microsoft.com/office/drawing/2014/main" id="{AF5922E3-02A0-D14B-881A-C0065F0E723A}"/>
                  </a:ext>
                </a:extLst>
              </p:cNvPr>
              <p:cNvSpPr/>
              <p:nvPr/>
            </p:nvSpPr>
            <p:spPr>
              <a:xfrm rot="9581938">
                <a:off x="7631971" y="22464"/>
                <a:ext cx="272658" cy="116831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1828" extrusionOk="0">
                    <a:moveTo>
                      <a:pt x="1805" y="1"/>
                    </a:moveTo>
                    <a:cubicBezTo>
                      <a:pt x="1188" y="1"/>
                      <a:pt x="473" y="333"/>
                      <a:pt x="10" y="711"/>
                    </a:cubicBezTo>
                    <a:lnTo>
                      <a:pt x="2" y="709"/>
                    </a:lnTo>
                    <a:lnTo>
                      <a:pt x="6" y="713"/>
                    </a:lnTo>
                    <a:cubicBezTo>
                      <a:pt x="3" y="714"/>
                      <a:pt x="2" y="716"/>
                      <a:pt x="1" y="717"/>
                    </a:cubicBezTo>
                    <a:lnTo>
                      <a:pt x="8" y="718"/>
                    </a:lnTo>
                    <a:cubicBezTo>
                      <a:pt x="434" y="1243"/>
                      <a:pt x="1181" y="1778"/>
                      <a:pt x="1849" y="1821"/>
                    </a:cubicBezTo>
                    <a:cubicBezTo>
                      <a:pt x="1917" y="1825"/>
                      <a:pt x="1984" y="1827"/>
                      <a:pt x="2051" y="1827"/>
                    </a:cubicBezTo>
                    <a:cubicBezTo>
                      <a:pt x="2655" y="1827"/>
                      <a:pt x="3254" y="1657"/>
                      <a:pt x="3809" y="1414"/>
                    </a:cubicBezTo>
                    <a:cubicBezTo>
                      <a:pt x="3975" y="1342"/>
                      <a:pt x="4115" y="1281"/>
                      <a:pt x="4256" y="1168"/>
                    </a:cubicBezTo>
                    <a:lnTo>
                      <a:pt x="4265" y="1170"/>
                    </a:lnTo>
                    <a:cubicBezTo>
                      <a:pt x="4264" y="1167"/>
                      <a:pt x="4262" y="1166"/>
                      <a:pt x="4261" y="1165"/>
                    </a:cubicBezTo>
                    <a:cubicBezTo>
                      <a:pt x="4264" y="1163"/>
                      <a:pt x="4265" y="1162"/>
                      <a:pt x="4267" y="1161"/>
                    </a:cubicBezTo>
                    <a:lnTo>
                      <a:pt x="4267" y="1161"/>
                    </a:lnTo>
                    <a:lnTo>
                      <a:pt x="4257" y="1162"/>
                    </a:lnTo>
                    <a:cubicBezTo>
                      <a:pt x="4144" y="1023"/>
                      <a:pt x="4018" y="934"/>
                      <a:pt x="3870" y="828"/>
                    </a:cubicBezTo>
                    <a:cubicBezTo>
                      <a:pt x="3321" y="434"/>
                      <a:pt x="2702" y="117"/>
                      <a:pt x="2035" y="18"/>
                    </a:cubicBezTo>
                    <a:cubicBezTo>
                      <a:pt x="1961" y="6"/>
                      <a:pt x="1884" y="1"/>
                      <a:pt x="1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535;p35">
                <a:extLst>
                  <a:ext uri="{FF2B5EF4-FFF2-40B4-BE49-F238E27FC236}">
                    <a16:creationId xmlns:a16="http://schemas.microsoft.com/office/drawing/2014/main" id="{17C378D9-A2C7-F550-8416-357C1657579B}"/>
                  </a:ext>
                </a:extLst>
              </p:cNvPr>
              <p:cNvSpPr/>
              <p:nvPr/>
            </p:nvSpPr>
            <p:spPr>
              <a:xfrm rot="9581938">
                <a:off x="7538648" y="135897"/>
                <a:ext cx="150035" cy="24062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3765" extrusionOk="0">
                    <a:moveTo>
                      <a:pt x="2171" y="0"/>
                    </a:moveTo>
                    <a:lnTo>
                      <a:pt x="2167" y="8"/>
                    </a:lnTo>
                    <a:cubicBezTo>
                      <a:pt x="1520" y="187"/>
                      <a:pt x="734" y="661"/>
                      <a:pt x="427" y="1262"/>
                    </a:cubicBezTo>
                    <a:cubicBezTo>
                      <a:pt x="117" y="1867"/>
                      <a:pt x="10" y="2559"/>
                      <a:pt x="5" y="3239"/>
                    </a:cubicBezTo>
                    <a:cubicBezTo>
                      <a:pt x="4" y="3422"/>
                      <a:pt x="1" y="3575"/>
                      <a:pt x="46" y="3751"/>
                    </a:cubicBezTo>
                    <a:lnTo>
                      <a:pt x="42" y="3759"/>
                    </a:lnTo>
                    <a:cubicBezTo>
                      <a:pt x="44" y="3759"/>
                      <a:pt x="45" y="3758"/>
                      <a:pt x="47" y="3758"/>
                    </a:cubicBezTo>
                    <a:cubicBezTo>
                      <a:pt x="47" y="3760"/>
                      <a:pt x="49" y="3761"/>
                      <a:pt x="49" y="3764"/>
                    </a:cubicBezTo>
                    <a:lnTo>
                      <a:pt x="55" y="3754"/>
                    </a:lnTo>
                    <a:cubicBezTo>
                      <a:pt x="226" y="3704"/>
                      <a:pt x="357" y="3625"/>
                      <a:pt x="512" y="3532"/>
                    </a:cubicBezTo>
                    <a:cubicBezTo>
                      <a:pt x="1090" y="3184"/>
                      <a:pt x="1627" y="2740"/>
                      <a:pt x="1985" y="2165"/>
                    </a:cubicBezTo>
                    <a:cubicBezTo>
                      <a:pt x="2342" y="1593"/>
                      <a:pt x="2348" y="667"/>
                      <a:pt x="2173" y="12"/>
                    </a:cubicBezTo>
                    <a:lnTo>
                      <a:pt x="2177" y="4"/>
                    </a:lnTo>
                    <a:lnTo>
                      <a:pt x="2177" y="4"/>
                    </a:lnTo>
                    <a:cubicBezTo>
                      <a:pt x="2176" y="4"/>
                      <a:pt x="2173" y="5"/>
                      <a:pt x="2172" y="5"/>
                    </a:cubicBezTo>
                    <a:cubicBezTo>
                      <a:pt x="2172" y="4"/>
                      <a:pt x="2171" y="1"/>
                      <a:pt x="2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536;p35">
                <a:extLst>
                  <a:ext uri="{FF2B5EF4-FFF2-40B4-BE49-F238E27FC236}">
                    <a16:creationId xmlns:a16="http://schemas.microsoft.com/office/drawing/2014/main" id="{1E430457-A577-A613-8BE9-56674A1CD4F4}"/>
                  </a:ext>
                </a:extLst>
              </p:cNvPr>
              <p:cNvSpPr/>
              <p:nvPr/>
            </p:nvSpPr>
            <p:spPr>
              <a:xfrm rot="9581938">
                <a:off x="7727900" y="251375"/>
                <a:ext cx="150035" cy="240564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3764" extrusionOk="0">
                    <a:moveTo>
                      <a:pt x="2170" y="1"/>
                    </a:moveTo>
                    <a:lnTo>
                      <a:pt x="2166" y="9"/>
                    </a:lnTo>
                    <a:cubicBezTo>
                      <a:pt x="1520" y="188"/>
                      <a:pt x="734" y="662"/>
                      <a:pt x="425" y="1263"/>
                    </a:cubicBezTo>
                    <a:cubicBezTo>
                      <a:pt x="115" y="1868"/>
                      <a:pt x="10" y="2560"/>
                      <a:pt x="4" y="3239"/>
                    </a:cubicBezTo>
                    <a:cubicBezTo>
                      <a:pt x="3" y="3423"/>
                      <a:pt x="0" y="3576"/>
                      <a:pt x="46" y="3751"/>
                    </a:cubicBezTo>
                    <a:lnTo>
                      <a:pt x="42" y="3760"/>
                    </a:lnTo>
                    <a:cubicBezTo>
                      <a:pt x="44" y="3760"/>
                      <a:pt x="45" y="3759"/>
                      <a:pt x="47" y="3759"/>
                    </a:cubicBezTo>
                    <a:cubicBezTo>
                      <a:pt x="47" y="3760"/>
                      <a:pt x="49" y="3761"/>
                      <a:pt x="49" y="3764"/>
                    </a:cubicBezTo>
                    <a:lnTo>
                      <a:pt x="53" y="3755"/>
                    </a:lnTo>
                    <a:cubicBezTo>
                      <a:pt x="226" y="3705"/>
                      <a:pt x="356" y="3625"/>
                      <a:pt x="511" y="3532"/>
                    </a:cubicBezTo>
                    <a:cubicBezTo>
                      <a:pt x="1089" y="3185"/>
                      <a:pt x="1625" y="2741"/>
                      <a:pt x="1984" y="2166"/>
                    </a:cubicBezTo>
                    <a:cubicBezTo>
                      <a:pt x="2341" y="1594"/>
                      <a:pt x="2347" y="668"/>
                      <a:pt x="2172" y="12"/>
                    </a:cubicBezTo>
                    <a:lnTo>
                      <a:pt x="2177" y="5"/>
                    </a:lnTo>
                    <a:lnTo>
                      <a:pt x="2177" y="5"/>
                    </a:lnTo>
                    <a:cubicBezTo>
                      <a:pt x="2176" y="5"/>
                      <a:pt x="2172" y="6"/>
                      <a:pt x="2171" y="6"/>
                    </a:cubicBezTo>
                    <a:cubicBezTo>
                      <a:pt x="2171" y="5"/>
                      <a:pt x="2170" y="2"/>
                      <a:pt x="21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537;p35">
                <a:extLst>
                  <a:ext uri="{FF2B5EF4-FFF2-40B4-BE49-F238E27FC236}">
                    <a16:creationId xmlns:a16="http://schemas.microsoft.com/office/drawing/2014/main" id="{3F82C9F0-CD0E-C1F1-38B1-4DD16D0E3340}"/>
                  </a:ext>
                </a:extLst>
              </p:cNvPr>
              <p:cNvSpPr/>
              <p:nvPr/>
            </p:nvSpPr>
            <p:spPr>
              <a:xfrm rot="9581938">
                <a:off x="7879393" y="385057"/>
                <a:ext cx="149972" cy="24050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763" extrusionOk="0">
                    <a:moveTo>
                      <a:pt x="2170" y="0"/>
                    </a:moveTo>
                    <a:lnTo>
                      <a:pt x="2165" y="7"/>
                    </a:lnTo>
                    <a:cubicBezTo>
                      <a:pt x="1519" y="187"/>
                      <a:pt x="733" y="661"/>
                      <a:pt x="426" y="1262"/>
                    </a:cubicBezTo>
                    <a:cubicBezTo>
                      <a:pt x="115" y="1867"/>
                      <a:pt x="10" y="2559"/>
                      <a:pt x="5" y="3239"/>
                    </a:cubicBezTo>
                    <a:cubicBezTo>
                      <a:pt x="3" y="3421"/>
                      <a:pt x="0" y="3575"/>
                      <a:pt x="46" y="3751"/>
                    </a:cubicBezTo>
                    <a:lnTo>
                      <a:pt x="42" y="3759"/>
                    </a:lnTo>
                    <a:cubicBezTo>
                      <a:pt x="43" y="3759"/>
                      <a:pt x="46" y="3757"/>
                      <a:pt x="47" y="3757"/>
                    </a:cubicBezTo>
                    <a:cubicBezTo>
                      <a:pt x="47" y="3759"/>
                      <a:pt x="48" y="3760"/>
                      <a:pt x="48" y="3762"/>
                    </a:cubicBezTo>
                    <a:lnTo>
                      <a:pt x="53" y="3753"/>
                    </a:lnTo>
                    <a:cubicBezTo>
                      <a:pt x="225" y="3704"/>
                      <a:pt x="355" y="3624"/>
                      <a:pt x="510" y="3532"/>
                    </a:cubicBezTo>
                    <a:cubicBezTo>
                      <a:pt x="1089" y="3183"/>
                      <a:pt x="1626" y="2740"/>
                      <a:pt x="1983" y="2164"/>
                    </a:cubicBezTo>
                    <a:cubicBezTo>
                      <a:pt x="2340" y="1593"/>
                      <a:pt x="2346" y="667"/>
                      <a:pt x="2173" y="12"/>
                    </a:cubicBezTo>
                    <a:lnTo>
                      <a:pt x="2176" y="3"/>
                    </a:lnTo>
                    <a:lnTo>
                      <a:pt x="2176" y="3"/>
                    </a:lnTo>
                    <a:cubicBezTo>
                      <a:pt x="2175" y="3"/>
                      <a:pt x="2173" y="5"/>
                      <a:pt x="2171" y="5"/>
                    </a:cubicBezTo>
                    <a:cubicBezTo>
                      <a:pt x="2171" y="4"/>
                      <a:pt x="2170" y="1"/>
                      <a:pt x="2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538;p35">
                <a:extLst>
                  <a:ext uri="{FF2B5EF4-FFF2-40B4-BE49-F238E27FC236}">
                    <a16:creationId xmlns:a16="http://schemas.microsoft.com/office/drawing/2014/main" id="{3D86AD9F-C63D-7EEB-5886-B5F18907AB7D}"/>
                  </a:ext>
                </a:extLst>
              </p:cNvPr>
              <p:cNvSpPr/>
              <p:nvPr/>
            </p:nvSpPr>
            <p:spPr>
              <a:xfrm rot="9581938">
                <a:off x="7995898" y="545024"/>
                <a:ext cx="150035" cy="240692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3766" extrusionOk="0">
                    <a:moveTo>
                      <a:pt x="2170" y="1"/>
                    </a:moveTo>
                    <a:lnTo>
                      <a:pt x="2166" y="9"/>
                    </a:lnTo>
                    <a:cubicBezTo>
                      <a:pt x="1520" y="189"/>
                      <a:pt x="734" y="662"/>
                      <a:pt x="426" y="1263"/>
                    </a:cubicBezTo>
                    <a:cubicBezTo>
                      <a:pt x="115" y="1868"/>
                      <a:pt x="10" y="2560"/>
                      <a:pt x="5" y="3241"/>
                    </a:cubicBezTo>
                    <a:cubicBezTo>
                      <a:pt x="4" y="3423"/>
                      <a:pt x="0" y="3577"/>
                      <a:pt x="46" y="3753"/>
                    </a:cubicBezTo>
                    <a:lnTo>
                      <a:pt x="42" y="3760"/>
                    </a:lnTo>
                    <a:cubicBezTo>
                      <a:pt x="43" y="3760"/>
                      <a:pt x="45" y="3759"/>
                      <a:pt x="47" y="3759"/>
                    </a:cubicBezTo>
                    <a:cubicBezTo>
                      <a:pt x="47" y="3761"/>
                      <a:pt x="48" y="3763"/>
                      <a:pt x="48" y="3765"/>
                    </a:cubicBezTo>
                    <a:lnTo>
                      <a:pt x="53" y="3755"/>
                    </a:lnTo>
                    <a:cubicBezTo>
                      <a:pt x="226" y="3705"/>
                      <a:pt x="356" y="3626"/>
                      <a:pt x="511" y="3532"/>
                    </a:cubicBezTo>
                    <a:cubicBezTo>
                      <a:pt x="1089" y="3185"/>
                      <a:pt x="1625" y="2741"/>
                      <a:pt x="1984" y="2166"/>
                    </a:cubicBezTo>
                    <a:cubicBezTo>
                      <a:pt x="2340" y="1594"/>
                      <a:pt x="2348" y="668"/>
                      <a:pt x="2173" y="12"/>
                    </a:cubicBezTo>
                    <a:lnTo>
                      <a:pt x="2177" y="5"/>
                    </a:lnTo>
                    <a:cubicBezTo>
                      <a:pt x="2175" y="5"/>
                      <a:pt x="2173" y="6"/>
                      <a:pt x="2172" y="6"/>
                    </a:cubicBezTo>
                    <a:cubicBezTo>
                      <a:pt x="2172" y="5"/>
                      <a:pt x="2170" y="3"/>
                      <a:pt x="21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539;p35">
                <a:extLst>
                  <a:ext uri="{FF2B5EF4-FFF2-40B4-BE49-F238E27FC236}">
                    <a16:creationId xmlns:a16="http://schemas.microsoft.com/office/drawing/2014/main" id="{15899984-98D3-8EC3-1C93-DE591A8142B4}"/>
                  </a:ext>
                </a:extLst>
              </p:cNvPr>
              <p:cNvSpPr/>
              <p:nvPr/>
            </p:nvSpPr>
            <p:spPr>
              <a:xfrm rot="9581938">
                <a:off x="8111394" y="714438"/>
                <a:ext cx="149972" cy="24050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763" extrusionOk="0">
                    <a:moveTo>
                      <a:pt x="2169" y="0"/>
                    </a:moveTo>
                    <a:lnTo>
                      <a:pt x="2166" y="8"/>
                    </a:lnTo>
                    <a:cubicBezTo>
                      <a:pt x="1519" y="188"/>
                      <a:pt x="733" y="661"/>
                      <a:pt x="425" y="1262"/>
                    </a:cubicBezTo>
                    <a:cubicBezTo>
                      <a:pt x="114" y="1868"/>
                      <a:pt x="9" y="2560"/>
                      <a:pt x="4" y="3239"/>
                    </a:cubicBezTo>
                    <a:cubicBezTo>
                      <a:pt x="3" y="3421"/>
                      <a:pt x="1" y="3575"/>
                      <a:pt x="45" y="3751"/>
                    </a:cubicBezTo>
                    <a:lnTo>
                      <a:pt x="41" y="3760"/>
                    </a:lnTo>
                    <a:cubicBezTo>
                      <a:pt x="42" y="3760"/>
                      <a:pt x="44" y="3757"/>
                      <a:pt x="46" y="3757"/>
                    </a:cubicBezTo>
                    <a:cubicBezTo>
                      <a:pt x="46" y="3760"/>
                      <a:pt x="47" y="3761"/>
                      <a:pt x="47" y="3763"/>
                    </a:cubicBezTo>
                    <a:lnTo>
                      <a:pt x="52" y="3754"/>
                    </a:lnTo>
                    <a:cubicBezTo>
                      <a:pt x="225" y="3705"/>
                      <a:pt x="355" y="3625"/>
                      <a:pt x="511" y="3532"/>
                    </a:cubicBezTo>
                    <a:cubicBezTo>
                      <a:pt x="1088" y="3183"/>
                      <a:pt x="1624" y="2741"/>
                      <a:pt x="1984" y="2164"/>
                    </a:cubicBezTo>
                    <a:cubicBezTo>
                      <a:pt x="2339" y="1593"/>
                      <a:pt x="2347" y="668"/>
                      <a:pt x="2172" y="12"/>
                    </a:cubicBezTo>
                    <a:lnTo>
                      <a:pt x="2176" y="4"/>
                    </a:lnTo>
                    <a:cubicBezTo>
                      <a:pt x="2174" y="4"/>
                      <a:pt x="2172" y="6"/>
                      <a:pt x="2171" y="6"/>
                    </a:cubicBezTo>
                    <a:cubicBezTo>
                      <a:pt x="2171" y="5"/>
                      <a:pt x="2169" y="2"/>
                      <a:pt x="2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540;p35">
                <a:extLst>
                  <a:ext uri="{FF2B5EF4-FFF2-40B4-BE49-F238E27FC236}">
                    <a16:creationId xmlns:a16="http://schemas.microsoft.com/office/drawing/2014/main" id="{69963A5D-1032-72ED-BB9C-EEA5AD955C0E}"/>
                  </a:ext>
                </a:extLst>
              </p:cNvPr>
              <p:cNvSpPr/>
              <p:nvPr/>
            </p:nvSpPr>
            <p:spPr>
              <a:xfrm rot="9581938">
                <a:off x="8220343" y="926625"/>
                <a:ext cx="149908" cy="240564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764" extrusionOk="0">
                    <a:moveTo>
                      <a:pt x="2169" y="0"/>
                    </a:moveTo>
                    <a:lnTo>
                      <a:pt x="2165" y="8"/>
                    </a:lnTo>
                    <a:cubicBezTo>
                      <a:pt x="1518" y="188"/>
                      <a:pt x="732" y="661"/>
                      <a:pt x="425" y="1262"/>
                    </a:cubicBezTo>
                    <a:cubicBezTo>
                      <a:pt x="115" y="1867"/>
                      <a:pt x="7" y="2559"/>
                      <a:pt x="4" y="3240"/>
                    </a:cubicBezTo>
                    <a:cubicBezTo>
                      <a:pt x="2" y="3422"/>
                      <a:pt x="1" y="3576"/>
                      <a:pt x="45" y="3752"/>
                    </a:cubicBezTo>
                    <a:lnTo>
                      <a:pt x="41" y="3759"/>
                    </a:lnTo>
                    <a:cubicBezTo>
                      <a:pt x="42" y="3759"/>
                      <a:pt x="45" y="3758"/>
                      <a:pt x="46" y="3758"/>
                    </a:cubicBezTo>
                    <a:cubicBezTo>
                      <a:pt x="46" y="3759"/>
                      <a:pt x="47" y="3760"/>
                      <a:pt x="47" y="3763"/>
                    </a:cubicBezTo>
                    <a:lnTo>
                      <a:pt x="53" y="3754"/>
                    </a:lnTo>
                    <a:cubicBezTo>
                      <a:pt x="224" y="3704"/>
                      <a:pt x="355" y="3625"/>
                      <a:pt x="510" y="3532"/>
                    </a:cubicBezTo>
                    <a:cubicBezTo>
                      <a:pt x="1088" y="3184"/>
                      <a:pt x="1625" y="2740"/>
                      <a:pt x="1983" y="2165"/>
                    </a:cubicBezTo>
                    <a:cubicBezTo>
                      <a:pt x="2340" y="1593"/>
                      <a:pt x="2346" y="667"/>
                      <a:pt x="2172" y="12"/>
                    </a:cubicBezTo>
                    <a:lnTo>
                      <a:pt x="2175" y="4"/>
                    </a:lnTo>
                    <a:lnTo>
                      <a:pt x="2175" y="4"/>
                    </a:lnTo>
                    <a:cubicBezTo>
                      <a:pt x="2174" y="4"/>
                      <a:pt x="2172" y="5"/>
                      <a:pt x="2170" y="5"/>
                    </a:cubicBezTo>
                    <a:cubicBezTo>
                      <a:pt x="2170" y="4"/>
                      <a:pt x="2169" y="2"/>
                      <a:pt x="2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541;p35">
                <a:extLst>
                  <a:ext uri="{FF2B5EF4-FFF2-40B4-BE49-F238E27FC236}">
                    <a16:creationId xmlns:a16="http://schemas.microsoft.com/office/drawing/2014/main" id="{3C224959-0A6A-6EE6-8690-D5E11E50FA20}"/>
                  </a:ext>
                </a:extLst>
              </p:cNvPr>
              <p:cNvSpPr/>
              <p:nvPr/>
            </p:nvSpPr>
            <p:spPr>
              <a:xfrm rot="9581938">
                <a:off x="8322625" y="425538"/>
                <a:ext cx="8115" cy="204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2" extrusionOk="0">
                    <a:moveTo>
                      <a:pt x="0" y="0"/>
                    </a:moveTo>
                    <a:cubicBezTo>
                      <a:pt x="70" y="19"/>
                      <a:pt x="127" y="31"/>
                      <a:pt x="127" y="31"/>
                    </a:cubicBezTo>
                    <a:cubicBezTo>
                      <a:pt x="127" y="31"/>
                      <a:pt x="70" y="18"/>
                      <a:pt x="0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2542;p35">
              <a:extLst>
                <a:ext uri="{FF2B5EF4-FFF2-40B4-BE49-F238E27FC236}">
                  <a16:creationId xmlns:a16="http://schemas.microsoft.com/office/drawing/2014/main" id="{9531E692-42C8-C8D0-0638-E0F3D66D1815}"/>
                </a:ext>
              </a:extLst>
            </p:cNvPr>
            <p:cNvGrpSpPr/>
            <p:nvPr/>
          </p:nvGrpSpPr>
          <p:grpSpPr>
            <a:xfrm rot="9581942" flipH="1">
              <a:off x="8404711" y="296740"/>
              <a:ext cx="348767" cy="500364"/>
              <a:chOff x="8551368" y="3076454"/>
              <a:chExt cx="422504" cy="606083"/>
            </a:xfrm>
          </p:grpSpPr>
          <p:sp>
            <p:nvSpPr>
              <p:cNvPr id="2640" name="Google Shape;2543;p35">
                <a:extLst>
                  <a:ext uri="{FF2B5EF4-FFF2-40B4-BE49-F238E27FC236}">
                    <a16:creationId xmlns:a16="http://schemas.microsoft.com/office/drawing/2014/main" id="{3B574AE5-B97B-F827-589F-C7A83A5CD8E6}"/>
                  </a:ext>
                </a:extLst>
              </p:cNvPr>
              <p:cNvSpPr/>
              <p:nvPr/>
            </p:nvSpPr>
            <p:spPr>
              <a:xfrm flipH="1">
                <a:off x="8632262" y="3571292"/>
                <a:ext cx="177888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818" fill="none" extrusionOk="0">
                    <a:moveTo>
                      <a:pt x="0" y="0"/>
                    </a:moveTo>
                    <a:cubicBezTo>
                      <a:pt x="585" y="590"/>
                      <a:pt x="1506" y="818"/>
                      <a:pt x="2298" y="56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544;p35">
                <a:extLst>
                  <a:ext uri="{FF2B5EF4-FFF2-40B4-BE49-F238E27FC236}">
                    <a16:creationId xmlns:a16="http://schemas.microsoft.com/office/drawing/2014/main" id="{81525B5A-E717-DADC-FCF5-7403F4C6AAE5}"/>
                  </a:ext>
                </a:extLst>
              </p:cNvPr>
              <p:cNvSpPr/>
              <p:nvPr/>
            </p:nvSpPr>
            <p:spPr>
              <a:xfrm flipH="1">
                <a:off x="8551368" y="3302351"/>
                <a:ext cx="196699" cy="380185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4911" fill="none" extrusionOk="0">
                    <a:moveTo>
                      <a:pt x="60" y="1"/>
                    </a:moveTo>
                    <a:cubicBezTo>
                      <a:pt x="1" y="1827"/>
                      <a:pt x="1131" y="3749"/>
                      <a:pt x="2540" y="491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545;p35">
                <a:extLst>
                  <a:ext uri="{FF2B5EF4-FFF2-40B4-BE49-F238E27FC236}">
                    <a16:creationId xmlns:a16="http://schemas.microsoft.com/office/drawing/2014/main" id="{E2E39829-6AD0-0042-2AAF-9885ED9FABE2}"/>
                  </a:ext>
                </a:extLst>
              </p:cNvPr>
              <p:cNvSpPr/>
              <p:nvPr/>
            </p:nvSpPr>
            <p:spPr>
              <a:xfrm flipH="1">
                <a:off x="8750854" y="3508276"/>
                <a:ext cx="153504" cy="148250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15" extrusionOk="0">
                    <a:moveTo>
                      <a:pt x="990" y="0"/>
                    </a:moveTo>
                    <a:cubicBezTo>
                      <a:pt x="491" y="0"/>
                      <a:pt x="72" y="387"/>
                      <a:pt x="37" y="892"/>
                    </a:cubicBezTo>
                    <a:cubicBezTo>
                      <a:pt x="1" y="1420"/>
                      <a:pt x="399" y="1876"/>
                      <a:pt x="926" y="1912"/>
                    </a:cubicBezTo>
                    <a:cubicBezTo>
                      <a:pt x="949" y="1913"/>
                      <a:pt x="971" y="1914"/>
                      <a:pt x="993" y="1914"/>
                    </a:cubicBezTo>
                    <a:cubicBezTo>
                      <a:pt x="1492" y="1914"/>
                      <a:pt x="1912" y="1528"/>
                      <a:pt x="1946" y="1022"/>
                    </a:cubicBezTo>
                    <a:cubicBezTo>
                      <a:pt x="1983" y="495"/>
                      <a:pt x="1583" y="39"/>
                      <a:pt x="1057" y="2"/>
                    </a:cubicBezTo>
                    <a:cubicBezTo>
                      <a:pt x="1034" y="1"/>
                      <a:pt x="1012" y="0"/>
                      <a:pt x="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546;p35">
                <a:extLst>
                  <a:ext uri="{FF2B5EF4-FFF2-40B4-BE49-F238E27FC236}">
                    <a16:creationId xmlns:a16="http://schemas.microsoft.com/office/drawing/2014/main" id="{54FD3A44-94E5-A8A8-50A4-5F3B406B9631}"/>
                  </a:ext>
                </a:extLst>
              </p:cNvPr>
              <p:cNvSpPr/>
              <p:nvPr/>
            </p:nvSpPr>
            <p:spPr>
              <a:xfrm flipH="1">
                <a:off x="8702241" y="3221220"/>
                <a:ext cx="86390" cy="83453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78" extrusionOk="0">
                    <a:moveTo>
                      <a:pt x="557" y="1"/>
                    </a:moveTo>
                    <a:cubicBezTo>
                      <a:pt x="277" y="1"/>
                      <a:pt x="41" y="218"/>
                      <a:pt x="21" y="502"/>
                    </a:cubicBezTo>
                    <a:cubicBezTo>
                      <a:pt x="0" y="798"/>
                      <a:pt x="225" y="1055"/>
                      <a:pt x="521" y="1076"/>
                    </a:cubicBezTo>
                    <a:cubicBezTo>
                      <a:pt x="533" y="1077"/>
                      <a:pt x="546" y="1077"/>
                      <a:pt x="559" y="1077"/>
                    </a:cubicBezTo>
                    <a:cubicBezTo>
                      <a:pt x="839" y="1077"/>
                      <a:pt x="1076" y="859"/>
                      <a:pt x="1096" y="576"/>
                    </a:cubicBezTo>
                    <a:cubicBezTo>
                      <a:pt x="1115" y="279"/>
                      <a:pt x="892" y="22"/>
                      <a:pt x="595" y="2"/>
                    </a:cubicBezTo>
                    <a:cubicBezTo>
                      <a:pt x="582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547;p35">
                <a:extLst>
                  <a:ext uri="{FF2B5EF4-FFF2-40B4-BE49-F238E27FC236}">
                    <a16:creationId xmlns:a16="http://schemas.microsoft.com/office/drawing/2014/main" id="{1EC4F0DF-8343-BBD3-84DD-5676F7B47E30}"/>
                  </a:ext>
                </a:extLst>
              </p:cNvPr>
              <p:cNvSpPr/>
              <p:nvPr/>
            </p:nvSpPr>
            <p:spPr>
              <a:xfrm flipH="1">
                <a:off x="8725928" y="3185532"/>
                <a:ext cx="200105" cy="26901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475" fill="none" extrusionOk="0">
                    <a:moveTo>
                      <a:pt x="0" y="1"/>
                    </a:moveTo>
                    <a:cubicBezTo>
                      <a:pt x="173" y="1503"/>
                      <a:pt x="1196" y="2876"/>
                      <a:pt x="2584" y="347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548;p35">
                <a:extLst>
                  <a:ext uri="{FF2B5EF4-FFF2-40B4-BE49-F238E27FC236}">
                    <a16:creationId xmlns:a16="http://schemas.microsoft.com/office/drawing/2014/main" id="{653A5BA5-313A-EBEE-7378-6B222BF5F435}"/>
                  </a:ext>
                </a:extLst>
              </p:cNvPr>
              <p:cNvSpPr/>
              <p:nvPr/>
            </p:nvSpPr>
            <p:spPr>
              <a:xfrm flipH="1">
                <a:off x="8839334" y="3076454"/>
                <a:ext cx="134539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677" extrusionOk="0">
                    <a:moveTo>
                      <a:pt x="868" y="1"/>
                    </a:moveTo>
                    <a:cubicBezTo>
                      <a:pt x="432" y="1"/>
                      <a:pt x="65" y="339"/>
                      <a:pt x="34" y="782"/>
                    </a:cubicBezTo>
                    <a:cubicBezTo>
                      <a:pt x="1" y="1243"/>
                      <a:pt x="350" y="1642"/>
                      <a:pt x="812" y="1675"/>
                    </a:cubicBezTo>
                    <a:cubicBezTo>
                      <a:pt x="832" y="1676"/>
                      <a:pt x="852" y="1677"/>
                      <a:pt x="872" y="1677"/>
                    </a:cubicBezTo>
                    <a:cubicBezTo>
                      <a:pt x="1307" y="1677"/>
                      <a:pt x="1674" y="1338"/>
                      <a:pt x="1706" y="897"/>
                    </a:cubicBezTo>
                    <a:cubicBezTo>
                      <a:pt x="1738" y="435"/>
                      <a:pt x="1388" y="36"/>
                      <a:pt x="927" y="3"/>
                    </a:cubicBezTo>
                    <a:cubicBezTo>
                      <a:pt x="907" y="2"/>
                      <a:pt x="887" y="1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2549;p35">
              <a:extLst>
                <a:ext uri="{FF2B5EF4-FFF2-40B4-BE49-F238E27FC236}">
                  <a16:creationId xmlns:a16="http://schemas.microsoft.com/office/drawing/2014/main" id="{3168E4FC-89F3-CD78-2804-F392B6ACA68B}"/>
                </a:ext>
              </a:extLst>
            </p:cNvPr>
            <p:cNvGrpSpPr/>
            <p:nvPr/>
          </p:nvGrpSpPr>
          <p:grpSpPr>
            <a:xfrm rot="-1218058" flipH="1">
              <a:off x="7760397" y="249671"/>
              <a:ext cx="291768" cy="251173"/>
              <a:chOff x="8637803" y="4407609"/>
              <a:chExt cx="353454" cy="304242"/>
            </a:xfrm>
          </p:grpSpPr>
          <p:sp>
            <p:nvSpPr>
              <p:cNvPr id="2636" name="Google Shape;2550;p35">
                <a:extLst>
                  <a:ext uri="{FF2B5EF4-FFF2-40B4-BE49-F238E27FC236}">
                    <a16:creationId xmlns:a16="http://schemas.microsoft.com/office/drawing/2014/main" id="{9ACAB3BD-C6BD-402B-1FBD-0D39A5EADC2A}"/>
                  </a:ext>
                </a:extLst>
              </p:cNvPr>
              <p:cNvSpPr/>
              <p:nvPr/>
            </p:nvSpPr>
            <p:spPr>
              <a:xfrm flipH="1">
                <a:off x="8637803" y="4436253"/>
                <a:ext cx="155904" cy="206698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2670" fill="none" extrusionOk="0">
                    <a:moveTo>
                      <a:pt x="2014" y="0"/>
                    </a:moveTo>
                    <a:cubicBezTo>
                      <a:pt x="989" y="528"/>
                      <a:pt x="226" y="1538"/>
                      <a:pt x="1" y="2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551;p35">
                <a:extLst>
                  <a:ext uri="{FF2B5EF4-FFF2-40B4-BE49-F238E27FC236}">
                    <a16:creationId xmlns:a16="http://schemas.microsoft.com/office/drawing/2014/main" id="{186A7139-5B7E-05C6-C8DD-504F8E38D8AF}"/>
                  </a:ext>
                </a:extLst>
              </p:cNvPr>
              <p:cNvSpPr/>
              <p:nvPr/>
            </p:nvSpPr>
            <p:spPr>
              <a:xfrm flipH="1">
                <a:off x="8746332" y="4433853"/>
                <a:ext cx="198711" cy="91272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1179" fill="none" extrusionOk="0">
                    <a:moveTo>
                      <a:pt x="1" y="0"/>
                    </a:moveTo>
                    <a:cubicBezTo>
                      <a:pt x="658" y="708"/>
                      <a:pt x="1602" y="1142"/>
                      <a:pt x="2566" y="117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552;p35">
                <a:extLst>
                  <a:ext uri="{FF2B5EF4-FFF2-40B4-BE49-F238E27FC236}">
                    <a16:creationId xmlns:a16="http://schemas.microsoft.com/office/drawing/2014/main" id="{7F484048-EC4A-9F7B-5105-6A4BE87D07D4}"/>
                  </a:ext>
                </a:extLst>
              </p:cNvPr>
              <p:cNvSpPr/>
              <p:nvPr/>
            </p:nvSpPr>
            <p:spPr>
              <a:xfrm flipH="1">
                <a:off x="8900068" y="4407609"/>
                <a:ext cx="91189" cy="88098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138" extrusionOk="0">
                    <a:moveTo>
                      <a:pt x="589" y="1"/>
                    </a:moveTo>
                    <a:cubicBezTo>
                      <a:pt x="292" y="1"/>
                      <a:pt x="42" y="230"/>
                      <a:pt x="22" y="530"/>
                    </a:cubicBezTo>
                    <a:cubicBezTo>
                      <a:pt x="1" y="845"/>
                      <a:pt x="237" y="1115"/>
                      <a:pt x="550" y="1137"/>
                    </a:cubicBezTo>
                    <a:cubicBezTo>
                      <a:pt x="564" y="1137"/>
                      <a:pt x="577" y="1138"/>
                      <a:pt x="590" y="1138"/>
                    </a:cubicBezTo>
                    <a:cubicBezTo>
                      <a:pt x="887" y="1138"/>
                      <a:pt x="1136" y="909"/>
                      <a:pt x="1156" y="609"/>
                    </a:cubicBezTo>
                    <a:cubicBezTo>
                      <a:pt x="1177" y="295"/>
                      <a:pt x="940" y="24"/>
                      <a:pt x="628" y="2"/>
                    </a:cubicBezTo>
                    <a:cubicBezTo>
                      <a:pt x="615" y="1"/>
                      <a:pt x="602" y="1"/>
                      <a:pt x="5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553;p35">
                <a:extLst>
                  <a:ext uri="{FF2B5EF4-FFF2-40B4-BE49-F238E27FC236}">
                    <a16:creationId xmlns:a16="http://schemas.microsoft.com/office/drawing/2014/main" id="{9082BA64-8ADB-43F8-A599-A6B4E50ECC11}"/>
                  </a:ext>
                </a:extLst>
              </p:cNvPr>
              <p:cNvSpPr/>
              <p:nvPr/>
            </p:nvSpPr>
            <p:spPr>
              <a:xfrm flipH="1">
                <a:off x="8743545" y="4586593"/>
                <a:ext cx="129507" cy="125257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18" extrusionOk="0">
                    <a:moveTo>
                      <a:pt x="836" y="1"/>
                    </a:moveTo>
                    <a:cubicBezTo>
                      <a:pt x="415" y="1"/>
                      <a:pt x="60" y="327"/>
                      <a:pt x="31" y="754"/>
                    </a:cubicBezTo>
                    <a:cubicBezTo>
                      <a:pt x="1" y="1199"/>
                      <a:pt x="337" y="1584"/>
                      <a:pt x="782" y="1615"/>
                    </a:cubicBezTo>
                    <a:cubicBezTo>
                      <a:pt x="800" y="1617"/>
                      <a:pt x="817" y="1617"/>
                      <a:pt x="835" y="1617"/>
                    </a:cubicBezTo>
                    <a:cubicBezTo>
                      <a:pt x="1257" y="1617"/>
                      <a:pt x="1613" y="1290"/>
                      <a:pt x="1642" y="863"/>
                    </a:cubicBezTo>
                    <a:cubicBezTo>
                      <a:pt x="1672" y="419"/>
                      <a:pt x="1336" y="34"/>
                      <a:pt x="891" y="3"/>
                    </a:cubicBezTo>
                    <a:cubicBezTo>
                      <a:pt x="873" y="1"/>
                      <a:pt x="854" y="1"/>
                      <a:pt x="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2554;p35">
              <a:extLst>
                <a:ext uri="{FF2B5EF4-FFF2-40B4-BE49-F238E27FC236}">
                  <a16:creationId xmlns:a16="http://schemas.microsoft.com/office/drawing/2014/main" id="{A67FA046-3B18-3D3E-7D2A-10E621ADB0AF}"/>
                </a:ext>
              </a:extLst>
            </p:cNvPr>
            <p:cNvGrpSpPr/>
            <p:nvPr/>
          </p:nvGrpSpPr>
          <p:grpSpPr>
            <a:xfrm rot="9581942" flipH="1">
              <a:off x="7949110" y="-28875"/>
              <a:ext cx="505897" cy="596935"/>
              <a:chOff x="8666058" y="3681376"/>
              <a:chExt cx="612855" cy="723058"/>
            </a:xfrm>
          </p:grpSpPr>
          <p:sp>
            <p:nvSpPr>
              <p:cNvPr id="63" name="Google Shape;2555;p35">
                <a:extLst>
                  <a:ext uri="{FF2B5EF4-FFF2-40B4-BE49-F238E27FC236}">
                    <a16:creationId xmlns:a16="http://schemas.microsoft.com/office/drawing/2014/main" id="{16FD6264-8395-5B3B-CE30-6FEC75BC9DF0}"/>
                  </a:ext>
                </a:extLst>
              </p:cNvPr>
              <p:cNvSpPr/>
              <p:nvPr/>
            </p:nvSpPr>
            <p:spPr>
              <a:xfrm flipH="1">
                <a:off x="8666058" y="3727516"/>
                <a:ext cx="612855" cy="633177"/>
              </a:xfrm>
              <a:custGeom>
                <a:avLst/>
                <a:gdLst/>
                <a:ahLst/>
                <a:cxnLst/>
                <a:rect l="l" t="t" r="r" b="b"/>
                <a:pathLst>
                  <a:path w="7917" h="8179" extrusionOk="0">
                    <a:moveTo>
                      <a:pt x="2819" y="1"/>
                    </a:moveTo>
                    <a:cubicBezTo>
                      <a:pt x="2339" y="1"/>
                      <a:pt x="1885" y="124"/>
                      <a:pt x="1494" y="384"/>
                    </a:cubicBezTo>
                    <a:cubicBezTo>
                      <a:pt x="60" y="1337"/>
                      <a:pt x="0" y="3770"/>
                      <a:pt x="1362" y="5816"/>
                    </a:cubicBezTo>
                    <a:cubicBezTo>
                      <a:pt x="2351" y="7304"/>
                      <a:pt x="3820" y="8178"/>
                      <a:pt x="5098" y="8178"/>
                    </a:cubicBezTo>
                    <a:cubicBezTo>
                      <a:pt x="5578" y="8178"/>
                      <a:pt x="6032" y="8055"/>
                      <a:pt x="6423" y="7795"/>
                    </a:cubicBezTo>
                    <a:cubicBezTo>
                      <a:pt x="7857" y="6842"/>
                      <a:pt x="7917" y="4409"/>
                      <a:pt x="6554" y="2363"/>
                    </a:cubicBezTo>
                    <a:cubicBezTo>
                      <a:pt x="5565" y="875"/>
                      <a:pt x="4097" y="1"/>
                      <a:pt x="28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556;p35">
                <a:extLst>
                  <a:ext uri="{FF2B5EF4-FFF2-40B4-BE49-F238E27FC236}">
                    <a16:creationId xmlns:a16="http://schemas.microsoft.com/office/drawing/2014/main" id="{129D81A4-7B4E-143C-EA90-94C734D546A7}"/>
                  </a:ext>
                </a:extLst>
              </p:cNvPr>
              <p:cNvSpPr/>
              <p:nvPr/>
            </p:nvSpPr>
            <p:spPr>
              <a:xfrm flipH="1">
                <a:off x="8734798" y="4188291"/>
                <a:ext cx="193061" cy="216143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792" extrusionOk="0">
                    <a:moveTo>
                      <a:pt x="766" y="0"/>
                    </a:moveTo>
                    <a:cubicBezTo>
                      <a:pt x="638" y="0"/>
                      <a:pt x="509" y="37"/>
                      <a:pt x="394" y="112"/>
                    </a:cubicBezTo>
                    <a:cubicBezTo>
                      <a:pt x="84" y="318"/>
                      <a:pt x="0" y="740"/>
                      <a:pt x="206" y="1048"/>
                    </a:cubicBezTo>
                    <a:lnTo>
                      <a:pt x="1164" y="2490"/>
                    </a:lnTo>
                    <a:cubicBezTo>
                      <a:pt x="1294" y="2686"/>
                      <a:pt x="1509" y="2792"/>
                      <a:pt x="1728" y="2792"/>
                    </a:cubicBezTo>
                    <a:cubicBezTo>
                      <a:pt x="1856" y="2792"/>
                      <a:pt x="1986" y="2755"/>
                      <a:pt x="2100" y="2680"/>
                    </a:cubicBezTo>
                    <a:cubicBezTo>
                      <a:pt x="2409" y="2474"/>
                      <a:pt x="2493" y="2052"/>
                      <a:pt x="2288" y="1744"/>
                    </a:cubicBezTo>
                    <a:lnTo>
                      <a:pt x="1330" y="302"/>
                    </a:lnTo>
                    <a:cubicBezTo>
                      <a:pt x="1201" y="106"/>
                      <a:pt x="985" y="0"/>
                      <a:pt x="7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557;p35">
                <a:extLst>
                  <a:ext uri="{FF2B5EF4-FFF2-40B4-BE49-F238E27FC236}">
                    <a16:creationId xmlns:a16="http://schemas.microsoft.com/office/drawing/2014/main" id="{4C4C9AF3-AFFF-0323-EB17-354379FB454A}"/>
                  </a:ext>
                </a:extLst>
              </p:cNvPr>
              <p:cNvSpPr/>
              <p:nvPr/>
            </p:nvSpPr>
            <p:spPr>
              <a:xfrm flipH="1">
                <a:off x="8684249" y="4157867"/>
                <a:ext cx="193138" cy="216143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2792" extrusionOk="0">
                    <a:moveTo>
                      <a:pt x="767" y="0"/>
                    </a:moveTo>
                    <a:cubicBezTo>
                      <a:pt x="639" y="0"/>
                      <a:pt x="509" y="36"/>
                      <a:pt x="395" y="112"/>
                    </a:cubicBezTo>
                    <a:cubicBezTo>
                      <a:pt x="85" y="318"/>
                      <a:pt x="1" y="740"/>
                      <a:pt x="207" y="1048"/>
                    </a:cubicBezTo>
                    <a:lnTo>
                      <a:pt x="1165" y="2490"/>
                    </a:lnTo>
                    <a:cubicBezTo>
                      <a:pt x="1294" y="2686"/>
                      <a:pt x="1510" y="2792"/>
                      <a:pt x="1729" y="2792"/>
                    </a:cubicBezTo>
                    <a:cubicBezTo>
                      <a:pt x="1857" y="2792"/>
                      <a:pt x="1986" y="2755"/>
                      <a:pt x="2101" y="2680"/>
                    </a:cubicBezTo>
                    <a:cubicBezTo>
                      <a:pt x="2410" y="2474"/>
                      <a:pt x="2495" y="2052"/>
                      <a:pt x="2290" y="1743"/>
                    </a:cubicBezTo>
                    <a:lnTo>
                      <a:pt x="1331" y="301"/>
                    </a:lnTo>
                    <a:cubicBezTo>
                      <a:pt x="1202" y="106"/>
                      <a:pt x="987" y="0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558;p35">
                <a:extLst>
                  <a:ext uri="{FF2B5EF4-FFF2-40B4-BE49-F238E27FC236}">
                    <a16:creationId xmlns:a16="http://schemas.microsoft.com/office/drawing/2014/main" id="{F856AC89-200C-F5E5-D8F0-E3C4416DA90E}"/>
                  </a:ext>
                </a:extLst>
              </p:cNvPr>
              <p:cNvSpPr/>
              <p:nvPr/>
            </p:nvSpPr>
            <p:spPr>
              <a:xfrm flipH="1">
                <a:off x="9065804" y="3711801"/>
                <a:ext cx="193138" cy="216143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2792" extrusionOk="0">
                    <a:moveTo>
                      <a:pt x="767" y="1"/>
                    </a:moveTo>
                    <a:cubicBezTo>
                      <a:pt x="639" y="1"/>
                      <a:pt x="509" y="37"/>
                      <a:pt x="395" y="113"/>
                    </a:cubicBezTo>
                    <a:cubicBezTo>
                      <a:pt x="85" y="318"/>
                      <a:pt x="1" y="740"/>
                      <a:pt x="207" y="1049"/>
                    </a:cubicBezTo>
                    <a:lnTo>
                      <a:pt x="1165" y="2491"/>
                    </a:lnTo>
                    <a:cubicBezTo>
                      <a:pt x="1294" y="2686"/>
                      <a:pt x="1510" y="2792"/>
                      <a:pt x="1729" y="2792"/>
                    </a:cubicBezTo>
                    <a:cubicBezTo>
                      <a:pt x="1857" y="2792"/>
                      <a:pt x="1986" y="2756"/>
                      <a:pt x="2101" y="2680"/>
                    </a:cubicBezTo>
                    <a:cubicBezTo>
                      <a:pt x="2410" y="2474"/>
                      <a:pt x="2495" y="2052"/>
                      <a:pt x="2290" y="1744"/>
                    </a:cubicBezTo>
                    <a:lnTo>
                      <a:pt x="1331" y="302"/>
                    </a:lnTo>
                    <a:cubicBezTo>
                      <a:pt x="1201" y="106"/>
                      <a:pt x="986" y="1"/>
                      <a:pt x="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559;p35">
                <a:extLst>
                  <a:ext uri="{FF2B5EF4-FFF2-40B4-BE49-F238E27FC236}">
                    <a16:creationId xmlns:a16="http://schemas.microsoft.com/office/drawing/2014/main" id="{1192CD26-E6EB-2FCD-455F-7943405D1BDB}"/>
                  </a:ext>
                </a:extLst>
              </p:cNvPr>
              <p:cNvSpPr/>
              <p:nvPr/>
            </p:nvSpPr>
            <p:spPr>
              <a:xfrm flipH="1">
                <a:off x="9015177" y="3681376"/>
                <a:ext cx="193138" cy="216143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2792" extrusionOk="0">
                    <a:moveTo>
                      <a:pt x="768" y="1"/>
                    </a:moveTo>
                    <a:cubicBezTo>
                      <a:pt x="640" y="1"/>
                      <a:pt x="510" y="37"/>
                      <a:pt x="396" y="112"/>
                    </a:cubicBezTo>
                    <a:cubicBezTo>
                      <a:pt x="85" y="318"/>
                      <a:pt x="1" y="740"/>
                      <a:pt x="207" y="1049"/>
                    </a:cubicBezTo>
                    <a:lnTo>
                      <a:pt x="1164" y="2491"/>
                    </a:lnTo>
                    <a:cubicBezTo>
                      <a:pt x="1294" y="2686"/>
                      <a:pt x="1510" y="2792"/>
                      <a:pt x="1729" y="2792"/>
                    </a:cubicBezTo>
                    <a:cubicBezTo>
                      <a:pt x="1858" y="2792"/>
                      <a:pt x="1987" y="2756"/>
                      <a:pt x="2102" y="2680"/>
                    </a:cubicBezTo>
                    <a:cubicBezTo>
                      <a:pt x="2410" y="2474"/>
                      <a:pt x="2495" y="2052"/>
                      <a:pt x="2290" y="1744"/>
                    </a:cubicBezTo>
                    <a:lnTo>
                      <a:pt x="1332" y="302"/>
                    </a:lnTo>
                    <a:cubicBezTo>
                      <a:pt x="1202" y="106"/>
                      <a:pt x="987" y="1"/>
                      <a:pt x="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560;p35">
                <a:extLst>
                  <a:ext uri="{FF2B5EF4-FFF2-40B4-BE49-F238E27FC236}">
                    <a16:creationId xmlns:a16="http://schemas.microsoft.com/office/drawing/2014/main" id="{454700B5-8CEC-E2FF-3C88-D3958B0BE5E5}"/>
                  </a:ext>
                </a:extLst>
              </p:cNvPr>
              <p:cNvSpPr/>
              <p:nvPr/>
            </p:nvSpPr>
            <p:spPr>
              <a:xfrm flipH="1">
                <a:off x="8913228" y="4224522"/>
                <a:ext cx="56587" cy="51326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63" extrusionOk="0">
                    <a:moveTo>
                      <a:pt x="364" y="0"/>
                    </a:moveTo>
                    <a:cubicBezTo>
                      <a:pt x="217" y="0"/>
                      <a:pt x="82" y="101"/>
                      <a:pt x="45" y="251"/>
                    </a:cubicBezTo>
                    <a:cubicBezTo>
                      <a:pt x="0" y="428"/>
                      <a:pt x="108" y="609"/>
                      <a:pt x="285" y="653"/>
                    </a:cubicBezTo>
                    <a:cubicBezTo>
                      <a:pt x="312" y="660"/>
                      <a:pt x="339" y="663"/>
                      <a:pt x="365" y="663"/>
                    </a:cubicBezTo>
                    <a:cubicBezTo>
                      <a:pt x="514" y="663"/>
                      <a:pt x="649" y="563"/>
                      <a:pt x="687" y="413"/>
                    </a:cubicBezTo>
                    <a:cubicBezTo>
                      <a:pt x="730" y="236"/>
                      <a:pt x="624" y="55"/>
                      <a:pt x="446" y="10"/>
                    </a:cubicBezTo>
                    <a:cubicBezTo>
                      <a:pt x="419" y="3"/>
                      <a:pt x="391" y="0"/>
                      <a:pt x="364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561;p35">
                <a:extLst>
                  <a:ext uri="{FF2B5EF4-FFF2-40B4-BE49-F238E27FC236}">
                    <a16:creationId xmlns:a16="http://schemas.microsoft.com/office/drawing/2014/main" id="{9FE61955-F392-1350-8E75-DA88EDDFC652}"/>
                  </a:ext>
                </a:extLst>
              </p:cNvPr>
              <p:cNvSpPr/>
              <p:nvPr/>
            </p:nvSpPr>
            <p:spPr>
              <a:xfrm flipH="1">
                <a:off x="8921279" y="4109715"/>
                <a:ext cx="40872" cy="37004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78" extrusionOk="0">
                    <a:moveTo>
                      <a:pt x="265" y="1"/>
                    </a:moveTo>
                    <a:cubicBezTo>
                      <a:pt x="157" y="1"/>
                      <a:pt x="60" y="73"/>
                      <a:pt x="34" y="181"/>
                    </a:cubicBezTo>
                    <a:cubicBezTo>
                      <a:pt x="0" y="309"/>
                      <a:pt x="78" y="438"/>
                      <a:pt x="206" y="470"/>
                    </a:cubicBezTo>
                    <a:cubicBezTo>
                      <a:pt x="226" y="475"/>
                      <a:pt x="245" y="478"/>
                      <a:pt x="265" y="478"/>
                    </a:cubicBezTo>
                    <a:cubicBezTo>
                      <a:pt x="372" y="478"/>
                      <a:pt x="469" y="405"/>
                      <a:pt x="496" y="298"/>
                    </a:cubicBezTo>
                    <a:cubicBezTo>
                      <a:pt x="528" y="169"/>
                      <a:pt x="450" y="40"/>
                      <a:pt x="323" y="8"/>
                    </a:cubicBezTo>
                    <a:cubicBezTo>
                      <a:pt x="304" y="3"/>
                      <a:pt x="284" y="1"/>
                      <a:pt x="265" y="1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562;p35">
                <a:extLst>
                  <a:ext uri="{FF2B5EF4-FFF2-40B4-BE49-F238E27FC236}">
                    <a16:creationId xmlns:a16="http://schemas.microsoft.com/office/drawing/2014/main" id="{3E0EF515-F407-64A1-2D2F-60440028F8A3}"/>
                  </a:ext>
                </a:extLst>
              </p:cNvPr>
              <p:cNvSpPr/>
              <p:nvPr/>
            </p:nvSpPr>
            <p:spPr>
              <a:xfrm flipH="1">
                <a:off x="9071377" y="4080917"/>
                <a:ext cx="34680" cy="3143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6" extrusionOk="0">
                    <a:moveTo>
                      <a:pt x="223" y="0"/>
                    </a:moveTo>
                    <a:cubicBezTo>
                      <a:pt x="133" y="0"/>
                      <a:pt x="50" y="62"/>
                      <a:pt x="28" y="153"/>
                    </a:cubicBezTo>
                    <a:cubicBezTo>
                      <a:pt x="1" y="262"/>
                      <a:pt x="67" y="372"/>
                      <a:pt x="175" y="400"/>
                    </a:cubicBezTo>
                    <a:cubicBezTo>
                      <a:pt x="192" y="404"/>
                      <a:pt x="208" y="406"/>
                      <a:pt x="224" y="406"/>
                    </a:cubicBezTo>
                    <a:cubicBezTo>
                      <a:pt x="315" y="406"/>
                      <a:pt x="398" y="344"/>
                      <a:pt x="421" y="252"/>
                    </a:cubicBezTo>
                    <a:cubicBezTo>
                      <a:pt x="447" y="143"/>
                      <a:pt x="382" y="33"/>
                      <a:pt x="274" y="7"/>
                    </a:cubicBezTo>
                    <a:cubicBezTo>
                      <a:pt x="257" y="2"/>
                      <a:pt x="240" y="0"/>
                      <a:pt x="223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563;p35">
                <a:extLst>
                  <a:ext uri="{FF2B5EF4-FFF2-40B4-BE49-F238E27FC236}">
                    <a16:creationId xmlns:a16="http://schemas.microsoft.com/office/drawing/2014/main" id="{418E878A-D134-FCE0-EED3-8820A5D1B1CB}"/>
                  </a:ext>
                </a:extLst>
              </p:cNvPr>
              <p:cNvSpPr/>
              <p:nvPr/>
            </p:nvSpPr>
            <p:spPr>
              <a:xfrm flipH="1">
                <a:off x="9132686" y="4019991"/>
                <a:ext cx="47375" cy="4281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53" extrusionOk="0">
                    <a:moveTo>
                      <a:pt x="307" y="0"/>
                    </a:moveTo>
                    <a:cubicBezTo>
                      <a:pt x="184" y="0"/>
                      <a:pt x="71" y="84"/>
                      <a:pt x="38" y="209"/>
                    </a:cubicBezTo>
                    <a:cubicBezTo>
                      <a:pt x="1" y="356"/>
                      <a:pt x="91" y="506"/>
                      <a:pt x="239" y="543"/>
                    </a:cubicBezTo>
                    <a:cubicBezTo>
                      <a:pt x="262" y="549"/>
                      <a:pt x="285" y="552"/>
                      <a:pt x="307" y="552"/>
                    </a:cubicBezTo>
                    <a:cubicBezTo>
                      <a:pt x="430" y="552"/>
                      <a:pt x="542" y="468"/>
                      <a:pt x="574" y="344"/>
                    </a:cubicBezTo>
                    <a:cubicBezTo>
                      <a:pt x="611" y="196"/>
                      <a:pt x="521" y="46"/>
                      <a:pt x="373" y="8"/>
                    </a:cubicBezTo>
                    <a:cubicBezTo>
                      <a:pt x="351" y="3"/>
                      <a:pt x="329" y="0"/>
                      <a:pt x="307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564;p35">
                <a:extLst>
                  <a:ext uri="{FF2B5EF4-FFF2-40B4-BE49-F238E27FC236}">
                    <a16:creationId xmlns:a16="http://schemas.microsoft.com/office/drawing/2014/main" id="{B9093D0C-BF46-BC2D-5A1A-6D5F0BD4F686}"/>
                  </a:ext>
                </a:extLst>
              </p:cNvPr>
              <p:cNvSpPr/>
              <p:nvPr/>
            </p:nvSpPr>
            <p:spPr>
              <a:xfrm flipH="1">
                <a:off x="9059146" y="3942653"/>
                <a:ext cx="44046" cy="3994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16" extrusionOk="0">
                    <a:moveTo>
                      <a:pt x="284" y="0"/>
                    </a:moveTo>
                    <a:cubicBezTo>
                      <a:pt x="168" y="0"/>
                      <a:pt x="64" y="78"/>
                      <a:pt x="35" y="195"/>
                    </a:cubicBezTo>
                    <a:cubicBezTo>
                      <a:pt x="1" y="334"/>
                      <a:pt x="84" y="474"/>
                      <a:pt x="222" y="508"/>
                    </a:cubicBezTo>
                    <a:cubicBezTo>
                      <a:pt x="243" y="513"/>
                      <a:pt x="264" y="516"/>
                      <a:pt x="285" y="516"/>
                    </a:cubicBezTo>
                    <a:cubicBezTo>
                      <a:pt x="401" y="516"/>
                      <a:pt x="506" y="438"/>
                      <a:pt x="535" y="321"/>
                    </a:cubicBezTo>
                    <a:cubicBezTo>
                      <a:pt x="569" y="182"/>
                      <a:pt x="486" y="42"/>
                      <a:pt x="347" y="8"/>
                    </a:cubicBezTo>
                    <a:cubicBezTo>
                      <a:pt x="326" y="3"/>
                      <a:pt x="305" y="0"/>
                      <a:pt x="284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565;p35">
                <a:extLst>
                  <a:ext uri="{FF2B5EF4-FFF2-40B4-BE49-F238E27FC236}">
                    <a16:creationId xmlns:a16="http://schemas.microsoft.com/office/drawing/2014/main" id="{DB521325-F406-A7E9-59EE-CDAE56C4CA18}"/>
                  </a:ext>
                </a:extLst>
              </p:cNvPr>
              <p:cNvSpPr/>
              <p:nvPr/>
            </p:nvSpPr>
            <p:spPr>
              <a:xfrm flipH="1">
                <a:off x="8984755" y="4025332"/>
                <a:ext cx="47375" cy="4281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53" extrusionOk="0">
                    <a:moveTo>
                      <a:pt x="307" y="1"/>
                    </a:moveTo>
                    <a:cubicBezTo>
                      <a:pt x="183" y="1"/>
                      <a:pt x="69" y="85"/>
                      <a:pt x="39" y="209"/>
                    </a:cubicBezTo>
                    <a:cubicBezTo>
                      <a:pt x="0" y="357"/>
                      <a:pt x="91" y="507"/>
                      <a:pt x="239" y="545"/>
                    </a:cubicBezTo>
                    <a:cubicBezTo>
                      <a:pt x="262" y="550"/>
                      <a:pt x="284" y="553"/>
                      <a:pt x="306" y="553"/>
                    </a:cubicBezTo>
                    <a:cubicBezTo>
                      <a:pt x="429" y="553"/>
                      <a:pt x="542" y="469"/>
                      <a:pt x="573" y="344"/>
                    </a:cubicBezTo>
                    <a:cubicBezTo>
                      <a:pt x="612" y="197"/>
                      <a:pt x="521" y="47"/>
                      <a:pt x="374" y="9"/>
                    </a:cubicBezTo>
                    <a:cubicBezTo>
                      <a:pt x="352" y="3"/>
                      <a:pt x="329" y="1"/>
                      <a:pt x="307" y="1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566;p35">
                <a:extLst>
                  <a:ext uri="{FF2B5EF4-FFF2-40B4-BE49-F238E27FC236}">
                    <a16:creationId xmlns:a16="http://schemas.microsoft.com/office/drawing/2014/main" id="{F2A73E3E-B68E-BD08-9CA5-152036F78E35}"/>
                  </a:ext>
                </a:extLst>
              </p:cNvPr>
              <p:cNvSpPr/>
              <p:nvPr/>
            </p:nvSpPr>
            <p:spPr>
              <a:xfrm flipH="1">
                <a:off x="9029033" y="4156861"/>
                <a:ext cx="47298" cy="42733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52" extrusionOk="0">
                    <a:moveTo>
                      <a:pt x="307" y="0"/>
                    </a:moveTo>
                    <a:cubicBezTo>
                      <a:pt x="183" y="0"/>
                      <a:pt x="70" y="83"/>
                      <a:pt x="38" y="208"/>
                    </a:cubicBezTo>
                    <a:cubicBezTo>
                      <a:pt x="0" y="356"/>
                      <a:pt x="90" y="506"/>
                      <a:pt x="238" y="543"/>
                    </a:cubicBezTo>
                    <a:cubicBezTo>
                      <a:pt x="261" y="549"/>
                      <a:pt x="284" y="551"/>
                      <a:pt x="306" y="551"/>
                    </a:cubicBezTo>
                    <a:cubicBezTo>
                      <a:pt x="429" y="551"/>
                      <a:pt x="542" y="468"/>
                      <a:pt x="573" y="342"/>
                    </a:cubicBezTo>
                    <a:cubicBezTo>
                      <a:pt x="611" y="196"/>
                      <a:pt x="521" y="46"/>
                      <a:pt x="373" y="8"/>
                    </a:cubicBezTo>
                    <a:cubicBezTo>
                      <a:pt x="351" y="3"/>
                      <a:pt x="328" y="0"/>
                      <a:pt x="307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567;p35">
                <a:extLst>
                  <a:ext uri="{FF2B5EF4-FFF2-40B4-BE49-F238E27FC236}">
                    <a16:creationId xmlns:a16="http://schemas.microsoft.com/office/drawing/2014/main" id="{21F4F44B-875A-878C-FF99-1DC598BB8AB5}"/>
                  </a:ext>
                </a:extLst>
              </p:cNvPr>
              <p:cNvSpPr/>
              <p:nvPr/>
            </p:nvSpPr>
            <p:spPr>
              <a:xfrm flipH="1">
                <a:off x="9161482" y="3920125"/>
                <a:ext cx="40872" cy="37082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79" extrusionOk="0">
                    <a:moveTo>
                      <a:pt x="265" y="0"/>
                    </a:moveTo>
                    <a:cubicBezTo>
                      <a:pt x="158" y="0"/>
                      <a:pt x="60" y="73"/>
                      <a:pt x="32" y="181"/>
                    </a:cubicBezTo>
                    <a:cubicBezTo>
                      <a:pt x="0" y="309"/>
                      <a:pt x="78" y="438"/>
                      <a:pt x="206" y="471"/>
                    </a:cubicBezTo>
                    <a:cubicBezTo>
                      <a:pt x="226" y="476"/>
                      <a:pt x="245" y="478"/>
                      <a:pt x="264" y="478"/>
                    </a:cubicBezTo>
                    <a:cubicBezTo>
                      <a:pt x="372" y="478"/>
                      <a:pt x="469" y="406"/>
                      <a:pt x="496" y="297"/>
                    </a:cubicBezTo>
                    <a:cubicBezTo>
                      <a:pt x="528" y="170"/>
                      <a:pt x="450" y="41"/>
                      <a:pt x="323" y="8"/>
                    </a:cubicBezTo>
                    <a:cubicBezTo>
                      <a:pt x="304" y="3"/>
                      <a:pt x="284" y="0"/>
                      <a:pt x="265" y="0"/>
                    </a:cubicBezTo>
                    <a:close/>
                  </a:path>
                </a:pathLst>
              </a:custGeom>
              <a:solidFill>
                <a:srgbClr val="E9A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331867"/>
      </p:ext>
    </p:extLst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157F81-37A9-2A77-F82A-2E4C983A60CB}"/>
              </a:ext>
            </a:extLst>
          </p:cNvPr>
          <p:cNvSpPr txBox="1"/>
          <p:nvPr/>
        </p:nvSpPr>
        <p:spPr>
          <a:xfrm>
            <a:off x="1611895" y="246889"/>
            <a:ext cx="592021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mbria" panose="02040503050406030204" pitchFamily="18" charset="0"/>
              </a:rPr>
              <a:t>Ex 2: Write the phrases from the box under the road signs.</a:t>
            </a:r>
            <a:endParaRPr lang="en-VN" sz="1800" dirty="0">
              <a:latin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9602E8-5B8A-660D-4AB7-AA8F5414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4" y="1580625"/>
            <a:ext cx="1335681" cy="13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706861-0271-2766-B82B-97DD6FDE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59" y="1588245"/>
            <a:ext cx="1335681" cy="13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0244748-02C6-1D58-85F4-BAA9CEEF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73" y="1580625"/>
            <a:ext cx="1335681" cy="13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C727258-A4E5-8517-0C5F-8CAFC1DE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51" y="3397887"/>
            <a:ext cx="1335600" cy="13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ED325A3-13A7-0E75-4B3C-4913D9E9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26" y="3397887"/>
            <a:ext cx="1335600" cy="13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CF13744-F893-2D29-0B5A-E87BCF2E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96011"/>
              </p:ext>
            </p:extLst>
          </p:nvPr>
        </p:nvGraphicFramePr>
        <p:xfrm>
          <a:off x="0" y="755808"/>
          <a:ext cx="9144000" cy="692850"/>
        </p:xfrm>
        <a:graphic>
          <a:graphicData uri="http://schemas.openxmlformats.org/drawingml/2006/table">
            <a:tbl>
              <a:tblPr firstRow="1" bandRow="1">
                <a:tableStyleId>{1AA90ECB-B6AB-4F3B-92E1-36DDA470F8FE}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50502136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580053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64080610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1002673265"/>
                    </a:ext>
                  </a:extLst>
                </a:gridCol>
                <a:gridCol w="2021840">
                  <a:extLst>
                    <a:ext uri="{9D8B030D-6E8A-4147-A177-3AD203B41FA5}">
                      <a16:colId xmlns:a16="http://schemas.microsoft.com/office/drawing/2014/main" val="559472971"/>
                    </a:ext>
                  </a:extLst>
                </a:gridCol>
              </a:tblGrid>
              <a:tr h="6928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V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alking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V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oad work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V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chool ahead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V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left turn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V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urn right ahead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422277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043CD86-4AE2-4C0F-8917-8134C008AA1C}"/>
              </a:ext>
            </a:extLst>
          </p:cNvPr>
          <p:cNvSpPr txBox="1"/>
          <p:nvPr/>
        </p:nvSpPr>
        <p:spPr>
          <a:xfrm>
            <a:off x="983097" y="3034135"/>
            <a:ext cx="12779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left turn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102D7-F947-0B6D-E868-156E51A53222}"/>
              </a:ext>
            </a:extLst>
          </p:cNvPr>
          <p:cNvSpPr txBox="1"/>
          <p:nvPr/>
        </p:nvSpPr>
        <p:spPr>
          <a:xfrm>
            <a:off x="3884692" y="3028555"/>
            <a:ext cx="13949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V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alking only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953643-12B0-38E1-0222-965AE32AD25F}"/>
              </a:ext>
            </a:extLst>
          </p:cNvPr>
          <p:cNvSpPr txBox="1"/>
          <p:nvPr/>
        </p:nvSpPr>
        <p:spPr>
          <a:xfrm>
            <a:off x="6658308" y="3028555"/>
            <a:ext cx="17475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urn right ahead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4928BD-407D-A10C-E159-1344964A632B}"/>
              </a:ext>
            </a:extLst>
          </p:cNvPr>
          <p:cNvSpPr txBox="1"/>
          <p:nvPr/>
        </p:nvSpPr>
        <p:spPr>
          <a:xfrm>
            <a:off x="2478778" y="4736653"/>
            <a:ext cx="11881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V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oad 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296716-E4F1-E10B-E519-2B5B59A8CF6B}"/>
              </a:ext>
            </a:extLst>
          </p:cNvPr>
          <p:cNvSpPr txBox="1"/>
          <p:nvPr/>
        </p:nvSpPr>
        <p:spPr>
          <a:xfrm>
            <a:off x="5371517" y="4736653"/>
            <a:ext cx="14398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V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chool ahead</a:t>
            </a:r>
          </a:p>
        </p:txBody>
      </p:sp>
    </p:spTree>
    <p:extLst>
      <p:ext uri="{BB962C8B-B14F-4D97-AF65-F5344CB8AC3E}">
        <p14:creationId xmlns:p14="http://schemas.microsoft.com/office/powerpoint/2010/main" val="2692514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BA0858-0E58-58F5-A375-4FA0672FE8EC}"/>
              </a:ext>
            </a:extLst>
          </p:cNvPr>
          <p:cNvSpPr txBox="1"/>
          <p:nvPr/>
        </p:nvSpPr>
        <p:spPr>
          <a:xfrm>
            <a:off x="1661589" y="246889"/>
            <a:ext cx="582082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mbria" panose="02040503050406030204" pitchFamily="18" charset="0"/>
              </a:rPr>
              <a:t>Ex 3: Fill in each blank with a suitable word from the box.</a:t>
            </a:r>
            <a:endParaRPr lang="en-VN" sz="1800" dirty="0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6D6EC-F87C-3AF4-1C4B-AD7F03662BB6}"/>
              </a:ext>
            </a:extLst>
          </p:cNvPr>
          <p:cNvSpPr txBox="1"/>
          <p:nvPr/>
        </p:nvSpPr>
        <p:spPr>
          <a:xfrm>
            <a:off x="264161" y="1504913"/>
            <a:ext cx="5770879" cy="33916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1. A …………… is a special meal with very good food.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 This documentary has some …..……….… facts about a poor country. I was sad when I watched it last night.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3. Many children like ……………. because they can paint and search for chocolate eggs.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4. In a ……………, you can see fairies, dragons, ghosts, and other unreal characters.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5. You shouldn’t watch this film because it’s …………. There are many fighting scenes.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7B9EBB5-9D31-27F0-2295-B8707A8C2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6105"/>
              </p:ext>
            </p:extLst>
          </p:nvPr>
        </p:nvGraphicFramePr>
        <p:xfrm>
          <a:off x="828040" y="801487"/>
          <a:ext cx="7487920" cy="518160"/>
        </p:xfrm>
        <a:graphic>
          <a:graphicData uri="http://schemas.openxmlformats.org/drawingml/2006/table">
            <a:tbl>
              <a:tblPr firstRow="1" bandRow="1">
                <a:tableStyleId>{1AA90ECB-B6AB-4F3B-92E1-36DDA470F8FE}</a:tableStyleId>
              </a:tblPr>
              <a:tblGrid>
                <a:gridCol w="1497584">
                  <a:extLst>
                    <a:ext uri="{9D8B030D-6E8A-4147-A177-3AD203B41FA5}">
                      <a16:colId xmlns:a16="http://schemas.microsoft.com/office/drawing/2014/main" val="1521742420"/>
                    </a:ext>
                  </a:extLst>
                </a:gridCol>
                <a:gridCol w="1497584">
                  <a:extLst>
                    <a:ext uri="{9D8B030D-6E8A-4147-A177-3AD203B41FA5}">
                      <a16:colId xmlns:a16="http://schemas.microsoft.com/office/drawing/2014/main" val="4156809948"/>
                    </a:ext>
                  </a:extLst>
                </a:gridCol>
                <a:gridCol w="1497584">
                  <a:extLst>
                    <a:ext uri="{9D8B030D-6E8A-4147-A177-3AD203B41FA5}">
                      <a16:colId xmlns:a16="http://schemas.microsoft.com/office/drawing/2014/main" val="960530446"/>
                    </a:ext>
                  </a:extLst>
                </a:gridCol>
                <a:gridCol w="1497584">
                  <a:extLst>
                    <a:ext uri="{9D8B030D-6E8A-4147-A177-3AD203B41FA5}">
                      <a16:colId xmlns:a16="http://schemas.microsoft.com/office/drawing/2014/main" val="2699243492"/>
                    </a:ext>
                  </a:extLst>
                </a:gridCol>
                <a:gridCol w="1497584">
                  <a:extLst>
                    <a:ext uri="{9D8B030D-6E8A-4147-A177-3AD203B41FA5}">
                      <a16:colId xmlns:a16="http://schemas.microsoft.com/office/drawing/2014/main" val="4108231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fantasy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violent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53968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0887900-7A5B-F635-479D-3B937AD78A96}"/>
              </a:ext>
            </a:extLst>
          </p:cNvPr>
          <p:cNvSpPr/>
          <p:nvPr/>
        </p:nvSpPr>
        <p:spPr>
          <a:xfrm>
            <a:off x="6106160" y="1504913"/>
            <a:ext cx="2722880" cy="3391698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a feast: buổi tiệc</a:t>
            </a:r>
          </a:p>
          <a:p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shocking facts: những sự thật gây sốc</a:t>
            </a:r>
          </a:p>
          <a:p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fantasy: sự ảo tưởng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nreal characters: nhân vật không có thật</a:t>
            </a:r>
          </a:p>
          <a:p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violent: hung bạo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ighting scenes: cảnh đánh nhau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4DA67-503A-0EFF-55BF-D9B7F8ED93C9}"/>
              </a:ext>
            </a:extLst>
          </p:cNvPr>
          <p:cNvSpPr txBox="1"/>
          <p:nvPr/>
        </p:nvSpPr>
        <p:spPr>
          <a:xfrm>
            <a:off x="834866" y="1485136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C6BB0-1A91-6086-FEB6-41E5B4ABC390}"/>
              </a:ext>
            </a:extLst>
          </p:cNvPr>
          <p:cNvSpPr txBox="1"/>
          <p:nvPr/>
        </p:nvSpPr>
        <p:spPr>
          <a:xfrm>
            <a:off x="3512879" y="1834446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shocking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576DC-7A72-3976-7C97-CDD3F13C4517}"/>
              </a:ext>
            </a:extLst>
          </p:cNvPr>
          <p:cNvSpPr txBox="1"/>
          <p:nvPr/>
        </p:nvSpPr>
        <p:spPr>
          <a:xfrm>
            <a:off x="2674188" y="257175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E010EA-3C60-80E1-E7D7-511890754009}"/>
              </a:ext>
            </a:extLst>
          </p:cNvPr>
          <p:cNvSpPr txBox="1"/>
          <p:nvPr/>
        </p:nvSpPr>
        <p:spPr>
          <a:xfrm>
            <a:off x="4846320" y="404368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23D61-7CA4-0917-734B-50E74A8EE520}"/>
              </a:ext>
            </a:extLst>
          </p:cNvPr>
          <p:cNvSpPr txBox="1"/>
          <p:nvPr/>
        </p:nvSpPr>
        <p:spPr>
          <a:xfrm>
            <a:off x="1046480" y="331216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fantasy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9B258C-2E3B-1F7D-FE59-B61A4D38DB03}"/>
              </a:ext>
            </a:extLst>
          </p:cNvPr>
          <p:cNvSpPr txBox="1"/>
          <p:nvPr/>
        </p:nvSpPr>
        <p:spPr>
          <a:xfrm>
            <a:off x="1865746" y="1533236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special meal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66461-0ECD-1266-A4FF-9518CA6645A6}"/>
              </a:ext>
            </a:extLst>
          </p:cNvPr>
          <p:cNvSpPr txBox="1"/>
          <p:nvPr/>
        </p:nvSpPr>
        <p:spPr>
          <a:xfrm>
            <a:off x="4368801" y="2641599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they can paint</a:t>
            </a:r>
            <a:endParaRPr lang="en-VN" sz="2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C6B32-1A7E-467E-E3F9-FDB29DD3C255}"/>
              </a:ext>
            </a:extLst>
          </p:cNvPr>
          <p:cNvSpPr txBox="1"/>
          <p:nvPr/>
        </p:nvSpPr>
        <p:spPr>
          <a:xfrm>
            <a:off x="711200" y="3001818"/>
            <a:ext cx="283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 for chocolate eggs</a:t>
            </a:r>
          </a:p>
        </p:txBody>
      </p:sp>
    </p:spTree>
    <p:extLst>
      <p:ext uri="{BB962C8B-B14F-4D97-AF65-F5344CB8AC3E}">
        <p14:creationId xmlns:p14="http://schemas.microsoft.com/office/powerpoint/2010/main" val="6671520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38"/>
          <p:cNvSpPr/>
          <p:nvPr/>
        </p:nvSpPr>
        <p:spPr>
          <a:xfrm>
            <a:off x="3978114" y="646828"/>
            <a:ext cx="1187772" cy="1145446"/>
          </a:xfrm>
          <a:custGeom>
            <a:avLst/>
            <a:gdLst/>
            <a:ahLst/>
            <a:cxnLst/>
            <a:rect l="l" t="t" r="r" b="b"/>
            <a:pathLst>
              <a:path w="24841" h="28579" extrusionOk="0">
                <a:moveTo>
                  <a:pt x="100" y="0"/>
                </a:moveTo>
                <a:lnTo>
                  <a:pt x="0" y="28348"/>
                </a:lnTo>
                <a:lnTo>
                  <a:pt x="11642" y="21945"/>
                </a:lnTo>
                <a:lnTo>
                  <a:pt x="24841" y="28579"/>
                </a:lnTo>
                <a:lnTo>
                  <a:pt x="248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60" name="Google Shape;2660;p38"/>
          <p:cNvSpPr txBox="1">
            <a:spLocks noGrp="1"/>
          </p:cNvSpPr>
          <p:nvPr>
            <p:ph type="title" idx="2"/>
          </p:nvPr>
        </p:nvSpPr>
        <p:spPr>
          <a:xfrm>
            <a:off x="2973636" y="2025017"/>
            <a:ext cx="3196727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/>
              <a:t>Grammar</a:t>
            </a:r>
            <a:endParaRPr sz="5400" dirty="0"/>
          </a:p>
        </p:txBody>
      </p:sp>
      <p:sp>
        <p:nvSpPr>
          <p:cNvPr id="2661" name="Google Shape;2661;p38"/>
          <p:cNvSpPr txBox="1">
            <a:spLocks noGrp="1"/>
          </p:cNvSpPr>
          <p:nvPr>
            <p:ph type="title"/>
          </p:nvPr>
        </p:nvSpPr>
        <p:spPr>
          <a:xfrm>
            <a:off x="3376650" y="680145"/>
            <a:ext cx="2390700" cy="10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FDB3D-34D6-D1E4-ED4C-A94BB1228D60}"/>
              </a:ext>
            </a:extLst>
          </p:cNvPr>
          <p:cNvSpPr txBox="1"/>
          <p:nvPr/>
        </p:nvSpPr>
        <p:spPr>
          <a:xfrm>
            <a:off x="3860292" y="3683620"/>
            <a:ext cx="226215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- Yes / No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AD74B-AA5F-5802-4C7B-52AB732796CB}"/>
              </a:ext>
            </a:extLst>
          </p:cNvPr>
          <p:cNvSpPr txBox="1"/>
          <p:nvPr/>
        </p:nvSpPr>
        <p:spPr>
          <a:xfrm>
            <a:off x="989675" y="3175789"/>
            <a:ext cx="254909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indicating distance.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Should / shouldn’t.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6C81E-5D9D-EE21-749D-D60440B84718}"/>
              </a:ext>
            </a:extLst>
          </p:cNvPr>
          <p:cNvSpPr txBox="1"/>
          <p:nvPr/>
        </p:nvSpPr>
        <p:spPr>
          <a:xfrm>
            <a:off x="3860293" y="3175789"/>
            <a:ext cx="49471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Connectors: although / though and however</a:t>
            </a:r>
          </a:p>
        </p:txBody>
      </p:sp>
      <p:grpSp>
        <p:nvGrpSpPr>
          <p:cNvPr id="2671" name="Google Shape;2663;p38">
            <a:extLst>
              <a:ext uri="{FF2B5EF4-FFF2-40B4-BE49-F238E27FC236}">
                <a16:creationId xmlns:a16="http://schemas.microsoft.com/office/drawing/2014/main" id="{77A9CD5A-FEC5-C1B6-AC2B-B5FA23077011}"/>
              </a:ext>
            </a:extLst>
          </p:cNvPr>
          <p:cNvGrpSpPr/>
          <p:nvPr/>
        </p:nvGrpSpPr>
        <p:grpSpPr>
          <a:xfrm rot="-5400000" flipH="1">
            <a:off x="7058037" y="-97870"/>
            <a:ext cx="2670953" cy="2315279"/>
            <a:chOff x="2783517" y="1171041"/>
            <a:chExt cx="1050522" cy="953732"/>
          </a:xfrm>
        </p:grpSpPr>
        <p:sp>
          <p:nvSpPr>
            <p:cNvPr id="2672" name="Google Shape;2664;p38">
              <a:extLst>
                <a:ext uri="{FF2B5EF4-FFF2-40B4-BE49-F238E27FC236}">
                  <a16:creationId xmlns:a16="http://schemas.microsoft.com/office/drawing/2014/main" id="{A2D6687D-4DB8-80E8-5237-1E8EC2296482}"/>
                </a:ext>
              </a:extLst>
            </p:cNvPr>
            <p:cNvSpPr/>
            <p:nvPr/>
          </p:nvSpPr>
          <p:spPr>
            <a:xfrm>
              <a:off x="3648903" y="1182338"/>
              <a:ext cx="168596" cy="182465"/>
            </a:xfrm>
            <a:custGeom>
              <a:avLst/>
              <a:gdLst/>
              <a:ahLst/>
              <a:cxnLst/>
              <a:rect l="l" t="t" r="r" b="b"/>
              <a:pathLst>
                <a:path w="3343" h="3618" extrusionOk="0">
                  <a:moveTo>
                    <a:pt x="3342" y="0"/>
                  </a:moveTo>
                  <a:lnTo>
                    <a:pt x="3342" y="0"/>
                  </a:lnTo>
                  <a:cubicBezTo>
                    <a:pt x="2040" y="819"/>
                    <a:pt x="909" y="2402"/>
                    <a:pt x="0" y="3617"/>
                  </a:cubicBezTo>
                  <a:cubicBezTo>
                    <a:pt x="582" y="3000"/>
                    <a:pt x="1308" y="2295"/>
                    <a:pt x="1887" y="1679"/>
                  </a:cubicBezTo>
                  <a:cubicBezTo>
                    <a:pt x="2393" y="1142"/>
                    <a:pt x="2915" y="604"/>
                    <a:pt x="3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65;p38">
              <a:extLst>
                <a:ext uri="{FF2B5EF4-FFF2-40B4-BE49-F238E27FC236}">
                  <a16:creationId xmlns:a16="http://schemas.microsoft.com/office/drawing/2014/main" id="{81F8E3C3-0126-18D5-6073-910F178ECC12}"/>
                </a:ext>
              </a:extLst>
            </p:cNvPr>
            <p:cNvSpPr/>
            <p:nvPr/>
          </p:nvSpPr>
          <p:spPr>
            <a:xfrm>
              <a:off x="3616929" y="1297578"/>
              <a:ext cx="175808" cy="109590"/>
            </a:xfrm>
            <a:custGeom>
              <a:avLst/>
              <a:gdLst/>
              <a:ahLst/>
              <a:cxnLst/>
              <a:rect l="l" t="t" r="r" b="b"/>
              <a:pathLst>
                <a:path w="3486" h="2173" extrusionOk="0">
                  <a:moveTo>
                    <a:pt x="3485" y="0"/>
                  </a:moveTo>
                  <a:lnTo>
                    <a:pt x="3485" y="0"/>
                  </a:lnTo>
                  <a:cubicBezTo>
                    <a:pt x="2210" y="371"/>
                    <a:pt x="1041" y="1379"/>
                    <a:pt x="0" y="2172"/>
                  </a:cubicBezTo>
                  <a:cubicBezTo>
                    <a:pt x="627" y="1799"/>
                    <a:pt x="1254" y="1423"/>
                    <a:pt x="1882" y="1050"/>
                  </a:cubicBezTo>
                  <a:cubicBezTo>
                    <a:pt x="2428" y="724"/>
                    <a:pt x="2988" y="401"/>
                    <a:pt x="3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66;p38">
              <a:extLst>
                <a:ext uri="{FF2B5EF4-FFF2-40B4-BE49-F238E27FC236}">
                  <a16:creationId xmlns:a16="http://schemas.microsoft.com/office/drawing/2014/main" id="{24F95DC5-9782-CED7-A5F9-E0B1F3DAD486}"/>
                </a:ext>
              </a:extLst>
            </p:cNvPr>
            <p:cNvSpPr/>
            <p:nvPr/>
          </p:nvSpPr>
          <p:spPr>
            <a:xfrm>
              <a:off x="3615870" y="1206596"/>
              <a:ext cx="68689" cy="195376"/>
            </a:xfrm>
            <a:custGeom>
              <a:avLst/>
              <a:gdLst/>
              <a:ahLst/>
              <a:cxnLst/>
              <a:rect l="l" t="t" r="r" b="b"/>
              <a:pathLst>
                <a:path w="1362" h="3874" extrusionOk="0">
                  <a:moveTo>
                    <a:pt x="1362" y="0"/>
                  </a:moveTo>
                  <a:cubicBezTo>
                    <a:pt x="1078" y="572"/>
                    <a:pt x="886" y="1189"/>
                    <a:pt x="687" y="1794"/>
                  </a:cubicBezTo>
                  <a:cubicBezTo>
                    <a:pt x="458" y="2487"/>
                    <a:pt x="229" y="3181"/>
                    <a:pt x="0" y="3874"/>
                  </a:cubicBezTo>
                  <a:cubicBezTo>
                    <a:pt x="548" y="2684"/>
                    <a:pt x="1276" y="1324"/>
                    <a:pt x="1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67;p38">
              <a:extLst>
                <a:ext uri="{FF2B5EF4-FFF2-40B4-BE49-F238E27FC236}">
                  <a16:creationId xmlns:a16="http://schemas.microsoft.com/office/drawing/2014/main" id="{E0C415D4-989C-A57A-E69B-3B5EFA9B0AAC}"/>
                </a:ext>
              </a:extLst>
            </p:cNvPr>
            <p:cNvSpPr/>
            <p:nvPr/>
          </p:nvSpPr>
          <p:spPr>
            <a:xfrm>
              <a:off x="3581676" y="1339488"/>
              <a:ext cx="248430" cy="104950"/>
            </a:xfrm>
            <a:custGeom>
              <a:avLst/>
              <a:gdLst/>
              <a:ahLst/>
              <a:cxnLst/>
              <a:rect l="l" t="t" r="r" b="b"/>
              <a:pathLst>
                <a:path w="4926" h="2081" extrusionOk="0">
                  <a:moveTo>
                    <a:pt x="4926" y="1"/>
                  </a:moveTo>
                  <a:lnTo>
                    <a:pt x="4926" y="1"/>
                  </a:lnTo>
                  <a:cubicBezTo>
                    <a:pt x="3151" y="150"/>
                    <a:pt x="1481" y="1251"/>
                    <a:pt x="1" y="2081"/>
                  </a:cubicBezTo>
                  <a:cubicBezTo>
                    <a:pt x="886" y="1730"/>
                    <a:pt x="1772" y="1381"/>
                    <a:pt x="2656" y="1030"/>
                  </a:cubicBezTo>
                  <a:cubicBezTo>
                    <a:pt x="3428" y="725"/>
                    <a:pt x="4218" y="428"/>
                    <a:pt x="4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68;p38">
              <a:extLst>
                <a:ext uri="{FF2B5EF4-FFF2-40B4-BE49-F238E27FC236}">
                  <a16:creationId xmlns:a16="http://schemas.microsoft.com/office/drawing/2014/main" id="{88733FD2-BE04-1CAC-AC23-D494F46522E4}"/>
                </a:ext>
              </a:extLst>
            </p:cNvPr>
            <p:cNvSpPr/>
            <p:nvPr/>
          </p:nvSpPr>
          <p:spPr>
            <a:xfrm>
              <a:off x="3581272" y="1174722"/>
              <a:ext cx="47659" cy="268099"/>
            </a:xfrm>
            <a:custGeom>
              <a:avLst/>
              <a:gdLst/>
              <a:ahLst/>
              <a:cxnLst/>
              <a:rect l="l" t="t" r="r" b="b"/>
              <a:pathLst>
                <a:path w="945" h="5316" extrusionOk="0">
                  <a:moveTo>
                    <a:pt x="574" y="0"/>
                  </a:moveTo>
                  <a:cubicBezTo>
                    <a:pt x="370" y="801"/>
                    <a:pt x="313" y="1643"/>
                    <a:pt x="243" y="2470"/>
                  </a:cubicBezTo>
                  <a:cubicBezTo>
                    <a:pt x="161" y="3418"/>
                    <a:pt x="81" y="4366"/>
                    <a:pt x="1" y="5316"/>
                  </a:cubicBezTo>
                  <a:cubicBezTo>
                    <a:pt x="370" y="3660"/>
                    <a:pt x="944" y="1743"/>
                    <a:pt x="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69;p38">
              <a:extLst>
                <a:ext uri="{FF2B5EF4-FFF2-40B4-BE49-F238E27FC236}">
                  <a16:creationId xmlns:a16="http://schemas.microsoft.com/office/drawing/2014/main" id="{33FBB18F-B8A5-6768-DE3D-4EF6C58B733C}"/>
                </a:ext>
              </a:extLst>
            </p:cNvPr>
            <p:cNvSpPr/>
            <p:nvPr/>
          </p:nvSpPr>
          <p:spPr>
            <a:xfrm>
              <a:off x="3495636" y="1477423"/>
              <a:ext cx="261493" cy="66823"/>
            </a:xfrm>
            <a:custGeom>
              <a:avLst/>
              <a:gdLst/>
              <a:ahLst/>
              <a:cxnLst/>
              <a:rect l="l" t="t" r="r" b="b"/>
              <a:pathLst>
                <a:path w="5185" h="1325" extrusionOk="0">
                  <a:moveTo>
                    <a:pt x="4830" y="0"/>
                  </a:moveTo>
                  <a:cubicBezTo>
                    <a:pt x="3165" y="0"/>
                    <a:pt x="1484" y="767"/>
                    <a:pt x="0" y="1325"/>
                  </a:cubicBezTo>
                  <a:cubicBezTo>
                    <a:pt x="928" y="1113"/>
                    <a:pt x="1857" y="899"/>
                    <a:pt x="2785" y="687"/>
                  </a:cubicBezTo>
                  <a:cubicBezTo>
                    <a:pt x="3595" y="501"/>
                    <a:pt x="4421" y="329"/>
                    <a:pt x="5185" y="12"/>
                  </a:cubicBezTo>
                  <a:cubicBezTo>
                    <a:pt x="5066" y="4"/>
                    <a:pt x="4948" y="0"/>
                    <a:pt x="4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0;p38">
              <a:extLst>
                <a:ext uri="{FF2B5EF4-FFF2-40B4-BE49-F238E27FC236}">
                  <a16:creationId xmlns:a16="http://schemas.microsoft.com/office/drawing/2014/main" id="{F3676BAE-263A-443F-05AB-30476EC0138C}"/>
                </a:ext>
              </a:extLst>
            </p:cNvPr>
            <p:cNvSpPr/>
            <p:nvPr/>
          </p:nvSpPr>
          <p:spPr>
            <a:xfrm>
              <a:off x="3460131" y="1262224"/>
              <a:ext cx="37471" cy="275059"/>
            </a:xfrm>
            <a:custGeom>
              <a:avLst/>
              <a:gdLst/>
              <a:ahLst/>
              <a:cxnLst/>
              <a:rect l="l" t="t" r="r" b="b"/>
              <a:pathLst>
                <a:path w="743" h="5454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825"/>
                    <a:pt x="106" y="1663"/>
                    <a:pt x="194" y="2489"/>
                  </a:cubicBezTo>
                  <a:cubicBezTo>
                    <a:pt x="296" y="3435"/>
                    <a:pt x="539" y="4507"/>
                    <a:pt x="640" y="5453"/>
                  </a:cubicBezTo>
                  <a:cubicBezTo>
                    <a:pt x="688" y="3757"/>
                    <a:pt x="742" y="1641"/>
                    <a:pt x="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1;p38">
              <a:extLst>
                <a:ext uri="{FF2B5EF4-FFF2-40B4-BE49-F238E27FC236}">
                  <a16:creationId xmlns:a16="http://schemas.microsoft.com/office/drawing/2014/main" id="{1E6DB070-BD8A-952F-5F4B-89F268C88273}"/>
                </a:ext>
              </a:extLst>
            </p:cNvPr>
            <p:cNvSpPr/>
            <p:nvPr/>
          </p:nvSpPr>
          <p:spPr>
            <a:xfrm>
              <a:off x="3408336" y="1319163"/>
              <a:ext cx="37572" cy="275008"/>
            </a:xfrm>
            <a:custGeom>
              <a:avLst/>
              <a:gdLst/>
              <a:ahLst/>
              <a:cxnLst/>
              <a:rect l="l" t="t" r="r" b="b"/>
              <a:pathLst>
                <a:path w="745" h="5453" extrusionOk="0">
                  <a:moveTo>
                    <a:pt x="50" y="0"/>
                  </a:moveTo>
                  <a:lnTo>
                    <a:pt x="50" y="0"/>
                  </a:lnTo>
                  <a:cubicBezTo>
                    <a:pt x="1" y="825"/>
                    <a:pt x="107" y="1663"/>
                    <a:pt x="195" y="2488"/>
                  </a:cubicBezTo>
                  <a:cubicBezTo>
                    <a:pt x="295" y="3435"/>
                    <a:pt x="539" y="4506"/>
                    <a:pt x="641" y="5453"/>
                  </a:cubicBezTo>
                  <a:cubicBezTo>
                    <a:pt x="687" y="3757"/>
                    <a:pt x="744" y="1642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72;p38">
              <a:extLst>
                <a:ext uri="{FF2B5EF4-FFF2-40B4-BE49-F238E27FC236}">
                  <a16:creationId xmlns:a16="http://schemas.microsoft.com/office/drawing/2014/main" id="{89E13CE9-4AFB-1F40-A97A-04AD7EF30BB1}"/>
                </a:ext>
              </a:extLst>
            </p:cNvPr>
            <p:cNvSpPr/>
            <p:nvPr/>
          </p:nvSpPr>
          <p:spPr>
            <a:xfrm>
              <a:off x="3441219" y="1535069"/>
              <a:ext cx="261543" cy="66823"/>
            </a:xfrm>
            <a:custGeom>
              <a:avLst/>
              <a:gdLst/>
              <a:ahLst/>
              <a:cxnLst/>
              <a:rect l="l" t="t" r="r" b="b"/>
              <a:pathLst>
                <a:path w="5186" h="1325" extrusionOk="0">
                  <a:moveTo>
                    <a:pt x="4831" y="0"/>
                  </a:moveTo>
                  <a:cubicBezTo>
                    <a:pt x="3166" y="0"/>
                    <a:pt x="1485" y="767"/>
                    <a:pt x="0" y="1325"/>
                  </a:cubicBezTo>
                  <a:cubicBezTo>
                    <a:pt x="929" y="1113"/>
                    <a:pt x="1857" y="899"/>
                    <a:pt x="2786" y="687"/>
                  </a:cubicBezTo>
                  <a:cubicBezTo>
                    <a:pt x="3595" y="501"/>
                    <a:pt x="4421" y="329"/>
                    <a:pt x="5186" y="12"/>
                  </a:cubicBezTo>
                  <a:cubicBezTo>
                    <a:pt x="5068" y="4"/>
                    <a:pt x="4949" y="0"/>
                    <a:pt x="4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73;p38">
              <a:extLst>
                <a:ext uri="{FF2B5EF4-FFF2-40B4-BE49-F238E27FC236}">
                  <a16:creationId xmlns:a16="http://schemas.microsoft.com/office/drawing/2014/main" id="{7A40BA2C-6C37-CFC6-F8F9-2A84846A569E}"/>
                </a:ext>
              </a:extLst>
            </p:cNvPr>
            <p:cNvSpPr/>
            <p:nvPr/>
          </p:nvSpPr>
          <p:spPr>
            <a:xfrm>
              <a:off x="3291734" y="1674971"/>
              <a:ext cx="331442" cy="52551"/>
            </a:xfrm>
            <a:custGeom>
              <a:avLst/>
              <a:gdLst/>
              <a:ahLst/>
              <a:cxnLst/>
              <a:rect l="l" t="t" r="r" b="b"/>
              <a:pathLst>
                <a:path w="6572" h="1042" extrusionOk="0">
                  <a:moveTo>
                    <a:pt x="5792" y="1"/>
                  </a:moveTo>
                  <a:cubicBezTo>
                    <a:pt x="3981" y="1"/>
                    <a:pt x="1410" y="624"/>
                    <a:pt x="1" y="1042"/>
                  </a:cubicBezTo>
                  <a:cubicBezTo>
                    <a:pt x="942" y="896"/>
                    <a:pt x="1939" y="860"/>
                    <a:pt x="2880" y="714"/>
                  </a:cubicBezTo>
                  <a:cubicBezTo>
                    <a:pt x="3701" y="585"/>
                    <a:pt x="5786" y="310"/>
                    <a:pt x="6571" y="49"/>
                  </a:cubicBezTo>
                  <a:cubicBezTo>
                    <a:pt x="6334" y="16"/>
                    <a:pt x="6072" y="1"/>
                    <a:pt x="5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74;p38">
              <a:extLst>
                <a:ext uri="{FF2B5EF4-FFF2-40B4-BE49-F238E27FC236}">
                  <a16:creationId xmlns:a16="http://schemas.microsoft.com/office/drawing/2014/main" id="{4487E42F-78B4-B5B0-5779-130A5693E1B7}"/>
                </a:ext>
              </a:extLst>
            </p:cNvPr>
            <p:cNvSpPr/>
            <p:nvPr/>
          </p:nvSpPr>
          <p:spPr>
            <a:xfrm>
              <a:off x="3263492" y="1384122"/>
              <a:ext cx="42061" cy="333056"/>
            </a:xfrm>
            <a:custGeom>
              <a:avLst/>
              <a:gdLst/>
              <a:ahLst/>
              <a:cxnLst/>
              <a:rect l="l" t="t" r="r" b="b"/>
              <a:pathLst>
                <a:path w="834" h="6604" extrusionOk="0">
                  <a:moveTo>
                    <a:pt x="49" y="0"/>
                  </a:moveTo>
                  <a:lnTo>
                    <a:pt x="49" y="0"/>
                  </a:lnTo>
                  <a:cubicBezTo>
                    <a:pt x="0" y="825"/>
                    <a:pt x="271" y="2912"/>
                    <a:pt x="361" y="3736"/>
                  </a:cubicBezTo>
                  <a:cubicBezTo>
                    <a:pt x="462" y="4683"/>
                    <a:pt x="685" y="5657"/>
                    <a:pt x="787" y="6604"/>
                  </a:cubicBezTo>
                  <a:cubicBezTo>
                    <a:pt x="834" y="4907"/>
                    <a:pt x="745" y="1642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75;p38">
              <a:extLst>
                <a:ext uri="{FF2B5EF4-FFF2-40B4-BE49-F238E27FC236}">
                  <a16:creationId xmlns:a16="http://schemas.microsoft.com/office/drawing/2014/main" id="{4B99B308-D787-6426-214C-77072110D413}"/>
                </a:ext>
              </a:extLst>
            </p:cNvPr>
            <p:cNvSpPr/>
            <p:nvPr/>
          </p:nvSpPr>
          <p:spPr>
            <a:xfrm>
              <a:off x="3125052" y="1852143"/>
              <a:ext cx="347480" cy="52904"/>
            </a:xfrm>
            <a:custGeom>
              <a:avLst/>
              <a:gdLst/>
              <a:ahLst/>
              <a:cxnLst/>
              <a:rect l="l" t="t" r="r" b="b"/>
              <a:pathLst>
                <a:path w="6890" h="1049" extrusionOk="0">
                  <a:moveTo>
                    <a:pt x="1" y="1"/>
                  </a:moveTo>
                  <a:cubicBezTo>
                    <a:pt x="936" y="182"/>
                    <a:pt x="1871" y="363"/>
                    <a:pt x="2806" y="543"/>
                  </a:cubicBezTo>
                  <a:cubicBezTo>
                    <a:pt x="3620" y="701"/>
                    <a:pt x="6064" y="1028"/>
                    <a:pt x="6890" y="1049"/>
                  </a:cubicBezTo>
                  <a:cubicBezTo>
                    <a:pt x="5312" y="218"/>
                    <a:pt x="1696" y="9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76;p38">
              <a:extLst>
                <a:ext uri="{FF2B5EF4-FFF2-40B4-BE49-F238E27FC236}">
                  <a16:creationId xmlns:a16="http://schemas.microsoft.com/office/drawing/2014/main" id="{DC26D901-4020-ECAA-BFAE-4A4AA66DA525}"/>
                </a:ext>
              </a:extLst>
            </p:cNvPr>
            <p:cNvSpPr/>
            <p:nvPr/>
          </p:nvSpPr>
          <p:spPr>
            <a:xfrm>
              <a:off x="3057219" y="1509549"/>
              <a:ext cx="72320" cy="343950"/>
            </a:xfrm>
            <a:custGeom>
              <a:avLst/>
              <a:gdLst/>
              <a:ahLst/>
              <a:cxnLst/>
              <a:rect l="l" t="t" r="r" b="b"/>
              <a:pathLst>
                <a:path w="1434" h="6820" extrusionOk="0">
                  <a:moveTo>
                    <a:pt x="0" y="1"/>
                  </a:moveTo>
                  <a:lnTo>
                    <a:pt x="0" y="1"/>
                  </a:lnTo>
                  <a:cubicBezTo>
                    <a:pt x="66" y="825"/>
                    <a:pt x="532" y="3246"/>
                    <a:pt x="734" y="4051"/>
                  </a:cubicBezTo>
                  <a:cubicBezTo>
                    <a:pt x="967" y="4973"/>
                    <a:pt x="1201" y="5897"/>
                    <a:pt x="1434" y="6820"/>
                  </a:cubicBezTo>
                  <a:cubicBezTo>
                    <a:pt x="1242" y="5134"/>
                    <a:pt x="919" y="152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77;p38">
              <a:extLst>
                <a:ext uri="{FF2B5EF4-FFF2-40B4-BE49-F238E27FC236}">
                  <a16:creationId xmlns:a16="http://schemas.microsoft.com/office/drawing/2014/main" id="{45F0BFBB-B698-F38D-B1AB-92A600099082}"/>
                </a:ext>
              </a:extLst>
            </p:cNvPr>
            <p:cNvSpPr/>
            <p:nvPr/>
          </p:nvSpPr>
          <p:spPr>
            <a:xfrm>
              <a:off x="3058732" y="1915488"/>
              <a:ext cx="319641" cy="106665"/>
            </a:xfrm>
            <a:custGeom>
              <a:avLst/>
              <a:gdLst/>
              <a:ahLst/>
              <a:cxnLst/>
              <a:rect l="l" t="t" r="r" b="b"/>
              <a:pathLst>
                <a:path w="6338" h="2115" extrusionOk="0">
                  <a:moveTo>
                    <a:pt x="0" y="1"/>
                  </a:moveTo>
                  <a:lnTo>
                    <a:pt x="0" y="1"/>
                  </a:lnTo>
                  <a:cubicBezTo>
                    <a:pt x="901" y="310"/>
                    <a:pt x="1801" y="619"/>
                    <a:pt x="2702" y="926"/>
                  </a:cubicBezTo>
                  <a:cubicBezTo>
                    <a:pt x="3487" y="1195"/>
                    <a:pt x="5522" y="1981"/>
                    <a:pt x="6338" y="2115"/>
                  </a:cubicBezTo>
                  <a:cubicBezTo>
                    <a:pt x="4892" y="1075"/>
                    <a:pt x="1664" y="33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78;p38">
              <a:extLst>
                <a:ext uri="{FF2B5EF4-FFF2-40B4-BE49-F238E27FC236}">
                  <a16:creationId xmlns:a16="http://schemas.microsoft.com/office/drawing/2014/main" id="{72AFC50A-61C3-6FB4-B58C-55452B52E759}"/>
                </a:ext>
              </a:extLst>
            </p:cNvPr>
            <p:cNvSpPr/>
            <p:nvPr/>
          </p:nvSpPr>
          <p:spPr>
            <a:xfrm>
              <a:off x="2895732" y="1585603"/>
              <a:ext cx="165116" cy="333208"/>
            </a:xfrm>
            <a:custGeom>
              <a:avLst/>
              <a:gdLst/>
              <a:ahLst/>
              <a:cxnLst/>
              <a:rect l="l" t="t" r="r" b="b"/>
              <a:pathLst>
                <a:path w="3274" h="6607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872"/>
                    <a:pt x="1436" y="2977"/>
                    <a:pt x="1850" y="3794"/>
                  </a:cubicBezTo>
                  <a:lnTo>
                    <a:pt x="3273" y="6607"/>
                  </a:lnTo>
                  <a:cubicBezTo>
                    <a:pt x="2673" y="4836"/>
                    <a:pt x="1392" y="142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79;p38">
              <a:extLst>
                <a:ext uri="{FF2B5EF4-FFF2-40B4-BE49-F238E27FC236}">
                  <a16:creationId xmlns:a16="http://schemas.microsoft.com/office/drawing/2014/main" id="{3F0F934D-5914-8281-9435-9D7BBB461809}"/>
                </a:ext>
              </a:extLst>
            </p:cNvPr>
            <p:cNvSpPr/>
            <p:nvPr/>
          </p:nvSpPr>
          <p:spPr>
            <a:xfrm>
              <a:off x="2787300" y="1721319"/>
              <a:ext cx="247119" cy="229216"/>
            </a:xfrm>
            <a:custGeom>
              <a:avLst/>
              <a:gdLst/>
              <a:ahLst/>
              <a:cxnLst/>
              <a:rect l="l" t="t" r="r" b="b"/>
              <a:pathLst>
                <a:path w="4900" h="4545" extrusionOk="0">
                  <a:moveTo>
                    <a:pt x="0" y="1"/>
                  </a:moveTo>
                  <a:lnTo>
                    <a:pt x="0" y="1"/>
                  </a:lnTo>
                  <a:cubicBezTo>
                    <a:pt x="511" y="652"/>
                    <a:pt x="2176" y="2060"/>
                    <a:pt x="2789" y="2620"/>
                  </a:cubicBezTo>
                  <a:cubicBezTo>
                    <a:pt x="3493" y="3261"/>
                    <a:pt x="4197" y="3903"/>
                    <a:pt x="4900" y="4545"/>
                  </a:cubicBezTo>
                  <a:cubicBezTo>
                    <a:pt x="3811" y="3245"/>
                    <a:pt x="1609" y="77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0;p38">
              <a:extLst>
                <a:ext uri="{FF2B5EF4-FFF2-40B4-BE49-F238E27FC236}">
                  <a16:creationId xmlns:a16="http://schemas.microsoft.com/office/drawing/2014/main" id="{D817EF02-BBE8-99CC-A1B9-1D3C94EE7AFF}"/>
                </a:ext>
              </a:extLst>
            </p:cNvPr>
            <p:cNvSpPr/>
            <p:nvPr/>
          </p:nvSpPr>
          <p:spPr>
            <a:xfrm>
              <a:off x="3025043" y="1949581"/>
              <a:ext cx="379252" cy="135210"/>
            </a:xfrm>
            <a:custGeom>
              <a:avLst/>
              <a:gdLst/>
              <a:ahLst/>
              <a:cxnLst/>
              <a:rect l="l" t="t" r="r" b="b"/>
              <a:pathLst>
                <a:path w="7520" h="2681" extrusionOk="0">
                  <a:moveTo>
                    <a:pt x="1" y="0"/>
                  </a:moveTo>
                  <a:cubicBezTo>
                    <a:pt x="902" y="308"/>
                    <a:pt x="1802" y="618"/>
                    <a:pt x="2703" y="926"/>
                  </a:cubicBezTo>
                  <a:cubicBezTo>
                    <a:pt x="3488" y="1195"/>
                    <a:pt x="6704" y="2544"/>
                    <a:pt x="7520" y="2680"/>
                  </a:cubicBezTo>
                  <a:cubicBezTo>
                    <a:pt x="6072" y="1640"/>
                    <a:pt x="1666" y="32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1;p38">
              <a:extLst>
                <a:ext uri="{FF2B5EF4-FFF2-40B4-BE49-F238E27FC236}">
                  <a16:creationId xmlns:a16="http://schemas.microsoft.com/office/drawing/2014/main" id="{35AB186C-917B-BAF2-178D-4318908C38C8}"/>
                </a:ext>
              </a:extLst>
            </p:cNvPr>
            <p:cNvSpPr/>
            <p:nvPr/>
          </p:nvSpPr>
          <p:spPr>
            <a:xfrm>
              <a:off x="3241301" y="1747191"/>
              <a:ext cx="323978" cy="18761"/>
            </a:xfrm>
            <a:custGeom>
              <a:avLst/>
              <a:gdLst/>
              <a:ahLst/>
              <a:cxnLst/>
              <a:rect l="l" t="t" r="r" b="b"/>
              <a:pathLst>
                <a:path w="6424" h="372" extrusionOk="0">
                  <a:moveTo>
                    <a:pt x="4210" y="0"/>
                  </a:moveTo>
                  <a:cubicBezTo>
                    <a:pt x="2723" y="0"/>
                    <a:pt x="1082" y="219"/>
                    <a:pt x="0" y="363"/>
                  </a:cubicBezTo>
                  <a:cubicBezTo>
                    <a:pt x="952" y="365"/>
                    <a:pt x="1905" y="368"/>
                    <a:pt x="2856" y="369"/>
                  </a:cubicBezTo>
                  <a:cubicBezTo>
                    <a:pt x="3056" y="370"/>
                    <a:pt x="3319" y="371"/>
                    <a:pt x="3614" y="371"/>
                  </a:cubicBezTo>
                  <a:cubicBezTo>
                    <a:pt x="4547" y="371"/>
                    <a:pt x="5803" y="356"/>
                    <a:pt x="6423" y="253"/>
                  </a:cubicBezTo>
                  <a:cubicBezTo>
                    <a:pt x="5814" y="68"/>
                    <a:pt x="5036" y="0"/>
                    <a:pt x="4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82;p38">
              <a:extLst>
                <a:ext uri="{FF2B5EF4-FFF2-40B4-BE49-F238E27FC236}">
                  <a16:creationId xmlns:a16="http://schemas.microsoft.com/office/drawing/2014/main" id="{05D71746-986A-E04D-C55D-61722D3F5B3F}"/>
                </a:ext>
              </a:extLst>
            </p:cNvPr>
            <p:cNvSpPr/>
            <p:nvPr/>
          </p:nvSpPr>
          <p:spPr>
            <a:xfrm>
              <a:off x="3202518" y="1439497"/>
              <a:ext cx="41809" cy="321507"/>
            </a:xfrm>
            <a:custGeom>
              <a:avLst/>
              <a:gdLst/>
              <a:ahLst/>
              <a:cxnLst/>
              <a:rect l="l" t="t" r="r" b="b"/>
              <a:pathLst>
                <a:path w="829" h="6375" extrusionOk="0">
                  <a:moveTo>
                    <a:pt x="19" y="1"/>
                  </a:moveTo>
                  <a:lnTo>
                    <a:pt x="19" y="1"/>
                  </a:lnTo>
                  <a:cubicBezTo>
                    <a:pt x="1" y="827"/>
                    <a:pt x="294" y="2726"/>
                    <a:pt x="414" y="3548"/>
                  </a:cubicBezTo>
                  <a:cubicBezTo>
                    <a:pt x="552" y="4490"/>
                    <a:pt x="691" y="5431"/>
                    <a:pt x="828" y="6375"/>
                  </a:cubicBezTo>
                  <a:cubicBezTo>
                    <a:pt x="811" y="4678"/>
                    <a:pt x="777" y="1614"/>
                    <a:pt x="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83;p38">
              <a:extLst>
                <a:ext uri="{FF2B5EF4-FFF2-40B4-BE49-F238E27FC236}">
                  <a16:creationId xmlns:a16="http://schemas.microsoft.com/office/drawing/2014/main" id="{1D1D15C1-11CA-31C6-76CC-6803EB26AC1D}"/>
                </a:ext>
              </a:extLst>
            </p:cNvPr>
            <p:cNvSpPr/>
            <p:nvPr/>
          </p:nvSpPr>
          <p:spPr>
            <a:xfrm>
              <a:off x="3085159" y="1888506"/>
              <a:ext cx="336687" cy="83113"/>
            </a:xfrm>
            <a:custGeom>
              <a:avLst/>
              <a:gdLst/>
              <a:ahLst/>
              <a:cxnLst/>
              <a:rect l="l" t="t" r="r" b="b"/>
              <a:pathLst>
                <a:path w="6676" h="1648" extrusionOk="0">
                  <a:moveTo>
                    <a:pt x="0" y="1"/>
                  </a:moveTo>
                  <a:lnTo>
                    <a:pt x="2775" y="684"/>
                  </a:lnTo>
                  <a:cubicBezTo>
                    <a:pt x="3580" y="881"/>
                    <a:pt x="5852" y="1586"/>
                    <a:pt x="6675" y="1648"/>
                  </a:cubicBezTo>
                  <a:cubicBezTo>
                    <a:pt x="5141" y="740"/>
                    <a:pt x="1689" y="18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84;p38">
              <a:extLst>
                <a:ext uri="{FF2B5EF4-FFF2-40B4-BE49-F238E27FC236}">
                  <a16:creationId xmlns:a16="http://schemas.microsoft.com/office/drawing/2014/main" id="{0D763431-7CFF-23C0-8299-17D4B0A8A733}"/>
                </a:ext>
              </a:extLst>
            </p:cNvPr>
            <p:cNvSpPr/>
            <p:nvPr/>
          </p:nvSpPr>
          <p:spPr>
            <a:xfrm>
              <a:off x="2992715" y="1553477"/>
              <a:ext cx="92392" cy="334367"/>
            </a:xfrm>
            <a:custGeom>
              <a:avLst/>
              <a:gdLst/>
              <a:ahLst/>
              <a:cxnLst/>
              <a:rect l="l" t="t" r="r" b="b"/>
              <a:pathLst>
                <a:path w="1832" h="6630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825"/>
                    <a:pt x="853" y="3075"/>
                    <a:pt x="1072" y="3875"/>
                  </a:cubicBezTo>
                  <a:cubicBezTo>
                    <a:pt x="1326" y="4793"/>
                    <a:pt x="1578" y="5711"/>
                    <a:pt x="1831" y="6629"/>
                  </a:cubicBezTo>
                  <a:cubicBezTo>
                    <a:pt x="1604" y="4948"/>
                    <a:pt x="951" y="151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85;p38">
              <a:extLst>
                <a:ext uri="{FF2B5EF4-FFF2-40B4-BE49-F238E27FC236}">
                  <a16:creationId xmlns:a16="http://schemas.microsoft.com/office/drawing/2014/main" id="{46F9DFBE-22CB-C569-6F97-4EB725525996}"/>
                </a:ext>
              </a:extLst>
            </p:cNvPr>
            <p:cNvSpPr/>
            <p:nvPr/>
          </p:nvSpPr>
          <p:spPr>
            <a:xfrm>
              <a:off x="3528065" y="1397991"/>
              <a:ext cx="283279" cy="106362"/>
            </a:xfrm>
            <a:custGeom>
              <a:avLst/>
              <a:gdLst/>
              <a:ahLst/>
              <a:cxnLst/>
              <a:rect l="l" t="t" r="r" b="b"/>
              <a:pathLst>
                <a:path w="5617" h="2109" extrusionOk="0">
                  <a:moveTo>
                    <a:pt x="5616" y="0"/>
                  </a:moveTo>
                  <a:lnTo>
                    <a:pt x="5616" y="0"/>
                  </a:lnTo>
                  <a:cubicBezTo>
                    <a:pt x="3626" y="76"/>
                    <a:pt x="1617" y="1217"/>
                    <a:pt x="1" y="2108"/>
                  </a:cubicBezTo>
                  <a:cubicBezTo>
                    <a:pt x="977" y="1747"/>
                    <a:pt x="2146" y="1441"/>
                    <a:pt x="3122" y="1080"/>
                  </a:cubicBezTo>
                  <a:cubicBezTo>
                    <a:pt x="3973" y="765"/>
                    <a:pt x="4845" y="462"/>
                    <a:pt x="5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86;p38">
              <a:extLst>
                <a:ext uri="{FF2B5EF4-FFF2-40B4-BE49-F238E27FC236}">
                  <a16:creationId xmlns:a16="http://schemas.microsoft.com/office/drawing/2014/main" id="{8FCDAEC0-0BF7-4727-955E-72A1C3238E1B}"/>
                </a:ext>
              </a:extLst>
            </p:cNvPr>
            <p:cNvSpPr/>
            <p:nvPr/>
          </p:nvSpPr>
          <p:spPr>
            <a:xfrm>
              <a:off x="3522820" y="1198930"/>
              <a:ext cx="39993" cy="302545"/>
            </a:xfrm>
            <a:custGeom>
              <a:avLst/>
              <a:gdLst/>
              <a:ahLst/>
              <a:cxnLst/>
              <a:rect l="l" t="t" r="r" b="b"/>
              <a:pathLst>
                <a:path w="793" h="5999" extrusionOk="0">
                  <a:moveTo>
                    <a:pt x="158" y="0"/>
                  </a:moveTo>
                  <a:cubicBezTo>
                    <a:pt x="0" y="886"/>
                    <a:pt x="26" y="1807"/>
                    <a:pt x="32" y="2715"/>
                  </a:cubicBezTo>
                  <a:cubicBezTo>
                    <a:pt x="40" y="3756"/>
                    <a:pt x="170" y="4957"/>
                    <a:pt x="177" y="5999"/>
                  </a:cubicBezTo>
                  <a:cubicBezTo>
                    <a:pt x="438" y="4171"/>
                    <a:pt x="792" y="1888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87;p38">
              <a:extLst>
                <a:ext uri="{FF2B5EF4-FFF2-40B4-BE49-F238E27FC236}">
                  <a16:creationId xmlns:a16="http://schemas.microsoft.com/office/drawing/2014/main" id="{E03FC010-D559-A656-38D0-935B961A8626}"/>
                </a:ext>
              </a:extLst>
            </p:cNvPr>
            <p:cNvSpPr/>
            <p:nvPr/>
          </p:nvSpPr>
          <p:spPr>
            <a:xfrm>
              <a:off x="3361534" y="1593622"/>
              <a:ext cx="292004" cy="79582"/>
            </a:xfrm>
            <a:custGeom>
              <a:avLst/>
              <a:gdLst/>
              <a:ahLst/>
              <a:cxnLst/>
              <a:rect l="l" t="t" r="r" b="b"/>
              <a:pathLst>
                <a:path w="5790" h="1578" extrusionOk="0">
                  <a:moveTo>
                    <a:pt x="5461" y="1"/>
                  </a:moveTo>
                  <a:cubicBezTo>
                    <a:pt x="3573" y="1"/>
                    <a:pt x="1603" y="885"/>
                    <a:pt x="1" y="1578"/>
                  </a:cubicBezTo>
                  <a:cubicBezTo>
                    <a:pt x="1006" y="1310"/>
                    <a:pt x="2199" y="1117"/>
                    <a:pt x="3204" y="849"/>
                  </a:cubicBezTo>
                  <a:cubicBezTo>
                    <a:pt x="4081" y="616"/>
                    <a:pt x="4977" y="397"/>
                    <a:pt x="5789" y="10"/>
                  </a:cubicBezTo>
                  <a:cubicBezTo>
                    <a:pt x="5680" y="3"/>
                    <a:pt x="5570" y="1"/>
                    <a:pt x="5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88;p38">
              <a:extLst>
                <a:ext uri="{FF2B5EF4-FFF2-40B4-BE49-F238E27FC236}">
                  <a16:creationId xmlns:a16="http://schemas.microsoft.com/office/drawing/2014/main" id="{4FB192E9-0B9B-772F-E33D-6BB15337B9C0}"/>
                </a:ext>
              </a:extLst>
            </p:cNvPr>
            <p:cNvSpPr/>
            <p:nvPr/>
          </p:nvSpPr>
          <p:spPr>
            <a:xfrm>
              <a:off x="3339696" y="1360468"/>
              <a:ext cx="44381" cy="301284"/>
            </a:xfrm>
            <a:custGeom>
              <a:avLst/>
              <a:gdLst/>
              <a:ahLst/>
              <a:cxnLst/>
              <a:rect l="l" t="t" r="r" b="b"/>
              <a:pathLst>
                <a:path w="880" h="5974" extrusionOk="0">
                  <a:moveTo>
                    <a:pt x="79" y="1"/>
                  </a:moveTo>
                  <a:cubicBezTo>
                    <a:pt x="0" y="897"/>
                    <a:pt x="109" y="1814"/>
                    <a:pt x="197" y="2716"/>
                  </a:cubicBezTo>
                  <a:cubicBezTo>
                    <a:pt x="299" y="3751"/>
                    <a:pt x="534" y="4938"/>
                    <a:pt x="635" y="5973"/>
                  </a:cubicBezTo>
                  <a:cubicBezTo>
                    <a:pt x="730" y="4130"/>
                    <a:pt x="880" y="1824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89;p38">
              <a:extLst>
                <a:ext uri="{FF2B5EF4-FFF2-40B4-BE49-F238E27FC236}">
                  <a16:creationId xmlns:a16="http://schemas.microsoft.com/office/drawing/2014/main" id="{C3945533-4F15-8A94-0B3F-4E55CDF40B2B}"/>
                </a:ext>
              </a:extLst>
            </p:cNvPr>
            <p:cNvSpPr/>
            <p:nvPr/>
          </p:nvSpPr>
          <p:spPr>
            <a:xfrm>
              <a:off x="3171451" y="1799037"/>
              <a:ext cx="344807" cy="22442"/>
            </a:xfrm>
            <a:custGeom>
              <a:avLst/>
              <a:gdLst/>
              <a:ahLst/>
              <a:cxnLst/>
              <a:rect l="l" t="t" r="r" b="b"/>
              <a:pathLst>
                <a:path w="6837" h="445" extrusionOk="0">
                  <a:moveTo>
                    <a:pt x="3759" y="1"/>
                  </a:moveTo>
                  <a:cubicBezTo>
                    <a:pt x="2390" y="1"/>
                    <a:pt x="999" y="145"/>
                    <a:pt x="0" y="334"/>
                  </a:cubicBezTo>
                  <a:cubicBezTo>
                    <a:pt x="115" y="330"/>
                    <a:pt x="232" y="328"/>
                    <a:pt x="352" y="328"/>
                  </a:cubicBezTo>
                  <a:cubicBezTo>
                    <a:pt x="1202" y="328"/>
                    <a:pt x="2166" y="426"/>
                    <a:pt x="3016" y="426"/>
                  </a:cubicBezTo>
                  <a:cubicBezTo>
                    <a:pt x="3133" y="426"/>
                    <a:pt x="3248" y="424"/>
                    <a:pt x="3360" y="420"/>
                  </a:cubicBezTo>
                  <a:cubicBezTo>
                    <a:pt x="3459" y="416"/>
                    <a:pt x="3568" y="414"/>
                    <a:pt x="3684" y="414"/>
                  </a:cubicBezTo>
                  <a:cubicBezTo>
                    <a:pt x="4195" y="414"/>
                    <a:pt x="4847" y="445"/>
                    <a:pt x="5462" y="445"/>
                  </a:cubicBezTo>
                  <a:cubicBezTo>
                    <a:pt x="5984" y="445"/>
                    <a:pt x="6478" y="423"/>
                    <a:pt x="6837" y="342"/>
                  </a:cubicBezTo>
                  <a:cubicBezTo>
                    <a:pt x="5976" y="97"/>
                    <a:pt x="4875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0;p38">
              <a:extLst>
                <a:ext uri="{FF2B5EF4-FFF2-40B4-BE49-F238E27FC236}">
                  <a16:creationId xmlns:a16="http://schemas.microsoft.com/office/drawing/2014/main" id="{10340CDF-BDB4-2337-FCC2-590944C20C98}"/>
                </a:ext>
              </a:extLst>
            </p:cNvPr>
            <p:cNvSpPr/>
            <p:nvPr/>
          </p:nvSpPr>
          <p:spPr>
            <a:xfrm>
              <a:off x="3143158" y="1471876"/>
              <a:ext cx="43624" cy="343748"/>
            </a:xfrm>
            <a:custGeom>
              <a:avLst/>
              <a:gdLst/>
              <a:ahLst/>
              <a:cxnLst/>
              <a:rect l="l" t="t" r="r" b="b"/>
              <a:pathLst>
                <a:path w="865" h="6816" extrusionOk="0">
                  <a:moveTo>
                    <a:pt x="131" y="0"/>
                  </a:moveTo>
                  <a:lnTo>
                    <a:pt x="131" y="0"/>
                  </a:lnTo>
                  <a:cubicBezTo>
                    <a:pt x="1" y="890"/>
                    <a:pt x="285" y="2567"/>
                    <a:pt x="318" y="3474"/>
                  </a:cubicBezTo>
                  <a:cubicBezTo>
                    <a:pt x="357" y="4513"/>
                    <a:pt x="621" y="5776"/>
                    <a:pt x="660" y="6816"/>
                  </a:cubicBezTo>
                  <a:cubicBezTo>
                    <a:pt x="864" y="4981"/>
                    <a:pt x="821" y="1869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9" name="Google Shape;2691;p38">
              <a:extLst>
                <a:ext uri="{FF2B5EF4-FFF2-40B4-BE49-F238E27FC236}">
                  <a16:creationId xmlns:a16="http://schemas.microsoft.com/office/drawing/2014/main" id="{5D9FBE60-1B8C-E519-8007-569F9151D8A3}"/>
                </a:ext>
              </a:extLst>
            </p:cNvPr>
            <p:cNvGrpSpPr/>
            <p:nvPr/>
          </p:nvGrpSpPr>
          <p:grpSpPr>
            <a:xfrm>
              <a:off x="2783517" y="1171041"/>
              <a:ext cx="1050522" cy="953732"/>
              <a:chOff x="2783517" y="1171041"/>
              <a:chExt cx="1050522" cy="953732"/>
            </a:xfrm>
          </p:grpSpPr>
          <p:sp>
            <p:nvSpPr>
              <p:cNvPr id="2700" name="Google Shape;2692;p38">
                <a:extLst>
                  <a:ext uri="{FF2B5EF4-FFF2-40B4-BE49-F238E27FC236}">
                    <a16:creationId xmlns:a16="http://schemas.microsoft.com/office/drawing/2014/main" id="{44800D81-DDD5-3BF9-3A66-E961B08CA659}"/>
                  </a:ext>
                </a:extLst>
              </p:cNvPr>
              <p:cNvSpPr/>
              <p:nvPr/>
            </p:nvSpPr>
            <p:spPr>
              <a:xfrm>
                <a:off x="2896942" y="1332276"/>
                <a:ext cx="782359" cy="792496"/>
              </a:xfrm>
              <a:custGeom>
                <a:avLst/>
                <a:gdLst/>
                <a:ahLst/>
                <a:cxnLst/>
                <a:rect l="l" t="t" r="r" b="b"/>
                <a:pathLst>
                  <a:path w="15513" h="15714" extrusionOk="0">
                    <a:moveTo>
                      <a:pt x="15422" y="1"/>
                    </a:moveTo>
                    <a:cubicBezTo>
                      <a:pt x="15400" y="1"/>
                      <a:pt x="15377" y="10"/>
                      <a:pt x="15361" y="29"/>
                    </a:cubicBezTo>
                    <a:cubicBezTo>
                      <a:pt x="14971" y="474"/>
                      <a:pt x="14580" y="929"/>
                      <a:pt x="14201" y="1369"/>
                    </a:cubicBezTo>
                    <a:cubicBezTo>
                      <a:pt x="12835" y="2952"/>
                      <a:pt x="11423" y="4592"/>
                      <a:pt x="9891" y="6066"/>
                    </a:cubicBezTo>
                    <a:cubicBezTo>
                      <a:pt x="8796" y="7120"/>
                      <a:pt x="7559" y="8023"/>
                      <a:pt x="6363" y="8899"/>
                    </a:cubicBezTo>
                    <a:cubicBezTo>
                      <a:pt x="5393" y="9609"/>
                      <a:pt x="4391" y="10342"/>
                      <a:pt x="3466" y="11152"/>
                    </a:cubicBezTo>
                    <a:cubicBezTo>
                      <a:pt x="2056" y="12387"/>
                      <a:pt x="864" y="13923"/>
                      <a:pt x="19" y="15597"/>
                    </a:cubicBezTo>
                    <a:cubicBezTo>
                      <a:pt x="0" y="15636"/>
                      <a:pt x="16" y="15685"/>
                      <a:pt x="55" y="15705"/>
                    </a:cubicBezTo>
                    <a:cubicBezTo>
                      <a:pt x="58" y="15706"/>
                      <a:pt x="59" y="15706"/>
                      <a:pt x="62" y="15707"/>
                    </a:cubicBezTo>
                    <a:cubicBezTo>
                      <a:pt x="72" y="15712"/>
                      <a:pt x="83" y="15713"/>
                      <a:pt x="93" y="15713"/>
                    </a:cubicBezTo>
                    <a:cubicBezTo>
                      <a:pt x="122" y="15713"/>
                      <a:pt x="150" y="15698"/>
                      <a:pt x="163" y="15670"/>
                    </a:cubicBezTo>
                    <a:cubicBezTo>
                      <a:pt x="999" y="14015"/>
                      <a:pt x="2178" y="12496"/>
                      <a:pt x="3571" y="11274"/>
                    </a:cubicBezTo>
                    <a:cubicBezTo>
                      <a:pt x="4492" y="10467"/>
                      <a:pt x="5491" y="9737"/>
                      <a:pt x="6458" y="9029"/>
                    </a:cubicBezTo>
                    <a:cubicBezTo>
                      <a:pt x="7658" y="8151"/>
                      <a:pt x="8899" y="7244"/>
                      <a:pt x="10004" y="6182"/>
                    </a:cubicBezTo>
                    <a:cubicBezTo>
                      <a:pt x="11541" y="4701"/>
                      <a:pt x="12956" y="3061"/>
                      <a:pt x="14324" y="1473"/>
                    </a:cubicBezTo>
                    <a:cubicBezTo>
                      <a:pt x="14702" y="1033"/>
                      <a:pt x="15094" y="578"/>
                      <a:pt x="15482" y="134"/>
                    </a:cubicBezTo>
                    <a:cubicBezTo>
                      <a:pt x="15512" y="101"/>
                      <a:pt x="15508" y="51"/>
                      <a:pt x="15475" y="21"/>
                    </a:cubicBezTo>
                    <a:cubicBezTo>
                      <a:pt x="15460" y="7"/>
                      <a:pt x="15441" y="1"/>
                      <a:pt x="15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693;p38">
                <a:extLst>
                  <a:ext uri="{FF2B5EF4-FFF2-40B4-BE49-F238E27FC236}">
                    <a16:creationId xmlns:a16="http://schemas.microsoft.com/office/drawing/2014/main" id="{0D9F0A2E-3F9D-BE34-778A-7AFF06D2DC6D}"/>
                  </a:ext>
                </a:extLst>
              </p:cNvPr>
              <p:cNvSpPr/>
              <p:nvPr/>
            </p:nvSpPr>
            <p:spPr>
              <a:xfrm>
                <a:off x="3645726" y="1179412"/>
                <a:ext cx="175001" cy="188214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732" extrusionOk="0">
                    <a:moveTo>
                      <a:pt x="3160" y="294"/>
                    </a:moveTo>
                    <a:lnTo>
                      <a:pt x="3160" y="294"/>
                    </a:lnTo>
                    <a:cubicBezTo>
                      <a:pt x="2818" y="736"/>
                      <a:pt x="2428" y="1148"/>
                      <a:pt x="2050" y="1551"/>
                    </a:cubicBezTo>
                    <a:lnTo>
                      <a:pt x="1911" y="1698"/>
                    </a:lnTo>
                    <a:cubicBezTo>
                      <a:pt x="1621" y="2005"/>
                      <a:pt x="1288" y="2341"/>
                      <a:pt x="967" y="2665"/>
                    </a:cubicBezTo>
                    <a:cubicBezTo>
                      <a:pt x="864" y="2770"/>
                      <a:pt x="758" y="2877"/>
                      <a:pt x="653" y="2983"/>
                    </a:cubicBezTo>
                    <a:cubicBezTo>
                      <a:pt x="1376" y="2025"/>
                      <a:pt x="2224" y="970"/>
                      <a:pt x="3160" y="294"/>
                    </a:cubicBezTo>
                    <a:close/>
                    <a:moveTo>
                      <a:pt x="3407" y="1"/>
                    </a:moveTo>
                    <a:cubicBezTo>
                      <a:pt x="3396" y="1"/>
                      <a:pt x="3386" y="4"/>
                      <a:pt x="3376" y="10"/>
                    </a:cubicBezTo>
                    <a:cubicBezTo>
                      <a:pt x="2152" y="779"/>
                      <a:pt x="1073" y="2225"/>
                      <a:pt x="206" y="3389"/>
                    </a:cubicBezTo>
                    <a:lnTo>
                      <a:pt x="19" y="3640"/>
                    </a:lnTo>
                    <a:cubicBezTo>
                      <a:pt x="0" y="3665"/>
                      <a:pt x="4" y="3699"/>
                      <a:pt x="28" y="3719"/>
                    </a:cubicBezTo>
                    <a:cubicBezTo>
                      <a:pt x="32" y="3723"/>
                      <a:pt x="37" y="3725"/>
                      <a:pt x="44" y="3728"/>
                    </a:cubicBezTo>
                    <a:cubicBezTo>
                      <a:pt x="50" y="3730"/>
                      <a:pt x="56" y="3732"/>
                      <a:pt x="63" y="3732"/>
                    </a:cubicBezTo>
                    <a:cubicBezTo>
                      <a:pt x="79" y="3732"/>
                      <a:pt x="95" y="3726"/>
                      <a:pt x="108" y="3714"/>
                    </a:cubicBezTo>
                    <a:cubicBezTo>
                      <a:pt x="397" y="3406"/>
                      <a:pt x="729" y="3070"/>
                      <a:pt x="1050" y="2746"/>
                    </a:cubicBezTo>
                    <a:cubicBezTo>
                      <a:pt x="1371" y="2421"/>
                      <a:pt x="1704" y="2085"/>
                      <a:pt x="1994" y="1775"/>
                    </a:cubicBezTo>
                    <a:lnTo>
                      <a:pt x="2133" y="1628"/>
                    </a:lnTo>
                    <a:cubicBezTo>
                      <a:pt x="2590" y="1143"/>
                      <a:pt x="3064" y="643"/>
                      <a:pt x="3454" y="91"/>
                    </a:cubicBezTo>
                    <a:cubicBezTo>
                      <a:pt x="3470" y="68"/>
                      <a:pt x="3469" y="37"/>
                      <a:pt x="3449" y="19"/>
                    </a:cubicBezTo>
                    <a:cubicBezTo>
                      <a:pt x="3437" y="7"/>
                      <a:pt x="3422" y="1"/>
                      <a:pt x="3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694;p38">
                <a:extLst>
                  <a:ext uri="{FF2B5EF4-FFF2-40B4-BE49-F238E27FC236}">
                    <a16:creationId xmlns:a16="http://schemas.microsoft.com/office/drawing/2014/main" id="{5DD7FEDF-E224-77D7-997C-991CC02A4265}"/>
                  </a:ext>
                </a:extLst>
              </p:cNvPr>
              <p:cNvSpPr/>
              <p:nvPr/>
            </p:nvSpPr>
            <p:spPr>
              <a:xfrm>
                <a:off x="3614104" y="1295006"/>
                <a:ext cx="181355" cy="114633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73" extrusionOk="0">
                    <a:moveTo>
                      <a:pt x="3280" y="189"/>
                    </a:moveTo>
                    <a:lnTo>
                      <a:pt x="3280" y="189"/>
                    </a:lnTo>
                    <a:cubicBezTo>
                      <a:pt x="2891" y="474"/>
                      <a:pt x="2471" y="725"/>
                      <a:pt x="2063" y="968"/>
                    </a:cubicBezTo>
                    <a:lnTo>
                      <a:pt x="738" y="1758"/>
                    </a:lnTo>
                    <a:cubicBezTo>
                      <a:pt x="1516" y="1156"/>
                      <a:pt x="2375" y="520"/>
                      <a:pt x="3280" y="189"/>
                    </a:cubicBezTo>
                    <a:close/>
                    <a:moveTo>
                      <a:pt x="3543" y="0"/>
                    </a:moveTo>
                    <a:cubicBezTo>
                      <a:pt x="3538" y="0"/>
                      <a:pt x="3533" y="1"/>
                      <a:pt x="3528" y="3"/>
                    </a:cubicBezTo>
                    <a:cubicBezTo>
                      <a:pt x="2419" y="325"/>
                      <a:pt x="1379" y="1133"/>
                      <a:pt x="462" y="1846"/>
                    </a:cubicBezTo>
                    <a:cubicBezTo>
                      <a:pt x="315" y="1961"/>
                      <a:pt x="170" y="2074"/>
                      <a:pt x="26" y="2183"/>
                    </a:cubicBezTo>
                    <a:cubicBezTo>
                      <a:pt x="4" y="2199"/>
                      <a:pt x="0" y="2229"/>
                      <a:pt x="15" y="2250"/>
                    </a:cubicBezTo>
                    <a:cubicBezTo>
                      <a:pt x="20" y="2259"/>
                      <a:pt x="27" y="2265"/>
                      <a:pt x="37" y="2269"/>
                    </a:cubicBezTo>
                    <a:cubicBezTo>
                      <a:pt x="43" y="2271"/>
                      <a:pt x="49" y="2273"/>
                      <a:pt x="55" y="2273"/>
                    </a:cubicBezTo>
                    <a:cubicBezTo>
                      <a:pt x="64" y="2273"/>
                      <a:pt x="74" y="2270"/>
                      <a:pt x="82" y="2265"/>
                    </a:cubicBezTo>
                    <a:lnTo>
                      <a:pt x="2113" y="1052"/>
                    </a:lnTo>
                    <a:cubicBezTo>
                      <a:pt x="2608" y="759"/>
                      <a:pt x="3119" y="455"/>
                      <a:pt x="3573" y="88"/>
                    </a:cubicBezTo>
                    <a:cubicBezTo>
                      <a:pt x="3591" y="73"/>
                      <a:pt x="3596" y="47"/>
                      <a:pt x="3586" y="26"/>
                    </a:cubicBezTo>
                    <a:cubicBezTo>
                      <a:pt x="3577" y="10"/>
                      <a:pt x="3561" y="0"/>
                      <a:pt x="3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695;p38">
                <a:extLst>
                  <a:ext uri="{FF2B5EF4-FFF2-40B4-BE49-F238E27FC236}">
                    <a16:creationId xmlns:a16="http://schemas.microsoft.com/office/drawing/2014/main" id="{DD1A1750-FC0A-8737-5900-1CCA1D1EFB82}"/>
                  </a:ext>
                </a:extLst>
              </p:cNvPr>
              <p:cNvSpPr/>
              <p:nvPr/>
            </p:nvSpPr>
            <p:spPr>
              <a:xfrm>
                <a:off x="3612995" y="1203923"/>
                <a:ext cx="74136" cy="200570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3977" extrusionOk="0">
                    <a:moveTo>
                      <a:pt x="1340" y="337"/>
                    </a:moveTo>
                    <a:lnTo>
                      <a:pt x="1340" y="337"/>
                    </a:lnTo>
                    <a:cubicBezTo>
                      <a:pt x="1213" y="1292"/>
                      <a:pt x="781" y="2270"/>
                      <a:pt x="363" y="3160"/>
                    </a:cubicBezTo>
                    <a:lnTo>
                      <a:pt x="845" y="1696"/>
                    </a:lnTo>
                    <a:cubicBezTo>
                      <a:pt x="994" y="1243"/>
                      <a:pt x="1146" y="777"/>
                      <a:pt x="1340" y="337"/>
                    </a:cubicBezTo>
                    <a:close/>
                    <a:moveTo>
                      <a:pt x="1418" y="1"/>
                    </a:moveTo>
                    <a:cubicBezTo>
                      <a:pt x="1400" y="1"/>
                      <a:pt x="1382" y="11"/>
                      <a:pt x="1373" y="28"/>
                    </a:cubicBezTo>
                    <a:cubicBezTo>
                      <a:pt x="1115" y="551"/>
                      <a:pt x="931" y="1116"/>
                      <a:pt x="751" y="1663"/>
                    </a:cubicBezTo>
                    <a:lnTo>
                      <a:pt x="10" y="3910"/>
                    </a:lnTo>
                    <a:cubicBezTo>
                      <a:pt x="1" y="3936"/>
                      <a:pt x="13" y="3962"/>
                      <a:pt x="38" y="3972"/>
                    </a:cubicBezTo>
                    <a:cubicBezTo>
                      <a:pt x="44" y="3975"/>
                      <a:pt x="50" y="3976"/>
                      <a:pt x="57" y="3976"/>
                    </a:cubicBezTo>
                    <a:cubicBezTo>
                      <a:pt x="76" y="3976"/>
                      <a:pt x="93" y="3965"/>
                      <a:pt x="101" y="3947"/>
                    </a:cubicBezTo>
                    <a:cubicBezTo>
                      <a:pt x="176" y="3783"/>
                      <a:pt x="255" y="3617"/>
                      <a:pt x="336" y="3447"/>
                    </a:cubicBezTo>
                    <a:cubicBezTo>
                      <a:pt x="830" y="2396"/>
                      <a:pt x="1393" y="1205"/>
                      <a:pt x="1466" y="53"/>
                    </a:cubicBezTo>
                    <a:cubicBezTo>
                      <a:pt x="1469" y="30"/>
                      <a:pt x="1454" y="8"/>
                      <a:pt x="1430" y="2"/>
                    </a:cubicBezTo>
                    <a:cubicBezTo>
                      <a:pt x="1426" y="1"/>
                      <a:pt x="1422" y="1"/>
                      <a:pt x="1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696;p38">
                <a:extLst>
                  <a:ext uri="{FF2B5EF4-FFF2-40B4-BE49-F238E27FC236}">
                    <a16:creationId xmlns:a16="http://schemas.microsoft.com/office/drawing/2014/main" id="{8098CF20-2814-738B-6BA6-3D66752B9EFD}"/>
                  </a:ext>
                </a:extLst>
              </p:cNvPr>
              <p:cNvSpPr/>
              <p:nvPr/>
            </p:nvSpPr>
            <p:spPr>
              <a:xfrm>
                <a:off x="3577742" y="1335958"/>
                <a:ext cx="256298" cy="112011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221" extrusionOk="0">
                    <a:moveTo>
                      <a:pt x="4669" y="181"/>
                    </a:moveTo>
                    <a:cubicBezTo>
                      <a:pt x="4110" y="484"/>
                      <a:pt x="3508" y="721"/>
                      <a:pt x="2919" y="951"/>
                    </a:cubicBezTo>
                    <a:lnTo>
                      <a:pt x="964" y="1725"/>
                    </a:lnTo>
                    <a:cubicBezTo>
                      <a:pt x="2102" y="1073"/>
                      <a:pt x="3363" y="381"/>
                      <a:pt x="4669" y="181"/>
                    </a:cubicBezTo>
                    <a:close/>
                    <a:moveTo>
                      <a:pt x="5003" y="0"/>
                    </a:moveTo>
                    <a:cubicBezTo>
                      <a:pt x="5002" y="0"/>
                      <a:pt x="5000" y="0"/>
                      <a:pt x="4999" y="0"/>
                    </a:cubicBezTo>
                    <a:cubicBezTo>
                      <a:pt x="3451" y="130"/>
                      <a:pt x="1970" y="982"/>
                      <a:pt x="664" y="1735"/>
                    </a:cubicBezTo>
                    <a:cubicBezTo>
                      <a:pt x="453" y="1856"/>
                      <a:pt x="247" y="1975"/>
                      <a:pt x="44" y="2089"/>
                    </a:cubicBezTo>
                    <a:cubicBezTo>
                      <a:pt x="13" y="2108"/>
                      <a:pt x="0" y="2147"/>
                      <a:pt x="15" y="2181"/>
                    </a:cubicBezTo>
                    <a:cubicBezTo>
                      <a:pt x="23" y="2198"/>
                      <a:pt x="38" y="2209"/>
                      <a:pt x="53" y="2216"/>
                    </a:cubicBezTo>
                    <a:cubicBezTo>
                      <a:pt x="61" y="2219"/>
                      <a:pt x="69" y="2221"/>
                      <a:pt x="77" y="2221"/>
                    </a:cubicBezTo>
                    <a:cubicBezTo>
                      <a:pt x="86" y="2221"/>
                      <a:pt x="95" y="2219"/>
                      <a:pt x="103" y="2214"/>
                    </a:cubicBezTo>
                    <a:lnTo>
                      <a:pt x="2971" y="1080"/>
                    </a:lnTo>
                    <a:cubicBezTo>
                      <a:pt x="3669" y="806"/>
                      <a:pt x="4392" y="522"/>
                      <a:pt x="5040" y="130"/>
                    </a:cubicBezTo>
                    <a:cubicBezTo>
                      <a:pt x="5068" y="113"/>
                      <a:pt x="5081" y="80"/>
                      <a:pt x="5071" y="49"/>
                    </a:cubicBezTo>
                    <a:cubicBezTo>
                      <a:pt x="5061" y="20"/>
                      <a:pt x="5033" y="0"/>
                      <a:pt x="50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697;p38">
                <a:extLst>
                  <a:ext uri="{FF2B5EF4-FFF2-40B4-BE49-F238E27FC236}">
                    <a16:creationId xmlns:a16="http://schemas.microsoft.com/office/drawing/2014/main" id="{32CC74DF-3B2B-9B50-2C3B-9285B873E9DB}"/>
                  </a:ext>
                </a:extLst>
              </p:cNvPr>
              <p:cNvSpPr/>
              <p:nvPr/>
            </p:nvSpPr>
            <p:spPr>
              <a:xfrm>
                <a:off x="3577641" y="1171041"/>
                <a:ext cx="52299" cy="275261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458" extrusionOk="0">
                    <a:moveTo>
                      <a:pt x="636" y="425"/>
                    </a:moveTo>
                    <a:cubicBezTo>
                      <a:pt x="822" y="1733"/>
                      <a:pt x="523" y="3140"/>
                      <a:pt x="226" y="4417"/>
                    </a:cubicBezTo>
                    <a:lnTo>
                      <a:pt x="403" y="2320"/>
                    </a:lnTo>
                    <a:cubicBezTo>
                      <a:pt x="455" y="1692"/>
                      <a:pt x="508" y="1046"/>
                      <a:pt x="636" y="425"/>
                    </a:cubicBezTo>
                    <a:close/>
                    <a:moveTo>
                      <a:pt x="647" y="1"/>
                    </a:moveTo>
                    <a:cubicBezTo>
                      <a:pt x="615" y="1"/>
                      <a:pt x="585" y="22"/>
                      <a:pt x="577" y="53"/>
                    </a:cubicBezTo>
                    <a:cubicBezTo>
                      <a:pt x="390" y="788"/>
                      <a:pt x="325" y="1562"/>
                      <a:pt x="263" y="2308"/>
                    </a:cubicBezTo>
                    <a:lnTo>
                      <a:pt x="3" y="5383"/>
                    </a:lnTo>
                    <a:cubicBezTo>
                      <a:pt x="0" y="5414"/>
                      <a:pt x="19" y="5442"/>
                      <a:pt x="47" y="5453"/>
                    </a:cubicBezTo>
                    <a:cubicBezTo>
                      <a:pt x="52" y="5456"/>
                      <a:pt x="57" y="5457"/>
                      <a:pt x="62" y="5457"/>
                    </a:cubicBezTo>
                    <a:cubicBezTo>
                      <a:pt x="66" y="5458"/>
                      <a:pt x="69" y="5458"/>
                      <a:pt x="73" y="5458"/>
                    </a:cubicBezTo>
                    <a:cubicBezTo>
                      <a:pt x="105" y="5458"/>
                      <a:pt x="134" y="5436"/>
                      <a:pt x="141" y="5403"/>
                    </a:cubicBezTo>
                    <a:cubicBezTo>
                      <a:pt x="192" y="5176"/>
                      <a:pt x="246" y="4944"/>
                      <a:pt x="301" y="4707"/>
                    </a:cubicBezTo>
                    <a:cubicBezTo>
                      <a:pt x="646" y="3239"/>
                      <a:pt x="1037" y="1577"/>
                      <a:pt x="714" y="57"/>
                    </a:cubicBezTo>
                    <a:cubicBezTo>
                      <a:pt x="708" y="24"/>
                      <a:pt x="680" y="1"/>
                      <a:pt x="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698;p38">
                <a:extLst>
                  <a:ext uri="{FF2B5EF4-FFF2-40B4-BE49-F238E27FC236}">
                    <a16:creationId xmlns:a16="http://schemas.microsoft.com/office/drawing/2014/main" id="{DAC7E5AC-E95C-99F7-E145-85F2311D6F60}"/>
                  </a:ext>
                </a:extLst>
              </p:cNvPr>
              <p:cNvSpPr/>
              <p:nvPr/>
            </p:nvSpPr>
            <p:spPr>
              <a:xfrm>
                <a:off x="3491703" y="1473843"/>
                <a:ext cx="269209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1465" extrusionOk="0">
                    <a:moveTo>
                      <a:pt x="4914" y="141"/>
                    </a:moveTo>
                    <a:cubicBezTo>
                      <a:pt x="4316" y="354"/>
                      <a:pt x="3684" y="498"/>
                      <a:pt x="3069" y="638"/>
                    </a:cubicBezTo>
                    <a:lnTo>
                      <a:pt x="1019" y="1107"/>
                    </a:lnTo>
                    <a:cubicBezTo>
                      <a:pt x="2242" y="633"/>
                      <a:pt x="3592" y="141"/>
                      <a:pt x="4914" y="141"/>
                    </a:cubicBezTo>
                    <a:close/>
                    <a:moveTo>
                      <a:pt x="4915" y="0"/>
                    </a:moveTo>
                    <a:cubicBezTo>
                      <a:pt x="3479" y="0"/>
                      <a:pt x="2019" y="566"/>
                      <a:pt x="721" y="1072"/>
                    </a:cubicBezTo>
                    <a:cubicBezTo>
                      <a:pt x="494" y="1160"/>
                      <a:pt x="272" y="1247"/>
                      <a:pt x="53" y="1329"/>
                    </a:cubicBezTo>
                    <a:cubicBezTo>
                      <a:pt x="18" y="1342"/>
                      <a:pt x="1" y="1380"/>
                      <a:pt x="11" y="1414"/>
                    </a:cubicBezTo>
                    <a:cubicBezTo>
                      <a:pt x="17" y="1436"/>
                      <a:pt x="33" y="1453"/>
                      <a:pt x="52" y="1460"/>
                    </a:cubicBezTo>
                    <a:cubicBezTo>
                      <a:pt x="59" y="1463"/>
                      <a:pt x="67" y="1464"/>
                      <a:pt x="74" y="1464"/>
                    </a:cubicBezTo>
                    <a:cubicBezTo>
                      <a:pt x="80" y="1464"/>
                      <a:pt x="86" y="1463"/>
                      <a:pt x="92" y="1461"/>
                    </a:cubicBezTo>
                    <a:lnTo>
                      <a:pt x="2877" y="824"/>
                    </a:lnTo>
                    <a:lnTo>
                      <a:pt x="3100" y="773"/>
                    </a:lnTo>
                    <a:cubicBezTo>
                      <a:pt x="3832" y="608"/>
                      <a:pt x="4589" y="436"/>
                      <a:pt x="5288" y="146"/>
                    </a:cubicBezTo>
                    <a:cubicBezTo>
                      <a:pt x="5318" y="134"/>
                      <a:pt x="5337" y="103"/>
                      <a:pt x="5332" y="70"/>
                    </a:cubicBezTo>
                    <a:cubicBezTo>
                      <a:pt x="5327" y="39"/>
                      <a:pt x="5299" y="14"/>
                      <a:pt x="5267" y="12"/>
                    </a:cubicBezTo>
                    <a:cubicBezTo>
                      <a:pt x="5150" y="4"/>
                      <a:pt x="5033" y="0"/>
                      <a:pt x="4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699;p38">
                <a:extLst>
                  <a:ext uri="{FF2B5EF4-FFF2-40B4-BE49-F238E27FC236}">
                    <a16:creationId xmlns:a16="http://schemas.microsoft.com/office/drawing/2014/main" id="{40CC1FE9-079B-352C-7A9F-A473ADF6E5D2}"/>
                  </a:ext>
                </a:extLst>
              </p:cNvPr>
              <p:cNvSpPr/>
              <p:nvPr/>
            </p:nvSpPr>
            <p:spPr>
              <a:xfrm>
                <a:off x="3456752" y="1258643"/>
                <a:ext cx="44481" cy="282119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594" extrusionOk="0">
                    <a:moveTo>
                      <a:pt x="173" y="415"/>
                    </a:moveTo>
                    <a:lnTo>
                      <a:pt x="173" y="415"/>
                    </a:lnTo>
                    <a:cubicBezTo>
                      <a:pt x="636" y="1718"/>
                      <a:pt x="680" y="3264"/>
                      <a:pt x="657" y="4652"/>
                    </a:cubicBezTo>
                    <a:cubicBezTo>
                      <a:pt x="623" y="4444"/>
                      <a:pt x="587" y="4236"/>
                      <a:pt x="553" y="4029"/>
                    </a:cubicBezTo>
                    <a:cubicBezTo>
                      <a:pt x="468" y="3534"/>
                      <a:pt x="380" y="3022"/>
                      <a:pt x="331" y="2551"/>
                    </a:cubicBezTo>
                    <a:lnTo>
                      <a:pt x="306" y="2325"/>
                    </a:lnTo>
                    <a:cubicBezTo>
                      <a:pt x="237" y="1697"/>
                      <a:pt x="166" y="1051"/>
                      <a:pt x="173" y="415"/>
                    </a:cubicBezTo>
                    <a:close/>
                    <a:moveTo>
                      <a:pt x="116" y="1"/>
                    </a:moveTo>
                    <a:cubicBezTo>
                      <a:pt x="112" y="1"/>
                      <a:pt x="108" y="1"/>
                      <a:pt x="104" y="1"/>
                    </a:cubicBezTo>
                    <a:cubicBezTo>
                      <a:pt x="72" y="7"/>
                      <a:pt x="47" y="34"/>
                      <a:pt x="46" y="66"/>
                    </a:cubicBezTo>
                    <a:cubicBezTo>
                      <a:pt x="1" y="822"/>
                      <a:pt x="84" y="1593"/>
                      <a:pt x="166" y="2339"/>
                    </a:cubicBezTo>
                    <a:lnTo>
                      <a:pt x="191" y="2566"/>
                    </a:lnTo>
                    <a:cubicBezTo>
                      <a:pt x="241" y="3042"/>
                      <a:pt x="328" y="3555"/>
                      <a:pt x="414" y="4052"/>
                    </a:cubicBezTo>
                    <a:cubicBezTo>
                      <a:pt x="498" y="4548"/>
                      <a:pt x="586" y="5060"/>
                      <a:pt x="637" y="5530"/>
                    </a:cubicBezTo>
                    <a:cubicBezTo>
                      <a:pt x="639" y="5557"/>
                      <a:pt x="657" y="5580"/>
                      <a:pt x="680" y="5588"/>
                    </a:cubicBezTo>
                    <a:cubicBezTo>
                      <a:pt x="689" y="5592"/>
                      <a:pt x="700" y="5593"/>
                      <a:pt x="709" y="5593"/>
                    </a:cubicBezTo>
                    <a:cubicBezTo>
                      <a:pt x="745" y="5592"/>
                      <a:pt x="775" y="5562"/>
                      <a:pt x="776" y="5525"/>
                    </a:cubicBezTo>
                    <a:cubicBezTo>
                      <a:pt x="824" y="3823"/>
                      <a:pt x="882" y="1703"/>
                      <a:pt x="181" y="43"/>
                    </a:cubicBezTo>
                    <a:cubicBezTo>
                      <a:pt x="169" y="17"/>
                      <a:pt x="143" y="1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0;p38">
                <a:extLst>
                  <a:ext uri="{FF2B5EF4-FFF2-40B4-BE49-F238E27FC236}">
                    <a16:creationId xmlns:a16="http://schemas.microsoft.com/office/drawing/2014/main" id="{DBA6F9C3-C6EF-2660-397E-CC73ED8D2821}"/>
                  </a:ext>
                </a:extLst>
              </p:cNvPr>
              <p:cNvSpPr/>
              <p:nvPr/>
            </p:nvSpPr>
            <p:spPr>
              <a:xfrm>
                <a:off x="3405008" y="1315633"/>
                <a:ext cx="44532" cy="28217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5595" extrusionOk="0">
                    <a:moveTo>
                      <a:pt x="174" y="416"/>
                    </a:moveTo>
                    <a:lnTo>
                      <a:pt x="174" y="416"/>
                    </a:lnTo>
                    <a:cubicBezTo>
                      <a:pt x="636" y="1716"/>
                      <a:pt x="680" y="3264"/>
                      <a:pt x="658" y="4653"/>
                    </a:cubicBezTo>
                    <a:cubicBezTo>
                      <a:pt x="624" y="4444"/>
                      <a:pt x="588" y="4236"/>
                      <a:pt x="553" y="4029"/>
                    </a:cubicBezTo>
                    <a:cubicBezTo>
                      <a:pt x="469" y="3534"/>
                      <a:pt x="381" y="3022"/>
                      <a:pt x="330" y="2551"/>
                    </a:cubicBezTo>
                    <a:lnTo>
                      <a:pt x="307" y="2325"/>
                    </a:lnTo>
                    <a:cubicBezTo>
                      <a:pt x="237" y="1696"/>
                      <a:pt x="167" y="1051"/>
                      <a:pt x="174" y="416"/>
                    </a:cubicBezTo>
                    <a:close/>
                    <a:moveTo>
                      <a:pt x="115" y="0"/>
                    </a:moveTo>
                    <a:cubicBezTo>
                      <a:pt x="112" y="0"/>
                      <a:pt x="108" y="0"/>
                      <a:pt x="104" y="1"/>
                    </a:cubicBezTo>
                    <a:cubicBezTo>
                      <a:pt x="72" y="6"/>
                      <a:pt x="47" y="34"/>
                      <a:pt x="46" y="66"/>
                    </a:cubicBezTo>
                    <a:cubicBezTo>
                      <a:pt x="0" y="821"/>
                      <a:pt x="85" y="1593"/>
                      <a:pt x="166" y="2339"/>
                    </a:cubicBezTo>
                    <a:lnTo>
                      <a:pt x="191" y="2565"/>
                    </a:lnTo>
                    <a:cubicBezTo>
                      <a:pt x="241" y="3041"/>
                      <a:pt x="329" y="3554"/>
                      <a:pt x="414" y="4053"/>
                    </a:cubicBezTo>
                    <a:cubicBezTo>
                      <a:pt x="499" y="4547"/>
                      <a:pt x="587" y="5059"/>
                      <a:pt x="638" y="5530"/>
                    </a:cubicBezTo>
                    <a:cubicBezTo>
                      <a:pt x="640" y="5558"/>
                      <a:pt x="658" y="5580"/>
                      <a:pt x="681" y="5589"/>
                    </a:cubicBezTo>
                    <a:cubicBezTo>
                      <a:pt x="690" y="5593"/>
                      <a:pt x="700" y="5594"/>
                      <a:pt x="709" y="5594"/>
                    </a:cubicBezTo>
                    <a:cubicBezTo>
                      <a:pt x="745" y="5592"/>
                      <a:pt x="775" y="5563"/>
                      <a:pt x="776" y="5525"/>
                    </a:cubicBezTo>
                    <a:cubicBezTo>
                      <a:pt x="825" y="3822"/>
                      <a:pt x="883" y="1703"/>
                      <a:pt x="180" y="42"/>
                    </a:cubicBezTo>
                    <a:cubicBezTo>
                      <a:pt x="169" y="17"/>
                      <a:pt x="144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1;p38">
                <a:extLst>
                  <a:ext uri="{FF2B5EF4-FFF2-40B4-BE49-F238E27FC236}">
                    <a16:creationId xmlns:a16="http://schemas.microsoft.com/office/drawing/2014/main" id="{0FB1E4A8-777F-E60D-1B85-BC4C1D075FE0}"/>
                  </a:ext>
                </a:extLst>
              </p:cNvPr>
              <p:cNvSpPr/>
              <p:nvPr/>
            </p:nvSpPr>
            <p:spPr>
              <a:xfrm>
                <a:off x="3437285" y="1531437"/>
                <a:ext cx="269209" cy="73934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1466" extrusionOk="0">
                    <a:moveTo>
                      <a:pt x="4914" y="142"/>
                    </a:moveTo>
                    <a:cubicBezTo>
                      <a:pt x="4317" y="355"/>
                      <a:pt x="3685" y="499"/>
                      <a:pt x="3071" y="639"/>
                    </a:cubicBezTo>
                    <a:lnTo>
                      <a:pt x="1020" y="1108"/>
                    </a:lnTo>
                    <a:cubicBezTo>
                      <a:pt x="2243" y="634"/>
                      <a:pt x="3593" y="142"/>
                      <a:pt x="4914" y="142"/>
                    </a:cubicBezTo>
                    <a:close/>
                    <a:moveTo>
                      <a:pt x="4914" y="1"/>
                    </a:moveTo>
                    <a:cubicBezTo>
                      <a:pt x="3476" y="1"/>
                      <a:pt x="2018" y="567"/>
                      <a:pt x="720" y="1073"/>
                    </a:cubicBezTo>
                    <a:cubicBezTo>
                      <a:pt x="495" y="1161"/>
                      <a:pt x="273" y="1248"/>
                      <a:pt x="54" y="1330"/>
                    </a:cubicBezTo>
                    <a:cubicBezTo>
                      <a:pt x="19" y="1343"/>
                      <a:pt x="1" y="1381"/>
                      <a:pt x="11" y="1415"/>
                    </a:cubicBezTo>
                    <a:cubicBezTo>
                      <a:pt x="18" y="1438"/>
                      <a:pt x="34" y="1454"/>
                      <a:pt x="52" y="1461"/>
                    </a:cubicBezTo>
                    <a:cubicBezTo>
                      <a:pt x="60" y="1464"/>
                      <a:pt x="68" y="1465"/>
                      <a:pt x="75" y="1465"/>
                    </a:cubicBezTo>
                    <a:cubicBezTo>
                      <a:pt x="81" y="1465"/>
                      <a:pt x="88" y="1464"/>
                      <a:pt x="94" y="1462"/>
                    </a:cubicBezTo>
                    <a:lnTo>
                      <a:pt x="3102" y="774"/>
                    </a:lnTo>
                    <a:cubicBezTo>
                      <a:pt x="3833" y="609"/>
                      <a:pt x="4590" y="437"/>
                      <a:pt x="5290" y="147"/>
                    </a:cubicBezTo>
                    <a:cubicBezTo>
                      <a:pt x="5320" y="135"/>
                      <a:pt x="5337" y="104"/>
                      <a:pt x="5332" y="71"/>
                    </a:cubicBezTo>
                    <a:cubicBezTo>
                      <a:pt x="5327" y="40"/>
                      <a:pt x="5300" y="16"/>
                      <a:pt x="5268" y="13"/>
                    </a:cubicBezTo>
                    <a:cubicBezTo>
                      <a:pt x="5150" y="5"/>
                      <a:pt x="5032" y="1"/>
                      <a:pt x="4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02;p38">
                <a:extLst>
                  <a:ext uri="{FF2B5EF4-FFF2-40B4-BE49-F238E27FC236}">
                    <a16:creationId xmlns:a16="http://schemas.microsoft.com/office/drawing/2014/main" id="{D8FA9DF0-7D9A-9B7C-9D04-3C3747CA1A6A}"/>
                  </a:ext>
                </a:extLst>
              </p:cNvPr>
              <p:cNvSpPr/>
              <p:nvPr/>
            </p:nvSpPr>
            <p:spPr>
              <a:xfrm>
                <a:off x="3292020" y="1670208"/>
                <a:ext cx="338906" cy="59611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1182" extrusionOk="0">
                    <a:moveTo>
                      <a:pt x="5868" y="141"/>
                    </a:moveTo>
                    <a:cubicBezTo>
                      <a:pt x="6006" y="141"/>
                      <a:pt x="6139" y="144"/>
                      <a:pt x="6266" y="152"/>
                    </a:cubicBezTo>
                    <a:cubicBezTo>
                      <a:pt x="5526" y="332"/>
                      <a:pt x="4325" y="509"/>
                      <a:pt x="3485" y="632"/>
                    </a:cubicBezTo>
                    <a:cubicBezTo>
                      <a:pt x="3276" y="663"/>
                      <a:pt x="3090" y="691"/>
                      <a:pt x="2945" y="712"/>
                    </a:cubicBezTo>
                    <a:cubicBezTo>
                      <a:pt x="2476" y="787"/>
                      <a:pt x="1984" y="831"/>
                      <a:pt x="1508" y="877"/>
                    </a:cubicBezTo>
                    <a:cubicBezTo>
                      <a:pt x="1341" y="892"/>
                      <a:pt x="1168" y="909"/>
                      <a:pt x="997" y="927"/>
                    </a:cubicBezTo>
                    <a:cubicBezTo>
                      <a:pt x="2587" y="508"/>
                      <a:pt x="4482" y="141"/>
                      <a:pt x="5868" y="141"/>
                    </a:cubicBezTo>
                    <a:close/>
                    <a:moveTo>
                      <a:pt x="5873" y="0"/>
                    </a:moveTo>
                    <a:cubicBezTo>
                      <a:pt x="4193" y="0"/>
                      <a:pt x="1789" y="529"/>
                      <a:pt x="57" y="1043"/>
                    </a:cubicBezTo>
                    <a:cubicBezTo>
                      <a:pt x="21" y="1054"/>
                      <a:pt x="0" y="1090"/>
                      <a:pt x="7" y="1126"/>
                    </a:cubicBezTo>
                    <a:cubicBezTo>
                      <a:pt x="13" y="1151"/>
                      <a:pt x="29" y="1170"/>
                      <a:pt x="50" y="1177"/>
                    </a:cubicBezTo>
                    <a:cubicBezTo>
                      <a:pt x="59" y="1180"/>
                      <a:pt x="69" y="1181"/>
                      <a:pt x="79" y="1181"/>
                    </a:cubicBezTo>
                    <a:cubicBezTo>
                      <a:pt x="82" y="1181"/>
                      <a:pt x="85" y="1181"/>
                      <a:pt x="88" y="1181"/>
                    </a:cubicBezTo>
                    <a:cubicBezTo>
                      <a:pt x="556" y="1108"/>
                      <a:pt x="1047" y="1062"/>
                      <a:pt x="1523" y="1017"/>
                    </a:cubicBezTo>
                    <a:cubicBezTo>
                      <a:pt x="2000" y="971"/>
                      <a:pt x="2494" y="924"/>
                      <a:pt x="2967" y="851"/>
                    </a:cubicBezTo>
                    <a:cubicBezTo>
                      <a:pt x="3114" y="829"/>
                      <a:pt x="3298" y="802"/>
                      <a:pt x="3508" y="771"/>
                    </a:cubicBezTo>
                    <a:cubicBezTo>
                      <a:pt x="4507" y="625"/>
                      <a:pt x="6017" y="401"/>
                      <a:pt x="6669" y="185"/>
                    </a:cubicBezTo>
                    <a:cubicBezTo>
                      <a:pt x="6700" y="175"/>
                      <a:pt x="6720" y="144"/>
                      <a:pt x="6717" y="111"/>
                    </a:cubicBezTo>
                    <a:cubicBezTo>
                      <a:pt x="6713" y="79"/>
                      <a:pt x="6689" y="52"/>
                      <a:pt x="6657" y="48"/>
                    </a:cubicBezTo>
                    <a:cubicBezTo>
                      <a:pt x="6421" y="15"/>
                      <a:pt x="6157" y="0"/>
                      <a:pt x="58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03;p38">
                <a:extLst>
                  <a:ext uri="{FF2B5EF4-FFF2-40B4-BE49-F238E27FC236}">
                    <a16:creationId xmlns:a16="http://schemas.microsoft.com/office/drawing/2014/main" id="{E69DF6A0-0171-1C1E-115A-E8FF5C278BBE}"/>
                  </a:ext>
                </a:extLst>
              </p:cNvPr>
              <p:cNvSpPr/>
              <p:nvPr/>
            </p:nvSpPr>
            <p:spPr>
              <a:xfrm>
                <a:off x="3260415" y="1380490"/>
                <a:ext cx="49273" cy="340218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746" extrusionOk="0">
                    <a:moveTo>
                      <a:pt x="177" y="449"/>
                    </a:moveTo>
                    <a:lnTo>
                      <a:pt x="177" y="449"/>
                    </a:lnTo>
                    <a:cubicBezTo>
                      <a:pt x="621" y="1784"/>
                      <a:pt x="782" y="3930"/>
                      <a:pt x="789" y="5737"/>
                    </a:cubicBezTo>
                    <a:cubicBezTo>
                      <a:pt x="761" y="5566"/>
                      <a:pt x="733" y="5396"/>
                      <a:pt x="704" y="5230"/>
                    </a:cubicBezTo>
                    <a:cubicBezTo>
                      <a:pt x="626" y="4759"/>
                      <a:pt x="543" y="4273"/>
                      <a:pt x="492" y="3801"/>
                    </a:cubicBezTo>
                    <a:cubicBezTo>
                      <a:pt x="476" y="3655"/>
                      <a:pt x="455" y="3469"/>
                      <a:pt x="430" y="3258"/>
                    </a:cubicBezTo>
                    <a:cubicBezTo>
                      <a:pt x="333" y="2415"/>
                      <a:pt x="195" y="1209"/>
                      <a:pt x="177" y="449"/>
                    </a:cubicBezTo>
                    <a:close/>
                    <a:moveTo>
                      <a:pt x="109" y="1"/>
                    </a:moveTo>
                    <a:cubicBezTo>
                      <a:pt x="106" y="1"/>
                      <a:pt x="102" y="1"/>
                      <a:pt x="98" y="2"/>
                    </a:cubicBezTo>
                    <a:cubicBezTo>
                      <a:pt x="66" y="7"/>
                      <a:pt x="41" y="35"/>
                      <a:pt x="40" y="67"/>
                    </a:cubicBezTo>
                    <a:cubicBezTo>
                      <a:pt x="0" y="752"/>
                      <a:pt x="175" y="2270"/>
                      <a:pt x="291" y="3274"/>
                    </a:cubicBezTo>
                    <a:cubicBezTo>
                      <a:pt x="316" y="3485"/>
                      <a:pt x="337" y="3669"/>
                      <a:pt x="353" y="3816"/>
                    </a:cubicBezTo>
                    <a:cubicBezTo>
                      <a:pt x="403" y="4291"/>
                      <a:pt x="486" y="4780"/>
                      <a:pt x="566" y="5254"/>
                    </a:cubicBezTo>
                    <a:cubicBezTo>
                      <a:pt x="646" y="5724"/>
                      <a:pt x="728" y="6211"/>
                      <a:pt x="779" y="6682"/>
                    </a:cubicBezTo>
                    <a:cubicBezTo>
                      <a:pt x="781" y="6709"/>
                      <a:pt x="800" y="6731"/>
                      <a:pt x="822" y="6740"/>
                    </a:cubicBezTo>
                    <a:cubicBezTo>
                      <a:pt x="832" y="6744"/>
                      <a:pt x="842" y="6745"/>
                      <a:pt x="850" y="6745"/>
                    </a:cubicBezTo>
                    <a:cubicBezTo>
                      <a:pt x="887" y="6744"/>
                      <a:pt x="917" y="6714"/>
                      <a:pt x="919" y="6677"/>
                    </a:cubicBezTo>
                    <a:cubicBezTo>
                      <a:pt x="977" y="4564"/>
                      <a:pt x="816" y="1561"/>
                      <a:pt x="175" y="43"/>
                    </a:cubicBezTo>
                    <a:cubicBezTo>
                      <a:pt x="163" y="18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04;p38">
                <a:extLst>
                  <a:ext uri="{FF2B5EF4-FFF2-40B4-BE49-F238E27FC236}">
                    <a16:creationId xmlns:a16="http://schemas.microsoft.com/office/drawing/2014/main" id="{F2E9B95A-EE4D-8956-FD47-62471888774F}"/>
                  </a:ext>
                </a:extLst>
              </p:cNvPr>
              <p:cNvSpPr/>
              <p:nvPr/>
            </p:nvSpPr>
            <p:spPr>
              <a:xfrm>
                <a:off x="3121370" y="1848613"/>
                <a:ext cx="355045" cy="60065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1191" extrusionOk="0">
                    <a:moveTo>
                      <a:pt x="1092" y="195"/>
                    </a:moveTo>
                    <a:cubicBezTo>
                      <a:pt x="2806" y="291"/>
                      <a:pt x="5196" y="466"/>
                      <a:pt x="6580" y="1020"/>
                    </a:cubicBezTo>
                    <a:cubicBezTo>
                      <a:pt x="6587" y="1023"/>
                      <a:pt x="6594" y="1026"/>
                      <a:pt x="6599" y="1027"/>
                    </a:cubicBezTo>
                    <a:cubicBezTo>
                      <a:pt x="5581" y="950"/>
                      <a:pt x="3627" y="685"/>
                      <a:pt x="2892" y="544"/>
                    </a:cubicBezTo>
                    <a:lnTo>
                      <a:pt x="1092" y="195"/>
                    </a:lnTo>
                    <a:close/>
                    <a:moveTo>
                      <a:pt x="74" y="0"/>
                    </a:moveTo>
                    <a:cubicBezTo>
                      <a:pt x="39" y="0"/>
                      <a:pt x="9" y="28"/>
                      <a:pt x="4" y="63"/>
                    </a:cubicBezTo>
                    <a:cubicBezTo>
                      <a:pt x="0" y="95"/>
                      <a:pt x="20" y="125"/>
                      <a:pt x="48" y="136"/>
                    </a:cubicBezTo>
                    <a:cubicBezTo>
                      <a:pt x="52" y="137"/>
                      <a:pt x="57" y="138"/>
                      <a:pt x="60" y="141"/>
                    </a:cubicBezTo>
                    <a:lnTo>
                      <a:pt x="2865" y="683"/>
                    </a:lnTo>
                    <a:cubicBezTo>
                      <a:pt x="3707" y="846"/>
                      <a:pt x="6140" y="1170"/>
                      <a:pt x="6961" y="1190"/>
                    </a:cubicBezTo>
                    <a:cubicBezTo>
                      <a:pt x="6993" y="1190"/>
                      <a:pt x="7023" y="1167"/>
                      <a:pt x="7030" y="1136"/>
                    </a:cubicBezTo>
                    <a:cubicBezTo>
                      <a:pt x="7039" y="1104"/>
                      <a:pt x="7024" y="1072"/>
                      <a:pt x="6996" y="1057"/>
                    </a:cubicBezTo>
                    <a:cubicBezTo>
                      <a:pt x="5538" y="290"/>
                      <a:pt x="2414" y="125"/>
                      <a:pt x="548" y="26"/>
                    </a:cubicBezTo>
                    <a:cubicBezTo>
                      <a:pt x="379" y="17"/>
                      <a:pt x="222" y="8"/>
                      <a:pt x="78" y="1"/>
                    </a:cubicBezTo>
                    <a:cubicBezTo>
                      <a:pt x="77" y="0"/>
                      <a:pt x="75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05;p38">
                <a:extLst>
                  <a:ext uri="{FF2B5EF4-FFF2-40B4-BE49-F238E27FC236}">
                    <a16:creationId xmlns:a16="http://schemas.microsoft.com/office/drawing/2014/main" id="{E20155EE-1439-1567-BEDD-31CF37B9D716}"/>
                  </a:ext>
                </a:extLst>
              </p:cNvPr>
              <p:cNvSpPr/>
              <p:nvPr/>
            </p:nvSpPr>
            <p:spPr>
              <a:xfrm>
                <a:off x="3053487" y="1506019"/>
                <a:ext cx="79835" cy="351061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961" extrusionOk="0">
                    <a:moveTo>
                      <a:pt x="186" y="429"/>
                    </a:moveTo>
                    <a:lnTo>
                      <a:pt x="186" y="429"/>
                    </a:lnTo>
                    <a:cubicBezTo>
                      <a:pt x="822" y="1777"/>
                      <a:pt x="1133" y="4166"/>
                      <a:pt x="1326" y="5880"/>
                    </a:cubicBezTo>
                    <a:lnTo>
                      <a:pt x="877" y="4102"/>
                    </a:lnTo>
                    <a:cubicBezTo>
                      <a:pt x="695" y="3377"/>
                      <a:pt x="318" y="1442"/>
                      <a:pt x="186" y="429"/>
                    </a:cubicBezTo>
                    <a:close/>
                    <a:moveTo>
                      <a:pt x="74" y="0"/>
                    </a:moveTo>
                    <a:cubicBezTo>
                      <a:pt x="67" y="0"/>
                      <a:pt x="60" y="1"/>
                      <a:pt x="52" y="4"/>
                    </a:cubicBezTo>
                    <a:cubicBezTo>
                      <a:pt x="21" y="14"/>
                      <a:pt x="1" y="44"/>
                      <a:pt x="3" y="76"/>
                    </a:cubicBezTo>
                    <a:cubicBezTo>
                      <a:pt x="69" y="894"/>
                      <a:pt x="530" y="3306"/>
                      <a:pt x="740" y="4137"/>
                    </a:cubicBezTo>
                    <a:lnTo>
                      <a:pt x="1439" y="6907"/>
                    </a:lnTo>
                    <a:cubicBezTo>
                      <a:pt x="1446" y="6929"/>
                      <a:pt x="1461" y="6947"/>
                      <a:pt x="1482" y="6955"/>
                    </a:cubicBezTo>
                    <a:cubicBezTo>
                      <a:pt x="1491" y="6959"/>
                      <a:pt x="1502" y="6960"/>
                      <a:pt x="1512" y="6960"/>
                    </a:cubicBezTo>
                    <a:cubicBezTo>
                      <a:pt x="1515" y="6960"/>
                      <a:pt x="1518" y="6960"/>
                      <a:pt x="1521" y="6960"/>
                    </a:cubicBezTo>
                    <a:cubicBezTo>
                      <a:pt x="1557" y="6952"/>
                      <a:pt x="1582" y="6919"/>
                      <a:pt x="1578" y="6883"/>
                    </a:cubicBezTo>
                    <a:cubicBezTo>
                      <a:pt x="1563" y="6739"/>
                      <a:pt x="1544" y="6583"/>
                      <a:pt x="1526" y="6414"/>
                    </a:cubicBezTo>
                    <a:cubicBezTo>
                      <a:pt x="1322" y="4556"/>
                      <a:pt x="982" y="1447"/>
                      <a:pt x="134" y="35"/>
                    </a:cubicBezTo>
                    <a:cubicBezTo>
                      <a:pt x="121" y="13"/>
                      <a:pt x="98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06;p38">
                <a:extLst>
                  <a:ext uri="{FF2B5EF4-FFF2-40B4-BE49-F238E27FC236}">
                    <a16:creationId xmlns:a16="http://schemas.microsoft.com/office/drawing/2014/main" id="{11BF3B72-AFCA-AFF1-AD50-239A5417CEB1}"/>
                  </a:ext>
                </a:extLst>
              </p:cNvPr>
              <p:cNvSpPr/>
              <p:nvPr/>
            </p:nvSpPr>
            <p:spPr>
              <a:xfrm>
                <a:off x="3054849" y="1911957"/>
                <a:ext cx="327458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2258" extrusionOk="0">
                    <a:moveTo>
                      <a:pt x="1196" y="381"/>
                    </a:moveTo>
                    <a:lnTo>
                      <a:pt x="1196" y="381"/>
                    </a:lnTo>
                    <a:cubicBezTo>
                      <a:pt x="2348" y="643"/>
                      <a:pt x="3725" y="1007"/>
                      <a:pt x="4862" y="1462"/>
                    </a:cubicBezTo>
                    <a:cubicBezTo>
                      <a:pt x="5306" y="1639"/>
                      <a:pt x="5711" y="1830"/>
                      <a:pt x="6055" y="2035"/>
                    </a:cubicBezTo>
                    <a:cubicBezTo>
                      <a:pt x="5368" y="1856"/>
                      <a:pt x="4323" y="1478"/>
                      <a:pt x="3524" y="1189"/>
                    </a:cubicBezTo>
                    <a:cubicBezTo>
                      <a:pt x="3236" y="1084"/>
                      <a:pt x="2986" y="995"/>
                      <a:pt x="2803" y="932"/>
                    </a:cubicBezTo>
                    <a:lnTo>
                      <a:pt x="1196" y="381"/>
                    </a:lnTo>
                    <a:close/>
                    <a:moveTo>
                      <a:pt x="76" y="1"/>
                    </a:moveTo>
                    <a:cubicBezTo>
                      <a:pt x="46" y="1"/>
                      <a:pt x="18" y="22"/>
                      <a:pt x="10" y="53"/>
                    </a:cubicBezTo>
                    <a:cubicBezTo>
                      <a:pt x="0" y="87"/>
                      <a:pt x="19" y="123"/>
                      <a:pt x="51" y="137"/>
                    </a:cubicBezTo>
                    <a:cubicBezTo>
                      <a:pt x="52" y="137"/>
                      <a:pt x="52" y="137"/>
                      <a:pt x="52" y="138"/>
                    </a:cubicBezTo>
                    <a:lnTo>
                      <a:pt x="2754" y="1064"/>
                    </a:lnTo>
                    <a:cubicBezTo>
                      <a:pt x="2937" y="1127"/>
                      <a:pt x="3186" y="1217"/>
                      <a:pt x="3475" y="1321"/>
                    </a:cubicBezTo>
                    <a:cubicBezTo>
                      <a:pt x="4444" y="1672"/>
                      <a:pt x="5771" y="2151"/>
                      <a:pt x="6403" y="2256"/>
                    </a:cubicBezTo>
                    <a:cubicBezTo>
                      <a:pt x="6407" y="2257"/>
                      <a:pt x="6411" y="2257"/>
                      <a:pt x="6414" y="2257"/>
                    </a:cubicBezTo>
                    <a:cubicBezTo>
                      <a:pt x="6442" y="2257"/>
                      <a:pt x="6468" y="2240"/>
                      <a:pt x="6480" y="2213"/>
                    </a:cubicBezTo>
                    <a:cubicBezTo>
                      <a:pt x="6492" y="2184"/>
                      <a:pt x="6482" y="2149"/>
                      <a:pt x="6456" y="2129"/>
                    </a:cubicBezTo>
                    <a:cubicBezTo>
                      <a:pt x="5012" y="1091"/>
                      <a:pt x="1848" y="351"/>
                      <a:pt x="90" y="2"/>
                    </a:cubicBezTo>
                    <a:cubicBezTo>
                      <a:pt x="86" y="1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07;p38">
                <a:extLst>
                  <a:ext uri="{FF2B5EF4-FFF2-40B4-BE49-F238E27FC236}">
                    <a16:creationId xmlns:a16="http://schemas.microsoft.com/office/drawing/2014/main" id="{C730A3D8-0387-A3D9-A3E8-C08FAB053340}"/>
                  </a:ext>
                </a:extLst>
              </p:cNvPr>
              <p:cNvSpPr/>
              <p:nvPr/>
            </p:nvSpPr>
            <p:spPr>
              <a:xfrm>
                <a:off x="2891293" y="1581568"/>
                <a:ext cx="173992" cy="341226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6766" extrusionOk="0">
                    <a:moveTo>
                      <a:pt x="304" y="441"/>
                    </a:moveTo>
                    <a:lnTo>
                      <a:pt x="304" y="441"/>
                    </a:lnTo>
                    <a:cubicBezTo>
                      <a:pt x="1313" y="1666"/>
                      <a:pt x="2241" y="3839"/>
                      <a:pt x="2872" y="5546"/>
                    </a:cubicBezTo>
                    <a:lnTo>
                      <a:pt x="2007" y="3838"/>
                    </a:lnTo>
                    <a:cubicBezTo>
                      <a:pt x="1912" y="3647"/>
                      <a:pt x="1775" y="3388"/>
                      <a:pt x="1615" y="3088"/>
                    </a:cubicBezTo>
                    <a:cubicBezTo>
                      <a:pt x="1175" y="2254"/>
                      <a:pt x="597" y="1164"/>
                      <a:pt x="304" y="441"/>
                    </a:cubicBezTo>
                    <a:close/>
                    <a:moveTo>
                      <a:pt x="88" y="1"/>
                    </a:moveTo>
                    <a:cubicBezTo>
                      <a:pt x="74" y="1"/>
                      <a:pt x="60" y="4"/>
                      <a:pt x="47" y="12"/>
                    </a:cubicBezTo>
                    <a:cubicBezTo>
                      <a:pt x="15" y="31"/>
                      <a:pt x="1" y="69"/>
                      <a:pt x="11" y="104"/>
                    </a:cubicBezTo>
                    <a:cubicBezTo>
                      <a:pt x="216" y="779"/>
                      <a:pt x="943" y="2157"/>
                      <a:pt x="1475" y="3163"/>
                    </a:cubicBezTo>
                    <a:cubicBezTo>
                      <a:pt x="1634" y="3462"/>
                      <a:pt x="1770" y="3720"/>
                      <a:pt x="1867" y="3910"/>
                    </a:cubicBezTo>
                    <a:lnTo>
                      <a:pt x="3290" y="6723"/>
                    </a:lnTo>
                    <a:cubicBezTo>
                      <a:pt x="3299" y="6740"/>
                      <a:pt x="3315" y="6754"/>
                      <a:pt x="3331" y="6760"/>
                    </a:cubicBezTo>
                    <a:cubicBezTo>
                      <a:pt x="3341" y="6764"/>
                      <a:pt x="3351" y="6766"/>
                      <a:pt x="3361" y="6766"/>
                    </a:cubicBezTo>
                    <a:cubicBezTo>
                      <a:pt x="3371" y="6766"/>
                      <a:pt x="3382" y="6764"/>
                      <a:pt x="3392" y="6760"/>
                    </a:cubicBezTo>
                    <a:cubicBezTo>
                      <a:pt x="3430" y="6744"/>
                      <a:pt x="3449" y="6700"/>
                      <a:pt x="3436" y="6660"/>
                    </a:cubicBezTo>
                    <a:cubicBezTo>
                      <a:pt x="2803" y="4792"/>
                      <a:pt x="1535" y="1444"/>
                      <a:pt x="144" y="24"/>
                    </a:cubicBezTo>
                    <a:cubicBezTo>
                      <a:pt x="130" y="9"/>
                      <a:pt x="109" y="1"/>
                      <a:pt x="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08;p38">
                <a:extLst>
                  <a:ext uri="{FF2B5EF4-FFF2-40B4-BE49-F238E27FC236}">
                    <a16:creationId xmlns:a16="http://schemas.microsoft.com/office/drawing/2014/main" id="{B903CF0F-E3D6-BBDC-8C9B-E966FC4EA2CF}"/>
                  </a:ext>
                </a:extLst>
              </p:cNvPr>
              <p:cNvSpPr/>
              <p:nvPr/>
            </p:nvSpPr>
            <p:spPr>
              <a:xfrm>
                <a:off x="2783517" y="1717688"/>
                <a:ext cx="254835" cy="236478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4689" extrusionOk="0">
                    <a:moveTo>
                      <a:pt x="383" y="317"/>
                    </a:moveTo>
                    <a:cubicBezTo>
                      <a:pt x="1604" y="1036"/>
                      <a:pt x="3079" y="2553"/>
                      <a:pt x="4168" y="3784"/>
                    </a:cubicBezTo>
                    <a:lnTo>
                      <a:pt x="2913" y="2640"/>
                    </a:lnTo>
                    <a:cubicBezTo>
                      <a:pt x="2770" y="2510"/>
                      <a:pt x="2571" y="2334"/>
                      <a:pt x="2340" y="2131"/>
                    </a:cubicBezTo>
                    <a:cubicBezTo>
                      <a:pt x="1703" y="1568"/>
                      <a:pt x="869" y="833"/>
                      <a:pt x="383" y="317"/>
                    </a:cubicBezTo>
                    <a:close/>
                    <a:moveTo>
                      <a:pt x="76" y="0"/>
                    </a:moveTo>
                    <a:cubicBezTo>
                      <a:pt x="55" y="0"/>
                      <a:pt x="35" y="10"/>
                      <a:pt x="21" y="27"/>
                    </a:cubicBezTo>
                    <a:cubicBezTo>
                      <a:pt x="2" y="53"/>
                      <a:pt x="1" y="89"/>
                      <a:pt x="21" y="115"/>
                    </a:cubicBezTo>
                    <a:cubicBezTo>
                      <a:pt x="416" y="620"/>
                      <a:pt x="1475" y="1554"/>
                      <a:pt x="2247" y="2236"/>
                    </a:cubicBezTo>
                    <a:cubicBezTo>
                      <a:pt x="2478" y="2438"/>
                      <a:pt x="2676" y="2614"/>
                      <a:pt x="2818" y="2743"/>
                    </a:cubicBezTo>
                    <a:lnTo>
                      <a:pt x="4928" y="4671"/>
                    </a:lnTo>
                    <a:cubicBezTo>
                      <a:pt x="4935" y="4676"/>
                      <a:pt x="4941" y="4681"/>
                      <a:pt x="4949" y="4683"/>
                    </a:cubicBezTo>
                    <a:cubicBezTo>
                      <a:pt x="4957" y="4686"/>
                      <a:pt x="4965" y="4688"/>
                      <a:pt x="4974" y="4688"/>
                    </a:cubicBezTo>
                    <a:cubicBezTo>
                      <a:pt x="4992" y="4688"/>
                      <a:pt x="5010" y="4681"/>
                      <a:pt x="5024" y="4666"/>
                    </a:cubicBezTo>
                    <a:cubicBezTo>
                      <a:pt x="5051" y="4641"/>
                      <a:pt x="5053" y="4599"/>
                      <a:pt x="5029" y="4570"/>
                    </a:cubicBezTo>
                    <a:cubicBezTo>
                      <a:pt x="3880" y="3195"/>
                      <a:pt x="1711" y="775"/>
                      <a:pt x="106" y="7"/>
                    </a:cubicBezTo>
                    <a:cubicBezTo>
                      <a:pt x="96" y="3"/>
                      <a:pt x="86" y="0"/>
                      <a:pt x="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09;p38">
                <a:extLst>
                  <a:ext uri="{FF2B5EF4-FFF2-40B4-BE49-F238E27FC236}">
                    <a16:creationId xmlns:a16="http://schemas.microsoft.com/office/drawing/2014/main" id="{63EE2794-BFD6-51F8-754E-8ED277FF7129}"/>
                  </a:ext>
                </a:extLst>
              </p:cNvPr>
              <p:cNvSpPr/>
              <p:nvPr/>
            </p:nvSpPr>
            <p:spPr>
              <a:xfrm>
                <a:off x="3021210" y="1945949"/>
                <a:ext cx="386969" cy="142321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822" extrusionOk="0">
                    <a:moveTo>
                      <a:pt x="1517" y="491"/>
                    </a:moveTo>
                    <a:lnTo>
                      <a:pt x="1517" y="491"/>
                    </a:lnTo>
                    <a:cubicBezTo>
                      <a:pt x="2762" y="828"/>
                      <a:pt x="4312" y="1320"/>
                      <a:pt x="5582" y="1828"/>
                    </a:cubicBezTo>
                    <a:cubicBezTo>
                      <a:pt x="6210" y="2079"/>
                      <a:pt x="6768" y="2333"/>
                      <a:pt x="7190" y="2576"/>
                    </a:cubicBezTo>
                    <a:cubicBezTo>
                      <a:pt x="6440" y="2350"/>
                      <a:pt x="5131" y="1834"/>
                      <a:pt x="4123" y="1439"/>
                    </a:cubicBezTo>
                    <a:cubicBezTo>
                      <a:pt x="3548" y="1212"/>
                      <a:pt x="3052" y="1017"/>
                      <a:pt x="2802" y="932"/>
                    </a:cubicBezTo>
                    <a:lnTo>
                      <a:pt x="1517" y="491"/>
                    </a:lnTo>
                    <a:close/>
                    <a:moveTo>
                      <a:pt x="77" y="0"/>
                    </a:moveTo>
                    <a:cubicBezTo>
                      <a:pt x="46" y="0"/>
                      <a:pt x="18" y="21"/>
                      <a:pt x="10" y="52"/>
                    </a:cubicBezTo>
                    <a:cubicBezTo>
                      <a:pt x="0" y="88"/>
                      <a:pt x="19" y="124"/>
                      <a:pt x="51" y="136"/>
                    </a:cubicBezTo>
                    <a:cubicBezTo>
                      <a:pt x="52" y="136"/>
                      <a:pt x="53" y="137"/>
                      <a:pt x="54" y="139"/>
                    </a:cubicBezTo>
                    <a:lnTo>
                      <a:pt x="2757" y="1064"/>
                    </a:lnTo>
                    <a:cubicBezTo>
                      <a:pt x="3004" y="1149"/>
                      <a:pt x="3499" y="1343"/>
                      <a:pt x="4072" y="1569"/>
                    </a:cubicBezTo>
                    <a:cubicBezTo>
                      <a:pt x="5314" y="2058"/>
                      <a:pt x="7019" y="2727"/>
                      <a:pt x="7584" y="2821"/>
                    </a:cubicBezTo>
                    <a:cubicBezTo>
                      <a:pt x="7587" y="2821"/>
                      <a:pt x="7591" y="2821"/>
                      <a:pt x="7595" y="2821"/>
                    </a:cubicBezTo>
                    <a:cubicBezTo>
                      <a:pt x="7623" y="2821"/>
                      <a:pt x="7648" y="2805"/>
                      <a:pt x="7660" y="2778"/>
                    </a:cubicBezTo>
                    <a:cubicBezTo>
                      <a:pt x="7672" y="2748"/>
                      <a:pt x="7662" y="2713"/>
                      <a:pt x="7636" y="2693"/>
                    </a:cubicBezTo>
                    <a:cubicBezTo>
                      <a:pt x="6821" y="2107"/>
                      <a:pt x="5176" y="1491"/>
                      <a:pt x="3940" y="1078"/>
                    </a:cubicBezTo>
                    <a:cubicBezTo>
                      <a:pt x="2355" y="547"/>
                      <a:pt x="865" y="156"/>
                      <a:pt x="91" y="2"/>
                    </a:cubicBezTo>
                    <a:cubicBezTo>
                      <a:pt x="87" y="1"/>
                      <a:pt x="82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0;p38">
                <a:extLst>
                  <a:ext uri="{FF2B5EF4-FFF2-40B4-BE49-F238E27FC236}">
                    <a16:creationId xmlns:a16="http://schemas.microsoft.com/office/drawing/2014/main" id="{62766265-7C90-683D-8B54-378759B69822}"/>
                  </a:ext>
                </a:extLst>
              </p:cNvPr>
              <p:cNvSpPr/>
              <p:nvPr/>
            </p:nvSpPr>
            <p:spPr>
              <a:xfrm>
                <a:off x="3237670" y="1743762"/>
                <a:ext cx="331291" cy="25821"/>
              </a:xfrm>
              <a:custGeom>
                <a:avLst/>
                <a:gdLst/>
                <a:ahLst/>
                <a:cxnLst/>
                <a:rect l="l" t="t" r="r" b="b"/>
                <a:pathLst>
                  <a:path w="6569" h="512" extrusionOk="0">
                    <a:moveTo>
                      <a:pt x="4283" y="140"/>
                    </a:moveTo>
                    <a:cubicBezTo>
                      <a:pt x="4948" y="140"/>
                      <a:pt x="5582" y="184"/>
                      <a:pt x="6118" y="297"/>
                    </a:cubicBezTo>
                    <a:cubicBezTo>
                      <a:pt x="5429" y="361"/>
                      <a:pt x="4395" y="369"/>
                      <a:pt x="3612" y="369"/>
                    </a:cubicBezTo>
                    <a:cubicBezTo>
                      <a:pt x="3436" y="369"/>
                      <a:pt x="3273" y="369"/>
                      <a:pt x="3129" y="369"/>
                    </a:cubicBezTo>
                    <a:lnTo>
                      <a:pt x="1153" y="363"/>
                    </a:lnTo>
                    <a:cubicBezTo>
                      <a:pt x="2099" y="249"/>
                      <a:pt x="3231" y="140"/>
                      <a:pt x="4283" y="140"/>
                    </a:cubicBezTo>
                    <a:close/>
                    <a:moveTo>
                      <a:pt x="4279" y="1"/>
                    </a:moveTo>
                    <a:cubicBezTo>
                      <a:pt x="2781" y="1"/>
                      <a:pt x="1134" y="220"/>
                      <a:pt x="73" y="360"/>
                    </a:cubicBezTo>
                    <a:lnTo>
                      <a:pt x="63" y="362"/>
                    </a:lnTo>
                    <a:cubicBezTo>
                      <a:pt x="27" y="366"/>
                      <a:pt x="0" y="399"/>
                      <a:pt x="2" y="436"/>
                    </a:cubicBezTo>
                    <a:cubicBezTo>
                      <a:pt x="4" y="464"/>
                      <a:pt x="22" y="487"/>
                      <a:pt x="47" y="497"/>
                    </a:cubicBezTo>
                    <a:cubicBezTo>
                      <a:pt x="54" y="499"/>
                      <a:pt x="63" y="500"/>
                      <a:pt x="72" y="503"/>
                    </a:cubicBezTo>
                    <a:lnTo>
                      <a:pt x="3128" y="510"/>
                    </a:lnTo>
                    <a:cubicBezTo>
                      <a:pt x="3289" y="511"/>
                      <a:pt x="3475" y="512"/>
                      <a:pt x="3675" y="512"/>
                    </a:cubicBezTo>
                    <a:cubicBezTo>
                      <a:pt x="4614" y="512"/>
                      <a:pt x="5880" y="497"/>
                      <a:pt x="6507" y="393"/>
                    </a:cubicBezTo>
                    <a:cubicBezTo>
                      <a:pt x="6540" y="388"/>
                      <a:pt x="6563" y="360"/>
                      <a:pt x="6565" y="328"/>
                    </a:cubicBezTo>
                    <a:cubicBezTo>
                      <a:pt x="6569" y="295"/>
                      <a:pt x="6548" y="265"/>
                      <a:pt x="6517" y="256"/>
                    </a:cubicBezTo>
                    <a:cubicBezTo>
                      <a:pt x="5902" y="69"/>
                      <a:pt x="5114" y="1"/>
                      <a:pt x="42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1;p38">
                <a:extLst>
                  <a:ext uri="{FF2B5EF4-FFF2-40B4-BE49-F238E27FC236}">
                    <a16:creationId xmlns:a16="http://schemas.microsoft.com/office/drawing/2014/main" id="{EEC3FD63-EA29-F2E9-658C-3E750EC58B91}"/>
                  </a:ext>
                </a:extLst>
              </p:cNvPr>
              <p:cNvSpPr/>
              <p:nvPr/>
            </p:nvSpPr>
            <p:spPr>
              <a:xfrm>
                <a:off x="3199088" y="1435967"/>
                <a:ext cx="48768" cy="328568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515" extrusionOk="0">
                    <a:moveTo>
                      <a:pt x="166" y="442"/>
                    </a:moveTo>
                    <a:lnTo>
                      <a:pt x="166" y="442"/>
                    </a:lnTo>
                    <a:cubicBezTo>
                      <a:pt x="653" y="1770"/>
                      <a:pt x="772" y="3810"/>
                      <a:pt x="811" y="5365"/>
                    </a:cubicBezTo>
                    <a:lnTo>
                      <a:pt x="523" y="3410"/>
                    </a:lnTo>
                    <a:cubicBezTo>
                      <a:pt x="409" y="2635"/>
                      <a:pt x="211" y="1288"/>
                      <a:pt x="166" y="442"/>
                    </a:cubicBezTo>
                    <a:close/>
                    <a:moveTo>
                      <a:pt x="88" y="0"/>
                    </a:moveTo>
                    <a:cubicBezTo>
                      <a:pt x="83" y="0"/>
                      <a:pt x="78" y="0"/>
                      <a:pt x="73" y="1"/>
                    </a:cubicBezTo>
                    <a:cubicBezTo>
                      <a:pt x="41" y="8"/>
                      <a:pt x="19" y="36"/>
                      <a:pt x="17" y="69"/>
                    </a:cubicBezTo>
                    <a:cubicBezTo>
                      <a:pt x="1" y="840"/>
                      <a:pt x="250" y="2523"/>
                      <a:pt x="383" y="3428"/>
                    </a:cubicBezTo>
                    <a:lnTo>
                      <a:pt x="827" y="6453"/>
                    </a:lnTo>
                    <a:cubicBezTo>
                      <a:pt x="831" y="6479"/>
                      <a:pt x="849" y="6500"/>
                      <a:pt x="871" y="6509"/>
                    </a:cubicBezTo>
                    <a:cubicBezTo>
                      <a:pt x="879" y="6512"/>
                      <a:pt x="888" y="6514"/>
                      <a:pt x="896" y="6514"/>
                    </a:cubicBezTo>
                    <a:cubicBezTo>
                      <a:pt x="898" y="6514"/>
                      <a:pt x="900" y="6514"/>
                      <a:pt x="902" y="6514"/>
                    </a:cubicBezTo>
                    <a:cubicBezTo>
                      <a:pt x="938" y="6512"/>
                      <a:pt x="967" y="6481"/>
                      <a:pt x="967" y="6443"/>
                    </a:cubicBezTo>
                    <a:lnTo>
                      <a:pt x="967" y="6432"/>
                    </a:lnTo>
                    <a:cubicBezTo>
                      <a:pt x="948" y="4766"/>
                      <a:pt x="914" y="1665"/>
                      <a:pt x="151" y="40"/>
                    </a:cubicBezTo>
                    <a:cubicBezTo>
                      <a:pt x="140" y="14"/>
                      <a:pt x="115" y="0"/>
                      <a:pt x="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12;p38">
                <a:extLst>
                  <a:ext uri="{FF2B5EF4-FFF2-40B4-BE49-F238E27FC236}">
                    <a16:creationId xmlns:a16="http://schemas.microsoft.com/office/drawing/2014/main" id="{A5E4F81F-20A9-0FDC-00D1-EA5050ED7D14}"/>
                  </a:ext>
                </a:extLst>
              </p:cNvPr>
              <p:cNvSpPr/>
              <p:nvPr/>
            </p:nvSpPr>
            <p:spPr>
              <a:xfrm>
                <a:off x="3081377" y="1884925"/>
                <a:ext cx="344404" cy="90173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1788" extrusionOk="0">
                    <a:moveTo>
                      <a:pt x="1296" y="299"/>
                    </a:moveTo>
                    <a:cubicBezTo>
                      <a:pt x="2777" y="518"/>
                      <a:pt x="4651" y="891"/>
                      <a:pt x="5944" y="1408"/>
                    </a:cubicBezTo>
                    <a:cubicBezTo>
                      <a:pt x="6093" y="1468"/>
                      <a:pt x="6234" y="1530"/>
                      <a:pt x="6368" y="1595"/>
                    </a:cubicBezTo>
                    <a:cubicBezTo>
                      <a:pt x="5696" y="1470"/>
                      <a:pt x="4657" y="1180"/>
                      <a:pt x="3859" y="956"/>
                    </a:cubicBezTo>
                    <a:cubicBezTo>
                      <a:pt x="3452" y="840"/>
                      <a:pt x="3100" y="742"/>
                      <a:pt x="2867" y="685"/>
                    </a:cubicBezTo>
                    <a:lnTo>
                      <a:pt x="1296" y="299"/>
                    </a:lnTo>
                    <a:close/>
                    <a:moveTo>
                      <a:pt x="76" y="0"/>
                    </a:moveTo>
                    <a:cubicBezTo>
                      <a:pt x="43" y="0"/>
                      <a:pt x="13" y="25"/>
                      <a:pt x="7" y="58"/>
                    </a:cubicBezTo>
                    <a:cubicBezTo>
                      <a:pt x="1" y="93"/>
                      <a:pt x="19" y="125"/>
                      <a:pt x="50" y="136"/>
                    </a:cubicBezTo>
                    <a:cubicBezTo>
                      <a:pt x="52" y="137"/>
                      <a:pt x="55" y="138"/>
                      <a:pt x="57" y="138"/>
                    </a:cubicBezTo>
                    <a:cubicBezTo>
                      <a:pt x="58" y="138"/>
                      <a:pt x="58" y="138"/>
                      <a:pt x="59" y="137"/>
                    </a:cubicBezTo>
                    <a:lnTo>
                      <a:pt x="2832" y="820"/>
                    </a:lnTo>
                    <a:cubicBezTo>
                      <a:pt x="3063" y="877"/>
                      <a:pt x="3413" y="975"/>
                      <a:pt x="3819" y="1089"/>
                    </a:cubicBezTo>
                    <a:cubicBezTo>
                      <a:pt x="4859" y="1380"/>
                      <a:pt x="6151" y="1743"/>
                      <a:pt x="6745" y="1787"/>
                    </a:cubicBezTo>
                    <a:cubicBezTo>
                      <a:pt x="6747" y="1787"/>
                      <a:pt x="6750" y="1787"/>
                      <a:pt x="6752" y="1787"/>
                    </a:cubicBezTo>
                    <a:cubicBezTo>
                      <a:pt x="6781" y="1787"/>
                      <a:pt x="6808" y="1767"/>
                      <a:pt x="6818" y="1738"/>
                    </a:cubicBezTo>
                    <a:cubicBezTo>
                      <a:pt x="6828" y="1707"/>
                      <a:pt x="6815" y="1673"/>
                      <a:pt x="6787" y="1657"/>
                    </a:cubicBezTo>
                    <a:cubicBezTo>
                      <a:pt x="5260" y="753"/>
                      <a:pt x="1855" y="191"/>
                      <a:pt x="84" y="1"/>
                    </a:cubicBezTo>
                    <a:cubicBezTo>
                      <a:pt x="81" y="0"/>
                      <a:pt x="79" y="0"/>
                      <a:pt x="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13;p38">
                <a:extLst>
                  <a:ext uri="{FF2B5EF4-FFF2-40B4-BE49-F238E27FC236}">
                    <a16:creationId xmlns:a16="http://schemas.microsoft.com/office/drawing/2014/main" id="{40E290D7-50BA-9704-B889-12C212962A55}"/>
                  </a:ext>
                </a:extLst>
              </p:cNvPr>
              <p:cNvSpPr/>
              <p:nvPr/>
            </p:nvSpPr>
            <p:spPr>
              <a:xfrm>
                <a:off x="2988983" y="1550098"/>
                <a:ext cx="99806" cy="341277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767" extrusionOk="0">
                    <a:moveTo>
                      <a:pt x="211" y="450"/>
                    </a:moveTo>
                    <a:lnTo>
                      <a:pt x="211" y="450"/>
                    </a:lnTo>
                    <a:cubicBezTo>
                      <a:pt x="861" y="1712"/>
                      <a:pt x="1354" y="3838"/>
                      <a:pt x="1646" y="5482"/>
                    </a:cubicBezTo>
                    <a:lnTo>
                      <a:pt x="1216" y="3923"/>
                    </a:lnTo>
                    <a:cubicBezTo>
                      <a:pt x="1152" y="3691"/>
                      <a:pt x="1044" y="3342"/>
                      <a:pt x="919" y="2938"/>
                    </a:cubicBezTo>
                    <a:cubicBezTo>
                      <a:pt x="673" y="2147"/>
                      <a:pt x="353" y="1117"/>
                      <a:pt x="211" y="450"/>
                    </a:cubicBezTo>
                    <a:close/>
                    <a:moveTo>
                      <a:pt x="74" y="0"/>
                    </a:moveTo>
                    <a:cubicBezTo>
                      <a:pt x="66" y="0"/>
                      <a:pt x="58" y="1"/>
                      <a:pt x="51" y="4"/>
                    </a:cubicBezTo>
                    <a:cubicBezTo>
                      <a:pt x="21" y="14"/>
                      <a:pt x="0" y="45"/>
                      <a:pt x="4" y="77"/>
                    </a:cubicBezTo>
                    <a:cubicBezTo>
                      <a:pt x="65" y="671"/>
                      <a:pt x="463" y="1953"/>
                      <a:pt x="783" y="2983"/>
                    </a:cubicBezTo>
                    <a:cubicBezTo>
                      <a:pt x="908" y="3385"/>
                      <a:pt x="1016" y="3733"/>
                      <a:pt x="1079" y="3961"/>
                    </a:cubicBezTo>
                    <a:lnTo>
                      <a:pt x="1838" y="6716"/>
                    </a:lnTo>
                    <a:cubicBezTo>
                      <a:pt x="1843" y="6738"/>
                      <a:pt x="1860" y="6754"/>
                      <a:pt x="1880" y="6763"/>
                    </a:cubicBezTo>
                    <a:cubicBezTo>
                      <a:pt x="1888" y="6765"/>
                      <a:pt x="1898" y="6767"/>
                      <a:pt x="1907" y="6767"/>
                    </a:cubicBezTo>
                    <a:cubicBezTo>
                      <a:pt x="1910" y="6767"/>
                      <a:pt x="1914" y="6767"/>
                      <a:pt x="1918" y="6766"/>
                    </a:cubicBezTo>
                    <a:cubicBezTo>
                      <a:pt x="1954" y="6758"/>
                      <a:pt x="1979" y="6723"/>
                      <a:pt x="1974" y="6687"/>
                    </a:cubicBezTo>
                    <a:cubicBezTo>
                      <a:pt x="1736" y="4922"/>
                      <a:pt x="1080" y="1535"/>
                      <a:pt x="133" y="32"/>
                    </a:cubicBezTo>
                    <a:cubicBezTo>
                      <a:pt x="120" y="11"/>
                      <a:pt x="98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14;p38">
                <a:extLst>
                  <a:ext uri="{FF2B5EF4-FFF2-40B4-BE49-F238E27FC236}">
                    <a16:creationId xmlns:a16="http://schemas.microsoft.com/office/drawing/2014/main" id="{C6D1F37C-161B-286D-4902-6E6817CA611F}"/>
                  </a:ext>
                </a:extLst>
              </p:cNvPr>
              <p:cNvSpPr/>
              <p:nvPr/>
            </p:nvSpPr>
            <p:spPr>
              <a:xfrm>
                <a:off x="3523425" y="1393805"/>
                <a:ext cx="292307" cy="114532"/>
              </a:xfrm>
              <a:custGeom>
                <a:avLst/>
                <a:gdLst/>
                <a:ahLst/>
                <a:cxnLst/>
                <a:rect l="l" t="t" r="r" b="b"/>
                <a:pathLst>
                  <a:path w="5796" h="2271" extrusionOk="0">
                    <a:moveTo>
                      <a:pt x="5356" y="188"/>
                    </a:moveTo>
                    <a:lnTo>
                      <a:pt x="5356" y="188"/>
                    </a:lnTo>
                    <a:cubicBezTo>
                      <a:pt x="4741" y="514"/>
                      <a:pt x="4070" y="761"/>
                      <a:pt x="3417" y="1000"/>
                    </a:cubicBezTo>
                    <a:lnTo>
                      <a:pt x="3184" y="1087"/>
                    </a:lnTo>
                    <a:cubicBezTo>
                      <a:pt x="2698" y="1267"/>
                      <a:pt x="2154" y="1434"/>
                      <a:pt x="1628" y="1599"/>
                    </a:cubicBezTo>
                    <a:cubicBezTo>
                      <a:pt x="1401" y="1670"/>
                      <a:pt x="1172" y="1742"/>
                      <a:pt x="946" y="1814"/>
                    </a:cubicBezTo>
                    <a:cubicBezTo>
                      <a:pt x="2280" y="1093"/>
                      <a:pt x="3824" y="342"/>
                      <a:pt x="5356" y="188"/>
                    </a:cubicBezTo>
                    <a:close/>
                    <a:moveTo>
                      <a:pt x="5707" y="1"/>
                    </a:moveTo>
                    <a:cubicBezTo>
                      <a:pt x="5706" y="1"/>
                      <a:pt x="5705" y="1"/>
                      <a:pt x="5704" y="1"/>
                    </a:cubicBezTo>
                    <a:cubicBezTo>
                      <a:pt x="3763" y="74"/>
                      <a:pt x="1794" y="1159"/>
                      <a:pt x="213" y="2031"/>
                    </a:cubicBezTo>
                    <a:lnTo>
                      <a:pt x="54" y="2119"/>
                    </a:lnTo>
                    <a:cubicBezTo>
                      <a:pt x="17" y="2140"/>
                      <a:pt x="1" y="2184"/>
                      <a:pt x="19" y="2224"/>
                    </a:cubicBezTo>
                    <a:cubicBezTo>
                      <a:pt x="27" y="2243"/>
                      <a:pt x="44" y="2257"/>
                      <a:pt x="62" y="2265"/>
                    </a:cubicBezTo>
                    <a:cubicBezTo>
                      <a:pt x="71" y="2269"/>
                      <a:pt x="81" y="2271"/>
                      <a:pt x="91" y="2271"/>
                    </a:cubicBezTo>
                    <a:cubicBezTo>
                      <a:pt x="100" y="2271"/>
                      <a:pt x="110" y="2269"/>
                      <a:pt x="119" y="2264"/>
                    </a:cubicBezTo>
                    <a:cubicBezTo>
                      <a:pt x="606" y="2084"/>
                      <a:pt x="1151" y="1915"/>
                      <a:pt x="1676" y="1752"/>
                    </a:cubicBezTo>
                    <a:cubicBezTo>
                      <a:pt x="2206" y="1587"/>
                      <a:pt x="2751" y="1417"/>
                      <a:pt x="3241" y="1236"/>
                    </a:cubicBezTo>
                    <a:lnTo>
                      <a:pt x="3474" y="1150"/>
                    </a:lnTo>
                    <a:cubicBezTo>
                      <a:pt x="4245" y="867"/>
                      <a:pt x="5041" y="574"/>
                      <a:pt x="5749" y="151"/>
                    </a:cubicBezTo>
                    <a:cubicBezTo>
                      <a:pt x="5781" y="133"/>
                      <a:pt x="5795" y="94"/>
                      <a:pt x="5785" y="59"/>
                    </a:cubicBezTo>
                    <a:cubicBezTo>
                      <a:pt x="5775" y="23"/>
                      <a:pt x="5742" y="1"/>
                      <a:pt x="57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15;p38">
                <a:extLst>
                  <a:ext uri="{FF2B5EF4-FFF2-40B4-BE49-F238E27FC236}">
                    <a16:creationId xmlns:a16="http://schemas.microsoft.com/office/drawing/2014/main" id="{948C48B3-A570-90A7-303D-7BD236427C35}"/>
                  </a:ext>
                </a:extLst>
              </p:cNvPr>
              <p:cNvSpPr/>
              <p:nvPr/>
            </p:nvSpPr>
            <p:spPr>
              <a:xfrm>
                <a:off x="3519441" y="1194946"/>
                <a:ext cx="46499" cy="310563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158" extrusionOk="0">
                    <a:moveTo>
                      <a:pt x="252" y="446"/>
                    </a:moveTo>
                    <a:cubicBezTo>
                      <a:pt x="652" y="1933"/>
                      <a:pt x="495" y="3643"/>
                      <a:pt x="295" y="5147"/>
                    </a:cubicBezTo>
                    <a:cubicBezTo>
                      <a:pt x="281" y="4909"/>
                      <a:pt x="268" y="4669"/>
                      <a:pt x="253" y="4433"/>
                    </a:cubicBezTo>
                    <a:cubicBezTo>
                      <a:pt x="220" y="3883"/>
                      <a:pt x="185" y="3314"/>
                      <a:pt x="181" y="2795"/>
                    </a:cubicBezTo>
                    <a:lnTo>
                      <a:pt x="179" y="2546"/>
                    </a:lnTo>
                    <a:cubicBezTo>
                      <a:pt x="172" y="1852"/>
                      <a:pt x="165" y="1136"/>
                      <a:pt x="252" y="446"/>
                    </a:cubicBezTo>
                    <a:close/>
                    <a:moveTo>
                      <a:pt x="227" y="0"/>
                    </a:moveTo>
                    <a:cubicBezTo>
                      <a:pt x="225" y="0"/>
                      <a:pt x="222" y="0"/>
                      <a:pt x="220" y="0"/>
                    </a:cubicBezTo>
                    <a:cubicBezTo>
                      <a:pt x="182" y="3"/>
                      <a:pt x="153" y="29"/>
                      <a:pt x="146" y="66"/>
                    </a:cubicBezTo>
                    <a:cubicBezTo>
                      <a:pt x="1" y="878"/>
                      <a:pt x="9" y="1726"/>
                      <a:pt x="16" y="2547"/>
                    </a:cubicBezTo>
                    <a:lnTo>
                      <a:pt x="20" y="2795"/>
                    </a:lnTo>
                    <a:cubicBezTo>
                      <a:pt x="23" y="3318"/>
                      <a:pt x="58" y="3890"/>
                      <a:pt x="92" y="4441"/>
                    </a:cubicBezTo>
                    <a:cubicBezTo>
                      <a:pt x="125" y="4991"/>
                      <a:pt x="160" y="5560"/>
                      <a:pt x="164" y="6079"/>
                    </a:cubicBezTo>
                    <a:cubicBezTo>
                      <a:pt x="164" y="6112"/>
                      <a:pt x="185" y="6141"/>
                      <a:pt x="214" y="6152"/>
                    </a:cubicBezTo>
                    <a:cubicBezTo>
                      <a:pt x="222" y="6155"/>
                      <a:pt x="232" y="6157"/>
                      <a:pt x="239" y="6157"/>
                    </a:cubicBezTo>
                    <a:cubicBezTo>
                      <a:pt x="241" y="6157"/>
                      <a:pt x="244" y="6158"/>
                      <a:pt x="246" y="6158"/>
                    </a:cubicBezTo>
                    <a:cubicBezTo>
                      <a:pt x="285" y="6158"/>
                      <a:pt x="318" y="6128"/>
                      <a:pt x="325" y="6089"/>
                    </a:cubicBezTo>
                    <a:lnTo>
                      <a:pt x="351" y="5909"/>
                    </a:lnTo>
                    <a:cubicBezTo>
                      <a:pt x="605" y="4123"/>
                      <a:pt x="922" y="1899"/>
                      <a:pt x="303" y="54"/>
                    </a:cubicBezTo>
                    <a:cubicBezTo>
                      <a:pt x="291" y="21"/>
                      <a:pt x="261" y="0"/>
                      <a:pt x="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16;p38">
                <a:extLst>
                  <a:ext uri="{FF2B5EF4-FFF2-40B4-BE49-F238E27FC236}">
                    <a16:creationId xmlns:a16="http://schemas.microsoft.com/office/drawing/2014/main" id="{6C9ABA79-557E-2430-B22D-58BAE87E0D71}"/>
                  </a:ext>
                </a:extLst>
              </p:cNvPr>
              <p:cNvSpPr/>
              <p:nvPr/>
            </p:nvSpPr>
            <p:spPr>
              <a:xfrm>
                <a:off x="3356945" y="1589537"/>
                <a:ext cx="300981" cy="87753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1740" extrusionOk="0">
                    <a:moveTo>
                      <a:pt x="5521" y="163"/>
                    </a:moveTo>
                    <a:lnTo>
                      <a:pt x="5521" y="163"/>
                    </a:lnTo>
                    <a:cubicBezTo>
                      <a:pt x="4878" y="429"/>
                      <a:pt x="4188" y="612"/>
                      <a:pt x="3516" y="790"/>
                    </a:cubicBezTo>
                    <a:lnTo>
                      <a:pt x="3275" y="853"/>
                    </a:lnTo>
                    <a:cubicBezTo>
                      <a:pt x="2773" y="986"/>
                      <a:pt x="2216" y="1103"/>
                      <a:pt x="1676" y="1217"/>
                    </a:cubicBezTo>
                    <a:cubicBezTo>
                      <a:pt x="1446" y="1265"/>
                      <a:pt x="1211" y="1315"/>
                      <a:pt x="978" y="1365"/>
                    </a:cubicBezTo>
                    <a:cubicBezTo>
                      <a:pt x="2374" y="773"/>
                      <a:pt x="3981" y="171"/>
                      <a:pt x="5521" y="163"/>
                    </a:cubicBezTo>
                    <a:close/>
                    <a:moveTo>
                      <a:pt x="5554" y="1"/>
                    </a:moveTo>
                    <a:cubicBezTo>
                      <a:pt x="3710" y="1"/>
                      <a:pt x="1788" y="835"/>
                      <a:pt x="225" y="1513"/>
                    </a:cubicBezTo>
                    <a:lnTo>
                      <a:pt x="60" y="1585"/>
                    </a:lnTo>
                    <a:cubicBezTo>
                      <a:pt x="20" y="1602"/>
                      <a:pt x="1" y="1646"/>
                      <a:pt x="15" y="1686"/>
                    </a:cubicBezTo>
                    <a:cubicBezTo>
                      <a:pt x="23" y="1709"/>
                      <a:pt x="41" y="1726"/>
                      <a:pt x="62" y="1734"/>
                    </a:cubicBezTo>
                    <a:cubicBezTo>
                      <a:pt x="71" y="1738"/>
                      <a:pt x="80" y="1740"/>
                      <a:pt x="90" y="1740"/>
                    </a:cubicBezTo>
                    <a:cubicBezTo>
                      <a:pt x="98" y="1740"/>
                      <a:pt x="105" y="1739"/>
                      <a:pt x="112" y="1736"/>
                    </a:cubicBezTo>
                    <a:cubicBezTo>
                      <a:pt x="614" y="1603"/>
                      <a:pt x="1172" y="1487"/>
                      <a:pt x="1711" y="1373"/>
                    </a:cubicBezTo>
                    <a:cubicBezTo>
                      <a:pt x="2253" y="1260"/>
                      <a:pt x="2812" y="1142"/>
                      <a:pt x="3316" y="1007"/>
                    </a:cubicBezTo>
                    <a:lnTo>
                      <a:pt x="3557" y="944"/>
                    </a:lnTo>
                    <a:cubicBezTo>
                      <a:pt x="4350" y="734"/>
                      <a:pt x="5171" y="517"/>
                      <a:pt x="5915" y="163"/>
                    </a:cubicBezTo>
                    <a:cubicBezTo>
                      <a:pt x="5948" y="148"/>
                      <a:pt x="5967" y="111"/>
                      <a:pt x="5959" y="75"/>
                    </a:cubicBezTo>
                    <a:cubicBezTo>
                      <a:pt x="5952" y="39"/>
                      <a:pt x="5921" y="13"/>
                      <a:pt x="5884" y="10"/>
                    </a:cubicBezTo>
                    <a:cubicBezTo>
                      <a:pt x="5775" y="4"/>
                      <a:pt x="5664" y="1"/>
                      <a:pt x="55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17;p38">
                <a:extLst>
                  <a:ext uri="{FF2B5EF4-FFF2-40B4-BE49-F238E27FC236}">
                    <a16:creationId xmlns:a16="http://schemas.microsoft.com/office/drawing/2014/main" id="{B4E2E9EC-C386-0E0D-742A-ECA79A01BA66}"/>
                  </a:ext>
                </a:extLst>
              </p:cNvPr>
              <p:cNvSpPr/>
              <p:nvPr/>
            </p:nvSpPr>
            <p:spPr>
              <a:xfrm>
                <a:off x="3335964" y="1356434"/>
                <a:ext cx="50937" cy="309403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6135" extrusionOk="0">
                    <a:moveTo>
                      <a:pt x="213" y="445"/>
                    </a:moveTo>
                    <a:lnTo>
                      <a:pt x="213" y="445"/>
                    </a:lnTo>
                    <a:cubicBezTo>
                      <a:pt x="743" y="1890"/>
                      <a:pt x="742" y="3606"/>
                      <a:pt x="675" y="5119"/>
                    </a:cubicBezTo>
                    <a:cubicBezTo>
                      <a:pt x="642" y="4884"/>
                      <a:pt x="606" y="4648"/>
                      <a:pt x="571" y="4414"/>
                    </a:cubicBezTo>
                    <a:cubicBezTo>
                      <a:pt x="488" y="3870"/>
                      <a:pt x="403" y="3306"/>
                      <a:pt x="353" y="2790"/>
                    </a:cubicBezTo>
                    <a:lnTo>
                      <a:pt x="328" y="2541"/>
                    </a:lnTo>
                    <a:cubicBezTo>
                      <a:pt x="259" y="1852"/>
                      <a:pt x="188" y="1140"/>
                      <a:pt x="213" y="445"/>
                    </a:cubicBezTo>
                    <a:close/>
                    <a:moveTo>
                      <a:pt x="154" y="1"/>
                    </a:moveTo>
                    <a:cubicBezTo>
                      <a:pt x="149" y="1"/>
                      <a:pt x="145" y="1"/>
                      <a:pt x="141" y="2"/>
                    </a:cubicBezTo>
                    <a:cubicBezTo>
                      <a:pt x="104" y="8"/>
                      <a:pt x="76" y="38"/>
                      <a:pt x="73" y="74"/>
                    </a:cubicBezTo>
                    <a:cubicBezTo>
                      <a:pt x="1" y="896"/>
                      <a:pt x="85" y="1740"/>
                      <a:pt x="166" y="2557"/>
                    </a:cubicBezTo>
                    <a:lnTo>
                      <a:pt x="190" y="2804"/>
                    </a:lnTo>
                    <a:cubicBezTo>
                      <a:pt x="242" y="3323"/>
                      <a:pt x="328" y="3890"/>
                      <a:pt x="411" y="4438"/>
                    </a:cubicBezTo>
                    <a:cubicBezTo>
                      <a:pt x="493" y="4983"/>
                      <a:pt x="578" y="5545"/>
                      <a:pt x="629" y="6062"/>
                    </a:cubicBezTo>
                    <a:cubicBezTo>
                      <a:pt x="632" y="6093"/>
                      <a:pt x="653" y="6118"/>
                      <a:pt x="679" y="6129"/>
                    </a:cubicBezTo>
                    <a:cubicBezTo>
                      <a:pt x="688" y="6131"/>
                      <a:pt x="697" y="6134"/>
                      <a:pt x="706" y="6134"/>
                    </a:cubicBezTo>
                    <a:cubicBezTo>
                      <a:pt x="708" y="6134"/>
                      <a:pt x="709" y="6134"/>
                      <a:pt x="710" y="6134"/>
                    </a:cubicBezTo>
                    <a:cubicBezTo>
                      <a:pt x="753" y="6132"/>
                      <a:pt x="787" y="6100"/>
                      <a:pt x="789" y="6057"/>
                    </a:cubicBezTo>
                    <a:lnTo>
                      <a:pt x="798" y="5876"/>
                    </a:lnTo>
                    <a:cubicBezTo>
                      <a:pt x="893" y="4073"/>
                      <a:pt x="1009" y="1829"/>
                      <a:pt x="226" y="49"/>
                    </a:cubicBezTo>
                    <a:cubicBezTo>
                      <a:pt x="215" y="20"/>
                      <a:pt x="185" y="1"/>
                      <a:pt x="1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18;p38">
                <a:extLst>
                  <a:ext uri="{FF2B5EF4-FFF2-40B4-BE49-F238E27FC236}">
                    <a16:creationId xmlns:a16="http://schemas.microsoft.com/office/drawing/2014/main" id="{705C7894-1F4D-43C9-413D-6AC33EC17E7B}"/>
                  </a:ext>
                </a:extLst>
              </p:cNvPr>
              <p:cNvSpPr/>
              <p:nvPr/>
            </p:nvSpPr>
            <p:spPr>
              <a:xfrm>
                <a:off x="3171232" y="1793669"/>
                <a:ext cx="353128" cy="30613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607" extrusionOk="0">
                    <a:moveTo>
                      <a:pt x="3692" y="160"/>
                    </a:moveTo>
                    <a:cubicBezTo>
                      <a:pt x="4863" y="160"/>
                      <a:pt x="5848" y="268"/>
                      <a:pt x="6509" y="406"/>
                    </a:cubicBezTo>
                    <a:cubicBezTo>
                      <a:pt x="6222" y="436"/>
                      <a:pt x="5889" y="446"/>
                      <a:pt x="5544" y="446"/>
                    </a:cubicBezTo>
                    <a:cubicBezTo>
                      <a:pt x="5223" y="446"/>
                      <a:pt x="4891" y="437"/>
                      <a:pt x="4575" y="429"/>
                    </a:cubicBezTo>
                    <a:cubicBezTo>
                      <a:pt x="4282" y="422"/>
                      <a:pt x="4001" y="415"/>
                      <a:pt x="3753" y="415"/>
                    </a:cubicBezTo>
                    <a:cubicBezTo>
                      <a:pt x="3641" y="415"/>
                      <a:pt x="3537" y="417"/>
                      <a:pt x="3441" y="420"/>
                    </a:cubicBezTo>
                    <a:cubicBezTo>
                      <a:pt x="3327" y="425"/>
                      <a:pt x="3209" y="427"/>
                      <a:pt x="3089" y="427"/>
                    </a:cubicBezTo>
                    <a:cubicBezTo>
                      <a:pt x="2666" y="427"/>
                      <a:pt x="2213" y="402"/>
                      <a:pt x="1769" y="378"/>
                    </a:cubicBezTo>
                    <a:cubicBezTo>
                      <a:pt x="1526" y="364"/>
                      <a:pt x="1280" y="351"/>
                      <a:pt x="1037" y="342"/>
                    </a:cubicBezTo>
                    <a:cubicBezTo>
                      <a:pt x="1981" y="212"/>
                      <a:pt x="2881" y="160"/>
                      <a:pt x="3692" y="160"/>
                    </a:cubicBezTo>
                    <a:close/>
                    <a:moveTo>
                      <a:pt x="3861" y="0"/>
                    </a:moveTo>
                    <a:cubicBezTo>
                      <a:pt x="2431" y="0"/>
                      <a:pt x="1004" y="159"/>
                      <a:pt x="70" y="336"/>
                    </a:cubicBezTo>
                    <a:cubicBezTo>
                      <a:pt x="28" y="344"/>
                      <a:pt x="1" y="383"/>
                      <a:pt x="6" y="424"/>
                    </a:cubicBezTo>
                    <a:cubicBezTo>
                      <a:pt x="9" y="455"/>
                      <a:pt x="28" y="480"/>
                      <a:pt x="55" y="490"/>
                    </a:cubicBezTo>
                    <a:cubicBezTo>
                      <a:pt x="66" y="494"/>
                      <a:pt x="76" y="497"/>
                      <a:pt x="86" y="497"/>
                    </a:cubicBezTo>
                    <a:cubicBezTo>
                      <a:pt x="200" y="492"/>
                      <a:pt x="318" y="490"/>
                      <a:pt x="438" y="490"/>
                    </a:cubicBezTo>
                    <a:cubicBezTo>
                      <a:pt x="862" y="490"/>
                      <a:pt x="1317" y="515"/>
                      <a:pt x="1759" y="539"/>
                    </a:cubicBezTo>
                    <a:cubicBezTo>
                      <a:pt x="2205" y="563"/>
                      <a:pt x="2662" y="588"/>
                      <a:pt x="3090" y="588"/>
                    </a:cubicBezTo>
                    <a:cubicBezTo>
                      <a:pt x="3212" y="588"/>
                      <a:pt x="3330" y="586"/>
                      <a:pt x="3446" y="581"/>
                    </a:cubicBezTo>
                    <a:cubicBezTo>
                      <a:pt x="3541" y="578"/>
                      <a:pt x="3644" y="577"/>
                      <a:pt x="3754" y="577"/>
                    </a:cubicBezTo>
                    <a:cubicBezTo>
                      <a:pt x="4000" y="577"/>
                      <a:pt x="4279" y="584"/>
                      <a:pt x="4570" y="591"/>
                    </a:cubicBezTo>
                    <a:cubicBezTo>
                      <a:pt x="4886" y="599"/>
                      <a:pt x="5218" y="607"/>
                      <a:pt x="5540" y="607"/>
                    </a:cubicBezTo>
                    <a:cubicBezTo>
                      <a:pt x="6069" y="607"/>
                      <a:pt x="6572" y="585"/>
                      <a:pt x="6938" y="502"/>
                    </a:cubicBezTo>
                    <a:cubicBezTo>
                      <a:pt x="6973" y="494"/>
                      <a:pt x="6999" y="462"/>
                      <a:pt x="7000" y="425"/>
                    </a:cubicBezTo>
                    <a:cubicBezTo>
                      <a:pt x="7001" y="388"/>
                      <a:pt x="6978" y="354"/>
                      <a:pt x="6942" y="346"/>
                    </a:cubicBezTo>
                    <a:cubicBezTo>
                      <a:pt x="6062" y="94"/>
                      <a:pt x="4960" y="0"/>
                      <a:pt x="3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19;p38">
                <a:extLst>
                  <a:ext uri="{FF2B5EF4-FFF2-40B4-BE49-F238E27FC236}">
                    <a16:creationId xmlns:a16="http://schemas.microsoft.com/office/drawing/2014/main" id="{0C0C2E44-D846-D9C3-6C32-069D7C0EC6C1}"/>
                  </a:ext>
                </a:extLst>
              </p:cNvPr>
              <p:cNvSpPr/>
              <p:nvPr/>
            </p:nvSpPr>
            <p:spPr>
              <a:xfrm>
                <a:off x="3141241" y="1467791"/>
                <a:ext cx="49172" cy="3518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6977" extrusionOk="0">
                    <a:moveTo>
                      <a:pt x="217" y="492"/>
                    </a:moveTo>
                    <a:lnTo>
                      <a:pt x="217" y="492"/>
                    </a:lnTo>
                    <a:cubicBezTo>
                      <a:pt x="533" y="1590"/>
                      <a:pt x="837" y="3619"/>
                      <a:pt x="699" y="5943"/>
                    </a:cubicBezTo>
                    <a:cubicBezTo>
                      <a:pt x="671" y="5701"/>
                      <a:pt x="639" y="5455"/>
                      <a:pt x="608" y="5215"/>
                    </a:cubicBezTo>
                    <a:cubicBezTo>
                      <a:pt x="532" y="4650"/>
                      <a:pt x="456" y="4067"/>
                      <a:pt x="437" y="3550"/>
                    </a:cubicBezTo>
                    <a:cubicBezTo>
                      <a:pt x="425" y="3241"/>
                      <a:pt x="383" y="2843"/>
                      <a:pt x="341" y="2422"/>
                    </a:cubicBezTo>
                    <a:cubicBezTo>
                      <a:pt x="275" y="1770"/>
                      <a:pt x="201" y="1050"/>
                      <a:pt x="217" y="492"/>
                    </a:cubicBezTo>
                    <a:close/>
                    <a:moveTo>
                      <a:pt x="169" y="1"/>
                    </a:moveTo>
                    <a:cubicBezTo>
                      <a:pt x="166" y="1"/>
                      <a:pt x="163" y="1"/>
                      <a:pt x="160" y="1"/>
                    </a:cubicBezTo>
                    <a:cubicBezTo>
                      <a:pt x="124" y="6"/>
                      <a:pt x="94" y="33"/>
                      <a:pt x="88" y="70"/>
                    </a:cubicBezTo>
                    <a:cubicBezTo>
                      <a:pt x="0" y="668"/>
                      <a:pt x="97" y="1609"/>
                      <a:pt x="180" y="2437"/>
                    </a:cubicBezTo>
                    <a:cubicBezTo>
                      <a:pt x="223" y="2857"/>
                      <a:pt x="263" y="3254"/>
                      <a:pt x="275" y="3557"/>
                    </a:cubicBezTo>
                    <a:cubicBezTo>
                      <a:pt x="294" y="4081"/>
                      <a:pt x="371" y="4668"/>
                      <a:pt x="445" y="5236"/>
                    </a:cubicBezTo>
                    <a:cubicBezTo>
                      <a:pt x="521" y="5800"/>
                      <a:pt x="597" y="6384"/>
                      <a:pt x="616" y="6900"/>
                    </a:cubicBezTo>
                    <a:cubicBezTo>
                      <a:pt x="618" y="6933"/>
                      <a:pt x="639" y="6960"/>
                      <a:pt x="667" y="6972"/>
                    </a:cubicBezTo>
                    <a:cubicBezTo>
                      <a:pt x="673" y="6975"/>
                      <a:pt x="680" y="6976"/>
                      <a:pt x="686" y="6976"/>
                    </a:cubicBezTo>
                    <a:cubicBezTo>
                      <a:pt x="689" y="6976"/>
                      <a:pt x="691" y="6976"/>
                      <a:pt x="694" y="6975"/>
                    </a:cubicBezTo>
                    <a:cubicBezTo>
                      <a:pt x="695" y="6976"/>
                      <a:pt x="697" y="6976"/>
                      <a:pt x="699" y="6976"/>
                    </a:cubicBezTo>
                    <a:cubicBezTo>
                      <a:pt x="738" y="6976"/>
                      <a:pt x="771" y="6945"/>
                      <a:pt x="776" y="6905"/>
                    </a:cubicBezTo>
                    <a:cubicBezTo>
                      <a:pt x="962" y="5232"/>
                      <a:pt x="975" y="2030"/>
                      <a:pt x="244" y="53"/>
                    </a:cubicBezTo>
                    <a:cubicBezTo>
                      <a:pt x="232" y="22"/>
                      <a:pt x="202" y="1"/>
                      <a:pt x="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28" name="Google Shape;2720;p38">
            <a:extLst>
              <a:ext uri="{FF2B5EF4-FFF2-40B4-BE49-F238E27FC236}">
                <a16:creationId xmlns:a16="http://schemas.microsoft.com/office/drawing/2014/main" id="{4B1864C7-704C-857D-7019-D8BF55145E28}"/>
              </a:ext>
            </a:extLst>
          </p:cNvPr>
          <p:cNvGrpSpPr/>
          <p:nvPr/>
        </p:nvGrpSpPr>
        <p:grpSpPr>
          <a:xfrm rot="5400000" flipH="1">
            <a:off x="-388775" y="-97870"/>
            <a:ext cx="2670953" cy="2315279"/>
            <a:chOff x="2783517" y="1171041"/>
            <a:chExt cx="1050522" cy="953732"/>
          </a:xfrm>
        </p:grpSpPr>
        <p:sp>
          <p:nvSpPr>
            <p:cNvPr id="2729" name="Google Shape;2721;p38">
              <a:extLst>
                <a:ext uri="{FF2B5EF4-FFF2-40B4-BE49-F238E27FC236}">
                  <a16:creationId xmlns:a16="http://schemas.microsoft.com/office/drawing/2014/main" id="{CB535A5F-0861-5399-10B5-9B07E00F40D6}"/>
                </a:ext>
              </a:extLst>
            </p:cNvPr>
            <p:cNvSpPr/>
            <p:nvPr/>
          </p:nvSpPr>
          <p:spPr>
            <a:xfrm>
              <a:off x="3648903" y="1182338"/>
              <a:ext cx="168596" cy="182465"/>
            </a:xfrm>
            <a:custGeom>
              <a:avLst/>
              <a:gdLst/>
              <a:ahLst/>
              <a:cxnLst/>
              <a:rect l="l" t="t" r="r" b="b"/>
              <a:pathLst>
                <a:path w="3343" h="3618" extrusionOk="0">
                  <a:moveTo>
                    <a:pt x="3342" y="0"/>
                  </a:moveTo>
                  <a:lnTo>
                    <a:pt x="3342" y="0"/>
                  </a:lnTo>
                  <a:cubicBezTo>
                    <a:pt x="2040" y="819"/>
                    <a:pt x="909" y="2402"/>
                    <a:pt x="0" y="3617"/>
                  </a:cubicBezTo>
                  <a:cubicBezTo>
                    <a:pt x="582" y="3000"/>
                    <a:pt x="1308" y="2295"/>
                    <a:pt x="1887" y="1679"/>
                  </a:cubicBezTo>
                  <a:cubicBezTo>
                    <a:pt x="2393" y="1142"/>
                    <a:pt x="2915" y="604"/>
                    <a:pt x="3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22;p38">
              <a:extLst>
                <a:ext uri="{FF2B5EF4-FFF2-40B4-BE49-F238E27FC236}">
                  <a16:creationId xmlns:a16="http://schemas.microsoft.com/office/drawing/2014/main" id="{438231EC-BA9D-0D65-D4A6-821B245F2670}"/>
                </a:ext>
              </a:extLst>
            </p:cNvPr>
            <p:cNvSpPr/>
            <p:nvPr/>
          </p:nvSpPr>
          <p:spPr>
            <a:xfrm>
              <a:off x="3616929" y="1297578"/>
              <a:ext cx="175808" cy="109590"/>
            </a:xfrm>
            <a:custGeom>
              <a:avLst/>
              <a:gdLst/>
              <a:ahLst/>
              <a:cxnLst/>
              <a:rect l="l" t="t" r="r" b="b"/>
              <a:pathLst>
                <a:path w="3486" h="2173" extrusionOk="0">
                  <a:moveTo>
                    <a:pt x="3485" y="0"/>
                  </a:moveTo>
                  <a:lnTo>
                    <a:pt x="3485" y="0"/>
                  </a:lnTo>
                  <a:cubicBezTo>
                    <a:pt x="2210" y="371"/>
                    <a:pt x="1041" y="1379"/>
                    <a:pt x="0" y="2172"/>
                  </a:cubicBezTo>
                  <a:cubicBezTo>
                    <a:pt x="627" y="1799"/>
                    <a:pt x="1254" y="1423"/>
                    <a:pt x="1882" y="1050"/>
                  </a:cubicBezTo>
                  <a:cubicBezTo>
                    <a:pt x="2428" y="724"/>
                    <a:pt x="2988" y="401"/>
                    <a:pt x="3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23;p38">
              <a:extLst>
                <a:ext uri="{FF2B5EF4-FFF2-40B4-BE49-F238E27FC236}">
                  <a16:creationId xmlns:a16="http://schemas.microsoft.com/office/drawing/2014/main" id="{1897AA4E-8621-5D0F-5E29-8FE4D7976FE3}"/>
                </a:ext>
              </a:extLst>
            </p:cNvPr>
            <p:cNvSpPr/>
            <p:nvPr/>
          </p:nvSpPr>
          <p:spPr>
            <a:xfrm>
              <a:off x="3615870" y="1206596"/>
              <a:ext cx="68689" cy="195376"/>
            </a:xfrm>
            <a:custGeom>
              <a:avLst/>
              <a:gdLst/>
              <a:ahLst/>
              <a:cxnLst/>
              <a:rect l="l" t="t" r="r" b="b"/>
              <a:pathLst>
                <a:path w="1362" h="3874" extrusionOk="0">
                  <a:moveTo>
                    <a:pt x="1362" y="0"/>
                  </a:moveTo>
                  <a:cubicBezTo>
                    <a:pt x="1078" y="572"/>
                    <a:pt x="886" y="1189"/>
                    <a:pt x="687" y="1794"/>
                  </a:cubicBezTo>
                  <a:cubicBezTo>
                    <a:pt x="458" y="2487"/>
                    <a:pt x="229" y="3181"/>
                    <a:pt x="0" y="3874"/>
                  </a:cubicBezTo>
                  <a:cubicBezTo>
                    <a:pt x="548" y="2684"/>
                    <a:pt x="1276" y="1324"/>
                    <a:pt x="1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24;p38">
              <a:extLst>
                <a:ext uri="{FF2B5EF4-FFF2-40B4-BE49-F238E27FC236}">
                  <a16:creationId xmlns:a16="http://schemas.microsoft.com/office/drawing/2014/main" id="{78A478A4-2986-D13A-77F8-4D1495B4C162}"/>
                </a:ext>
              </a:extLst>
            </p:cNvPr>
            <p:cNvSpPr/>
            <p:nvPr/>
          </p:nvSpPr>
          <p:spPr>
            <a:xfrm>
              <a:off x="3581676" y="1339488"/>
              <a:ext cx="248430" cy="104950"/>
            </a:xfrm>
            <a:custGeom>
              <a:avLst/>
              <a:gdLst/>
              <a:ahLst/>
              <a:cxnLst/>
              <a:rect l="l" t="t" r="r" b="b"/>
              <a:pathLst>
                <a:path w="4926" h="2081" extrusionOk="0">
                  <a:moveTo>
                    <a:pt x="4926" y="1"/>
                  </a:moveTo>
                  <a:lnTo>
                    <a:pt x="4926" y="1"/>
                  </a:lnTo>
                  <a:cubicBezTo>
                    <a:pt x="3151" y="150"/>
                    <a:pt x="1481" y="1251"/>
                    <a:pt x="1" y="2081"/>
                  </a:cubicBezTo>
                  <a:cubicBezTo>
                    <a:pt x="886" y="1730"/>
                    <a:pt x="1772" y="1381"/>
                    <a:pt x="2656" y="1030"/>
                  </a:cubicBezTo>
                  <a:cubicBezTo>
                    <a:pt x="3428" y="725"/>
                    <a:pt x="4218" y="428"/>
                    <a:pt x="4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25;p38">
              <a:extLst>
                <a:ext uri="{FF2B5EF4-FFF2-40B4-BE49-F238E27FC236}">
                  <a16:creationId xmlns:a16="http://schemas.microsoft.com/office/drawing/2014/main" id="{7B7519A7-9CD6-73A0-BBF9-7DBAFF6AE55B}"/>
                </a:ext>
              </a:extLst>
            </p:cNvPr>
            <p:cNvSpPr/>
            <p:nvPr/>
          </p:nvSpPr>
          <p:spPr>
            <a:xfrm>
              <a:off x="3581272" y="1174722"/>
              <a:ext cx="47659" cy="268099"/>
            </a:xfrm>
            <a:custGeom>
              <a:avLst/>
              <a:gdLst/>
              <a:ahLst/>
              <a:cxnLst/>
              <a:rect l="l" t="t" r="r" b="b"/>
              <a:pathLst>
                <a:path w="945" h="5316" extrusionOk="0">
                  <a:moveTo>
                    <a:pt x="574" y="0"/>
                  </a:moveTo>
                  <a:cubicBezTo>
                    <a:pt x="370" y="801"/>
                    <a:pt x="313" y="1643"/>
                    <a:pt x="243" y="2470"/>
                  </a:cubicBezTo>
                  <a:cubicBezTo>
                    <a:pt x="161" y="3418"/>
                    <a:pt x="81" y="4366"/>
                    <a:pt x="1" y="5316"/>
                  </a:cubicBezTo>
                  <a:cubicBezTo>
                    <a:pt x="370" y="3660"/>
                    <a:pt x="944" y="1743"/>
                    <a:pt x="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26;p38">
              <a:extLst>
                <a:ext uri="{FF2B5EF4-FFF2-40B4-BE49-F238E27FC236}">
                  <a16:creationId xmlns:a16="http://schemas.microsoft.com/office/drawing/2014/main" id="{ABB605BC-755B-6E96-90F1-D76417B41084}"/>
                </a:ext>
              </a:extLst>
            </p:cNvPr>
            <p:cNvSpPr/>
            <p:nvPr/>
          </p:nvSpPr>
          <p:spPr>
            <a:xfrm>
              <a:off x="3495636" y="1477423"/>
              <a:ext cx="261493" cy="66823"/>
            </a:xfrm>
            <a:custGeom>
              <a:avLst/>
              <a:gdLst/>
              <a:ahLst/>
              <a:cxnLst/>
              <a:rect l="l" t="t" r="r" b="b"/>
              <a:pathLst>
                <a:path w="5185" h="1325" extrusionOk="0">
                  <a:moveTo>
                    <a:pt x="4830" y="0"/>
                  </a:moveTo>
                  <a:cubicBezTo>
                    <a:pt x="3165" y="0"/>
                    <a:pt x="1484" y="767"/>
                    <a:pt x="0" y="1325"/>
                  </a:cubicBezTo>
                  <a:cubicBezTo>
                    <a:pt x="928" y="1113"/>
                    <a:pt x="1857" y="899"/>
                    <a:pt x="2785" y="687"/>
                  </a:cubicBezTo>
                  <a:cubicBezTo>
                    <a:pt x="3595" y="501"/>
                    <a:pt x="4421" y="329"/>
                    <a:pt x="5185" y="12"/>
                  </a:cubicBezTo>
                  <a:cubicBezTo>
                    <a:pt x="5066" y="4"/>
                    <a:pt x="4948" y="0"/>
                    <a:pt x="4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27;p38">
              <a:extLst>
                <a:ext uri="{FF2B5EF4-FFF2-40B4-BE49-F238E27FC236}">
                  <a16:creationId xmlns:a16="http://schemas.microsoft.com/office/drawing/2014/main" id="{FF7FA409-45AB-5A85-70BC-92514E7E5CB8}"/>
                </a:ext>
              </a:extLst>
            </p:cNvPr>
            <p:cNvSpPr/>
            <p:nvPr/>
          </p:nvSpPr>
          <p:spPr>
            <a:xfrm>
              <a:off x="3460131" y="1262224"/>
              <a:ext cx="37471" cy="275059"/>
            </a:xfrm>
            <a:custGeom>
              <a:avLst/>
              <a:gdLst/>
              <a:ahLst/>
              <a:cxnLst/>
              <a:rect l="l" t="t" r="r" b="b"/>
              <a:pathLst>
                <a:path w="743" h="5454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825"/>
                    <a:pt x="106" y="1663"/>
                    <a:pt x="194" y="2489"/>
                  </a:cubicBezTo>
                  <a:cubicBezTo>
                    <a:pt x="296" y="3435"/>
                    <a:pt x="539" y="4507"/>
                    <a:pt x="640" y="5453"/>
                  </a:cubicBezTo>
                  <a:cubicBezTo>
                    <a:pt x="688" y="3757"/>
                    <a:pt x="742" y="1641"/>
                    <a:pt x="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28;p38">
              <a:extLst>
                <a:ext uri="{FF2B5EF4-FFF2-40B4-BE49-F238E27FC236}">
                  <a16:creationId xmlns:a16="http://schemas.microsoft.com/office/drawing/2014/main" id="{23C58506-93B9-ACC3-764F-FA89CB09BE84}"/>
                </a:ext>
              </a:extLst>
            </p:cNvPr>
            <p:cNvSpPr/>
            <p:nvPr/>
          </p:nvSpPr>
          <p:spPr>
            <a:xfrm>
              <a:off x="3408336" y="1319163"/>
              <a:ext cx="37572" cy="275008"/>
            </a:xfrm>
            <a:custGeom>
              <a:avLst/>
              <a:gdLst/>
              <a:ahLst/>
              <a:cxnLst/>
              <a:rect l="l" t="t" r="r" b="b"/>
              <a:pathLst>
                <a:path w="745" h="5453" extrusionOk="0">
                  <a:moveTo>
                    <a:pt x="50" y="0"/>
                  </a:moveTo>
                  <a:lnTo>
                    <a:pt x="50" y="0"/>
                  </a:lnTo>
                  <a:cubicBezTo>
                    <a:pt x="1" y="825"/>
                    <a:pt x="107" y="1663"/>
                    <a:pt x="195" y="2488"/>
                  </a:cubicBezTo>
                  <a:cubicBezTo>
                    <a:pt x="295" y="3435"/>
                    <a:pt x="539" y="4506"/>
                    <a:pt x="641" y="5453"/>
                  </a:cubicBezTo>
                  <a:cubicBezTo>
                    <a:pt x="687" y="3757"/>
                    <a:pt x="744" y="1642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29;p38">
              <a:extLst>
                <a:ext uri="{FF2B5EF4-FFF2-40B4-BE49-F238E27FC236}">
                  <a16:creationId xmlns:a16="http://schemas.microsoft.com/office/drawing/2014/main" id="{22F11DD6-25E4-1480-0943-B6238A5A16AD}"/>
                </a:ext>
              </a:extLst>
            </p:cNvPr>
            <p:cNvSpPr/>
            <p:nvPr/>
          </p:nvSpPr>
          <p:spPr>
            <a:xfrm>
              <a:off x="3441219" y="1535069"/>
              <a:ext cx="261543" cy="66823"/>
            </a:xfrm>
            <a:custGeom>
              <a:avLst/>
              <a:gdLst/>
              <a:ahLst/>
              <a:cxnLst/>
              <a:rect l="l" t="t" r="r" b="b"/>
              <a:pathLst>
                <a:path w="5186" h="1325" extrusionOk="0">
                  <a:moveTo>
                    <a:pt x="4831" y="0"/>
                  </a:moveTo>
                  <a:cubicBezTo>
                    <a:pt x="3166" y="0"/>
                    <a:pt x="1485" y="767"/>
                    <a:pt x="0" y="1325"/>
                  </a:cubicBezTo>
                  <a:cubicBezTo>
                    <a:pt x="929" y="1113"/>
                    <a:pt x="1857" y="899"/>
                    <a:pt x="2786" y="687"/>
                  </a:cubicBezTo>
                  <a:cubicBezTo>
                    <a:pt x="3595" y="501"/>
                    <a:pt x="4421" y="329"/>
                    <a:pt x="5186" y="12"/>
                  </a:cubicBezTo>
                  <a:cubicBezTo>
                    <a:pt x="5068" y="4"/>
                    <a:pt x="4949" y="0"/>
                    <a:pt x="4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0;p38">
              <a:extLst>
                <a:ext uri="{FF2B5EF4-FFF2-40B4-BE49-F238E27FC236}">
                  <a16:creationId xmlns:a16="http://schemas.microsoft.com/office/drawing/2014/main" id="{A4C26C03-73A2-DA14-2958-A0FD7E93F044}"/>
                </a:ext>
              </a:extLst>
            </p:cNvPr>
            <p:cNvSpPr/>
            <p:nvPr/>
          </p:nvSpPr>
          <p:spPr>
            <a:xfrm>
              <a:off x="3291734" y="1674971"/>
              <a:ext cx="331442" cy="52551"/>
            </a:xfrm>
            <a:custGeom>
              <a:avLst/>
              <a:gdLst/>
              <a:ahLst/>
              <a:cxnLst/>
              <a:rect l="l" t="t" r="r" b="b"/>
              <a:pathLst>
                <a:path w="6572" h="1042" extrusionOk="0">
                  <a:moveTo>
                    <a:pt x="5792" y="1"/>
                  </a:moveTo>
                  <a:cubicBezTo>
                    <a:pt x="3981" y="1"/>
                    <a:pt x="1410" y="624"/>
                    <a:pt x="1" y="1042"/>
                  </a:cubicBezTo>
                  <a:cubicBezTo>
                    <a:pt x="942" y="896"/>
                    <a:pt x="1939" y="860"/>
                    <a:pt x="2880" y="714"/>
                  </a:cubicBezTo>
                  <a:cubicBezTo>
                    <a:pt x="3701" y="585"/>
                    <a:pt x="5786" y="310"/>
                    <a:pt x="6571" y="49"/>
                  </a:cubicBezTo>
                  <a:cubicBezTo>
                    <a:pt x="6334" y="16"/>
                    <a:pt x="6072" y="1"/>
                    <a:pt x="5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1;p38">
              <a:extLst>
                <a:ext uri="{FF2B5EF4-FFF2-40B4-BE49-F238E27FC236}">
                  <a16:creationId xmlns:a16="http://schemas.microsoft.com/office/drawing/2014/main" id="{06309008-D2BD-81E3-A02A-BC13931EBAEC}"/>
                </a:ext>
              </a:extLst>
            </p:cNvPr>
            <p:cNvSpPr/>
            <p:nvPr/>
          </p:nvSpPr>
          <p:spPr>
            <a:xfrm>
              <a:off x="3263492" y="1384122"/>
              <a:ext cx="42061" cy="333056"/>
            </a:xfrm>
            <a:custGeom>
              <a:avLst/>
              <a:gdLst/>
              <a:ahLst/>
              <a:cxnLst/>
              <a:rect l="l" t="t" r="r" b="b"/>
              <a:pathLst>
                <a:path w="834" h="6604" extrusionOk="0">
                  <a:moveTo>
                    <a:pt x="49" y="0"/>
                  </a:moveTo>
                  <a:lnTo>
                    <a:pt x="49" y="0"/>
                  </a:lnTo>
                  <a:cubicBezTo>
                    <a:pt x="0" y="825"/>
                    <a:pt x="271" y="2912"/>
                    <a:pt x="361" y="3736"/>
                  </a:cubicBezTo>
                  <a:cubicBezTo>
                    <a:pt x="462" y="4683"/>
                    <a:pt x="685" y="5657"/>
                    <a:pt x="787" y="6604"/>
                  </a:cubicBezTo>
                  <a:cubicBezTo>
                    <a:pt x="834" y="4907"/>
                    <a:pt x="745" y="1642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32;p38">
              <a:extLst>
                <a:ext uri="{FF2B5EF4-FFF2-40B4-BE49-F238E27FC236}">
                  <a16:creationId xmlns:a16="http://schemas.microsoft.com/office/drawing/2014/main" id="{A1C6847B-129C-268B-184C-3C316C9F0DB0}"/>
                </a:ext>
              </a:extLst>
            </p:cNvPr>
            <p:cNvSpPr/>
            <p:nvPr/>
          </p:nvSpPr>
          <p:spPr>
            <a:xfrm>
              <a:off x="3125052" y="1852143"/>
              <a:ext cx="347480" cy="52904"/>
            </a:xfrm>
            <a:custGeom>
              <a:avLst/>
              <a:gdLst/>
              <a:ahLst/>
              <a:cxnLst/>
              <a:rect l="l" t="t" r="r" b="b"/>
              <a:pathLst>
                <a:path w="6890" h="1049" extrusionOk="0">
                  <a:moveTo>
                    <a:pt x="1" y="1"/>
                  </a:moveTo>
                  <a:cubicBezTo>
                    <a:pt x="936" y="182"/>
                    <a:pt x="1871" y="363"/>
                    <a:pt x="2806" y="543"/>
                  </a:cubicBezTo>
                  <a:cubicBezTo>
                    <a:pt x="3620" y="701"/>
                    <a:pt x="6064" y="1028"/>
                    <a:pt x="6890" y="1049"/>
                  </a:cubicBezTo>
                  <a:cubicBezTo>
                    <a:pt x="5312" y="218"/>
                    <a:pt x="1696" y="9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33;p38">
              <a:extLst>
                <a:ext uri="{FF2B5EF4-FFF2-40B4-BE49-F238E27FC236}">
                  <a16:creationId xmlns:a16="http://schemas.microsoft.com/office/drawing/2014/main" id="{70FB8D53-FEB9-8661-15F3-9A19F8DC2496}"/>
                </a:ext>
              </a:extLst>
            </p:cNvPr>
            <p:cNvSpPr/>
            <p:nvPr/>
          </p:nvSpPr>
          <p:spPr>
            <a:xfrm>
              <a:off x="3057219" y="1509549"/>
              <a:ext cx="72320" cy="343950"/>
            </a:xfrm>
            <a:custGeom>
              <a:avLst/>
              <a:gdLst/>
              <a:ahLst/>
              <a:cxnLst/>
              <a:rect l="l" t="t" r="r" b="b"/>
              <a:pathLst>
                <a:path w="1434" h="6820" extrusionOk="0">
                  <a:moveTo>
                    <a:pt x="0" y="1"/>
                  </a:moveTo>
                  <a:lnTo>
                    <a:pt x="0" y="1"/>
                  </a:lnTo>
                  <a:cubicBezTo>
                    <a:pt x="66" y="825"/>
                    <a:pt x="532" y="3246"/>
                    <a:pt x="734" y="4051"/>
                  </a:cubicBezTo>
                  <a:cubicBezTo>
                    <a:pt x="967" y="4973"/>
                    <a:pt x="1201" y="5897"/>
                    <a:pt x="1434" y="6820"/>
                  </a:cubicBezTo>
                  <a:cubicBezTo>
                    <a:pt x="1242" y="5134"/>
                    <a:pt x="919" y="152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34;p38">
              <a:extLst>
                <a:ext uri="{FF2B5EF4-FFF2-40B4-BE49-F238E27FC236}">
                  <a16:creationId xmlns:a16="http://schemas.microsoft.com/office/drawing/2014/main" id="{F44FE64B-C38E-B929-9991-C12965AA86C1}"/>
                </a:ext>
              </a:extLst>
            </p:cNvPr>
            <p:cNvSpPr/>
            <p:nvPr/>
          </p:nvSpPr>
          <p:spPr>
            <a:xfrm>
              <a:off x="3058732" y="1915488"/>
              <a:ext cx="319641" cy="106665"/>
            </a:xfrm>
            <a:custGeom>
              <a:avLst/>
              <a:gdLst/>
              <a:ahLst/>
              <a:cxnLst/>
              <a:rect l="l" t="t" r="r" b="b"/>
              <a:pathLst>
                <a:path w="6338" h="2115" extrusionOk="0">
                  <a:moveTo>
                    <a:pt x="0" y="1"/>
                  </a:moveTo>
                  <a:lnTo>
                    <a:pt x="0" y="1"/>
                  </a:lnTo>
                  <a:cubicBezTo>
                    <a:pt x="901" y="310"/>
                    <a:pt x="1801" y="619"/>
                    <a:pt x="2702" y="926"/>
                  </a:cubicBezTo>
                  <a:cubicBezTo>
                    <a:pt x="3487" y="1195"/>
                    <a:pt x="5522" y="1981"/>
                    <a:pt x="6338" y="2115"/>
                  </a:cubicBezTo>
                  <a:cubicBezTo>
                    <a:pt x="4892" y="1075"/>
                    <a:pt x="1664" y="33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35;p38">
              <a:extLst>
                <a:ext uri="{FF2B5EF4-FFF2-40B4-BE49-F238E27FC236}">
                  <a16:creationId xmlns:a16="http://schemas.microsoft.com/office/drawing/2014/main" id="{3DE5308F-0A74-EBEB-3382-CDC8004DC948}"/>
                </a:ext>
              </a:extLst>
            </p:cNvPr>
            <p:cNvSpPr/>
            <p:nvPr/>
          </p:nvSpPr>
          <p:spPr>
            <a:xfrm>
              <a:off x="2895732" y="1585603"/>
              <a:ext cx="165116" cy="333208"/>
            </a:xfrm>
            <a:custGeom>
              <a:avLst/>
              <a:gdLst/>
              <a:ahLst/>
              <a:cxnLst/>
              <a:rect l="l" t="t" r="r" b="b"/>
              <a:pathLst>
                <a:path w="3274" h="6607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872"/>
                    <a:pt x="1436" y="2977"/>
                    <a:pt x="1850" y="3794"/>
                  </a:cubicBezTo>
                  <a:lnTo>
                    <a:pt x="3273" y="6607"/>
                  </a:lnTo>
                  <a:cubicBezTo>
                    <a:pt x="2673" y="4836"/>
                    <a:pt x="1392" y="142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36;p38">
              <a:extLst>
                <a:ext uri="{FF2B5EF4-FFF2-40B4-BE49-F238E27FC236}">
                  <a16:creationId xmlns:a16="http://schemas.microsoft.com/office/drawing/2014/main" id="{71CD44F0-44FA-C680-9291-2326F0F45E6B}"/>
                </a:ext>
              </a:extLst>
            </p:cNvPr>
            <p:cNvSpPr/>
            <p:nvPr/>
          </p:nvSpPr>
          <p:spPr>
            <a:xfrm>
              <a:off x="2787300" y="1721319"/>
              <a:ext cx="247119" cy="229216"/>
            </a:xfrm>
            <a:custGeom>
              <a:avLst/>
              <a:gdLst/>
              <a:ahLst/>
              <a:cxnLst/>
              <a:rect l="l" t="t" r="r" b="b"/>
              <a:pathLst>
                <a:path w="4900" h="4545" extrusionOk="0">
                  <a:moveTo>
                    <a:pt x="0" y="1"/>
                  </a:moveTo>
                  <a:lnTo>
                    <a:pt x="0" y="1"/>
                  </a:lnTo>
                  <a:cubicBezTo>
                    <a:pt x="511" y="652"/>
                    <a:pt x="2176" y="2060"/>
                    <a:pt x="2789" y="2620"/>
                  </a:cubicBezTo>
                  <a:cubicBezTo>
                    <a:pt x="3493" y="3261"/>
                    <a:pt x="4197" y="3903"/>
                    <a:pt x="4900" y="4545"/>
                  </a:cubicBezTo>
                  <a:cubicBezTo>
                    <a:pt x="3811" y="3245"/>
                    <a:pt x="1609" y="77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37;p38">
              <a:extLst>
                <a:ext uri="{FF2B5EF4-FFF2-40B4-BE49-F238E27FC236}">
                  <a16:creationId xmlns:a16="http://schemas.microsoft.com/office/drawing/2014/main" id="{AE03E0A2-8775-F37F-1EC5-7118DEF93310}"/>
                </a:ext>
              </a:extLst>
            </p:cNvPr>
            <p:cNvSpPr/>
            <p:nvPr/>
          </p:nvSpPr>
          <p:spPr>
            <a:xfrm>
              <a:off x="3025043" y="1949581"/>
              <a:ext cx="379252" cy="135210"/>
            </a:xfrm>
            <a:custGeom>
              <a:avLst/>
              <a:gdLst/>
              <a:ahLst/>
              <a:cxnLst/>
              <a:rect l="l" t="t" r="r" b="b"/>
              <a:pathLst>
                <a:path w="7520" h="2681" extrusionOk="0">
                  <a:moveTo>
                    <a:pt x="1" y="0"/>
                  </a:moveTo>
                  <a:cubicBezTo>
                    <a:pt x="902" y="308"/>
                    <a:pt x="1802" y="618"/>
                    <a:pt x="2703" y="926"/>
                  </a:cubicBezTo>
                  <a:cubicBezTo>
                    <a:pt x="3488" y="1195"/>
                    <a:pt x="6704" y="2544"/>
                    <a:pt x="7520" y="2680"/>
                  </a:cubicBezTo>
                  <a:cubicBezTo>
                    <a:pt x="6072" y="1640"/>
                    <a:pt x="1666" y="32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38;p38">
              <a:extLst>
                <a:ext uri="{FF2B5EF4-FFF2-40B4-BE49-F238E27FC236}">
                  <a16:creationId xmlns:a16="http://schemas.microsoft.com/office/drawing/2014/main" id="{C43627B8-95CA-9388-0EC5-D8D5FB87B452}"/>
                </a:ext>
              </a:extLst>
            </p:cNvPr>
            <p:cNvSpPr/>
            <p:nvPr/>
          </p:nvSpPr>
          <p:spPr>
            <a:xfrm>
              <a:off x="3241301" y="1747191"/>
              <a:ext cx="323978" cy="18761"/>
            </a:xfrm>
            <a:custGeom>
              <a:avLst/>
              <a:gdLst/>
              <a:ahLst/>
              <a:cxnLst/>
              <a:rect l="l" t="t" r="r" b="b"/>
              <a:pathLst>
                <a:path w="6424" h="372" extrusionOk="0">
                  <a:moveTo>
                    <a:pt x="4210" y="0"/>
                  </a:moveTo>
                  <a:cubicBezTo>
                    <a:pt x="2723" y="0"/>
                    <a:pt x="1082" y="219"/>
                    <a:pt x="0" y="363"/>
                  </a:cubicBezTo>
                  <a:cubicBezTo>
                    <a:pt x="952" y="365"/>
                    <a:pt x="1905" y="368"/>
                    <a:pt x="2856" y="369"/>
                  </a:cubicBezTo>
                  <a:cubicBezTo>
                    <a:pt x="3056" y="370"/>
                    <a:pt x="3319" y="371"/>
                    <a:pt x="3614" y="371"/>
                  </a:cubicBezTo>
                  <a:cubicBezTo>
                    <a:pt x="4547" y="371"/>
                    <a:pt x="5803" y="356"/>
                    <a:pt x="6423" y="253"/>
                  </a:cubicBezTo>
                  <a:cubicBezTo>
                    <a:pt x="5814" y="68"/>
                    <a:pt x="5036" y="0"/>
                    <a:pt x="4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39;p38">
              <a:extLst>
                <a:ext uri="{FF2B5EF4-FFF2-40B4-BE49-F238E27FC236}">
                  <a16:creationId xmlns:a16="http://schemas.microsoft.com/office/drawing/2014/main" id="{95C3D70F-2759-FEE7-E4E0-8AEAB8FCA0BA}"/>
                </a:ext>
              </a:extLst>
            </p:cNvPr>
            <p:cNvSpPr/>
            <p:nvPr/>
          </p:nvSpPr>
          <p:spPr>
            <a:xfrm>
              <a:off x="3202518" y="1439497"/>
              <a:ext cx="41809" cy="321507"/>
            </a:xfrm>
            <a:custGeom>
              <a:avLst/>
              <a:gdLst/>
              <a:ahLst/>
              <a:cxnLst/>
              <a:rect l="l" t="t" r="r" b="b"/>
              <a:pathLst>
                <a:path w="829" h="6375" extrusionOk="0">
                  <a:moveTo>
                    <a:pt x="19" y="1"/>
                  </a:moveTo>
                  <a:lnTo>
                    <a:pt x="19" y="1"/>
                  </a:lnTo>
                  <a:cubicBezTo>
                    <a:pt x="1" y="827"/>
                    <a:pt x="294" y="2726"/>
                    <a:pt x="414" y="3548"/>
                  </a:cubicBezTo>
                  <a:cubicBezTo>
                    <a:pt x="552" y="4490"/>
                    <a:pt x="691" y="5431"/>
                    <a:pt x="828" y="6375"/>
                  </a:cubicBezTo>
                  <a:cubicBezTo>
                    <a:pt x="811" y="4678"/>
                    <a:pt x="777" y="1614"/>
                    <a:pt x="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0;p38">
              <a:extLst>
                <a:ext uri="{FF2B5EF4-FFF2-40B4-BE49-F238E27FC236}">
                  <a16:creationId xmlns:a16="http://schemas.microsoft.com/office/drawing/2014/main" id="{AB21590F-F82B-A4D3-DBCF-EF5AAA65A884}"/>
                </a:ext>
              </a:extLst>
            </p:cNvPr>
            <p:cNvSpPr/>
            <p:nvPr/>
          </p:nvSpPr>
          <p:spPr>
            <a:xfrm>
              <a:off x="3085159" y="1888506"/>
              <a:ext cx="336687" cy="83113"/>
            </a:xfrm>
            <a:custGeom>
              <a:avLst/>
              <a:gdLst/>
              <a:ahLst/>
              <a:cxnLst/>
              <a:rect l="l" t="t" r="r" b="b"/>
              <a:pathLst>
                <a:path w="6676" h="1648" extrusionOk="0">
                  <a:moveTo>
                    <a:pt x="0" y="1"/>
                  </a:moveTo>
                  <a:lnTo>
                    <a:pt x="2775" y="684"/>
                  </a:lnTo>
                  <a:cubicBezTo>
                    <a:pt x="3580" y="881"/>
                    <a:pt x="5852" y="1586"/>
                    <a:pt x="6675" y="1648"/>
                  </a:cubicBezTo>
                  <a:cubicBezTo>
                    <a:pt x="5141" y="740"/>
                    <a:pt x="1689" y="18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1;p38">
              <a:extLst>
                <a:ext uri="{FF2B5EF4-FFF2-40B4-BE49-F238E27FC236}">
                  <a16:creationId xmlns:a16="http://schemas.microsoft.com/office/drawing/2014/main" id="{015EE8D8-755D-B23D-D21F-2FA886876AC4}"/>
                </a:ext>
              </a:extLst>
            </p:cNvPr>
            <p:cNvSpPr/>
            <p:nvPr/>
          </p:nvSpPr>
          <p:spPr>
            <a:xfrm>
              <a:off x="2992715" y="1553477"/>
              <a:ext cx="92392" cy="334367"/>
            </a:xfrm>
            <a:custGeom>
              <a:avLst/>
              <a:gdLst/>
              <a:ahLst/>
              <a:cxnLst/>
              <a:rect l="l" t="t" r="r" b="b"/>
              <a:pathLst>
                <a:path w="1832" h="6630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825"/>
                    <a:pt x="853" y="3075"/>
                    <a:pt x="1072" y="3875"/>
                  </a:cubicBezTo>
                  <a:cubicBezTo>
                    <a:pt x="1326" y="4793"/>
                    <a:pt x="1578" y="5711"/>
                    <a:pt x="1831" y="6629"/>
                  </a:cubicBezTo>
                  <a:cubicBezTo>
                    <a:pt x="1604" y="4948"/>
                    <a:pt x="951" y="151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42;p38">
              <a:extLst>
                <a:ext uri="{FF2B5EF4-FFF2-40B4-BE49-F238E27FC236}">
                  <a16:creationId xmlns:a16="http://schemas.microsoft.com/office/drawing/2014/main" id="{72FD63DE-9893-DC9E-DEF1-C2DC79CE75BB}"/>
                </a:ext>
              </a:extLst>
            </p:cNvPr>
            <p:cNvSpPr/>
            <p:nvPr/>
          </p:nvSpPr>
          <p:spPr>
            <a:xfrm>
              <a:off x="3528065" y="1397991"/>
              <a:ext cx="283279" cy="106362"/>
            </a:xfrm>
            <a:custGeom>
              <a:avLst/>
              <a:gdLst/>
              <a:ahLst/>
              <a:cxnLst/>
              <a:rect l="l" t="t" r="r" b="b"/>
              <a:pathLst>
                <a:path w="5617" h="2109" extrusionOk="0">
                  <a:moveTo>
                    <a:pt x="5616" y="0"/>
                  </a:moveTo>
                  <a:lnTo>
                    <a:pt x="5616" y="0"/>
                  </a:lnTo>
                  <a:cubicBezTo>
                    <a:pt x="3626" y="76"/>
                    <a:pt x="1617" y="1217"/>
                    <a:pt x="1" y="2108"/>
                  </a:cubicBezTo>
                  <a:cubicBezTo>
                    <a:pt x="977" y="1747"/>
                    <a:pt x="2146" y="1441"/>
                    <a:pt x="3122" y="1080"/>
                  </a:cubicBezTo>
                  <a:cubicBezTo>
                    <a:pt x="3973" y="765"/>
                    <a:pt x="4845" y="462"/>
                    <a:pt x="5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43;p38">
              <a:extLst>
                <a:ext uri="{FF2B5EF4-FFF2-40B4-BE49-F238E27FC236}">
                  <a16:creationId xmlns:a16="http://schemas.microsoft.com/office/drawing/2014/main" id="{21645309-F250-51EA-BE54-F391443DA92A}"/>
                </a:ext>
              </a:extLst>
            </p:cNvPr>
            <p:cNvSpPr/>
            <p:nvPr/>
          </p:nvSpPr>
          <p:spPr>
            <a:xfrm>
              <a:off x="3522820" y="1198930"/>
              <a:ext cx="39993" cy="302545"/>
            </a:xfrm>
            <a:custGeom>
              <a:avLst/>
              <a:gdLst/>
              <a:ahLst/>
              <a:cxnLst/>
              <a:rect l="l" t="t" r="r" b="b"/>
              <a:pathLst>
                <a:path w="793" h="5999" extrusionOk="0">
                  <a:moveTo>
                    <a:pt x="158" y="0"/>
                  </a:moveTo>
                  <a:cubicBezTo>
                    <a:pt x="0" y="886"/>
                    <a:pt x="26" y="1807"/>
                    <a:pt x="32" y="2715"/>
                  </a:cubicBezTo>
                  <a:cubicBezTo>
                    <a:pt x="40" y="3756"/>
                    <a:pt x="170" y="4957"/>
                    <a:pt x="177" y="5999"/>
                  </a:cubicBezTo>
                  <a:cubicBezTo>
                    <a:pt x="438" y="4171"/>
                    <a:pt x="792" y="1888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44;p38">
              <a:extLst>
                <a:ext uri="{FF2B5EF4-FFF2-40B4-BE49-F238E27FC236}">
                  <a16:creationId xmlns:a16="http://schemas.microsoft.com/office/drawing/2014/main" id="{A8902EB5-FBA2-9984-8656-E0A559B995DD}"/>
                </a:ext>
              </a:extLst>
            </p:cNvPr>
            <p:cNvSpPr/>
            <p:nvPr/>
          </p:nvSpPr>
          <p:spPr>
            <a:xfrm>
              <a:off x="3361534" y="1593622"/>
              <a:ext cx="292004" cy="79582"/>
            </a:xfrm>
            <a:custGeom>
              <a:avLst/>
              <a:gdLst/>
              <a:ahLst/>
              <a:cxnLst/>
              <a:rect l="l" t="t" r="r" b="b"/>
              <a:pathLst>
                <a:path w="5790" h="1578" extrusionOk="0">
                  <a:moveTo>
                    <a:pt x="5461" y="1"/>
                  </a:moveTo>
                  <a:cubicBezTo>
                    <a:pt x="3573" y="1"/>
                    <a:pt x="1603" y="885"/>
                    <a:pt x="1" y="1578"/>
                  </a:cubicBezTo>
                  <a:cubicBezTo>
                    <a:pt x="1006" y="1310"/>
                    <a:pt x="2199" y="1117"/>
                    <a:pt x="3204" y="849"/>
                  </a:cubicBezTo>
                  <a:cubicBezTo>
                    <a:pt x="4081" y="616"/>
                    <a:pt x="4977" y="397"/>
                    <a:pt x="5789" y="10"/>
                  </a:cubicBezTo>
                  <a:cubicBezTo>
                    <a:pt x="5680" y="3"/>
                    <a:pt x="5570" y="1"/>
                    <a:pt x="5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45;p38">
              <a:extLst>
                <a:ext uri="{FF2B5EF4-FFF2-40B4-BE49-F238E27FC236}">
                  <a16:creationId xmlns:a16="http://schemas.microsoft.com/office/drawing/2014/main" id="{3CE00C0F-6BF2-1F8E-5F5F-60958EEDBF42}"/>
                </a:ext>
              </a:extLst>
            </p:cNvPr>
            <p:cNvSpPr/>
            <p:nvPr/>
          </p:nvSpPr>
          <p:spPr>
            <a:xfrm>
              <a:off x="3339696" y="1360468"/>
              <a:ext cx="44381" cy="301284"/>
            </a:xfrm>
            <a:custGeom>
              <a:avLst/>
              <a:gdLst/>
              <a:ahLst/>
              <a:cxnLst/>
              <a:rect l="l" t="t" r="r" b="b"/>
              <a:pathLst>
                <a:path w="880" h="5974" extrusionOk="0">
                  <a:moveTo>
                    <a:pt x="79" y="1"/>
                  </a:moveTo>
                  <a:cubicBezTo>
                    <a:pt x="0" y="897"/>
                    <a:pt x="109" y="1814"/>
                    <a:pt x="197" y="2716"/>
                  </a:cubicBezTo>
                  <a:cubicBezTo>
                    <a:pt x="299" y="3751"/>
                    <a:pt x="534" y="4938"/>
                    <a:pt x="635" y="5973"/>
                  </a:cubicBezTo>
                  <a:cubicBezTo>
                    <a:pt x="730" y="4130"/>
                    <a:pt x="880" y="1824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46;p38">
              <a:extLst>
                <a:ext uri="{FF2B5EF4-FFF2-40B4-BE49-F238E27FC236}">
                  <a16:creationId xmlns:a16="http://schemas.microsoft.com/office/drawing/2014/main" id="{91CA8C9C-F196-BC7E-B654-A771CF9B8AD0}"/>
                </a:ext>
              </a:extLst>
            </p:cNvPr>
            <p:cNvSpPr/>
            <p:nvPr/>
          </p:nvSpPr>
          <p:spPr>
            <a:xfrm>
              <a:off x="3171451" y="1799037"/>
              <a:ext cx="344807" cy="22442"/>
            </a:xfrm>
            <a:custGeom>
              <a:avLst/>
              <a:gdLst/>
              <a:ahLst/>
              <a:cxnLst/>
              <a:rect l="l" t="t" r="r" b="b"/>
              <a:pathLst>
                <a:path w="6837" h="445" extrusionOk="0">
                  <a:moveTo>
                    <a:pt x="3759" y="1"/>
                  </a:moveTo>
                  <a:cubicBezTo>
                    <a:pt x="2390" y="1"/>
                    <a:pt x="999" y="145"/>
                    <a:pt x="0" y="334"/>
                  </a:cubicBezTo>
                  <a:cubicBezTo>
                    <a:pt x="115" y="330"/>
                    <a:pt x="232" y="328"/>
                    <a:pt x="352" y="328"/>
                  </a:cubicBezTo>
                  <a:cubicBezTo>
                    <a:pt x="1202" y="328"/>
                    <a:pt x="2166" y="426"/>
                    <a:pt x="3016" y="426"/>
                  </a:cubicBezTo>
                  <a:cubicBezTo>
                    <a:pt x="3133" y="426"/>
                    <a:pt x="3248" y="424"/>
                    <a:pt x="3360" y="420"/>
                  </a:cubicBezTo>
                  <a:cubicBezTo>
                    <a:pt x="3459" y="416"/>
                    <a:pt x="3568" y="414"/>
                    <a:pt x="3684" y="414"/>
                  </a:cubicBezTo>
                  <a:cubicBezTo>
                    <a:pt x="4195" y="414"/>
                    <a:pt x="4847" y="445"/>
                    <a:pt x="5462" y="445"/>
                  </a:cubicBezTo>
                  <a:cubicBezTo>
                    <a:pt x="5984" y="445"/>
                    <a:pt x="6478" y="423"/>
                    <a:pt x="6837" y="342"/>
                  </a:cubicBezTo>
                  <a:cubicBezTo>
                    <a:pt x="5976" y="97"/>
                    <a:pt x="4875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47;p38">
              <a:extLst>
                <a:ext uri="{FF2B5EF4-FFF2-40B4-BE49-F238E27FC236}">
                  <a16:creationId xmlns:a16="http://schemas.microsoft.com/office/drawing/2014/main" id="{80F8AEFF-161D-485D-0757-517B08BF7345}"/>
                </a:ext>
              </a:extLst>
            </p:cNvPr>
            <p:cNvSpPr/>
            <p:nvPr/>
          </p:nvSpPr>
          <p:spPr>
            <a:xfrm>
              <a:off x="3143158" y="1471876"/>
              <a:ext cx="43624" cy="343748"/>
            </a:xfrm>
            <a:custGeom>
              <a:avLst/>
              <a:gdLst/>
              <a:ahLst/>
              <a:cxnLst/>
              <a:rect l="l" t="t" r="r" b="b"/>
              <a:pathLst>
                <a:path w="865" h="6816" extrusionOk="0">
                  <a:moveTo>
                    <a:pt x="131" y="0"/>
                  </a:moveTo>
                  <a:lnTo>
                    <a:pt x="131" y="0"/>
                  </a:lnTo>
                  <a:cubicBezTo>
                    <a:pt x="1" y="890"/>
                    <a:pt x="285" y="2567"/>
                    <a:pt x="318" y="3474"/>
                  </a:cubicBezTo>
                  <a:cubicBezTo>
                    <a:pt x="357" y="4513"/>
                    <a:pt x="621" y="5776"/>
                    <a:pt x="660" y="6816"/>
                  </a:cubicBezTo>
                  <a:cubicBezTo>
                    <a:pt x="864" y="4981"/>
                    <a:pt x="821" y="1869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6" name="Google Shape;2748;p38">
              <a:extLst>
                <a:ext uri="{FF2B5EF4-FFF2-40B4-BE49-F238E27FC236}">
                  <a16:creationId xmlns:a16="http://schemas.microsoft.com/office/drawing/2014/main" id="{E99693B0-E0DC-C6DF-8330-B3FAABDE89F7}"/>
                </a:ext>
              </a:extLst>
            </p:cNvPr>
            <p:cNvGrpSpPr/>
            <p:nvPr/>
          </p:nvGrpSpPr>
          <p:grpSpPr>
            <a:xfrm>
              <a:off x="2783517" y="1171041"/>
              <a:ext cx="1050522" cy="953732"/>
              <a:chOff x="2783517" y="1171041"/>
              <a:chExt cx="1050522" cy="953732"/>
            </a:xfrm>
          </p:grpSpPr>
          <p:sp>
            <p:nvSpPr>
              <p:cNvPr id="2757" name="Google Shape;2749;p38">
                <a:extLst>
                  <a:ext uri="{FF2B5EF4-FFF2-40B4-BE49-F238E27FC236}">
                    <a16:creationId xmlns:a16="http://schemas.microsoft.com/office/drawing/2014/main" id="{DACCFFCE-2D87-48D0-837A-DEF88B7980F8}"/>
                  </a:ext>
                </a:extLst>
              </p:cNvPr>
              <p:cNvSpPr/>
              <p:nvPr/>
            </p:nvSpPr>
            <p:spPr>
              <a:xfrm>
                <a:off x="2896942" y="1332276"/>
                <a:ext cx="782359" cy="792496"/>
              </a:xfrm>
              <a:custGeom>
                <a:avLst/>
                <a:gdLst/>
                <a:ahLst/>
                <a:cxnLst/>
                <a:rect l="l" t="t" r="r" b="b"/>
                <a:pathLst>
                  <a:path w="15513" h="15714" extrusionOk="0">
                    <a:moveTo>
                      <a:pt x="15422" y="1"/>
                    </a:moveTo>
                    <a:cubicBezTo>
                      <a:pt x="15400" y="1"/>
                      <a:pt x="15377" y="10"/>
                      <a:pt x="15361" y="29"/>
                    </a:cubicBezTo>
                    <a:cubicBezTo>
                      <a:pt x="14971" y="474"/>
                      <a:pt x="14580" y="929"/>
                      <a:pt x="14201" y="1369"/>
                    </a:cubicBezTo>
                    <a:cubicBezTo>
                      <a:pt x="12835" y="2952"/>
                      <a:pt x="11423" y="4592"/>
                      <a:pt x="9891" y="6066"/>
                    </a:cubicBezTo>
                    <a:cubicBezTo>
                      <a:pt x="8796" y="7120"/>
                      <a:pt x="7559" y="8023"/>
                      <a:pt x="6363" y="8899"/>
                    </a:cubicBezTo>
                    <a:cubicBezTo>
                      <a:pt x="5393" y="9609"/>
                      <a:pt x="4391" y="10342"/>
                      <a:pt x="3466" y="11152"/>
                    </a:cubicBezTo>
                    <a:cubicBezTo>
                      <a:pt x="2056" y="12387"/>
                      <a:pt x="864" y="13923"/>
                      <a:pt x="19" y="15597"/>
                    </a:cubicBezTo>
                    <a:cubicBezTo>
                      <a:pt x="0" y="15636"/>
                      <a:pt x="16" y="15685"/>
                      <a:pt x="55" y="15705"/>
                    </a:cubicBezTo>
                    <a:cubicBezTo>
                      <a:pt x="58" y="15706"/>
                      <a:pt x="59" y="15706"/>
                      <a:pt x="62" y="15707"/>
                    </a:cubicBezTo>
                    <a:cubicBezTo>
                      <a:pt x="72" y="15712"/>
                      <a:pt x="83" y="15713"/>
                      <a:pt x="93" y="15713"/>
                    </a:cubicBezTo>
                    <a:cubicBezTo>
                      <a:pt x="122" y="15713"/>
                      <a:pt x="150" y="15698"/>
                      <a:pt x="163" y="15670"/>
                    </a:cubicBezTo>
                    <a:cubicBezTo>
                      <a:pt x="999" y="14015"/>
                      <a:pt x="2178" y="12496"/>
                      <a:pt x="3571" y="11274"/>
                    </a:cubicBezTo>
                    <a:cubicBezTo>
                      <a:pt x="4492" y="10467"/>
                      <a:pt x="5491" y="9737"/>
                      <a:pt x="6458" y="9029"/>
                    </a:cubicBezTo>
                    <a:cubicBezTo>
                      <a:pt x="7658" y="8151"/>
                      <a:pt x="8899" y="7244"/>
                      <a:pt x="10004" y="6182"/>
                    </a:cubicBezTo>
                    <a:cubicBezTo>
                      <a:pt x="11541" y="4701"/>
                      <a:pt x="12956" y="3061"/>
                      <a:pt x="14324" y="1473"/>
                    </a:cubicBezTo>
                    <a:cubicBezTo>
                      <a:pt x="14702" y="1033"/>
                      <a:pt x="15094" y="578"/>
                      <a:pt x="15482" y="134"/>
                    </a:cubicBezTo>
                    <a:cubicBezTo>
                      <a:pt x="15512" y="101"/>
                      <a:pt x="15508" y="51"/>
                      <a:pt x="15475" y="21"/>
                    </a:cubicBezTo>
                    <a:cubicBezTo>
                      <a:pt x="15460" y="7"/>
                      <a:pt x="15441" y="1"/>
                      <a:pt x="15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0;p38">
                <a:extLst>
                  <a:ext uri="{FF2B5EF4-FFF2-40B4-BE49-F238E27FC236}">
                    <a16:creationId xmlns:a16="http://schemas.microsoft.com/office/drawing/2014/main" id="{031C18D2-91D1-7367-56AB-96296C5B6949}"/>
                  </a:ext>
                </a:extLst>
              </p:cNvPr>
              <p:cNvSpPr/>
              <p:nvPr/>
            </p:nvSpPr>
            <p:spPr>
              <a:xfrm>
                <a:off x="3645726" y="1179412"/>
                <a:ext cx="175001" cy="188214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732" extrusionOk="0">
                    <a:moveTo>
                      <a:pt x="3160" y="294"/>
                    </a:moveTo>
                    <a:lnTo>
                      <a:pt x="3160" y="294"/>
                    </a:lnTo>
                    <a:cubicBezTo>
                      <a:pt x="2818" y="736"/>
                      <a:pt x="2428" y="1148"/>
                      <a:pt x="2050" y="1551"/>
                    </a:cubicBezTo>
                    <a:lnTo>
                      <a:pt x="1911" y="1698"/>
                    </a:lnTo>
                    <a:cubicBezTo>
                      <a:pt x="1621" y="2005"/>
                      <a:pt x="1288" y="2341"/>
                      <a:pt x="967" y="2665"/>
                    </a:cubicBezTo>
                    <a:cubicBezTo>
                      <a:pt x="864" y="2770"/>
                      <a:pt x="758" y="2877"/>
                      <a:pt x="653" y="2983"/>
                    </a:cubicBezTo>
                    <a:cubicBezTo>
                      <a:pt x="1376" y="2025"/>
                      <a:pt x="2224" y="970"/>
                      <a:pt x="3160" y="294"/>
                    </a:cubicBezTo>
                    <a:close/>
                    <a:moveTo>
                      <a:pt x="3407" y="1"/>
                    </a:moveTo>
                    <a:cubicBezTo>
                      <a:pt x="3396" y="1"/>
                      <a:pt x="3386" y="4"/>
                      <a:pt x="3376" y="10"/>
                    </a:cubicBezTo>
                    <a:cubicBezTo>
                      <a:pt x="2152" y="779"/>
                      <a:pt x="1073" y="2225"/>
                      <a:pt x="206" y="3389"/>
                    </a:cubicBezTo>
                    <a:lnTo>
                      <a:pt x="19" y="3640"/>
                    </a:lnTo>
                    <a:cubicBezTo>
                      <a:pt x="0" y="3665"/>
                      <a:pt x="4" y="3699"/>
                      <a:pt x="28" y="3719"/>
                    </a:cubicBezTo>
                    <a:cubicBezTo>
                      <a:pt x="32" y="3723"/>
                      <a:pt x="37" y="3725"/>
                      <a:pt x="44" y="3728"/>
                    </a:cubicBezTo>
                    <a:cubicBezTo>
                      <a:pt x="50" y="3730"/>
                      <a:pt x="56" y="3732"/>
                      <a:pt x="63" y="3732"/>
                    </a:cubicBezTo>
                    <a:cubicBezTo>
                      <a:pt x="79" y="3732"/>
                      <a:pt x="95" y="3726"/>
                      <a:pt x="108" y="3714"/>
                    </a:cubicBezTo>
                    <a:cubicBezTo>
                      <a:pt x="397" y="3406"/>
                      <a:pt x="729" y="3070"/>
                      <a:pt x="1050" y="2746"/>
                    </a:cubicBezTo>
                    <a:cubicBezTo>
                      <a:pt x="1371" y="2421"/>
                      <a:pt x="1704" y="2085"/>
                      <a:pt x="1994" y="1775"/>
                    </a:cubicBezTo>
                    <a:lnTo>
                      <a:pt x="2133" y="1628"/>
                    </a:lnTo>
                    <a:cubicBezTo>
                      <a:pt x="2590" y="1143"/>
                      <a:pt x="3064" y="643"/>
                      <a:pt x="3454" y="91"/>
                    </a:cubicBezTo>
                    <a:cubicBezTo>
                      <a:pt x="3470" y="68"/>
                      <a:pt x="3469" y="37"/>
                      <a:pt x="3449" y="19"/>
                    </a:cubicBezTo>
                    <a:cubicBezTo>
                      <a:pt x="3437" y="7"/>
                      <a:pt x="3422" y="1"/>
                      <a:pt x="3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1;p38">
                <a:extLst>
                  <a:ext uri="{FF2B5EF4-FFF2-40B4-BE49-F238E27FC236}">
                    <a16:creationId xmlns:a16="http://schemas.microsoft.com/office/drawing/2014/main" id="{F99D681C-AEF8-E429-ADA7-0F2EC69CD98A}"/>
                  </a:ext>
                </a:extLst>
              </p:cNvPr>
              <p:cNvSpPr/>
              <p:nvPr/>
            </p:nvSpPr>
            <p:spPr>
              <a:xfrm>
                <a:off x="3614104" y="1295006"/>
                <a:ext cx="181355" cy="114633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73" extrusionOk="0">
                    <a:moveTo>
                      <a:pt x="3280" y="189"/>
                    </a:moveTo>
                    <a:lnTo>
                      <a:pt x="3280" y="189"/>
                    </a:lnTo>
                    <a:cubicBezTo>
                      <a:pt x="2891" y="474"/>
                      <a:pt x="2471" y="725"/>
                      <a:pt x="2063" y="968"/>
                    </a:cubicBezTo>
                    <a:lnTo>
                      <a:pt x="738" y="1758"/>
                    </a:lnTo>
                    <a:cubicBezTo>
                      <a:pt x="1516" y="1156"/>
                      <a:pt x="2375" y="520"/>
                      <a:pt x="3280" y="189"/>
                    </a:cubicBezTo>
                    <a:close/>
                    <a:moveTo>
                      <a:pt x="3543" y="0"/>
                    </a:moveTo>
                    <a:cubicBezTo>
                      <a:pt x="3538" y="0"/>
                      <a:pt x="3533" y="1"/>
                      <a:pt x="3528" y="3"/>
                    </a:cubicBezTo>
                    <a:cubicBezTo>
                      <a:pt x="2419" y="325"/>
                      <a:pt x="1379" y="1133"/>
                      <a:pt x="462" y="1846"/>
                    </a:cubicBezTo>
                    <a:cubicBezTo>
                      <a:pt x="315" y="1961"/>
                      <a:pt x="170" y="2074"/>
                      <a:pt x="26" y="2183"/>
                    </a:cubicBezTo>
                    <a:cubicBezTo>
                      <a:pt x="4" y="2199"/>
                      <a:pt x="0" y="2229"/>
                      <a:pt x="15" y="2250"/>
                    </a:cubicBezTo>
                    <a:cubicBezTo>
                      <a:pt x="20" y="2259"/>
                      <a:pt x="27" y="2265"/>
                      <a:pt x="37" y="2269"/>
                    </a:cubicBezTo>
                    <a:cubicBezTo>
                      <a:pt x="43" y="2271"/>
                      <a:pt x="49" y="2273"/>
                      <a:pt x="55" y="2273"/>
                    </a:cubicBezTo>
                    <a:cubicBezTo>
                      <a:pt x="64" y="2273"/>
                      <a:pt x="74" y="2270"/>
                      <a:pt x="82" y="2265"/>
                    </a:cubicBezTo>
                    <a:lnTo>
                      <a:pt x="2113" y="1052"/>
                    </a:lnTo>
                    <a:cubicBezTo>
                      <a:pt x="2608" y="759"/>
                      <a:pt x="3119" y="455"/>
                      <a:pt x="3573" y="88"/>
                    </a:cubicBezTo>
                    <a:cubicBezTo>
                      <a:pt x="3591" y="73"/>
                      <a:pt x="3596" y="47"/>
                      <a:pt x="3586" y="26"/>
                    </a:cubicBezTo>
                    <a:cubicBezTo>
                      <a:pt x="3577" y="10"/>
                      <a:pt x="3561" y="0"/>
                      <a:pt x="3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52;p38">
                <a:extLst>
                  <a:ext uri="{FF2B5EF4-FFF2-40B4-BE49-F238E27FC236}">
                    <a16:creationId xmlns:a16="http://schemas.microsoft.com/office/drawing/2014/main" id="{6113C63B-C33D-2728-2B18-67A4B0A4346E}"/>
                  </a:ext>
                </a:extLst>
              </p:cNvPr>
              <p:cNvSpPr/>
              <p:nvPr/>
            </p:nvSpPr>
            <p:spPr>
              <a:xfrm>
                <a:off x="3612995" y="1203923"/>
                <a:ext cx="74136" cy="200570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3977" extrusionOk="0">
                    <a:moveTo>
                      <a:pt x="1340" y="337"/>
                    </a:moveTo>
                    <a:lnTo>
                      <a:pt x="1340" y="337"/>
                    </a:lnTo>
                    <a:cubicBezTo>
                      <a:pt x="1213" y="1292"/>
                      <a:pt x="781" y="2270"/>
                      <a:pt x="363" y="3160"/>
                    </a:cubicBezTo>
                    <a:lnTo>
                      <a:pt x="845" y="1696"/>
                    </a:lnTo>
                    <a:cubicBezTo>
                      <a:pt x="994" y="1243"/>
                      <a:pt x="1146" y="777"/>
                      <a:pt x="1340" y="337"/>
                    </a:cubicBezTo>
                    <a:close/>
                    <a:moveTo>
                      <a:pt x="1418" y="1"/>
                    </a:moveTo>
                    <a:cubicBezTo>
                      <a:pt x="1400" y="1"/>
                      <a:pt x="1382" y="11"/>
                      <a:pt x="1373" y="28"/>
                    </a:cubicBezTo>
                    <a:cubicBezTo>
                      <a:pt x="1115" y="551"/>
                      <a:pt x="931" y="1116"/>
                      <a:pt x="751" y="1663"/>
                    </a:cubicBezTo>
                    <a:lnTo>
                      <a:pt x="10" y="3910"/>
                    </a:lnTo>
                    <a:cubicBezTo>
                      <a:pt x="1" y="3936"/>
                      <a:pt x="13" y="3962"/>
                      <a:pt x="38" y="3972"/>
                    </a:cubicBezTo>
                    <a:cubicBezTo>
                      <a:pt x="44" y="3975"/>
                      <a:pt x="50" y="3976"/>
                      <a:pt x="57" y="3976"/>
                    </a:cubicBezTo>
                    <a:cubicBezTo>
                      <a:pt x="76" y="3976"/>
                      <a:pt x="93" y="3965"/>
                      <a:pt x="101" y="3947"/>
                    </a:cubicBezTo>
                    <a:cubicBezTo>
                      <a:pt x="176" y="3783"/>
                      <a:pt x="255" y="3617"/>
                      <a:pt x="336" y="3447"/>
                    </a:cubicBezTo>
                    <a:cubicBezTo>
                      <a:pt x="830" y="2396"/>
                      <a:pt x="1393" y="1205"/>
                      <a:pt x="1466" y="53"/>
                    </a:cubicBezTo>
                    <a:cubicBezTo>
                      <a:pt x="1469" y="30"/>
                      <a:pt x="1454" y="8"/>
                      <a:pt x="1430" y="2"/>
                    </a:cubicBezTo>
                    <a:cubicBezTo>
                      <a:pt x="1426" y="1"/>
                      <a:pt x="1422" y="1"/>
                      <a:pt x="1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53;p38">
                <a:extLst>
                  <a:ext uri="{FF2B5EF4-FFF2-40B4-BE49-F238E27FC236}">
                    <a16:creationId xmlns:a16="http://schemas.microsoft.com/office/drawing/2014/main" id="{1E891BA3-D32B-E529-788B-71547FE78AFB}"/>
                  </a:ext>
                </a:extLst>
              </p:cNvPr>
              <p:cNvSpPr/>
              <p:nvPr/>
            </p:nvSpPr>
            <p:spPr>
              <a:xfrm>
                <a:off x="3577742" y="1335958"/>
                <a:ext cx="256298" cy="112011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221" extrusionOk="0">
                    <a:moveTo>
                      <a:pt x="4669" y="181"/>
                    </a:moveTo>
                    <a:cubicBezTo>
                      <a:pt x="4110" y="484"/>
                      <a:pt x="3508" y="721"/>
                      <a:pt x="2919" y="951"/>
                    </a:cubicBezTo>
                    <a:lnTo>
                      <a:pt x="964" y="1725"/>
                    </a:lnTo>
                    <a:cubicBezTo>
                      <a:pt x="2102" y="1073"/>
                      <a:pt x="3363" y="381"/>
                      <a:pt x="4669" y="181"/>
                    </a:cubicBezTo>
                    <a:close/>
                    <a:moveTo>
                      <a:pt x="5003" y="0"/>
                    </a:moveTo>
                    <a:cubicBezTo>
                      <a:pt x="5002" y="0"/>
                      <a:pt x="5000" y="0"/>
                      <a:pt x="4999" y="0"/>
                    </a:cubicBezTo>
                    <a:cubicBezTo>
                      <a:pt x="3451" y="130"/>
                      <a:pt x="1970" y="982"/>
                      <a:pt x="664" y="1735"/>
                    </a:cubicBezTo>
                    <a:cubicBezTo>
                      <a:pt x="453" y="1856"/>
                      <a:pt x="247" y="1975"/>
                      <a:pt x="44" y="2089"/>
                    </a:cubicBezTo>
                    <a:cubicBezTo>
                      <a:pt x="13" y="2108"/>
                      <a:pt x="0" y="2147"/>
                      <a:pt x="15" y="2181"/>
                    </a:cubicBezTo>
                    <a:cubicBezTo>
                      <a:pt x="23" y="2198"/>
                      <a:pt x="38" y="2209"/>
                      <a:pt x="53" y="2216"/>
                    </a:cubicBezTo>
                    <a:cubicBezTo>
                      <a:pt x="61" y="2219"/>
                      <a:pt x="69" y="2221"/>
                      <a:pt x="77" y="2221"/>
                    </a:cubicBezTo>
                    <a:cubicBezTo>
                      <a:pt x="86" y="2221"/>
                      <a:pt x="95" y="2219"/>
                      <a:pt x="103" y="2214"/>
                    </a:cubicBezTo>
                    <a:lnTo>
                      <a:pt x="2971" y="1080"/>
                    </a:lnTo>
                    <a:cubicBezTo>
                      <a:pt x="3669" y="806"/>
                      <a:pt x="4392" y="522"/>
                      <a:pt x="5040" y="130"/>
                    </a:cubicBezTo>
                    <a:cubicBezTo>
                      <a:pt x="5068" y="113"/>
                      <a:pt x="5081" y="80"/>
                      <a:pt x="5071" y="49"/>
                    </a:cubicBezTo>
                    <a:cubicBezTo>
                      <a:pt x="5061" y="20"/>
                      <a:pt x="5033" y="0"/>
                      <a:pt x="50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54;p38">
                <a:extLst>
                  <a:ext uri="{FF2B5EF4-FFF2-40B4-BE49-F238E27FC236}">
                    <a16:creationId xmlns:a16="http://schemas.microsoft.com/office/drawing/2014/main" id="{AA54C8DF-6168-94B2-D9E2-63E4D5F83AAD}"/>
                  </a:ext>
                </a:extLst>
              </p:cNvPr>
              <p:cNvSpPr/>
              <p:nvPr/>
            </p:nvSpPr>
            <p:spPr>
              <a:xfrm>
                <a:off x="3577641" y="1171041"/>
                <a:ext cx="52299" cy="275261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458" extrusionOk="0">
                    <a:moveTo>
                      <a:pt x="636" y="425"/>
                    </a:moveTo>
                    <a:cubicBezTo>
                      <a:pt x="822" y="1733"/>
                      <a:pt x="523" y="3140"/>
                      <a:pt x="226" y="4417"/>
                    </a:cubicBezTo>
                    <a:lnTo>
                      <a:pt x="403" y="2320"/>
                    </a:lnTo>
                    <a:cubicBezTo>
                      <a:pt x="455" y="1692"/>
                      <a:pt x="508" y="1046"/>
                      <a:pt x="636" y="425"/>
                    </a:cubicBezTo>
                    <a:close/>
                    <a:moveTo>
                      <a:pt x="647" y="1"/>
                    </a:moveTo>
                    <a:cubicBezTo>
                      <a:pt x="615" y="1"/>
                      <a:pt x="585" y="22"/>
                      <a:pt x="577" y="53"/>
                    </a:cubicBezTo>
                    <a:cubicBezTo>
                      <a:pt x="390" y="788"/>
                      <a:pt x="325" y="1562"/>
                      <a:pt x="263" y="2308"/>
                    </a:cubicBezTo>
                    <a:lnTo>
                      <a:pt x="3" y="5383"/>
                    </a:lnTo>
                    <a:cubicBezTo>
                      <a:pt x="0" y="5414"/>
                      <a:pt x="19" y="5442"/>
                      <a:pt x="47" y="5453"/>
                    </a:cubicBezTo>
                    <a:cubicBezTo>
                      <a:pt x="52" y="5456"/>
                      <a:pt x="57" y="5457"/>
                      <a:pt x="62" y="5457"/>
                    </a:cubicBezTo>
                    <a:cubicBezTo>
                      <a:pt x="66" y="5458"/>
                      <a:pt x="69" y="5458"/>
                      <a:pt x="73" y="5458"/>
                    </a:cubicBezTo>
                    <a:cubicBezTo>
                      <a:pt x="105" y="5458"/>
                      <a:pt x="134" y="5436"/>
                      <a:pt x="141" y="5403"/>
                    </a:cubicBezTo>
                    <a:cubicBezTo>
                      <a:pt x="192" y="5176"/>
                      <a:pt x="246" y="4944"/>
                      <a:pt x="301" y="4707"/>
                    </a:cubicBezTo>
                    <a:cubicBezTo>
                      <a:pt x="646" y="3239"/>
                      <a:pt x="1037" y="1577"/>
                      <a:pt x="714" y="57"/>
                    </a:cubicBezTo>
                    <a:cubicBezTo>
                      <a:pt x="708" y="24"/>
                      <a:pt x="680" y="1"/>
                      <a:pt x="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55;p38">
                <a:extLst>
                  <a:ext uri="{FF2B5EF4-FFF2-40B4-BE49-F238E27FC236}">
                    <a16:creationId xmlns:a16="http://schemas.microsoft.com/office/drawing/2014/main" id="{B0344FB1-F10E-2312-0654-98465A2416B9}"/>
                  </a:ext>
                </a:extLst>
              </p:cNvPr>
              <p:cNvSpPr/>
              <p:nvPr/>
            </p:nvSpPr>
            <p:spPr>
              <a:xfrm>
                <a:off x="3491703" y="1473843"/>
                <a:ext cx="269209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1465" extrusionOk="0">
                    <a:moveTo>
                      <a:pt x="4914" y="141"/>
                    </a:moveTo>
                    <a:cubicBezTo>
                      <a:pt x="4316" y="354"/>
                      <a:pt x="3684" y="498"/>
                      <a:pt x="3069" y="638"/>
                    </a:cubicBezTo>
                    <a:lnTo>
                      <a:pt x="1019" y="1107"/>
                    </a:lnTo>
                    <a:cubicBezTo>
                      <a:pt x="2242" y="633"/>
                      <a:pt x="3592" y="141"/>
                      <a:pt x="4914" y="141"/>
                    </a:cubicBezTo>
                    <a:close/>
                    <a:moveTo>
                      <a:pt x="4915" y="0"/>
                    </a:moveTo>
                    <a:cubicBezTo>
                      <a:pt x="3479" y="0"/>
                      <a:pt x="2019" y="566"/>
                      <a:pt x="721" y="1072"/>
                    </a:cubicBezTo>
                    <a:cubicBezTo>
                      <a:pt x="494" y="1160"/>
                      <a:pt x="272" y="1247"/>
                      <a:pt x="53" y="1329"/>
                    </a:cubicBezTo>
                    <a:cubicBezTo>
                      <a:pt x="18" y="1342"/>
                      <a:pt x="1" y="1380"/>
                      <a:pt x="11" y="1414"/>
                    </a:cubicBezTo>
                    <a:cubicBezTo>
                      <a:pt x="17" y="1436"/>
                      <a:pt x="33" y="1453"/>
                      <a:pt x="52" y="1460"/>
                    </a:cubicBezTo>
                    <a:cubicBezTo>
                      <a:pt x="59" y="1463"/>
                      <a:pt x="67" y="1464"/>
                      <a:pt x="74" y="1464"/>
                    </a:cubicBezTo>
                    <a:cubicBezTo>
                      <a:pt x="80" y="1464"/>
                      <a:pt x="86" y="1463"/>
                      <a:pt x="92" y="1461"/>
                    </a:cubicBezTo>
                    <a:lnTo>
                      <a:pt x="2877" y="824"/>
                    </a:lnTo>
                    <a:lnTo>
                      <a:pt x="3100" y="773"/>
                    </a:lnTo>
                    <a:cubicBezTo>
                      <a:pt x="3832" y="608"/>
                      <a:pt x="4589" y="436"/>
                      <a:pt x="5288" y="146"/>
                    </a:cubicBezTo>
                    <a:cubicBezTo>
                      <a:pt x="5318" y="134"/>
                      <a:pt x="5337" y="103"/>
                      <a:pt x="5332" y="70"/>
                    </a:cubicBezTo>
                    <a:cubicBezTo>
                      <a:pt x="5327" y="39"/>
                      <a:pt x="5299" y="14"/>
                      <a:pt x="5267" y="12"/>
                    </a:cubicBezTo>
                    <a:cubicBezTo>
                      <a:pt x="5150" y="4"/>
                      <a:pt x="5033" y="0"/>
                      <a:pt x="4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56;p38">
                <a:extLst>
                  <a:ext uri="{FF2B5EF4-FFF2-40B4-BE49-F238E27FC236}">
                    <a16:creationId xmlns:a16="http://schemas.microsoft.com/office/drawing/2014/main" id="{FE892270-D554-08A2-216C-3019EF0131EA}"/>
                  </a:ext>
                </a:extLst>
              </p:cNvPr>
              <p:cNvSpPr/>
              <p:nvPr/>
            </p:nvSpPr>
            <p:spPr>
              <a:xfrm>
                <a:off x="3456752" y="1258643"/>
                <a:ext cx="44481" cy="282119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594" extrusionOk="0">
                    <a:moveTo>
                      <a:pt x="173" y="415"/>
                    </a:moveTo>
                    <a:lnTo>
                      <a:pt x="173" y="415"/>
                    </a:lnTo>
                    <a:cubicBezTo>
                      <a:pt x="636" y="1718"/>
                      <a:pt x="680" y="3264"/>
                      <a:pt x="657" y="4652"/>
                    </a:cubicBezTo>
                    <a:cubicBezTo>
                      <a:pt x="623" y="4444"/>
                      <a:pt x="587" y="4236"/>
                      <a:pt x="553" y="4029"/>
                    </a:cubicBezTo>
                    <a:cubicBezTo>
                      <a:pt x="468" y="3534"/>
                      <a:pt x="380" y="3022"/>
                      <a:pt x="331" y="2551"/>
                    </a:cubicBezTo>
                    <a:lnTo>
                      <a:pt x="306" y="2325"/>
                    </a:lnTo>
                    <a:cubicBezTo>
                      <a:pt x="237" y="1697"/>
                      <a:pt x="166" y="1051"/>
                      <a:pt x="173" y="415"/>
                    </a:cubicBezTo>
                    <a:close/>
                    <a:moveTo>
                      <a:pt x="116" y="1"/>
                    </a:moveTo>
                    <a:cubicBezTo>
                      <a:pt x="112" y="1"/>
                      <a:pt x="108" y="1"/>
                      <a:pt x="104" y="1"/>
                    </a:cubicBezTo>
                    <a:cubicBezTo>
                      <a:pt x="72" y="7"/>
                      <a:pt x="47" y="34"/>
                      <a:pt x="46" y="66"/>
                    </a:cubicBezTo>
                    <a:cubicBezTo>
                      <a:pt x="1" y="822"/>
                      <a:pt x="84" y="1593"/>
                      <a:pt x="166" y="2339"/>
                    </a:cubicBezTo>
                    <a:lnTo>
                      <a:pt x="191" y="2566"/>
                    </a:lnTo>
                    <a:cubicBezTo>
                      <a:pt x="241" y="3042"/>
                      <a:pt x="328" y="3555"/>
                      <a:pt x="414" y="4052"/>
                    </a:cubicBezTo>
                    <a:cubicBezTo>
                      <a:pt x="498" y="4548"/>
                      <a:pt x="586" y="5060"/>
                      <a:pt x="637" y="5530"/>
                    </a:cubicBezTo>
                    <a:cubicBezTo>
                      <a:pt x="639" y="5557"/>
                      <a:pt x="657" y="5580"/>
                      <a:pt x="680" y="5588"/>
                    </a:cubicBezTo>
                    <a:cubicBezTo>
                      <a:pt x="689" y="5592"/>
                      <a:pt x="700" y="5593"/>
                      <a:pt x="709" y="5593"/>
                    </a:cubicBezTo>
                    <a:cubicBezTo>
                      <a:pt x="745" y="5592"/>
                      <a:pt x="775" y="5562"/>
                      <a:pt x="776" y="5525"/>
                    </a:cubicBezTo>
                    <a:cubicBezTo>
                      <a:pt x="824" y="3823"/>
                      <a:pt x="882" y="1703"/>
                      <a:pt x="181" y="43"/>
                    </a:cubicBezTo>
                    <a:cubicBezTo>
                      <a:pt x="169" y="17"/>
                      <a:pt x="143" y="1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57;p38">
                <a:extLst>
                  <a:ext uri="{FF2B5EF4-FFF2-40B4-BE49-F238E27FC236}">
                    <a16:creationId xmlns:a16="http://schemas.microsoft.com/office/drawing/2014/main" id="{EE851579-EED3-1155-31F4-E8AC409A8617}"/>
                  </a:ext>
                </a:extLst>
              </p:cNvPr>
              <p:cNvSpPr/>
              <p:nvPr/>
            </p:nvSpPr>
            <p:spPr>
              <a:xfrm>
                <a:off x="3405008" y="1315633"/>
                <a:ext cx="44532" cy="28217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5595" extrusionOk="0">
                    <a:moveTo>
                      <a:pt x="174" y="416"/>
                    </a:moveTo>
                    <a:lnTo>
                      <a:pt x="174" y="416"/>
                    </a:lnTo>
                    <a:cubicBezTo>
                      <a:pt x="636" y="1716"/>
                      <a:pt x="680" y="3264"/>
                      <a:pt x="658" y="4653"/>
                    </a:cubicBezTo>
                    <a:cubicBezTo>
                      <a:pt x="624" y="4444"/>
                      <a:pt x="588" y="4236"/>
                      <a:pt x="553" y="4029"/>
                    </a:cubicBezTo>
                    <a:cubicBezTo>
                      <a:pt x="469" y="3534"/>
                      <a:pt x="381" y="3022"/>
                      <a:pt x="330" y="2551"/>
                    </a:cubicBezTo>
                    <a:lnTo>
                      <a:pt x="307" y="2325"/>
                    </a:lnTo>
                    <a:cubicBezTo>
                      <a:pt x="237" y="1696"/>
                      <a:pt x="167" y="1051"/>
                      <a:pt x="174" y="416"/>
                    </a:cubicBezTo>
                    <a:close/>
                    <a:moveTo>
                      <a:pt x="115" y="0"/>
                    </a:moveTo>
                    <a:cubicBezTo>
                      <a:pt x="112" y="0"/>
                      <a:pt x="108" y="0"/>
                      <a:pt x="104" y="1"/>
                    </a:cubicBezTo>
                    <a:cubicBezTo>
                      <a:pt x="72" y="6"/>
                      <a:pt x="47" y="34"/>
                      <a:pt x="46" y="66"/>
                    </a:cubicBezTo>
                    <a:cubicBezTo>
                      <a:pt x="0" y="821"/>
                      <a:pt x="85" y="1593"/>
                      <a:pt x="166" y="2339"/>
                    </a:cubicBezTo>
                    <a:lnTo>
                      <a:pt x="191" y="2565"/>
                    </a:lnTo>
                    <a:cubicBezTo>
                      <a:pt x="241" y="3041"/>
                      <a:pt x="329" y="3554"/>
                      <a:pt x="414" y="4053"/>
                    </a:cubicBezTo>
                    <a:cubicBezTo>
                      <a:pt x="499" y="4547"/>
                      <a:pt x="587" y="5059"/>
                      <a:pt x="638" y="5530"/>
                    </a:cubicBezTo>
                    <a:cubicBezTo>
                      <a:pt x="640" y="5558"/>
                      <a:pt x="658" y="5580"/>
                      <a:pt x="681" y="5589"/>
                    </a:cubicBezTo>
                    <a:cubicBezTo>
                      <a:pt x="690" y="5593"/>
                      <a:pt x="700" y="5594"/>
                      <a:pt x="709" y="5594"/>
                    </a:cubicBezTo>
                    <a:cubicBezTo>
                      <a:pt x="745" y="5592"/>
                      <a:pt x="775" y="5563"/>
                      <a:pt x="776" y="5525"/>
                    </a:cubicBezTo>
                    <a:cubicBezTo>
                      <a:pt x="825" y="3822"/>
                      <a:pt x="883" y="1703"/>
                      <a:pt x="180" y="42"/>
                    </a:cubicBezTo>
                    <a:cubicBezTo>
                      <a:pt x="169" y="17"/>
                      <a:pt x="144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58;p38">
                <a:extLst>
                  <a:ext uri="{FF2B5EF4-FFF2-40B4-BE49-F238E27FC236}">
                    <a16:creationId xmlns:a16="http://schemas.microsoft.com/office/drawing/2014/main" id="{82C0A33E-73C7-4178-AE36-7D30B3947688}"/>
                  </a:ext>
                </a:extLst>
              </p:cNvPr>
              <p:cNvSpPr/>
              <p:nvPr/>
            </p:nvSpPr>
            <p:spPr>
              <a:xfrm>
                <a:off x="3437285" y="1531437"/>
                <a:ext cx="269209" cy="73934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1466" extrusionOk="0">
                    <a:moveTo>
                      <a:pt x="4914" y="142"/>
                    </a:moveTo>
                    <a:cubicBezTo>
                      <a:pt x="4317" y="355"/>
                      <a:pt x="3685" y="499"/>
                      <a:pt x="3071" y="639"/>
                    </a:cubicBezTo>
                    <a:lnTo>
                      <a:pt x="1020" y="1108"/>
                    </a:lnTo>
                    <a:cubicBezTo>
                      <a:pt x="2243" y="634"/>
                      <a:pt x="3593" y="142"/>
                      <a:pt x="4914" y="142"/>
                    </a:cubicBezTo>
                    <a:close/>
                    <a:moveTo>
                      <a:pt x="4914" y="1"/>
                    </a:moveTo>
                    <a:cubicBezTo>
                      <a:pt x="3476" y="1"/>
                      <a:pt x="2018" y="567"/>
                      <a:pt x="720" y="1073"/>
                    </a:cubicBezTo>
                    <a:cubicBezTo>
                      <a:pt x="495" y="1161"/>
                      <a:pt x="273" y="1248"/>
                      <a:pt x="54" y="1330"/>
                    </a:cubicBezTo>
                    <a:cubicBezTo>
                      <a:pt x="19" y="1343"/>
                      <a:pt x="1" y="1381"/>
                      <a:pt x="11" y="1415"/>
                    </a:cubicBezTo>
                    <a:cubicBezTo>
                      <a:pt x="18" y="1438"/>
                      <a:pt x="34" y="1454"/>
                      <a:pt x="52" y="1461"/>
                    </a:cubicBezTo>
                    <a:cubicBezTo>
                      <a:pt x="60" y="1464"/>
                      <a:pt x="68" y="1465"/>
                      <a:pt x="75" y="1465"/>
                    </a:cubicBezTo>
                    <a:cubicBezTo>
                      <a:pt x="81" y="1465"/>
                      <a:pt x="88" y="1464"/>
                      <a:pt x="94" y="1462"/>
                    </a:cubicBezTo>
                    <a:lnTo>
                      <a:pt x="3102" y="774"/>
                    </a:lnTo>
                    <a:cubicBezTo>
                      <a:pt x="3833" y="609"/>
                      <a:pt x="4590" y="437"/>
                      <a:pt x="5290" y="147"/>
                    </a:cubicBezTo>
                    <a:cubicBezTo>
                      <a:pt x="5320" y="135"/>
                      <a:pt x="5337" y="104"/>
                      <a:pt x="5332" y="71"/>
                    </a:cubicBezTo>
                    <a:cubicBezTo>
                      <a:pt x="5327" y="40"/>
                      <a:pt x="5300" y="16"/>
                      <a:pt x="5268" y="13"/>
                    </a:cubicBezTo>
                    <a:cubicBezTo>
                      <a:pt x="5150" y="5"/>
                      <a:pt x="5032" y="1"/>
                      <a:pt x="4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59;p38">
                <a:extLst>
                  <a:ext uri="{FF2B5EF4-FFF2-40B4-BE49-F238E27FC236}">
                    <a16:creationId xmlns:a16="http://schemas.microsoft.com/office/drawing/2014/main" id="{804718B1-8052-FD21-839A-197045B8688A}"/>
                  </a:ext>
                </a:extLst>
              </p:cNvPr>
              <p:cNvSpPr/>
              <p:nvPr/>
            </p:nvSpPr>
            <p:spPr>
              <a:xfrm>
                <a:off x="3292020" y="1670208"/>
                <a:ext cx="338906" cy="59611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1182" extrusionOk="0">
                    <a:moveTo>
                      <a:pt x="5868" y="141"/>
                    </a:moveTo>
                    <a:cubicBezTo>
                      <a:pt x="6006" y="141"/>
                      <a:pt x="6139" y="144"/>
                      <a:pt x="6266" y="152"/>
                    </a:cubicBezTo>
                    <a:cubicBezTo>
                      <a:pt x="5526" y="332"/>
                      <a:pt x="4325" y="509"/>
                      <a:pt x="3485" y="632"/>
                    </a:cubicBezTo>
                    <a:cubicBezTo>
                      <a:pt x="3276" y="663"/>
                      <a:pt x="3090" y="691"/>
                      <a:pt x="2945" y="712"/>
                    </a:cubicBezTo>
                    <a:cubicBezTo>
                      <a:pt x="2476" y="787"/>
                      <a:pt x="1984" y="831"/>
                      <a:pt x="1508" y="877"/>
                    </a:cubicBezTo>
                    <a:cubicBezTo>
                      <a:pt x="1341" y="892"/>
                      <a:pt x="1168" y="909"/>
                      <a:pt x="997" y="927"/>
                    </a:cubicBezTo>
                    <a:cubicBezTo>
                      <a:pt x="2587" y="508"/>
                      <a:pt x="4482" y="141"/>
                      <a:pt x="5868" y="141"/>
                    </a:cubicBezTo>
                    <a:close/>
                    <a:moveTo>
                      <a:pt x="5873" y="0"/>
                    </a:moveTo>
                    <a:cubicBezTo>
                      <a:pt x="4193" y="0"/>
                      <a:pt x="1789" y="529"/>
                      <a:pt x="57" y="1043"/>
                    </a:cubicBezTo>
                    <a:cubicBezTo>
                      <a:pt x="21" y="1054"/>
                      <a:pt x="0" y="1090"/>
                      <a:pt x="7" y="1126"/>
                    </a:cubicBezTo>
                    <a:cubicBezTo>
                      <a:pt x="13" y="1151"/>
                      <a:pt x="29" y="1170"/>
                      <a:pt x="50" y="1177"/>
                    </a:cubicBezTo>
                    <a:cubicBezTo>
                      <a:pt x="59" y="1180"/>
                      <a:pt x="69" y="1181"/>
                      <a:pt x="79" y="1181"/>
                    </a:cubicBezTo>
                    <a:cubicBezTo>
                      <a:pt x="82" y="1181"/>
                      <a:pt x="85" y="1181"/>
                      <a:pt x="88" y="1181"/>
                    </a:cubicBezTo>
                    <a:cubicBezTo>
                      <a:pt x="556" y="1108"/>
                      <a:pt x="1047" y="1062"/>
                      <a:pt x="1523" y="1017"/>
                    </a:cubicBezTo>
                    <a:cubicBezTo>
                      <a:pt x="2000" y="971"/>
                      <a:pt x="2494" y="924"/>
                      <a:pt x="2967" y="851"/>
                    </a:cubicBezTo>
                    <a:cubicBezTo>
                      <a:pt x="3114" y="829"/>
                      <a:pt x="3298" y="802"/>
                      <a:pt x="3508" y="771"/>
                    </a:cubicBezTo>
                    <a:cubicBezTo>
                      <a:pt x="4507" y="625"/>
                      <a:pt x="6017" y="401"/>
                      <a:pt x="6669" y="185"/>
                    </a:cubicBezTo>
                    <a:cubicBezTo>
                      <a:pt x="6700" y="175"/>
                      <a:pt x="6720" y="144"/>
                      <a:pt x="6717" y="111"/>
                    </a:cubicBezTo>
                    <a:cubicBezTo>
                      <a:pt x="6713" y="79"/>
                      <a:pt x="6689" y="52"/>
                      <a:pt x="6657" y="48"/>
                    </a:cubicBezTo>
                    <a:cubicBezTo>
                      <a:pt x="6421" y="15"/>
                      <a:pt x="6157" y="0"/>
                      <a:pt x="58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0;p38">
                <a:extLst>
                  <a:ext uri="{FF2B5EF4-FFF2-40B4-BE49-F238E27FC236}">
                    <a16:creationId xmlns:a16="http://schemas.microsoft.com/office/drawing/2014/main" id="{FF22BDC2-0979-3BF7-4165-A4593160C354}"/>
                  </a:ext>
                </a:extLst>
              </p:cNvPr>
              <p:cNvSpPr/>
              <p:nvPr/>
            </p:nvSpPr>
            <p:spPr>
              <a:xfrm>
                <a:off x="3260415" y="1380490"/>
                <a:ext cx="49273" cy="340218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746" extrusionOk="0">
                    <a:moveTo>
                      <a:pt x="177" y="449"/>
                    </a:moveTo>
                    <a:lnTo>
                      <a:pt x="177" y="449"/>
                    </a:lnTo>
                    <a:cubicBezTo>
                      <a:pt x="621" y="1784"/>
                      <a:pt x="782" y="3930"/>
                      <a:pt x="789" y="5737"/>
                    </a:cubicBezTo>
                    <a:cubicBezTo>
                      <a:pt x="761" y="5566"/>
                      <a:pt x="733" y="5396"/>
                      <a:pt x="704" y="5230"/>
                    </a:cubicBezTo>
                    <a:cubicBezTo>
                      <a:pt x="626" y="4759"/>
                      <a:pt x="543" y="4273"/>
                      <a:pt x="492" y="3801"/>
                    </a:cubicBezTo>
                    <a:cubicBezTo>
                      <a:pt x="476" y="3655"/>
                      <a:pt x="455" y="3469"/>
                      <a:pt x="430" y="3258"/>
                    </a:cubicBezTo>
                    <a:cubicBezTo>
                      <a:pt x="333" y="2415"/>
                      <a:pt x="195" y="1209"/>
                      <a:pt x="177" y="449"/>
                    </a:cubicBezTo>
                    <a:close/>
                    <a:moveTo>
                      <a:pt x="109" y="1"/>
                    </a:moveTo>
                    <a:cubicBezTo>
                      <a:pt x="106" y="1"/>
                      <a:pt x="102" y="1"/>
                      <a:pt x="98" y="2"/>
                    </a:cubicBezTo>
                    <a:cubicBezTo>
                      <a:pt x="66" y="7"/>
                      <a:pt x="41" y="35"/>
                      <a:pt x="40" y="67"/>
                    </a:cubicBezTo>
                    <a:cubicBezTo>
                      <a:pt x="0" y="752"/>
                      <a:pt x="175" y="2270"/>
                      <a:pt x="291" y="3274"/>
                    </a:cubicBezTo>
                    <a:cubicBezTo>
                      <a:pt x="316" y="3485"/>
                      <a:pt x="337" y="3669"/>
                      <a:pt x="353" y="3816"/>
                    </a:cubicBezTo>
                    <a:cubicBezTo>
                      <a:pt x="403" y="4291"/>
                      <a:pt x="486" y="4780"/>
                      <a:pt x="566" y="5254"/>
                    </a:cubicBezTo>
                    <a:cubicBezTo>
                      <a:pt x="646" y="5724"/>
                      <a:pt x="728" y="6211"/>
                      <a:pt x="779" y="6682"/>
                    </a:cubicBezTo>
                    <a:cubicBezTo>
                      <a:pt x="781" y="6709"/>
                      <a:pt x="800" y="6731"/>
                      <a:pt x="822" y="6740"/>
                    </a:cubicBezTo>
                    <a:cubicBezTo>
                      <a:pt x="832" y="6744"/>
                      <a:pt x="842" y="6745"/>
                      <a:pt x="850" y="6745"/>
                    </a:cubicBezTo>
                    <a:cubicBezTo>
                      <a:pt x="887" y="6744"/>
                      <a:pt x="917" y="6714"/>
                      <a:pt x="919" y="6677"/>
                    </a:cubicBezTo>
                    <a:cubicBezTo>
                      <a:pt x="977" y="4564"/>
                      <a:pt x="816" y="1561"/>
                      <a:pt x="175" y="43"/>
                    </a:cubicBezTo>
                    <a:cubicBezTo>
                      <a:pt x="163" y="18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1;p38">
                <a:extLst>
                  <a:ext uri="{FF2B5EF4-FFF2-40B4-BE49-F238E27FC236}">
                    <a16:creationId xmlns:a16="http://schemas.microsoft.com/office/drawing/2014/main" id="{45965B18-487D-EB67-9DCF-FB909CDA987C}"/>
                  </a:ext>
                </a:extLst>
              </p:cNvPr>
              <p:cNvSpPr/>
              <p:nvPr/>
            </p:nvSpPr>
            <p:spPr>
              <a:xfrm>
                <a:off x="3121370" y="1848613"/>
                <a:ext cx="355045" cy="60065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1191" extrusionOk="0">
                    <a:moveTo>
                      <a:pt x="1092" y="195"/>
                    </a:moveTo>
                    <a:cubicBezTo>
                      <a:pt x="2806" y="291"/>
                      <a:pt x="5196" y="466"/>
                      <a:pt x="6580" y="1020"/>
                    </a:cubicBezTo>
                    <a:cubicBezTo>
                      <a:pt x="6587" y="1023"/>
                      <a:pt x="6594" y="1026"/>
                      <a:pt x="6599" y="1027"/>
                    </a:cubicBezTo>
                    <a:cubicBezTo>
                      <a:pt x="5581" y="950"/>
                      <a:pt x="3627" y="685"/>
                      <a:pt x="2892" y="544"/>
                    </a:cubicBezTo>
                    <a:lnTo>
                      <a:pt x="1092" y="195"/>
                    </a:lnTo>
                    <a:close/>
                    <a:moveTo>
                      <a:pt x="74" y="0"/>
                    </a:moveTo>
                    <a:cubicBezTo>
                      <a:pt x="39" y="0"/>
                      <a:pt x="9" y="28"/>
                      <a:pt x="4" y="63"/>
                    </a:cubicBezTo>
                    <a:cubicBezTo>
                      <a:pt x="0" y="95"/>
                      <a:pt x="20" y="125"/>
                      <a:pt x="48" y="136"/>
                    </a:cubicBezTo>
                    <a:cubicBezTo>
                      <a:pt x="52" y="137"/>
                      <a:pt x="57" y="138"/>
                      <a:pt x="60" y="141"/>
                    </a:cubicBezTo>
                    <a:lnTo>
                      <a:pt x="2865" y="683"/>
                    </a:lnTo>
                    <a:cubicBezTo>
                      <a:pt x="3707" y="846"/>
                      <a:pt x="6140" y="1170"/>
                      <a:pt x="6961" y="1190"/>
                    </a:cubicBezTo>
                    <a:cubicBezTo>
                      <a:pt x="6993" y="1190"/>
                      <a:pt x="7023" y="1167"/>
                      <a:pt x="7030" y="1136"/>
                    </a:cubicBezTo>
                    <a:cubicBezTo>
                      <a:pt x="7039" y="1104"/>
                      <a:pt x="7024" y="1072"/>
                      <a:pt x="6996" y="1057"/>
                    </a:cubicBezTo>
                    <a:cubicBezTo>
                      <a:pt x="5538" y="290"/>
                      <a:pt x="2414" y="125"/>
                      <a:pt x="548" y="26"/>
                    </a:cubicBezTo>
                    <a:cubicBezTo>
                      <a:pt x="379" y="17"/>
                      <a:pt x="222" y="8"/>
                      <a:pt x="78" y="1"/>
                    </a:cubicBezTo>
                    <a:cubicBezTo>
                      <a:pt x="77" y="0"/>
                      <a:pt x="75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62;p38">
                <a:extLst>
                  <a:ext uri="{FF2B5EF4-FFF2-40B4-BE49-F238E27FC236}">
                    <a16:creationId xmlns:a16="http://schemas.microsoft.com/office/drawing/2014/main" id="{18B16886-5967-F83E-A0EA-2F37B9BA64C1}"/>
                  </a:ext>
                </a:extLst>
              </p:cNvPr>
              <p:cNvSpPr/>
              <p:nvPr/>
            </p:nvSpPr>
            <p:spPr>
              <a:xfrm>
                <a:off x="3053487" y="1506019"/>
                <a:ext cx="79835" cy="351061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961" extrusionOk="0">
                    <a:moveTo>
                      <a:pt x="186" y="429"/>
                    </a:moveTo>
                    <a:lnTo>
                      <a:pt x="186" y="429"/>
                    </a:lnTo>
                    <a:cubicBezTo>
                      <a:pt x="822" y="1777"/>
                      <a:pt x="1133" y="4166"/>
                      <a:pt x="1326" y="5880"/>
                    </a:cubicBezTo>
                    <a:lnTo>
                      <a:pt x="877" y="4102"/>
                    </a:lnTo>
                    <a:cubicBezTo>
                      <a:pt x="695" y="3377"/>
                      <a:pt x="318" y="1442"/>
                      <a:pt x="186" y="429"/>
                    </a:cubicBezTo>
                    <a:close/>
                    <a:moveTo>
                      <a:pt x="74" y="0"/>
                    </a:moveTo>
                    <a:cubicBezTo>
                      <a:pt x="67" y="0"/>
                      <a:pt x="60" y="1"/>
                      <a:pt x="52" y="4"/>
                    </a:cubicBezTo>
                    <a:cubicBezTo>
                      <a:pt x="21" y="14"/>
                      <a:pt x="1" y="44"/>
                      <a:pt x="3" y="76"/>
                    </a:cubicBezTo>
                    <a:cubicBezTo>
                      <a:pt x="69" y="894"/>
                      <a:pt x="530" y="3306"/>
                      <a:pt x="740" y="4137"/>
                    </a:cubicBezTo>
                    <a:lnTo>
                      <a:pt x="1439" y="6907"/>
                    </a:lnTo>
                    <a:cubicBezTo>
                      <a:pt x="1446" y="6929"/>
                      <a:pt x="1461" y="6947"/>
                      <a:pt x="1482" y="6955"/>
                    </a:cubicBezTo>
                    <a:cubicBezTo>
                      <a:pt x="1491" y="6959"/>
                      <a:pt x="1502" y="6960"/>
                      <a:pt x="1512" y="6960"/>
                    </a:cubicBezTo>
                    <a:cubicBezTo>
                      <a:pt x="1515" y="6960"/>
                      <a:pt x="1518" y="6960"/>
                      <a:pt x="1521" y="6960"/>
                    </a:cubicBezTo>
                    <a:cubicBezTo>
                      <a:pt x="1557" y="6952"/>
                      <a:pt x="1582" y="6919"/>
                      <a:pt x="1578" y="6883"/>
                    </a:cubicBezTo>
                    <a:cubicBezTo>
                      <a:pt x="1563" y="6739"/>
                      <a:pt x="1544" y="6583"/>
                      <a:pt x="1526" y="6414"/>
                    </a:cubicBezTo>
                    <a:cubicBezTo>
                      <a:pt x="1322" y="4556"/>
                      <a:pt x="982" y="1447"/>
                      <a:pt x="134" y="35"/>
                    </a:cubicBezTo>
                    <a:cubicBezTo>
                      <a:pt x="121" y="13"/>
                      <a:pt x="98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63;p38">
                <a:extLst>
                  <a:ext uri="{FF2B5EF4-FFF2-40B4-BE49-F238E27FC236}">
                    <a16:creationId xmlns:a16="http://schemas.microsoft.com/office/drawing/2014/main" id="{3849681B-93EF-4DE4-8B38-546BC4E0343A}"/>
                  </a:ext>
                </a:extLst>
              </p:cNvPr>
              <p:cNvSpPr/>
              <p:nvPr/>
            </p:nvSpPr>
            <p:spPr>
              <a:xfrm>
                <a:off x="3054849" y="1911957"/>
                <a:ext cx="327458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2258" extrusionOk="0">
                    <a:moveTo>
                      <a:pt x="1196" y="381"/>
                    </a:moveTo>
                    <a:lnTo>
                      <a:pt x="1196" y="381"/>
                    </a:lnTo>
                    <a:cubicBezTo>
                      <a:pt x="2348" y="643"/>
                      <a:pt x="3725" y="1007"/>
                      <a:pt x="4862" y="1462"/>
                    </a:cubicBezTo>
                    <a:cubicBezTo>
                      <a:pt x="5306" y="1639"/>
                      <a:pt x="5711" y="1830"/>
                      <a:pt x="6055" y="2035"/>
                    </a:cubicBezTo>
                    <a:cubicBezTo>
                      <a:pt x="5368" y="1856"/>
                      <a:pt x="4323" y="1478"/>
                      <a:pt x="3524" y="1189"/>
                    </a:cubicBezTo>
                    <a:cubicBezTo>
                      <a:pt x="3236" y="1084"/>
                      <a:pt x="2986" y="995"/>
                      <a:pt x="2803" y="932"/>
                    </a:cubicBezTo>
                    <a:lnTo>
                      <a:pt x="1196" y="381"/>
                    </a:lnTo>
                    <a:close/>
                    <a:moveTo>
                      <a:pt x="76" y="1"/>
                    </a:moveTo>
                    <a:cubicBezTo>
                      <a:pt x="46" y="1"/>
                      <a:pt x="18" y="22"/>
                      <a:pt x="10" y="53"/>
                    </a:cubicBezTo>
                    <a:cubicBezTo>
                      <a:pt x="0" y="87"/>
                      <a:pt x="19" y="123"/>
                      <a:pt x="51" y="137"/>
                    </a:cubicBezTo>
                    <a:cubicBezTo>
                      <a:pt x="52" y="137"/>
                      <a:pt x="52" y="137"/>
                      <a:pt x="52" y="138"/>
                    </a:cubicBezTo>
                    <a:lnTo>
                      <a:pt x="2754" y="1064"/>
                    </a:lnTo>
                    <a:cubicBezTo>
                      <a:pt x="2937" y="1127"/>
                      <a:pt x="3186" y="1217"/>
                      <a:pt x="3475" y="1321"/>
                    </a:cubicBezTo>
                    <a:cubicBezTo>
                      <a:pt x="4444" y="1672"/>
                      <a:pt x="5771" y="2151"/>
                      <a:pt x="6403" y="2256"/>
                    </a:cubicBezTo>
                    <a:cubicBezTo>
                      <a:pt x="6407" y="2257"/>
                      <a:pt x="6411" y="2257"/>
                      <a:pt x="6414" y="2257"/>
                    </a:cubicBezTo>
                    <a:cubicBezTo>
                      <a:pt x="6442" y="2257"/>
                      <a:pt x="6468" y="2240"/>
                      <a:pt x="6480" y="2213"/>
                    </a:cubicBezTo>
                    <a:cubicBezTo>
                      <a:pt x="6492" y="2184"/>
                      <a:pt x="6482" y="2149"/>
                      <a:pt x="6456" y="2129"/>
                    </a:cubicBezTo>
                    <a:cubicBezTo>
                      <a:pt x="5012" y="1091"/>
                      <a:pt x="1848" y="351"/>
                      <a:pt x="90" y="2"/>
                    </a:cubicBezTo>
                    <a:cubicBezTo>
                      <a:pt x="86" y="1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64;p38">
                <a:extLst>
                  <a:ext uri="{FF2B5EF4-FFF2-40B4-BE49-F238E27FC236}">
                    <a16:creationId xmlns:a16="http://schemas.microsoft.com/office/drawing/2014/main" id="{10C5E0EA-E6FC-0AC9-F144-8869179E2386}"/>
                  </a:ext>
                </a:extLst>
              </p:cNvPr>
              <p:cNvSpPr/>
              <p:nvPr/>
            </p:nvSpPr>
            <p:spPr>
              <a:xfrm>
                <a:off x="2891293" y="1581568"/>
                <a:ext cx="173992" cy="341226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6766" extrusionOk="0">
                    <a:moveTo>
                      <a:pt x="304" y="441"/>
                    </a:moveTo>
                    <a:lnTo>
                      <a:pt x="304" y="441"/>
                    </a:lnTo>
                    <a:cubicBezTo>
                      <a:pt x="1313" y="1666"/>
                      <a:pt x="2241" y="3839"/>
                      <a:pt x="2872" y="5546"/>
                    </a:cubicBezTo>
                    <a:lnTo>
                      <a:pt x="2007" y="3838"/>
                    </a:lnTo>
                    <a:cubicBezTo>
                      <a:pt x="1912" y="3647"/>
                      <a:pt x="1775" y="3388"/>
                      <a:pt x="1615" y="3088"/>
                    </a:cubicBezTo>
                    <a:cubicBezTo>
                      <a:pt x="1175" y="2254"/>
                      <a:pt x="597" y="1164"/>
                      <a:pt x="304" y="441"/>
                    </a:cubicBezTo>
                    <a:close/>
                    <a:moveTo>
                      <a:pt x="88" y="1"/>
                    </a:moveTo>
                    <a:cubicBezTo>
                      <a:pt x="74" y="1"/>
                      <a:pt x="60" y="4"/>
                      <a:pt x="47" y="12"/>
                    </a:cubicBezTo>
                    <a:cubicBezTo>
                      <a:pt x="15" y="31"/>
                      <a:pt x="1" y="69"/>
                      <a:pt x="11" y="104"/>
                    </a:cubicBezTo>
                    <a:cubicBezTo>
                      <a:pt x="216" y="779"/>
                      <a:pt x="943" y="2157"/>
                      <a:pt x="1475" y="3163"/>
                    </a:cubicBezTo>
                    <a:cubicBezTo>
                      <a:pt x="1634" y="3462"/>
                      <a:pt x="1770" y="3720"/>
                      <a:pt x="1867" y="3910"/>
                    </a:cubicBezTo>
                    <a:lnTo>
                      <a:pt x="3290" y="6723"/>
                    </a:lnTo>
                    <a:cubicBezTo>
                      <a:pt x="3299" y="6740"/>
                      <a:pt x="3315" y="6754"/>
                      <a:pt x="3331" y="6760"/>
                    </a:cubicBezTo>
                    <a:cubicBezTo>
                      <a:pt x="3341" y="6764"/>
                      <a:pt x="3351" y="6766"/>
                      <a:pt x="3361" y="6766"/>
                    </a:cubicBezTo>
                    <a:cubicBezTo>
                      <a:pt x="3371" y="6766"/>
                      <a:pt x="3382" y="6764"/>
                      <a:pt x="3392" y="6760"/>
                    </a:cubicBezTo>
                    <a:cubicBezTo>
                      <a:pt x="3430" y="6744"/>
                      <a:pt x="3449" y="6700"/>
                      <a:pt x="3436" y="6660"/>
                    </a:cubicBezTo>
                    <a:cubicBezTo>
                      <a:pt x="2803" y="4792"/>
                      <a:pt x="1535" y="1444"/>
                      <a:pt x="144" y="24"/>
                    </a:cubicBezTo>
                    <a:cubicBezTo>
                      <a:pt x="130" y="9"/>
                      <a:pt x="109" y="1"/>
                      <a:pt x="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65;p38">
                <a:extLst>
                  <a:ext uri="{FF2B5EF4-FFF2-40B4-BE49-F238E27FC236}">
                    <a16:creationId xmlns:a16="http://schemas.microsoft.com/office/drawing/2014/main" id="{0DC65D83-95AF-C514-0218-5D9A69AC7D45}"/>
                  </a:ext>
                </a:extLst>
              </p:cNvPr>
              <p:cNvSpPr/>
              <p:nvPr/>
            </p:nvSpPr>
            <p:spPr>
              <a:xfrm>
                <a:off x="2783517" y="1717688"/>
                <a:ext cx="254835" cy="236478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4689" extrusionOk="0">
                    <a:moveTo>
                      <a:pt x="383" y="317"/>
                    </a:moveTo>
                    <a:cubicBezTo>
                      <a:pt x="1604" y="1036"/>
                      <a:pt x="3079" y="2553"/>
                      <a:pt x="4168" y="3784"/>
                    </a:cubicBezTo>
                    <a:lnTo>
                      <a:pt x="2913" y="2640"/>
                    </a:lnTo>
                    <a:cubicBezTo>
                      <a:pt x="2770" y="2510"/>
                      <a:pt x="2571" y="2334"/>
                      <a:pt x="2340" y="2131"/>
                    </a:cubicBezTo>
                    <a:cubicBezTo>
                      <a:pt x="1703" y="1568"/>
                      <a:pt x="869" y="833"/>
                      <a:pt x="383" y="317"/>
                    </a:cubicBezTo>
                    <a:close/>
                    <a:moveTo>
                      <a:pt x="76" y="0"/>
                    </a:moveTo>
                    <a:cubicBezTo>
                      <a:pt x="55" y="0"/>
                      <a:pt x="35" y="10"/>
                      <a:pt x="21" y="27"/>
                    </a:cubicBezTo>
                    <a:cubicBezTo>
                      <a:pt x="2" y="53"/>
                      <a:pt x="1" y="89"/>
                      <a:pt x="21" y="115"/>
                    </a:cubicBezTo>
                    <a:cubicBezTo>
                      <a:pt x="416" y="620"/>
                      <a:pt x="1475" y="1554"/>
                      <a:pt x="2247" y="2236"/>
                    </a:cubicBezTo>
                    <a:cubicBezTo>
                      <a:pt x="2478" y="2438"/>
                      <a:pt x="2676" y="2614"/>
                      <a:pt x="2818" y="2743"/>
                    </a:cubicBezTo>
                    <a:lnTo>
                      <a:pt x="4928" y="4671"/>
                    </a:lnTo>
                    <a:cubicBezTo>
                      <a:pt x="4935" y="4676"/>
                      <a:pt x="4941" y="4681"/>
                      <a:pt x="4949" y="4683"/>
                    </a:cubicBezTo>
                    <a:cubicBezTo>
                      <a:pt x="4957" y="4686"/>
                      <a:pt x="4965" y="4688"/>
                      <a:pt x="4974" y="4688"/>
                    </a:cubicBezTo>
                    <a:cubicBezTo>
                      <a:pt x="4992" y="4688"/>
                      <a:pt x="5010" y="4681"/>
                      <a:pt x="5024" y="4666"/>
                    </a:cubicBezTo>
                    <a:cubicBezTo>
                      <a:pt x="5051" y="4641"/>
                      <a:pt x="5053" y="4599"/>
                      <a:pt x="5029" y="4570"/>
                    </a:cubicBezTo>
                    <a:cubicBezTo>
                      <a:pt x="3880" y="3195"/>
                      <a:pt x="1711" y="775"/>
                      <a:pt x="106" y="7"/>
                    </a:cubicBezTo>
                    <a:cubicBezTo>
                      <a:pt x="96" y="3"/>
                      <a:pt x="86" y="0"/>
                      <a:pt x="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66;p38">
                <a:extLst>
                  <a:ext uri="{FF2B5EF4-FFF2-40B4-BE49-F238E27FC236}">
                    <a16:creationId xmlns:a16="http://schemas.microsoft.com/office/drawing/2014/main" id="{A0A87C6A-0738-1114-3B0A-578EA0407B65}"/>
                  </a:ext>
                </a:extLst>
              </p:cNvPr>
              <p:cNvSpPr/>
              <p:nvPr/>
            </p:nvSpPr>
            <p:spPr>
              <a:xfrm>
                <a:off x="3021210" y="1945949"/>
                <a:ext cx="386969" cy="142321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822" extrusionOk="0">
                    <a:moveTo>
                      <a:pt x="1517" y="491"/>
                    </a:moveTo>
                    <a:lnTo>
                      <a:pt x="1517" y="491"/>
                    </a:lnTo>
                    <a:cubicBezTo>
                      <a:pt x="2762" y="828"/>
                      <a:pt x="4312" y="1320"/>
                      <a:pt x="5582" y="1828"/>
                    </a:cubicBezTo>
                    <a:cubicBezTo>
                      <a:pt x="6210" y="2079"/>
                      <a:pt x="6768" y="2333"/>
                      <a:pt x="7190" y="2576"/>
                    </a:cubicBezTo>
                    <a:cubicBezTo>
                      <a:pt x="6440" y="2350"/>
                      <a:pt x="5131" y="1834"/>
                      <a:pt x="4123" y="1439"/>
                    </a:cubicBezTo>
                    <a:cubicBezTo>
                      <a:pt x="3548" y="1212"/>
                      <a:pt x="3052" y="1017"/>
                      <a:pt x="2802" y="932"/>
                    </a:cubicBezTo>
                    <a:lnTo>
                      <a:pt x="1517" y="491"/>
                    </a:lnTo>
                    <a:close/>
                    <a:moveTo>
                      <a:pt x="77" y="0"/>
                    </a:moveTo>
                    <a:cubicBezTo>
                      <a:pt x="46" y="0"/>
                      <a:pt x="18" y="21"/>
                      <a:pt x="10" y="52"/>
                    </a:cubicBezTo>
                    <a:cubicBezTo>
                      <a:pt x="0" y="88"/>
                      <a:pt x="19" y="124"/>
                      <a:pt x="51" y="136"/>
                    </a:cubicBezTo>
                    <a:cubicBezTo>
                      <a:pt x="52" y="136"/>
                      <a:pt x="53" y="137"/>
                      <a:pt x="54" y="139"/>
                    </a:cubicBezTo>
                    <a:lnTo>
                      <a:pt x="2757" y="1064"/>
                    </a:lnTo>
                    <a:cubicBezTo>
                      <a:pt x="3004" y="1149"/>
                      <a:pt x="3499" y="1343"/>
                      <a:pt x="4072" y="1569"/>
                    </a:cubicBezTo>
                    <a:cubicBezTo>
                      <a:pt x="5314" y="2058"/>
                      <a:pt x="7019" y="2727"/>
                      <a:pt x="7584" y="2821"/>
                    </a:cubicBezTo>
                    <a:cubicBezTo>
                      <a:pt x="7587" y="2821"/>
                      <a:pt x="7591" y="2821"/>
                      <a:pt x="7595" y="2821"/>
                    </a:cubicBezTo>
                    <a:cubicBezTo>
                      <a:pt x="7623" y="2821"/>
                      <a:pt x="7648" y="2805"/>
                      <a:pt x="7660" y="2778"/>
                    </a:cubicBezTo>
                    <a:cubicBezTo>
                      <a:pt x="7672" y="2748"/>
                      <a:pt x="7662" y="2713"/>
                      <a:pt x="7636" y="2693"/>
                    </a:cubicBezTo>
                    <a:cubicBezTo>
                      <a:pt x="6821" y="2107"/>
                      <a:pt x="5176" y="1491"/>
                      <a:pt x="3940" y="1078"/>
                    </a:cubicBezTo>
                    <a:cubicBezTo>
                      <a:pt x="2355" y="547"/>
                      <a:pt x="865" y="156"/>
                      <a:pt x="91" y="2"/>
                    </a:cubicBezTo>
                    <a:cubicBezTo>
                      <a:pt x="87" y="1"/>
                      <a:pt x="82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67;p38">
                <a:extLst>
                  <a:ext uri="{FF2B5EF4-FFF2-40B4-BE49-F238E27FC236}">
                    <a16:creationId xmlns:a16="http://schemas.microsoft.com/office/drawing/2014/main" id="{F9C66D1A-A367-7CC4-D873-E4DEEFEBA6FD}"/>
                  </a:ext>
                </a:extLst>
              </p:cNvPr>
              <p:cNvSpPr/>
              <p:nvPr/>
            </p:nvSpPr>
            <p:spPr>
              <a:xfrm>
                <a:off x="3237670" y="1743762"/>
                <a:ext cx="331291" cy="25821"/>
              </a:xfrm>
              <a:custGeom>
                <a:avLst/>
                <a:gdLst/>
                <a:ahLst/>
                <a:cxnLst/>
                <a:rect l="l" t="t" r="r" b="b"/>
                <a:pathLst>
                  <a:path w="6569" h="512" extrusionOk="0">
                    <a:moveTo>
                      <a:pt x="4283" y="140"/>
                    </a:moveTo>
                    <a:cubicBezTo>
                      <a:pt x="4948" y="140"/>
                      <a:pt x="5582" y="184"/>
                      <a:pt x="6118" y="297"/>
                    </a:cubicBezTo>
                    <a:cubicBezTo>
                      <a:pt x="5429" y="361"/>
                      <a:pt x="4395" y="369"/>
                      <a:pt x="3612" y="369"/>
                    </a:cubicBezTo>
                    <a:cubicBezTo>
                      <a:pt x="3436" y="369"/>
                      <a:pt x="3273" y="369"/>
                      <a:pt x="3129" y="369"/>
                    </a:cubicBezTo>
                    <a:lnTo>
                      <a:pt x="1153" y="363"/>
                    </a:lnTo>
                    <a:cubicBezTo>
                      <a:pt x="2099" y="249"/>
                      <a:pt x="3231" y="140"/>
                      <a:pt x="4283" y="140"/>
                    </a:cubicBezTo>
                    <a:close/>
                    <a:moveTo>
                      <a:pt x="4279" y="1"/>
                    </a:moveTo>
                    <a:cubicBezTo>
                      <a:pt x="2781" y="1"/>
                      <a:pt x="1134" y="220"/>
                      <a:pt x="73" y="360"/>
                    </a:cubicBezTo>
                    <a:lnTo>
                      <a:pt x="63" y="362"/>
                    </a:lnTo>
                    <a:cubicBezTo>
                      <a:pt x="27" y="366"/>
                      <a:pt x="0" y="399"/>
                      <a:pt x="2" y="436"/>
                    </a:cubicBezTo>
                    <a:cubicBezTo>
                      <a:pt x="4" y="464"/>
                      <a:pt x="22" y="487"/>
                      <a:pt x="47" y="497"/>
                    </a:cubicBezTo>
                    <a:cubicBezTo>
                      <a:pt x="54" y="499"/>
                      <a:pt x="63" y="500"/>
                      <a:pt x="72" y="503"/>
                    </a:cubicBezTo>
                    <a:lnTo>
                      <a:pt x="3128" y="510"/>
                    </a:lnTo>
                    <a:cubicBezTo>
                      <a:pt x="3289" y="511"/>
                      <a:pt x="3475" y="512"/>
                      <a:pt x="3675" y="512"/>
                    </a:cubicBezTo>
                    <a:cubicBezTo>
                      <a:pt x="4614" y="512"/>
                      <a:pt x="5880" y="497"/>
                      <a:pt x="6507" y="393"/>
                    </a:cubicBezTo>
                    <a:cubicBezTo>
                      <a:pt x="6540" y="388"/>
                      <a:pt x="6563" y="360"/>
                      <a:pt x="6565" y="328"/>
                    </a:cubicBezTo>
                    <a:cubicBezTo>
                      <a:pt x="6569" y="295"/>
                      <a:pt x="6548" y="265"/>
                      <a:pt x="6517" y="256"/>
                    </a:cubicBezTo>
                    <a:cubicBezTo>
                      <a:pt x="5902" y="69"/>
                      <a:pt x="5114" y="1"/>
                      <a:pt x="42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68;p38">
                <a:extLst>
                  <a:ext uri="{FF2B5EF4-FFF2-40B4-BE49-F238E27FC236}">
                    <a16:creationId xmlns:a16="http://schemas.microsoft.com/office/drawing/2014/main" id="{20067D0B-07A4-1D74-BB1D-516AA0377BDC}"/>
                  </a:ext>
                </a:extLst>
              </p:cNvPr>
              <p:cNvSpPr/>
              <p:nvPr/>
            </p:nvSpPr>
            <p:spPr>
              <a:xfrm>
                <a:off x="3199088" y="1435967"/>
                <a:ext cx="48768" cy="328568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515" extrusionOk="0">
                    <a:moveTo>
                      <a:pt x="166" y="442"/>
                    </a:moveTo>
                    <a:lnTo>
                      <a:pt x="166" y="442"/>
                    </a:lnTo>
                    <a:cubicBezTo>
                      <a:pt x="653" y="1770"/>
                      <a:pt x="772" y="3810"/>
                      <a:pt x="811" y="5365"/>
                    </a:cubicBezTo>
                    <a:lnTo>
                      <a:pt x="523" y="3410"/>
                    </a:lnTo>
                    <a:cubicBezTo>
                      <a:pt x="409" y="2635"/>
                      <a:pt x="211" y="1288"/>
                      <a:pt x="166" y="442"/>
                    </a:cubicBezTo>
                    <a:close/>
                    <a:moveTo>
                      <a:pt x="88" y="0"/>
                    </a:moveTo>
                    <a:cubicBezTo>
                      <a:pt x="83" y="0"/>
                      <a:pt x="78" y="0"/>
                      <a:pt x="73" y="1"/>
                    </a:cubicBezTo>
                    <a:cubicBezTo>
                      <a:pt x="41" y="8"/>
                      <a:pt x="19" y="36"/>
                      <a:pt x="17" y="69"/>
                    </a:cubicBezTo>
                    <a:cubicBezTo>
                      <a:pt x="1" y="840"/>
                      <a:pt x="250" y="2523"/>
                      <a:pt x="383" y="3428"/>
                    </a:cubicBezTo>
                    <a:lnTo>
                      <a:pt x="827" y="6453"/>
                    </a:lnTo>
                    <a:cubicBezTo>
                      <a:pt x="831" y="6479"/>
                      <a:pt x="849" y="6500"/>
                      <a:pt x="871" y="6509"/>
                    </a:cubicBezTo>
                    <a:cubicBezTo>
                      <a:pt x="879" y="6512"/>
                      <a:pt x="888" y="6514"/>
                      <a:pt x="896" y="6514"/>
                    </a:cubicBezTo>
                    <a:cubicBezTo>
                      <a:pt x="898" y="6514"/>
                      <a:pt x="900" y="6514"/>
                      <a:pt x="902" y="6514"/>
                    </a:cubicBezTo>
                    <a:cubicBezTo>
                      <a:pt x="938" y="6512"/>
                      <a:pt x="967" y="6481"/>
                      <a:pt x="967" y="6443"/>
                    </a:cubicBezTo>
                    <a:lnTo>
                      <a:pt x="967" y="6432"/>
                    </a:lnTo>
                    <a:cubicBezTo>
                      <a:pt x="948" y="4766"/>
                      <a:pt x="914" y="1665"/>
                      <a:pt x="151" y="40"/>
                    </a:cubicBezTo>
                    <a:cubicBezTo>
                      <a:pt x="140" y="14"/>
                      <a:pt x="115" y="0"/>
                      <a:pt x="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69;p38">
                <a:extLst>
                  <a:ext uri="{FF2B5EF4-FFF2-40B4-BE49-F238E27FC236}">
                    <a16:creationId xmlns:a16="http://schemas.microsoft.com/office/drawing/2014/main" id="{50C231F9-0F1E-1E3F-7189-A45204B5256C}"/>
                  </a:ext>
                </a:extLst>
              </p:cNvPr>
              <p:cNvSpPr/>
              <p:nvPr/>
            </p:nvSpPr>
            <p:spPr>
              <a:xfrm>
                <a:off x="3081377" y="1884925"/>
                <a:ext cx="344404" cy="90173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1788" extrusionOk="0">
                    <a:moveTo>
                      <a:pt x="1296" y="299"/>
                    </a:moveTo>
                    <a:cubicBezTo>
                      <a:pt x="2777" y="518"/>
                      <a:pt x="4651" y="891"/>
                      <a:pt x="5944" y="1408"/>
                    </a:cubicBezTo>
                    <a:cubicBezTo>
                      <a:pt x="6093" y="1468"/>
                      <a:pt x="6234" y="1530"/>
                      <a:pt x="6368" y="1595"/>
                    </a:cubicBezTo>
                    <a:cubicBezTo>
                      <a:pt x="5696" y="1470"/>
                      <a:pt x="4657" y="1180"/>
                      <a:pt x="3859" y="956"/>
                    </a:cubicBezTo>
                    <a:cubicBezTo>
                      <a:pt x="3452" y="840"/>
                      <a:pt x="3100" y="742"/>
                      <a:pt x="2867" y="685"/>
                    </a:cubicBezTo>
                    <a:lnTo>
                      <a:pt x="1296" y="299"/>
                    </a:lnTo>
                    <a:close/>
                    <a:moveTo>
                      <a:pt x="76" y="0"/>
                    </a:moveTo>
                    <a:cubicBezTo>
                      <a:pt x="43" y="0"/>
                      <a:pt x="13" y="25"/>
                      <a:pt x="7" y="58"/>
                    </a:cubicBezTo>
                    <a:cubicBezTo>
                      <a:pt x="1" y="93"/>
                      <a:pt x="19" y="125"/>
                      <a:pt x="50" y="136"/>
                    </a:cubicBezTo>
                    <a:cubicBezTo>
                      <a:pt x="52" y="137"/>
                      <a:pt x="55" y="138"/>
                      <a:pt x="57" y="138"/>
                    </a:cubicBezTo>
                    <a:cubicBezTo>
                      <a:pt x="58" y="138"/>
                      <a:pt x="58" y="138"/>
                      <a:pt x="59" y="137"/>
                    </a:cubicBezTo>
                    <a:lnTo>
                      <a:pt x="2832" y="820"/>
                    </a:lnTo>
                    <a:cubicBezTo>
                      <a:pt x="3063" y="877"/>
                      <a:pt x="3413" y="975"/>
                      <a:pt x="3819" y="1089"/>
                    </a:cubicBezTo>
                    <a:cubicBezTo>
                      <a:pt x="4859" y="1380"/>
                      <a:pt x="6151" y="1743"/>
                      <a:pt x="6745" y="1787"/>
                    </a:cubicBezTo>
                    <a:cubicBezTo>
                      <a:pt x="6747" y="1787"/>
                      <a:pt x="6750" y="1787"/>
                      <a:pt x="6752" y="1787"/>
                    </a:cubicBezTo>
                    <a:cubicBezTo>
                      <a:pt x="6781" y="1787"/>
                      <a:pt x="6808" y="1767"/>
                      <a:pt x="6818" y="1738"/>
                    </a:cubicBezTo>
                    <a:cubicBezTo>
                      <a:pt x="6828" y="1707"/>
                      <a:pt x="6815" y="1673"/>
                      <a:pt x="6787" y="1657"/>
                    </a:cubicBezTo>
                    <a:cubicBezTo>
                      <a:pt x="5260" y="753"/>
                      <a:pt x="1855" y="191"/>
                      <a:pt x="84" y="1"/>
                    </a:cubicBezTo>
                    <a:cubicBezTo>
                      <a:pt x="81" y="0"/>
                      <a:pt x="79" y="0"/>
                      <a:pt x="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0;p38">
                <a:extLst>
                  <a:ext uri="{FF2B5EF4-FFF2-40B4-BE49-F238E27FC236}">
                    <a16:creationId xmlns:a16="http://schemas.microsoft.com/office/drawing/2014/main" id="{3EF7FF6C-3A7F-9634-F73E-791EA45F6DE7}"/>
                  </a:ext>
                </a:extLst>
              </p:cNvPr>
              <p:cNvSpPr/>
              <p:nvPr/>
            </p:nvSpPr>
            <p:spPr>
              <a:xfrm>
                <a:off x="2988983" y="1550098"/>
                <a:ext cx="99806" cy="341277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767" extrusionOk="0">
                    <a:moveTo>
                      <a:pt x="211" y="450"/>
                    </a:moveTo>
                    <a:lnTo>
                      <a:pt x="211" y="450"/>
                    </a:lnTo>
                    <a:cubicBezTo>
                      <a:pt x="861" y="1712"/>
                      <a:pt x="1354" y="3838"/>
                      <a:pt x="1646" y="5482"/>
                    </a:cubicBezTo>
                    <a:lnTo>
                      <a:pt x="1216" y="3923"/>
                    </a:lnTo>
                    <a:cubicBezTo>
                      <a:pt x="1152" y="3691"/>
                      <a:pt x="1044" y="3342"/>
                      <a:pt x="919" y="2938"/>
                    </a:cubicBezTo>
                    <a:cubicBezTo>
                      <a:pt x="673" y="2147"/>
                      <a:pt x="353" y="1117"/>
                      <a:pt x="211" y="450"/>
                    </a:cubicBezTo>
                    <a:close/>
                    <a:moveTo>
                      <a:pt x="74" y="0"/>
                    </a:moveTo>
                    <a:cubicBezTo>
                      <a:pt x="66" y="0"/>
                      <a:pt x="58" y="1"/>
                      <a:pt x="51" y="4"/>
                    </a:cubicBezTo>
                    <a:cubicBezTo>
                      <a:pt x="21" y="14"/>
                      <a:pt x="0" y="45"/>
                      <a:pt x="4" y="77"/>
                    </a:cubicBezTo>
                    <a:cubicBezTo>
                      <a:pt x="65" y="671"/>
                      <a:pt x="463" y="1953"/>
                      <a:pt x="783" y="2983"/>
                    </a:cubicBezTo>
                    <a:cubicBezTo>
                      <a:pt x="908" y="3385"/>
                      <a:pt x="1016" y="3733"/>
                      <a:pt x="1079" y="3961"/>
                    </a:cubicBezTo>
                    <a:lnTo>
                      <a:pt x="1838" y="6716"/>
                    </a:lnTo>
                    <a:cubicBezTo>
                      <a:pt x="1843" y="6738"/>
                      <a:pt x="1860" y="6754"/>
                      <a:pt x="1880" y="6763"/>
                    </a:cubicBezTo>
                    <a:cubicBezTo>
                      <a:pt x="1888" y="6765"/>
                      <a:pt x="1898" y="6767"/>
                      <a:pt x="1907" y="6767"/>
                    </a:cubicBezTo>
                    <a:cubicBezTo>
                      <a:pt x="1910" y="6767"/>
                      <a:pt x="1914" y="6767"/>
                      <a:pt x="1918" y="6766"/>
                    </a:cubicBezTo>
                    <a:cubicBezTo>
                      <a:pt x="1954" y="6758"/>
                      <a:pt x="1979" y="6723"/>
                      <a:pt x="1974" y="6687"/>
                    </a:cubicBezTo>
                    <a:cubicBezTo>
                      <a:pt x="1736" y="4922"/>
                      <a:pt x="1080" y="1535"/>
                      <a:pt x="133" y="32"/>
                    </a:cubicBezTo>
                    <a:cubicBezTo>
                      <a:pt x="120" y="11"/>
                      <a:pt x="98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1;p38">
                <a:extLst>
                  <a:ext uri="{FF2B5EF4-FFF2-40B4-BE49-F238E27FC236}">
                    <a16:creationId xmlns:a16="http://schemas.microsoft.com/office/drawing/2014/main" id="{E34A980C-8B6E-DE0F-CCA1-74E73F5BF1F9}"/>
                  </a:ext>
                </a:extLst>
              </p:cNvPr>
              <p:cNvSpPr/>
              <p:nvPr/>
            </p:nvSpPr>
            <p:spPr>
              <a:xfrm>
                <a:off x="3523425" y="1393805"/>
                <a:ext cx="292307" cy="114532"/>
              </a:xfrm>
              <a:custGeom>
                <a:avLst/>
                <a:gdLst/>
                <a:ahLst/>
                <a:cxnLst/>
                <a:rect l="l" t="t" r="r" b="b"/>
                <a:pathLst>
                  <a:path w="5796" h="2271" extrusionOk="0">
                    <a:moveTo>
                      <a:pt x="5356" y="188"/>
                    </a:moveTo>
                    <a:lnTo>
                      <a:pt x="5356" y="188"/>
                    </a:lnTo>
                    <a:cubicBezTo>
                      <a:pt x="4741" y="514"/>
                      <a:pt x="4070" y="761"/>
                      <a:pt x="3417" y="1000"/>
                    </a:cubicBezTo>
                    <a:lnTo>
                      <a:pt x="3184" y="1087"/>
                    </a:lnTo>
                    <a:cubicBezTo>
                      <a:pt x="2698" y="1267"/>
                      <a:pt x="2154" y="1434"/>
                      <a:pt x="1628" y="1599"/>
                    </a:cubicBezTo>
                    <a:cubicBezTo>
                      <a:pt x="1401" y="1670"/>
                      <a:pt x="1172" y="1742"/>
                      <a:pt x="946" y="1814"/>
                    </a:cubicBezTo>
                    <a:cubicBezTo>
                      <a:pt x="2280" y="1093"/>
                      <a:pt x="3824" y="342"/>
                      <a:pt x="5356" y="188"/>
                    </a:cubicBezTo>
                    <a:close/>
                    <a:moveTo>
                      <a:pt x="5707" y="1"/>
                    </a:moveTo>
                    <a:cubicBezTo>
                      <a:pt x="5706" y="1"/>
                      <a:pt x="5705" y="1"/>
                      <a:pt x="5704" y="1"/>
                    </a:cubicBezTo>
                    <a:cubicBezTo>
                      <a:pt x="3763" y="74"/>
                      <a:pt x="1794" y="1159"/>
                      <a:pt x="213" y="2031"/>
                    </a:cubicBezTo>
                    <a:lnTo>
                      <a:pt x="54" y="2119"/>
                    </a:lnTo>
                    <a:cubicBezTo>
                      <a:pt x="17" y="2140"/>
                      <a:pt x="1" y="2184"/>
                      <a:pt x="19" y="2224"/>
                    </a:cubicBezTo>
                    <a:cubicBezTo>
                      <a:pt x="27" y="2243"/>
                      <a:pt x="44" y="2257"/>
                      <a:pt x="62" y="2265"/>
                    </a:cubicBezTo>
                    <a:cubicBezTo>
                      <a:pt x="71" y="2269"/>
                      <a:pt x="81" y="2271"/>
                      <a:pt x="91" y="2271"/>
                    </a:cubicBezTo>
                    <a:cubicBezTo>
                      <a:pt x="100" y="2271"/>
                      <a:pt x="110" y="2269"/>
                      <a:pt x="119" y="2264"/>
                    </a:cubicBezTo>
                    <a:cubicBezTo>
                      <a:pt x="606" y="2084"/>
                      <a:pt x="1151" y="1915"/>
                      <a:pt x="1676" y="1752"/>
                    </a:cubicBezTo>
                    <a:cubicBezTo>
                      <a:pt x="2206" y="1587"/>
                      <a:pt x="2751" y="1417"/>
                      <a:pt x="3241" y="1236"/>
                    </a:cubicBezTo>
                    <a:lnTo>
                      <a:pt x="3474" y="1150"/>
                    </a:lnTo>
                    <a:cubicBezTo>
                      <a:pt x="4245" y="867"/>
                      <a:pt x="5041" y="574"/>
                      <a:pt x="5749" y="151"/>
                    </a:cubicBezTo>
                    <a:cubicBezTo>
                      <a:pt x="5781" y="133"/>
                      <a:pt x="5795" y="94"/>
                      <a:pt x="5785" y="59"/>
                    </a:cubicBezTo>
                    <a:cubicBezTo>
                      <a:pt x="5775" y="23"/>
                      <a:pt x="5742" y="1"/>
                      <a:pt x="57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72;p38">
                <a:extLst>
                  <a:ext uri="{FF2B5EF4-FFF2-40B4-BE49-F238E27FC236}">
                    <a16:creationId xmlns:a16="http://schemas.microsoft.com/office/drawing/2014/main" id="{73C8CCC7-2596-BFED-4102-29E5E01F0317}"/>
                  </a:ext>
                </a:extLst>
              </p:cNvPr>
              <p:cNvSpPr/>
              <p:nvPr/>
            </p:nvSpPr>
            <p:spPr>
              <a:xfrm>
                <a:off x="3519441" y="1194946"/>
                <a:ext cx="46499" cy="310563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158" extrusionOk="0">
                    <a:moveTo>
                      <a:pt x="252" y="446"/>
                    </a:moveTo>
                    <a:cubicBezTo>
                      <a:pt x="652" y="1933"/>
                      <a:pt x="495" y="3643"/>
                      <a:pt x="295" y="5147"/>
                    </a:cubicBezTo>
                    <a:cubicBezTo>
                      <a:pt x="281" y="4909"/>
                      <a:pt x="268" y="4669"/>
                      <a:pt x="253" y="4433"/>
                    </a:cubicBezTo>
                    <a:cubicBezTo>
                      <a:pt x="220" y="3883"/>
                      <a:pt x="185" y="3314"/>
                      <a:pt x="181" y="2795"/>
                    </a:cubicBezTo>
                    <a:lnTo>
                      <a:pt x="179" y="2546"/>
                    </a:lnTo>
                    <a:cubicBezTo>
                      <a:pt x="172" y="1852"/>
                      <a:pt x="165" y="1136"/>
                      <a:pt x="252" y="446"/>
                    </a:cubicBezTo>
                    <a:close/>
                    <a:moveTo>
                      <a:pt x="227" y="0"/>
                    </a:moveTo>
                    <a:cubicBezTo>
                      <a:pt x="225" y="0"/>
                      <a:pt x="222" y="0"/>
                      <a:pt x="220" y="0"/>
                    </a:cubicBezTo>
                    <a:cubicBezTo>
                      <a:pt x="182" y="3"/>
                      <a:pt x="153" y="29"/>
                      <a:pt x="146" y="66"/>
                    </a:cubicBezTo>
                    <a:cubicBezTo>
                      <a:pt x="1" y="878"/>
                      <a:pt x="9" y="1726"/>
                      <a:pt x="16" y="2547"/>
                    </a:cubicBezTo>
                    <a:lnTo>
                      <a:pt x="20" y="2795"/>
                    </a:lnTo>
                    <a:cubicBezTo>
                      <a:pt x="23" y="3318"/>
                      <a:pt x="58" y="3890"/>
                      <a:pt x="92" y="4441"/>
                    </a:cubicBezTo>
                    <a:cubicBezTo>
                      <a:pt x="125" y="4991"/>
                      <a:pt x="160" y="5560"/>
                      <a:pt x="164" y="6079"/>
                    </a:cubicBezTo>
                    <a:cubicBezTo>
                      <a:pt x="164" y="6112"/>
                      <a:pt x="185" y="6141"/>
                      <a:pt x="214" y="6152"/>
                    </a:cubicBezTo>
                    <a:cubicBezTo>
                      <a:pt x="222" y="6155"/>
                      <a:pt x="232" y="6157"/>
                      <a:pt x="239" y="6157"/>
                    </a:cubicBezTo>
                    <a:cubicBezTo>
                      <a:pt x="241" y="6157"/>
                      <a:pt x="244" y="6158"/>
                      <a:pt x="246" y="6158"/>
                    </a:cubicBezTo>
                    <a:cubicBezTo>
                      <a:pt x="285" y="6158"/>
                      <a:pt x="318" y="6128"/>
                      <a:pt x="325" y="6089"/>
                    </a:cubicBezTo>
                    <a:lnTo>
                      <a:pt x="351" y="5909"/>
                    </a:lnTo>
                    <a:cubicBezTo>
                      <a:pt x="605" y="4123"/>
                      <a:pt x="922" y="1899"/>
                      <a:pt x="303" y="54"/>
                    </a:cubicBezTo>
                    <a:cubicBezTo>
                      <a:pt x="291" y="21"/>
                      <a:pt x="261" y="0"/>
                      <a:pt x="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73;p38">
                <a:extLst>
                  <a:ext uri="{FF2B5EF4-FFF2-40B4-BE49-F238E27FC236}">
                    <a16:creationId xmlns:a16="http://schemas.microsoft.com/office/drawing/2014/main" id="{87BDBEAD-EA31-7761-086D-ED7EF567EE82}"/>
                  </a:ext>
                </a:extLst>
              </p:cNvPr>
              <p:cNvSpPr/>
              <p:nvPr/>
            </p:nvSpPr>
            <p:spPr>
              <a:xfrm>
                <a:off x="3356945" y="1589537"/>
                <a:ext cx="300981" cy="87753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1740" extrusionOk="0">
                    <a:moveTo>
                      <a:pt x="5521" y="163"/>
                    </a:moveTo>
                    <a:lnTo>
                      <a:pt x="5521" y="163"/>
                    </a:lnTo>
                    <a:cubicBezTo>
                      <a:pt x="4878" y="429"/>
                      <a:pt x="4188" y="612"/>
                      <a:pt x="3516" y="790"/>
                    </a:cubicBezTo>
                    <a:lnTo>
                      <a:pt x="3275" y="853"/>
                    </a:lnTo>
                    <a:cubicBezTo>
                      <a:pt x="2773" y="986"/>
                      <a:pt x="2216" y="1103"/>
                      <a:pt x="1676" y="1217"/>
                    </a:cubicBezTo>
                    <a:cubicBezTo>
                      <a:pt x="1446" y="1265"/>
                      <a:pt x="1211" y="1315"/>
                      <a:pt x="978" y="1365"/>
                    </a:cubicBezTo>
                    <a:cubicBezTo>
                      <a:pt x="2374" y="773"/>
                      <a:pt x="3981" y="171"/>
                      <a:pt x="5521" y="163"/>
                    </a:cubicBezTo>
                    <a:close/>
                    <a:moveTo>
                      <a:pt x="5554" y="1"/>
                    </a:moveTo>
                    <a:cubicBezTo>
                      <a:pt x="3710" y="1"/>
                      <a:pt x="1788" y="835"/>
                      <a:pt x="225" y="1513"/>
                    </a:cubicBezTo>
                    <a:lnTo>
                      <a:pt x="60" y="1585"/>
                    </a:lnTo>
                    <a:cubicBezTo>
                      <a:pt x="20" y="1602"/>
                      <a:pt x="1" y="1646"/>
                      <a:pt x="15" y="1686"/>
                    </a:cubicBezTo>
                    <a:cubicBezTo>
                      <a:pt x="23" y="1709"/>
                      <a:pt x="41" y="1726"/>
                      <a:pt x="62" y="1734"/>
                    </a:cubicBezTo>
                    <a:cubicBezTo>
                      <a:pt x="71" y="1738"/>
                      <a:pt x="80" y="1740"/>
                      <a:pt x="90" y="1740"/>
                    </a:cubicBezTo>
                    <a:cubicBezTo>
                      <a:pt x="98" y="1740"/>
                      <a:pt x="105" y="1739"/>
                      <a:pt x="112" y="1736"/>
                    </a:cubicBezTo>
                    <a:cubicBezTo>
                      <a:pt x="614" y="1603"/>
                      <a:pt x="1172" y="1487"/>
                      <a:pt x="1711" y="1373"/>
                    </a:cubicBezTo>
                    <a:cubicBezTo>
                      <a:pt x="2253" y="1260"/>
                      <a:pt x="2812" y="1142"/>
                      <a:pt x="3316" y="1007"/>
                    </a:cubicBezTo>
                    <a:lnTo>
                      <a:pt x="3557" y="944"/>
                    </a:lnTo>
                    <a:cubicBezTo>
                      <a:pt x="4350" y="734"/>
                      <a:pt x="5171" y="517"/>
                      <a:pt x="5915" y="163"/>
                    </a:cubicBezTo>
                    <a:cubicBezTo>
                      <a:pt x="5948" y="148"/>
                      <a:pt x="5967" y="111"/>
                      <a:pt x="5959" y="75"/>
                    </a:cubicBezTo>
                    <a:cubicBezTo>
                      <a:pt x="5952" y="39"/>
                      <a:pt x="5921" y="13"/>
                      <a:pt x="5884" y="10"/>
                    </a:cubicBezTo>
                    <a:cubicBezTo>
                      <a:pt x="5775" y="4"/>
                      <a:pt x="5664" y="1"/>
                      <a:pt x="55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74;p38">
                <a:extLst>
                  <a:ext uri="{FF2B5EF4-FFF2-40B4-BE49-F238E27FC236}">
                    <a16:creationId xmlns:a16="http://schemas.microsoft.com/office/drawing/2014/main" id="{DD70A25B-2E5A-7807-415F-9B648E32C394}"/>
                  </a:ext>
                </a:extLst>
              </p:cNvPr>
              <p:cNvSpPr/>
              <p:nvPr/>
            </p:nvSpPr>
            <p:spPr>
              <a:xfrm>
                <a:off x="3335964" y="1356434"/>
                <a:ext cx="50937" cy="309403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6135" extrusionOk="0">
                    <a:moveTo>
                      <a:pt x="213" y="445"/>
                    </a:moveTo>
                    <a:lnTo>
                      <a:pt x="213" y="445"/>
                    </a:lnTo>
                    <a:cubicBezTo>
                      <a:pt x="743" y="1890"/>
                      <a:pt x="742" y="3606"/>
                      <a:pt x="675" y="5119"/>
                    </a:cubicBezTo>
                    <a:cubicBezTo>
                      <a:pt x="642" y="4884"/>
                      <a:pt x="606" y="4648"/>
                      <a:pt x="571" y="4414"/>
                    </a:cubicBezTo>
                    <a:cubicBezTo>
                      <a:pt x="488" y="3870"/>
                      <a:pt x="403" y="3306"/>
                      <a:pt x="353" y="2790"/>
                    </a:cubicBezTo>
                    <a:lnTo>
                      <a:pt x="328" y="2541"/>
                    </a:lnTo>
                    <a:cubicBezTo>
                      <a:pt x="259" y="1852"/>
                      <a:pt x="188" y="1140"/>
                      <a:pt x="213" y="445"/>
                    </a:cubicBezTo>
                    <a:close/>
                    <a:moveTo>
                      <a:pt x="154" y="1"/>
                    </a:moveTo>
                    <a:cubicBezTo>
                      <a:pt x="149" y="1"/>
                      <a:pt x="145" y="1"/>
                      <a:pt x="141" y="2"/>
                    </a:cubicBezTo>
                    <a:cubicBezTo>
                      <a:pt x="104" y="8"/>
                      <a:pt x="76" y="38"/>
                      <a:pt x="73" y="74"/>
                    </a:cubicBezTo>
                    <a:cubicBezTo>
                      <a:pt x="1" y="896"/>
                      <a:pt x="85" y="1740"/>
                      <a:pt x="166" y="2557"/>
                    </a:cubicBezTo>
                    <a:lnTo>
                      <a:pt x="190" y="2804"/>
                    </a:lnTo>
                    <a:cubicBezTo>
                      <a:pt x="242" y="3323"/>
                      <a:pt x="328" y="3890"/>
                      <a:pt x="411" y="4438"/>
                    </a:cubicBezTo>
                    <a:cubicBezTo>
                      <a:pt x="493" y="4983"/>
                      <a:pt x="578" y="5545"/>
                      <a:pt x="629" y="6062"/>
                    </a:cubicBezTo>
                    <a:cubicBezTo>
                      <a:pt x="632" y="6093"/>
                      <a:pt x="653" y="6118"/>
                      <a:pt x="679" y="6129"/>
                    </a:cubicBezTo>
                    <a:cubicBezTo>
                      <a:pt x="688" y="6131"/>
                      <a:pt x="697" y="6134"/>
                      <a:pt x="706" y="6134"/>
                    </a:cubicBezTo>
                    <a:cubicBezTo>
                      <a:pt x="708" y="6134"/>
                      <a:pt x="709" y="6134"/>
                      <a:pt x="710" y="6134"/>
                    </a:cubicBezTo>
                    <a:cubicBezTo>
                      <a:pt x="753" y="6132"/>
                      <a:pt x="787" y="6100"/>
                      <a:pt x="789" y="6057"/>
                    </a:cubicBezTo>
                    <a:lnTo>
                      <a:pt x="798" y="5876"/>
                    </a:lnTo>
                    <a:cubicBezTo>
                      <a:pt x="893" y="4073"/>
                      <a:pt x="1009" y="1829"/>
                      <a:pt x="226" y="49"/>
                    </a:cubicBezTo>
                    <a:cubicBezTo>
                      <a:pt x="215" y="20"/>
                      <a:pt x="185" y="1"/>
                      <a:pt x="1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75;p38">
                <a:extLst>
                  <a:ext uri="{FF2B5EF4-FFF2-40B4-BE49-F238E27FC236}">
                    <a16:creationId xmlns:a16="http://schemas.microsoft.com/office/drawing/2014/main" id="{6DFC4124-C9A3-6619-D56C-2D4DA6C69096}"/>
                  </a:ext>
                </a:extLst>
              </p:cNvPr>
              <p:cNvSpPr/>
              <p:nvPr/>
            </p:nvSpPr>
            <p:spPr>
              <a:xfrm>
                <a:off x="3171232" y="1793669"/>
                <a:ext cx="353128" cy="30613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607" extrusionOk="0">
                    <a:moveTo>
                      <a:pt x="3692" y="160"/>
                    </a:moveTo>
                    <a:cubicBezTo>
                      <a:pt x="4863" y="160"/>
                      <a:pt x="5848" y="268"/>
                      <a:pt x="6509" y="406"/>
                    </a:cubicBezTo>
                    <a:cubicBezTo>
                      <a:pt x="6222" y="436"/>
                      <a:pt x="5889" y="446"/>
                      <a:pt x="5544" y="446"/>
                    </a:cubicBezTo>
                    <a:cubicBezTo>
                      <a:pt x="5223" y="446"/>
                      <a:pt x="4891" y="437"/>
                      <a:pt x="4575" y="429"/>
                    </a:cubicBezTo>
                    <a:cubicBezTo>
                      <a:pt x="4282" y="422"/>
                      <a:pt x="4001" y="415"/>
                      <a:pt x="3753" y="415"/>
                    </a:cubicBezTo>
                    <a:cubicBezTo>
                      <a:pt x="3641" y="415"/>
                      <a:pt x="3537" y="417"/>
                      <a:pt x="3441" y="420"/>
                    </a:cubicBezTo>
                    <a:cubicBezTo>
                      <a:pt x="3327" y="425"/>
                      <a:pt x="3209" y="427"/>
                      <a:pt x="3089" y="427"/>
                    </a:cubicBezTo>
                    <a:cubicBezTo>
                      <a:pt x="2666" y="427"/>
                      <a:pt x="2213" y="402"/>
                      <a:pt x="1769" y="378"/>
                    </a:cubicBezTo>
                    <a:cubicBezTo>
                      <a:pt x="1526" y="364"/>
                      <a:pt x="1280" y="351"/>
                      <a:pt x="1037" y="342"/>
                    </a:cubicBezTo>
                    <a:cubicBezTo>
                      <a:pt x="1981" y="212"/>
                      <a:pt x="2881" y="160"/>
                      <a:pt x="3692" y="160"/>
                    </a:cubicBezTo>
                    <a:close/>
                    <a:moveTo>
                      <a:pt x="3861" y="0"/>
                    </a:moveTo>
                    <a:cubicBezTo>
                      <a:pt x="2431" y="0"/>
                      <a:pt x="1004" y="159"/>
                      <a:pt x="70" y="336"/>
                    </a:cubicBezTo>
                    <a:cubicBezTo>
                      <a:pt x="28" y="344"/>
                      <a:pt x="1" y="383"/>
                      <a:pt x="6" y="424"/>
                    </a:cubicBezTo>
                    <a:cubicBezTo>
                      <a:pt x="9" y="455"/>
                      <a:pt x="28" y="480"/>
                      <a:pt x="55" y="490"/>
                    </a:cubicBezTo>
                    <a:cubicBezTo>
                      <a:pt x="66" y="494"/>
                      <a:pt x="76" y="497"/>
                      <a:pt x="86" y="497"/>
                    </a:cubicBezTo>
                    <a:cubicBezTo>
                      <a:pt x="200" y="492"/>
                      <a:pt x="318" y="490"/>
                      <a:pt x="438" y="490"/>
                    </a:cubicBezTo>
                    <a:cubicBezTo>
                      <a:pt x="862" y="490"/>
                      <a:pt x="1317" y="515"/>
                      <a:pt x="1759" y="539"/>
                    </a:cubicBezTo>
                    <a:cubicBezTo>
                      <a:pt x="2205" y="563"/>
                      <a:pt x="2662" y="588"/>
                      <a:pt x="3090" y="588"/>
                    </a:cubicBezTo>
                    <a:cubicBezTo>
                      <a:pt x="3212" y="588"/>
                      <a:pt x="3330" y="586"/>
                      <a:pt x="3446" y="581"/>
                    </a:cubicBezTo>
                    <a:cubicBezTo>
                      <a:pt x="3541" y="578"/>
                      <a:pt x="3644" y="577"/>
                      <a:pt x="3754" y="577"/>
                    </a:cubicBezTo>
                    <a:cubicBezTo>
                      <a:pt x="4000" y="577"/>
                      <a:pt x="4279" y="584"/>
                      <a:pt x="4570" y="591"/>
                    </a:cubicBezTo>
                    <a:cubicBezTo>
                      <a:pt x="4886" y="599"/>
                      <a:pt x="5218" y="607"/>
                      <a:pt x="5540" y="607"/>
                    </a:cubicBezTo>
                    <a:cubicBezTo>
                      <a:pt x="6069" y="607"/>
                      <a:pt x="6572" y="585"/>
                      <a:pt x="6938" y="502"/>
                    </a:cubicBezTo>
                    <a:cubicBezTo>
                      <a:pt x="6973" y="494"/>
                      <a:pt x="6999" y="462"/>
                      <a:pt x="7000" y="425"/>
                    </a:cubicBezTo>
                    <a:cubicBezTo>
                      <a:pt x="7001" y="388"/>
                      <a:pt x="6978" y="354"/>
                      <a:pt x="6942" y="346"/>
                    </a:cubicBezTo>
                    <a:cubicBezTo>
                      <a:pt x="6062" y="94"/>
                      <a:pt x="4960" y="0"/>
                      <a:pt x="3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76;p38">
                <a:extLst>
                  <a:ext uri="{FF2B5EF4-FFF2-40B4-BE49-F238E27FC236}">
                    <a16:creationId xmlns:a16="http://schemas.microsoft.com/office/drawing/2014/main" id="{BF8A851E-C809-0291-6746-FDA52D61E897}"/>
                  </a:ext>
                </a:extLst>
              </p:cNvPr>
              <p:cNvSpPr/>
              <p:nvPr/>
            </p:nvSpPr>
            <p:spPr>
              <a:xfrm>
                <a:off x="3141241" y="1467791"/>
                <a:ext cx="49172" cy="3518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6977" extrusionOk="0">
                    <a:moveTo>
                      <a:pt x="217" y="492"/>
                    </a:moveTo>
                    <a:lnTo>
                      <a:pt x="217" y="492"/>
                    </a:lnTo>
                    <a:cubicBezTo>
                      <a:pt x="533" y="1590"/>
                      <a:pt x="837" y="3619"/>
                      <a:pt x="699" y="5943"/>
                    </a:cubicBezTo>
                    <a:cubicBezTo>
                      <a:pt x="671" y="5701"/>
                      <a:pt x="639" y="5455"/>
                      <a:pt x="608" y="5215"/>
                    </a:cubicBezTo>
                    <a:cubicBezTo>
                      <a:pt x="532" y="4650"/>
                      <a:pt x="456" y="4067"/>
                      <a:pt x="437" y="3550"/>
                    </a:cubicBezTo>
                    <a:cubicBezTo>
                      <a:pt x="425" y="3241"/>
                      <a:pt x="383" y="2843"/>
                      <a:pt x="341" y="2422"/>
                    </a:cubicBezTo>
                    <a:cubicBezTo>
                      <a:pt x="275" y="1770"/>
                      <a:pt x="201" y="1050"/>
                      <a:pt x="217" y="492"/>
                    </a:cubicBezTo>
                    <a:close/>
                    <a:moveTo>
                      <a:pt x="169" y="1"/>
                    </a:moveTo>
                    <a:cubicBezTo>
                      <a:pt x="166" y="1"/>
                      <a:pt x="163" y="1"/>
                      <a:pt x="160" y="1"/>
                    </a:cubicBezTo>
                    <a:cubicBezTo>
                      <a:pt x="124" y="6"/>
                      <a:pt x="94" y="33"/>
                      <a:pt x="88" y="70"/>
                    </a:cubicBezTo>
                    <a:cubicBezTo>
                      <a:pt x="0" y="668"/>
                      <a:pt x="97" y="1609"/>
                      <a:pt x="180" y="2437"/>
                    </a:cubicBezTo>
                    <a:cubicBezTo>
                      <a:pt x="223" y="2857"/>
                      <a:pt x="263" y="3254"/>
                      <a:pt x="275" y="3557"/>
                    </a:cubicBezTo>
                    <a:cubicBezTo>
                      <a:pt x="294" y="4081"/>
                      <a:pt x="371" y="4668"/>
                      <a:pt x="445" y="5236"/>
                    </a:cubicBezTo>
                    <a:cubicBezTo>
                      <a:pt x="521" y="5800"/>
                      <a:pt x="597" y="6384"/>
                      <a:pt x="616" y="6900"/>
                    </a:cubicBezTo>
                    <a:cubicBezTo>
                      <a:pt x="618" y="6933"/>
                      <a:pt x="639" y="6960"/>
                      <a:pt x="667" y="6972"/>
                    </a:cubicBezTo>
                    <a:cubicBezTo>
                      <a:pt x="673" y="6975"/>
                      <a:pt x="680" y="6976"/>
                      <a:pt x="686" y="6976"/>
                    </a:cubicBezTo>
                    <a:cubicBezTo>
                      <a:pt x="689" y="6976"/>
                      <a:pt x="691" y="6976"/>
                      <a:pt x="694" y="6975"/>
                    </a:cubicBezTo>
                    <a:cubicBezTo>
                      <a:pt x="695" y="6976"/>
                      <a:pt x="697" y="6976"/>
                      <a:pt x="699" y="6976"/>
                    </a:cubicBezTo>
                    <a:cubicBezTo>
                      <a:pt x="738" y="6976"/>
                      <a:pt x="771" y="6945"/>
                      <a:pt x="776" y="6905"/>
                    </a:cubicBezTo>
                    <a:cubicBezTo>
                      <a:pt x="962" y="5232"/>
                      <a:pt x="975" y="2030"/>
                      <a:pt x="244" y="53"/>
                    </a:cubicBezTo>
                    <a:cubicBezTo>
                      <a:pt x="232" y="22"/>
                      <a:pt x="202" y="1"/>
                      <a:pt x="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87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FA472A-6888-7B4F-BB7A-AD7017C9BD3A}"/>
              </a:ext>
            </a:extLst>
          </p:cNvPr>
          <p:cNvSpPr txBox="1"/>
          <p:nvPr/>
        </p:nvSpPr>
        <p:spPr>
          <a:xfrm>
            <a:off x="584209" y="728098"/>
            <a:ext cx="4114801" cy="427809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1. Did you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walk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supermarket? Yes, I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  A          B		                  C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2. Though he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rode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motorcycle,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he didn’t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       A		 B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wear a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helmet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C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3. There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red light, so you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cross the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A			B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road.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It's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dangerous.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C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Lan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attend the music festival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A	B		            C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Sunday?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film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boring.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she watched it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A	B	        C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the end.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F9643-4B5B-87D6-665D-154C2B648905}"/>
              </a:ext>
            </a:extLst>
          </p:cNvPr>
          <p:cNvSpPr txBox="1"/>
          <p:nvPr/>
        </p:nvSpPr>
        <p:spPr>
          <a:xfrm>
            <a:off x="318271" y="238602"/>
            <a:ext cx="850745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mbria" panose="02040503050406030204" pitchFamily="18" charset="0"/>
              </a:rPr>
              <a:t>Ex 4: Which of the underlined parts in each question is incorrect? Find and correct it.</a:t>
            </a:r>
            <a:endParaRPr lang="en-VN" sz="1800" dirty="0">
              <a:latin typeface="Cambria" panose="02040503050406030204" pitchFamily="18" charset="0"/>
            </a:endParaRPr>
          </a:p>
        </p:txBody>
      </p:sp>
      <p:pic>
        <p:nvPicPr>
          <p:cNvPr id="10" name="Picture 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B314E3B3-95C5-0FA3-B14A-0BC7C4B53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09" y="1441341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CFFA6D1C-6075-64A9-5BD8-1390324C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63" y="948324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AC0BF5B9-AE9A-2E49-9781-519BAF0C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47" y="2402021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41B78736-D4CD-FF40-25E3-804A3E0E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27" y="3384682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0D13764D-14BC-8C06-9C8C-4C52A591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9" y="4355665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2C9202-5E6F-D910-190A-485F6F5DEB44}"/>
              </a:ext>
            </a:extLst>
          </p:cNvPr>
          <p:cNvSpPr txBox="1"/>
          <p:nvPr/>
        </p:nvSpPr>
        <p:spPr>
          <a:xfrm>
            <a:off x="5190386" y="740549"/>
            <a:ext cx="10390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do → did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B069F-F43F-6C0D-C5B6-68A11189D9BB}"/>
              </a:ext>
            </a:extLst>
          </p:cNvPr>
          <p:cNvSpPr txBox="1"/>
          <p:nvPr/>
        </p:nvSpPr>
        <p:spPr>
          <a:xfrm>
            <a:off x="5189585" y="1256675"/>
            <a:ext cx="9188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but → x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CB561E-8878-8974-FDA4-D61FBF78FCB2}"/>
              </a:ext>
            </a:extLst>
          </p:cNvPr>
          <p:cNvSpPr txBox="1"/>
          <p:nvPr/>
        </p:nvSpPr>
        <p:spPr>
          <a:xfrm>
            <a:off x="5189585" y="2168687"/>
            <a:ext cx="200888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should → shouldn't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BB2CD-11FD-96FF-11C6-9925A551586E}"/>
              </a:ext>
            </a:extLst>
          </p:cNvPr>
          <p:cNvSpPr txBox="1"/>
          <p:nvPr/>
        </p:nvSpPr>
        <p:spPr>
          <a:xfrm>
            <a:off x="5189585" y="3080699"/>
            <a:ext cx="79701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→ x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FE1D4F-E866-16CE-CACE-0E1EFA5868F8}"/>
              </a:ext>
            </a:extLst>
          </p:cNvPr>
          <p:cNvSpPr txBox="1"/>
          <p:nvPr/>
        </p:nvSpPr>
        <p:spPr>
          <a:xfrm>
            <a:off x="5189585" y="4007647"/>
            <a:ext cx="22493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However → However,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B4F8B-0A19-FE9E-BA93-010AB2E08F3A}"/>
              </a:ext>
            </a:extLst>
          </p:cNvPr>
          <p:cNvSpPr txBox="1"/>
          <p:nvPr/>
        </p:nvSpPr>
        <p:spPr>
          <a:xfrm>
            <a:off x="5189585" y="728098"/>
            <a:ext cx="35878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Quá khức đơn: S + V-ed / V irregular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8722F-1235-F367-A888-87446E27545D}"/>
              </a:ext>
            </a:extLst>
          </p:cNvPr>
          <p:cNvSpPr txBox="1"/>
          <p:nvPr/>
        </p:nvSpPr>
        <p:spPr>
          <a:xfrm>
            <a:off x="5189585" y="1258549"/>
            <a:ext cx="23583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Though + S + V…., S + V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B834A-4D59-787D-F739-A50B7FA0ABE3}"/>
              </a:ext>
            </a:extLst>
          </p:cNvPr>
          <p:cNvSpPr txBox="1"/>
          <p:nvPr/>
        </p:nvSpPr>
        <p:spPr>
          <a:xfrm>
            <a:off x="5189586" y="2170859"/>
            <a:ext cx="3587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Có đèn đỏ, thế nên bạn không nên đi qua đường. Nó rất nguy hiểm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C5143-2C05-AAC9-E300-C63FCC3EAE52}"/>
              </a:ext>
            </a:extLst>
          </p:cNvPr>
          <p:cNvSpPr txBox="1"/>
          <p:nvPr/>
        </p:nvSpPr>
        <p:spPr>
          <a:xfrm>
            <a:off x="5189585" y="3076615"/>
            <a:ext cx="22493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Will + S + V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-infinitive?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D4851-DB5E-1202-3491-23005A8D7EA5}"/>
              </a:ext>
            </a:extLst>
          </p:cNvPr>
          <p:cNvSpPr txBox="1"/>
          <p:nvPr/>
        </p:nvSpPr>
        <p:spPr>
          <a:xfrm>
            <a:off x="5189584" y="4003563"/>
            <a:ext cx="378067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However thường đứng đầu câu hoặc đứng sau dấu chấm hay dấu chấm phẩy ở sau However luôn là dấu phẩy.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40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Festival of Sukkot Thesis Defense by Slidesgo">
  <a:themeElements>
    <a:clrScheme name="Simple Light">
      <a:dk1>
        <a:srgbClr val="0D2128"/>
      </a:dk1>
      <a:lt1>
        <a:srgbClr val="DE5934"/>
      </a:lt1>
      <a:dk2>
        <a:srgbClr val="EFA365"/>
      </a:dk2>
      <a:lt2>
        <a:srgbClr val="E4A727"/>
      </a:lt2>
      <a:accent1>
        <a:srgbClr val="F2D153"/>
      </a:accent1>
      <a:accent2>
        <a:srgbClr val="4F600A"/>
      </a:accent2>
      <a:accent3>
        <a:srgbClr val="69974E"/>
      </a:accent3>
      <a:accent4>
        <a:srgbClr val="8BCA66"/>
      </a:accent4>
      <a:accent5>
        <a:srgbClr val="82BFBC"/>
      </a:accent5>
      <a:accent6>
        <a:srgbClr val="FFF7E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975</Words>
  <Application>Microsoft Macintosh PowerPoint</Application>
  <PresentationFormat>On-screen Show (16:9)</PresentationFormat>
  <Paragraphs>124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</vt:lpstr>
      <vt:lpstr>Calibri</vt:lpstr>
      <vt:lpstr>Berkshire Swash</vt:lpstr>
      <vt:lpstr>Archivo</vt:lpstr>
      <vt:lpstr>Arial</vt:lpstr>
      <vt:lpstr>Cambria</vt:lpstr>
      <vt:lpstr>Festival of Sukkot Thesis Defense by Slidesgo</vt:lpstr>
      <vt:lpstr>Review 3 Unit 7 – 8 – 9</vt:lpstr>
      <vt:lpstr>Objective</vt:lpstr>
      <vt:lpstr>Pronunciation</vt:lpstr>
      <vt:lpstr>PowerPoint Presentation</vt:lpstr>
      <vt:lpstr>Vocabulary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3 Unit 7 – 8 – 9</dc:title>
  <cp:lastModifiedBy>Tuấn Đạt Nguyễn</cp:lastModifiedBy>
  <cp:revision>7</cp:revision>
  <dcterms:modified xsi:type="dcterms:W3CDTF">2023-01-08T08:00:16Z</dcterms:modified>
</cp:coreProperties>
</file>