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33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10/10/2021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10/10/2021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10/10/2021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10/10/2021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10/10/2021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10/10/2021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10/10/2021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10/10/2021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xmlns=""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xmlns=""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xmlns=""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xmlns=""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dirty="0" err="1"/>
              <a:t>Khi</a:t>
            </a:r>
            <a:r>
              <a:rPr lang="en-US" dirty="0"/>
              <a:t> </a:t>
            </a:r>
            <a:r>
              <a:rPr lang="en-US" dirty="0" err="1"/>
              <a:t>quan</a:t>
            </a:r>
            <a:r>
              <a:rPr lang="en-US" dirty="0"/>
              <a:t> </a:t>
            </a:r>
            <a:r>
              <a:rPr lang="en-US" dirty="0" err="1"/>
              <a:t>sát</a:t>
            </a:r>
            <a:r>
              <a:rPr lang="en-US" dirty="0"/>
              <a:t> </a:t>
            </a:r>
            <a:r>
              <a:rPr lang="en-US" dirty="0" err="1"/>
              <a:t>chiếc</a:t>
            </a:r>
            <a:r>
              <a:rPr lang="en-US" dirty="0"/>
              <a:t> </a:t>
            </a:r>
            <a:r>
              <a:rPr lang="en-US" dirty="0" err="1"/>
              <a:t>thuyền</a:t>
            </a:r>
            <a:r>
              <a:rPr lang="en-US" dirty="0"/>
              <a:t> </a:t>
            </a:r>
            <a:r>
              <a:rPr lang="en-US" dirty="0" err="1"/>
              <a:t>buồm</a:t>
            </a:r>
            <a:r>
              <a:rPr lang="en-US" dirty="0"/>
              <a:t> </a:t>
            </a:r>
            <a:r>
              <a:rPr lang="en-US" dirty="0" err="1"/>
              <a:t>từ</a:t>
            </a:r>
            <a:r>
              <a:rPr lang="en-US" dirty="0"/>
              <a:t> </a:t>
            </a:r>
            <a:r>
              <a:rPr lang="en-US" dirty="0" err="1"/>
              <a:t>xa</a:t>
            </a:r>
            <a:r>
              <a:rPr lang="en-US" dirty="0"/>
              <a:t> </a:t>
            </a:r>
            <a:r>
              <a:rPr lang="en-US" dirty="0" err="1"/>
              <a:t>đi</a:t>
            </a:r>
            <a:r>
              <a:rPr lang="en-US" dirty="0"/>
              <a:t> </a:t>
            </a:r>
            <a:r>
              <a:rPr lang="en-US" dirty="0" err="1"/>
              <a:t>vào</a:t>
            </a:r>
            <a:r>
              <a:rPr lang="en-US" dirty="0"/>
              <a:t> </a:t>
            </a:r>
            <a:r>
              <a:rPr lang="en-US" dirty="0" err="1"/>
              <a:t>bờ</a:t>
            </a:r>
            <a:r>
              <a:rPr lang="en-US" dirty="0"/>
              <a:t>, ta </a:t>
            </a:r>
            <a:r>
              <a:rPr lang="en-US" dirty="0" err="1"/>
              <a:t>có</a:t>
            </a:r>
            <a:r>
              <a:rPr lang="en-US" dirty="0"/>
              <a:t> </a:t>
            </a:r>
            <a:r>
              <a:rPr lang="en-US" dirty="0" err="1"/>
              <a:t>thể</a:t>
            </a:r>
            <a:r>
              <a:rPr lang="en-US" dirty="0"/>
              <a:t> </a:t>
            </a:r>
            <a:r>
              <a:rPr lang="en-US" dirty="0" err="1"/>
              <a:t>thấy</a:t>
            </a:r>
            <a:r>
              <a:rPr lang="en-US" dirty="0"/>
              <a:t> </a:t>
            </a:r>
            <a:r>
              <a:rPr lang="en-US" dirty="0" err="1"/>
              <a:t>rõ</a:t>
            </a:r>
            <a:r>
              <a:rPr lang="en-US" dirty="0"/>
              <a:t> con </a:t>
            </a:r>
            <a:r>
              <a:rPr lang="en-US" dirty="0" err="1"/>
              <a:t>thuyền</a:t>
            </a:r>
            <a:r>
              <a:rPr lang="en-US" dirty="0"/>
              <a:t> </a:t>
            </a:r>
            <a:r>
              <a:rPr lang="en-US" dirty="0" err="1"/>
              <a:t>đang</a:t>
            </a:r>
            <a:r>
              <a:rPr lang="en-US" dirty="0"/>
              <a:t> </a:t>
            </a:r>
            <a:r>
              <a:rPr lang="en-US" dirty="0" err="1"/>
              <a:t>tiến</a:t>
            </a:r>
            <a:r>
              <a:rPr lang="en-US" dirty="0"/>
              <a:t> </a:t>
            </a:r>
            <a:r>
              <a:rPr lang="en-US" dirty="0" err="1"/>
              <a:t>lại</a:t>
            </a:r>
            <a:r>
              <a:rPr lang="en-US" dirty="0"/>
              <a:t> </a:t>
            </a:r>
            <a:r>
              <a:rPr lang="en-US" dirty="0" err="1"/>
              <a:t>từ</a:t>
            </a:r>
            <a:r>
              <a:rPr lang="en-US" dirty="0"/>
              <a:t> </a:t>
            </a:r>
            <a:r>
              <a:rPr lang="en-US" dirty="0" err="1"/>
              <a:t>xa</a:t>
            </a:r>
            <a:r>
              <a:rPr lang="en-US" dirty="0"/>
              <a:t> </a:t>
            </a:r>
            <a:r>
              <a:rPr lang="en-US" dirty="0" err="1"/>
              <a:t>đến</a:t>
            </a:r>
            <a:r>
              <a:rPr lang="en-US" dirty="0"/>
              <a:t> </a:t>
            </a:r>
            <a:r>
              <a:rPr lang="en-US" dirty="0" err="1"/>
              <a:t>gần</a:t>
            </a:r>
            <a:r>
              <a:rPr lang="en-US" dirty="0"/>
              <a:t> ở </a:t>
            </a:r>
            <a:r>
              <a:rPr lang="en-US" dirty="0" err="1"/>
              <a:t>điểm</a:t>
            </a:r>
            <a:r>
              <a:rPr lang="en-US" dirty="0"/>
              <a:t> </a:t>
            </a:r>
            <a:r>
              <a:rPr lang="en-US" dirty="0" err="1"/>
              <a:t>nhìn</a:t>
            </a:r>
            <a:r>
              <a:rPr lang="en-US" dirty="0"/>
              <a:t> B. </a:t>
            </a:r>
            <a:r>
              <a:rPr lang="en-US" dirty="0" err="1"/>
              <a:t>Bởi</a:t>
            </a:r>
            <a:r>
              <a:rPr lang="en-US" dirty="0"/>
              <a:t> </a:t>
            </a:r>
            <a:r>
              <a:rPr lang="en-US" dirty="0" err="1"/>
              <a:t>Trái</a:t>
            </a:r>
            <a:r>
              <a:rPr lang="en-US" dirty="0"/>
              <a:t> </a:t>
            </a:r>
            <a:r>
              <a:rPr lang="en-US" dirty="0" err="1"/>
              <a:t>Đất</a:t>
            </a:r>
            <a:r>
              <a:rPr lang="en-US" dirty="0"/>
              <a:t> </a:t>
            </a:r>
            <a:r>
              <a:rPr lang="en-US" dirty="0" err="1"/>
              <a:t>hình</a:t>
            </a:r>
            <a:r>
              <a:rPr lang="en-US" dirty="0"/>
              <a:t> </a:t>
            </a:r>
            <a:r>
              <a:rPr lang="en-US" dirty="0" err="1"/>
              <a:t>cầu</a:t>
            </a:r>
            <a:r>
              <a:rPr lang="en-US" dirty="0"/>
              <a:t>, </a:t>
            </a:r>
            <a:r>
              <a:rPr lang="en-US" dirty="0" err="1"/>
              <a:t>mặt</a:t>
            </a:r>
            <a:r>
              <a:rPr lang="en-US" dirty="0"/>
              <a:t> </a:t>
            </a:r>
            <a:r>
              <a:rPr lang="en-US" dirty="0" err="1"/>
              <a:t>nước</a:t>
            </a:r>
            <a:r>
              <a:rPr lang="en-US" dirty="0"/>
              <a:t> </a:t>
            </a:r>
            <a:r>
              <a:rPr lang="en-US" dirty="0" err="1"/>
              <a:t>biển</a:t>
            </a:r>
            <a:r>
              <a:rPr lang="en-US" dirty="0"/>
              <a:t> </a:t>
            </a:r>
            <a:r>
              <a:rPr lang="en-US" dirty="0" err="1"/>
              <a:t>là</a:t>
            </a:r>
            <a:r>
              <a:rPr lang="en-US" dirty="0"/>
              <a:t> </a:t>
            </a:r>
            <a:r>
              <a:rPr lang="en-US" dirty="0" err="1"/>
              <a:t>đường</a:t>
            </a:r>
            <a:r>
              <a:rPr lang="en-US" dirty="0"/>
              <a:t> </a:t>
            </a:r>
            <a:r>
              <a:rPr lang="en-US" dirty="0" err="1"/>
              <a:t>cong</a:t>
            </a:r>
            <a:r>
              <a:rPr lang="en-US" dirty="0"/>
              <a:t> </a:t>
            </a:r>
            <a:r>
              <a:rPr lang="en-US" dirty="0" err="1" smtClean="0"/>
              <a:t>nên</a:t>
            </a:r>
            <a:r>
              <a:rPr lang="en-US" dirty="0" smtClean="0"/>
              <a:t> </a:t>
            </a:r>
            <a:r>
              <a:rPr lang="en-US" dirty="0" err="1"/>
              <a:t>điểm</a:t>
            </a:r>
            <a:r>
              <a:rPr lang="en-US" dirty="0"/>
              <a:t> </a:t>
            </a:r>
            <a:r>
              <a:rPr lang="en-US" dirty="0" err="1"/>
              <a:t>nhìn</a:t>
            </a:r>
            <a:r>
              <a:rPr lang="en-US" dirty="0"/>
              <a:t> B </a:t>
            </a:r>
            <a:r>
              <a:rPr lang="en-US" dirty="0" err="1"/>
              <a:t>sẽ</a:t>
            </a:r>
            <a:r>
              <a:rPr lang="en-US" dirty="0"/>
              <a:t> </a:t>
            </a:r>
            <a:r>
              <a:rPr lang="en-US" dirty="0" err="1"/>
              <a:t>có</a:t>
            </a:r>
            <a:r>
              <a:rPr lang="en-US" dirty="0"/>
              <a:t> </a:t>
            </a:r>
            <a:r>
              <a:rPr lang="en-US" dirty="0" err="1"/>
              <a:t>tầm</a:t>
            </a:r>
            <a:r>
              <a:rPr lang="en-US" dirty="0"/>
              <a:t> </a:t>
            </a:r>
            <a:r>
              <a:rPr lang="en-US" dirty="0" err="1"/>
              <a:t>nhìn</a:t>
            </a:r>
            <a:r>
              <a:rPr lang="en-US" dirty="0"/>
              <a:t> </a:t>
            </a:r>
            <a:r>
              <a:rPr lang="en-US" dirty="0" err="1"/>
              <a:t>rộng</a:t>
            </a:r>
            <a:r>
              <a:rPr lang="en-US" dirty="0"/>
              <a:t> </a:t>
            </a:r>
            <a:r>
              <a:rPr lang="en-US" dirty="0" err="1"/>
              <a:t>và</a:t>
            </a:r>
            <a:r>
              <a:rPr lang="en-US" dirty="0"/>
              <a:t> </a:t>
            </a:r>
            <a:r>
              <a:rPr lang="en-US" dirty="0" err="1"/>
              <a:t>xa</a:t>
            </a:r>
            <a:r>
              <a:rPr lang="en-US" dirty="0"/>
              <a:t> </a:t>
            </a:r>
            <a:r>
              <a:rPr lang="en-US" dirty="0" err="1"/>
              <a:t>hơn</a:t>
            </a:r>
            <a:r>
              <a:rPr lang="en-US" dirty="0"/>
              <a:t> </a:t>
            </a:r>
            <a:r>
              <a:rPr lang="en-US" dirty="0" err="1"/>
              <a:t>điểm</a:t>
            </a:r>
            <a:r>
              <a:rPr lang="en-US" dirty="0"/>
              <a:t> </a:t>
            </a:r>
            <a:r>
              <a:rPr lang="en-US" dirty="0" err="1"/>
              <a:t>nhìn</a:t>
            </a:r>
            <a:r>
              <a:rPr lang="en-US" dirty="0"/>
              <a:t> A.</a:t>
            </a:r>
            <a:endParaRPr lang="vi-VN" dirty="0"/>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xmlns=""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xmlns=""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xmlns=""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xmlns=""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xmlns=""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xmlns=""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xmlns=""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xmlns=""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xmlns=""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xmlns=""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xmlns=""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xmlns=""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xmlns=""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xmlns=""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xmlns=""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xmlns=""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xmlns=""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xmlns=""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xmlns=""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a:extLst>
              <a:ext uri="{FF2B5EF4-FFF2-40B4-BE49-F238E27FC236}">
                <a16:creationId xmlns:a16="http://schemas.microsoft.com/office/drawing/2014/main" xmlns=""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a:extLst>
              <a:ext uri="{FF2B5EF4-FFF2-40B4-BE49-F238E27FC236}">
                <a16:creationId xmlns:a16="http://schemas.microsoft.com/office/drawing/2014/main" xmlns=""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xmlns=""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xmlns=""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xmlns=""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xmlns=""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xmlns=""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xmlns=""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xmlns=""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xmlns=""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xmlns=""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xmlns=""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xmlns=""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xmlns=""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1426</Words>
  <Application>Microsoft Office PowerPoint</Application>
  <PresentationFormat>On-screen Show (16:9)</PresentationFormat>
  <Paragraphs>127</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宋体</vt: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52</cp:revision>
  <dcterms:created xsi:type="dcterms:W3CDTF">2021-08-12T13:33:35Z</dcterms:created>
  <dcterms:modified xsi:type="dcterms:W3CDTF">2021-10-10T22:54:31Z</dcterms:modified>
</cp:coreProperties>
</file>