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710" r:id="rId2"/>
    <p:sldMasterId id="2147483751" r:id="rId3"/>
    <p:sldMasterId id="2147483763" r:id="rId4"/>
  </p:sldMasterIdLst>
  <p:notesMasterIdLst>
    <p:notesMasterId r:id="rId31"/>
  </p:notesMasterIdLst>
  <p:sldIdLst>
    <p:sldId id="300" r:id="rId5"/>
    <p:sldId id="440" r:id="rId6"/>
    <p:sldId id="441" r:id="rId7"/>
    <p:sldId id="442" r:id="rId8"/>
    <p:sldId id="443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6" r:id="rId19"/>
    <p:sldId id="457" r:id="rId20"/>
    <p:sldId id="459" r:id="rId21"/>
    <p:sldId id="460" r:id="rId22"/>
    <p:sldId id="461" r:id="rId23"/>
    <p:sldId id="463" r:id="rId24"/>
    <p:sldId id="464" r:id="rId25"/>
    <p:sldId id="465" r:id="rId26"/>
    <p:sldId id="467" r:id="rId27"/>
    <p:sldId id="468" r:id="rId28"/>
    <p:sldId id="469" r:id="rId29"/>
    <p:sldId id="28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D2EDF9"/>
    <a:srgbClr val="FF0066"/>
    <a:srgbClr val="FACCB3"/>
    <a:srgbClr val="34BEAA"/>
    <a:srgbClr val="5D8558"/>
    <a:srgbClr val="1A331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3447" autoAdjust="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A01E-47C9-4D77-A7FC-824C76C9AE1A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3E13F-BDF6-412A-89E4-5B71A603F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5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enter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tặng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20/11</a:t>
            </a:r>
          </a:p>
          <a:p>
            <a:pPr marL="228600" indent="-228600">
              <a:buAutoNum type="arabicPeriod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4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084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9772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3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802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614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81428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05108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24513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16107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396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2049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800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06561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5050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5216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39269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2129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F51C-0FB2-4688-7A78-A268961AE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59D62-F1F6-01C2-D466-6F447121D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1647-AB2E-6AAB-A243-F3DE388D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B533E-F7B9-2561-8460-B1F8D7A3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B50C-4BCA-DCB4-87CC-A8C93939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D31D-1E6A-294F-A57A-74165B0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522FA-ED77-A3A7-DC31-B80EB845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8BF7C-7E41-993E-C245-ED21C42A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A03D-9971-4535-D4A8-0EE6D0DD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4E6E3-544D-75C4-07C4-36ADB16B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BF99F-5FE6-91C2-99C2-C52DEA4B9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402" y="176205"/>
            <a:ext cx="11949196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9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1DEF-DA33-C398-5402-403A6E93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B239-91DB-2F08-2718-A10C1F4F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2947B-25EE-9A5D-9780-62A29006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7A330-3489-B819-692F-E2664161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1839-A8AA-10EC-0BBC-3EEAA0F7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1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EF3C-077E-BCE4-9876-A30025D5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D7B41-717E-0888-19B4-AC3B515B3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143D-FD9E-3734-08C8-66F3159CD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777B4-4BA8-E2B6-6639-DC35F54C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C1D25-A756-09C9-126C-1E56B1E4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B8399-CCCE-4097-5239-9DF76455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9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AE14-71EE-0852-DC70-ECAB13B8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DC3BF-A537-8D33-B99C-1545CFA48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409BF-90F9-587E-8343-FC61B76CC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533C6-0FEE-64C3-F8EA-388C78A6B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FB6C5-23FD-993A-FD76-3E0960855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1DF3D-5A83-58C3-8AC0-D702A362B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05D33-7165-527C-7672-270329EE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C5E715-1DC8-CEDB-49BA-9A766154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0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4BDC-DA88-C159-AB9F-7C3CC081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3B7A7-EA05-F08F-9D31-D04496B5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D445B-F44F-107C-10E1-F8D49B4E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3B973-6338-4F9A-F8A0-0CB57A7C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8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0BEFE-1E84-55ED-BE3C-7C182E65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F4BC9-1175-599A-3953-89BDEBB1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4F95E-01F0-CA77-A220-2D9138E4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68698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4E2D-73F1-1187-370D-86E17464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8984-E589-514C-93D1-B61B7CAAC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C541-E603-54C0-603B-1225F89DA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4B047-97EA-015D-32E1-41B7F317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DEF3D-3E37-59F9-7D73-D61193A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895C6-778A-2792-EA9C-6A288683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65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B0B3-227B-B5C5-DDCA-62026EC23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9C835-3379-ED56-368F-F73ACF4BF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20EF7-0D88-3663-540B-2F8FF110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2A116-C754-56BC-4CB8-32BC98530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1FA-89BA-B8A3-1F2B-CF069D89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920F2-0763-93B3-A984-3F93FD23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84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3F8-615F-A020-9E73-A7D82009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DDAE3-1072-8DEF-ABE4-77CB967A4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49F7F-6423-977E-925E-2ED546C2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32088-22FC-98FC-9E0C-A00C2064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2653-0D46-E876-1995-E8675C29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61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8D1B2-5A03-3945-0C79-0BD0E7909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B8B6C-0C7B-BCE2-E145-6D79B5A5E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DE81C-F4AF-EDC9-5395-768AAE03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590D-AB8E-B238-0ED3-81A7F7CF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E6D8A-8F7B-F61B-8306-83C0F0E4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47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F51C-0FB2-4688-7A78-A268961AE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59D62-F1F6-01C2-D466-6F447121D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1647-AB2E-6AAB-A243-F3DE388DB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B533E-F7B9-2561-8460-B1F8D7A3F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B50C-4BCA-DCB4-87CC-A8C93939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41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D31D-1E6A-294F-A57A-74165B05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522FA-ED77-A3A7-DC31-B80EB8452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8BF7C-7E41-993E-C245-ED21C42A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FA03D-9971-4535-D4A8-0EE6D0DD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4E6E3-544D-75C4-07C4-36ADB16B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BF99F-5FE6-91C2-99C2-C52DEA4B97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402" y="176205"/>
            <a:ext cx="11949196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30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1DEF-DA33-C398-5402-403A6E93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B239-91DB-2F08-2718-A10C1F4F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2947B-25EE-9A5D-9780-62A29006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7A330-3489-B819-692F-E2664161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1839-A8AA-10EC-0BBC-3EEAA0F7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27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EF3C-077E-BCE4-9876-A30025D5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D7B41-717E-0888-19B4-AC3B515B3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143D-FD9E-3734-08C8-66F3159CD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777B4-4BA8-E2B6-6639-DC35F54C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C1D25-A756-09C9-126C-1E56B1E4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B8399-CCCE-4097-5239-9DF76455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39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AE14-71EE-0852-DC70-ECAB13B8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DC3BF-A537-8D33-B99C-1545CFA48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409BF-90F9-587E-8343-FC61B76CC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533C6-0FEE-64C3-F8EA-388C78A6B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FB6C5-23FD-993A-FD76-3E0960855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11DF3D-5A83-58C3-8AC0-D702A362B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705D33-7165-527C-7672-270329EE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C5E715-1DC8-CEDB-49BA-9A766154E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94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4BDC-DA88-C159-AB9F-7C3CC081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3B7A7-EA05-F08F-9D31-D04496B5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D445B-F44F-107C-10E1-F8D49B4E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3B973-6338-4F9A-F8A0-0CB57A7C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98989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0BEFE-1E84-55ED-BE3C-7C182E65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F4BC9-1175-599A-3953-89BDEBB1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4F95E-01F0-CA77-A220-2D9138E4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7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4E2D-73F1-1187-370D-86E17464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8984-E589-514C-93D1-B61B7CAAC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C541-E603-54C0-603B-1225F89DA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4B047-97EA-015D-32E1-41B7F317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DEF3D-3E37-59F9-7D73-D61193A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895C6-778A-2792-EA9C-6A288683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9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B0B3-227B-B5C5-DDCA-62026EC23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9C835-3379-ED56-368F-F73ACF4BF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20EF7-0D88-3663-540B-2F8FF110A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2A116-C754-56BC-4CB8-32BC98530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1FA-89BA-B8A3-1F2B-CF069D89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920F2-0763-93B3-A984-3F93FD23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44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83F8-615F-A020-9E73-A7D82009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DDAE3-1072-8DEF-ABE4-77CB967A4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49F7F-6423-977E-925E-2ED546C2B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32088-22FC-98FC-9E0C-A00C2064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2653-0D46-E876-1995-E8675C294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375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8D1B2-5A03-3945-0C79-0BD0E7909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B8B6C-0C7B-BCE2-E145-6D79B5A5E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DE81C-F4AF-EDC9-5395-768AAE03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119CA-2AC9-48FB-A4F3-168480E76DE7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590D-AB8E-B238-0ED3-81A7F7CF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E6D8A-8F7B-F61B-8306-83C0F0E4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1B93B-24AF-467A-869E-E186D48BB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9195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92784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40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326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1053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4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frame of animals and plants&#10;&#10;Description automatically generated">
            <a:extLst>
              <a:ext uri="{FF2B5EF4-FFF2-40B4-BE49-F238E27FC236}">
                <a16:creationId xmlns:a16="http://schemas.microsoft.com/office/drawing/2014/main" id="{11CF139B-311B-FF4B-65E3-67668A9EB8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8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frame of animals and plants&#10;&#10;Description automatically generated">
            <a:extLst>
              <a:ext uri="{FF2B5EF4-FFF2-40B4-BE49-F238E27FC236}">
                <a16:creationId xmlns:a16="http://schemas.microsoft.com/office/drawing/2014/main" id="{11CF139B-311B-FF4B-65E3-67668A9EB8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7.xml"/><Relationship Id="rId12" Type="http://schemas.openxmlformats.org/officeDocument/2006/relationships/slide" Target="slide14.xml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slide" Target="slide16.xml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slide" Target="slide18.xml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12.xml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 nen 127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92765" y="0"/>
            <a:ext cx="12192000" cy="6700021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 Box 17">
            <a:extLst>
              <a:ext uri="{FF2B5EF4-FFF2-40B4-BE49-F238E27FC236}">
                <a16:creationId xmlns:a16="http://schemas.microsoft.com/office/drawing/2014/main" id="{68AFD0CF-E996-C45B-8759-587161783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454" y="666508"/>
            <a:ext cx="9098220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XÃ MƯỜNG LUÂN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TRƯỜNG: PTDTBT TH&amp;THCS MƯỜNG LUÂN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03F98C0A-0FE1-6C65-020B-60423E630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725" y="4845627"/>
            <a:ext cx="9531949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Tòng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Kim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A407B-31DD-AA77-E884-58668CFC7E11}"/>
              </a:ext>
            </a:extLst>
          </p:cNvPr>
          <p:cNvSpPr/>
          <p:nvPr/>
        </p:nvSpPr>
        <p:spPr>
          <a:xfrm>
            <a:off x="2534640" y="2964522"/>
            <a:ext cx="71227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6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A74D-0B07-91FD-3BD9-21F19B151F0A}"/>
              </a:ext>
            </a:extLst>
          </p:cNvPr>
          <p:cNvSpPr txBox="1"/>
          <p:nvPr/>
        </p:nvSpPr>
        <p:spPr>
          <a:xfrm>
            <a:off x="1103418" y="1898036"/>
            <a:ext cx="110885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</a:t>
            </a:r>
            <a:r>
              <a:rPr lang="en-US" sz="6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 TỔ</a:t>
            </a:r>
            <a:endParaRPr lang="en-US" sz="6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0" y="0"/>
            <a:ext cx="8297641" cy="6858000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627021"/>
            <a:ext cx="3204263" cy="4149521"/>
          </a:xfrm>
          <a:prstGeom prst="rect">
            <a:avLst/>
          </a:prstGeom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>
            <a:fillRect/>
          </a:stretch>
        </p:blipFill>
        <p:spPr bwMode="auto">
          <a:xfrm>
            <a:off x="6300037" y="1022665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>
            <a:fillRect/>
          </a:stretch>
        </p:blipFill>
        <p:spPr bwMode="auto">
          <a:xfrm>
            <a:off x="5694694" y="3177137"/>
            <a:ext cx="1381484" cy="13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>
            <a:fillRect/>
          </a:stretch>
        </p:blipFill>
        <p:spPr bwMode="auto">
          <a:xfrm>
            <a:off x="7893354" y="1928169"/>
            <a:ext cx="1105311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>
            <a:fillRect/>
          </a:stretch>
        </p:blipFill>
        <p:spPr bwMode="auto">
          <a:xfrm>
            <a:off x="8113215" y="354629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5293693" y="2482535"/>
            <a:ext cx="1259507" cy="469717"/>
          </a:xfrm>
          <a:prstGeom prst="wedgeRoundRectCallout">
            <a:avLst>
              <a:gd name="adj1" fmla="val 28517"/>
              <a:gd name="adj2" fmla="val 132982"/>
              <a:gd name="adj3" fmla="val 16667"/>
            </a:avLst>
          </a:prstGeom>
          <a:solidFill>
            <a:srgbClr val="FB4C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1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1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1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398345" y="640217"/>
            <a:ext cx="1395417" cy="451561"/>
          </a:xfrm>
          <a:prstGeom prst="wedgeRoundRectCallout">
            <a:avLst>
              <a:gd name="adj1" fmla="val -55201"/>
              <a:gd name="adj2" fmla="val 116219"/>
              <a:gd name="adj3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4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14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14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endParaRPr lang="en-US" sz="146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8657852" y="1443365"/>
            <a:ext cx="1353011" cy="484803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1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1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1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8793762" y="3177137"/>
            <a:ext cx="1386468" cy="489697"/>
          </a:xfrm>
          <a:prstGeom prst="wedgeRoundRectCallout">
            <a:avLst>
              <a:gd name="adj1" fmla="val -19967"/>
              <a:gd name="adj2" fmla="val 120344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14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14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14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4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US" sz="1467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44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204" numSld="999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2286002"/>
            <a:ext cx="8665696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endParaRPr lang="en-US" altLang="vi-VN" sz="4267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1347" y="3474477"/>
            <a:ext cx="8665696" cy="9451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06" y="2345940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38" y="3544779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6316" y="4720180"/>
            <a:ext cx="8665696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38" y="4797135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7353" y="966456"/>
            <a:ext cx="7227833" cy="779569"/>
          </a:xfrm>
          <a:prstGeom prst="rect">
            <a:avLst/>
          </a:prstGeom>
          <a:solidFill>
            <a:srgbClr val="FFFF00"/>
          </a:solidFill>
        </p:spPr>
        <p:txBody>
          <a:bodyPr wrap="square" lIns="121725" tIns="60863" rIns="121725" bIns="60863">
            <a:spAutoFit/>
          </a:bodyPr>
          <a:lstStyle/>
          <a:p>
            <a:pPr defTabSz="914377">
              <a:defRPr/>
            </a:pP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 descr="Cartoon Flowers Stock Illustrations – 158,486 Cartoon Flowers Stock  Illustrations, Vectors &amp;amp; Clipart - Dreamstime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>
            <a:fillRect/>
          </a:stretch>
        </p:blipFill>
        <p:spPr bwMode="auto">
          <a:xfrm>
            <a:off x="9124450" y="797515"/>
            <a:ext cx="1105311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32776" y="966456"/>
            <a:ext cx="158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63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>
            <a:fillRect/>
          </a:stretch>
        </p:blipFill>
        <p:spPr bwMode="auto">
          <a:xfrm>
            <a:off x="9431108" y="438273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351" y="364321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altLang="vi-VN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altLang="vi-VN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altLang="vi-VN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endParaRPr lang="vi-VN" sz="4400" b="1" dirty="0">
              <a:solidFill>
                <a:srgbClr val="0033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0283" y="2345743"/>
            <a:ext cx="8851392" cy="9451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14" y="3677604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97" y="2407847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993" y="481323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14" y="4890193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1351" y="695366"/>
            <a:ext cx="8018827" cy="738468"/>
          </a:xfrm>
          <a:prstGeom prst="rect">
            <a:avLst/>
          </a:prstGeom>
          <a:solidFill>
            <a:srgbClr val="00FF00"/>
          </a:solidFill>
        </p:spPr>
        <p:txBody>
          <a:bodyPr wrap="square" lIns="121725" tIns="60863" rIns="121725" bIns="60863">
            <a:spAutoFit/>
          </a:bodyPr>
          <a:lstStyle/>
          <a:p>
            <a:pPr algn="ctr" defTabSz="914377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2472" y="803564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chăm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90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8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>
            <a:fillRect/>
          </a:stretch>
        </p:blipFill>
        <p:spPr bwMode="auto">
          <a:xfrm>
            <a:off x="9700744" y="511669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32031" y="4918202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vi-VN" sz="4400" b="1" dirty="0">
                <a:solidFill>
                  <a:srgbClr val="F796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altLang="vi-VN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mợ</a:t>
            </a:r>
            <a:endParaRPr lang="en-US" altLang="vi-VN" sz="4400" b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577" y="3675429"/>
            <a:ext cx="8851392" cy="9451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F796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37" y="4978140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67" y="3745731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9547" y="2444632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F796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67" y="2521587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33739" y="724700"/>
            <a:ext cx="7799373" cy="779569"/>
          </a:xfrm>
          <a:prstGeom prst="rect">
            <a:avLst/>
          </a:prstGeom>
          <a:solidFill>
            <a:srgbClr val="00FF00"/>
          </a:solidFill>
        </p:spPr>
        <p:txBody>
          <a:bodyPr wrap="square" lIns="121725" tIns="60863" rIns="121725" bIns="60863">
            <a:spAutoFit/>
          </a:bodyPr>
          <a:lstStyle/>
          <a:p>
            <a:pPr algn="ctr" defTabSz="914377">
              <a:defRPr/>
            </a:pP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05196" y="1039091"/>
            <a:ext cx="154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tốt</a:t>
            </a:r>
            <a:r>
              <a:rPr lang="en-US" dirty="0" smtClean="0"/>
              <a:t> </a:t>
            </a:r>
            <a:r>
              <a:rPr lang="en-US" dirty="0" err="1" smtClean="0"/>
              <a:t>bụng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2" grpId="0" bldLvl="0" animBg="1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>
            <a:fillRect/>
          </a:stretch>
        </p:blipFill>
        <p:spPr bwMode="auto">
          <a:xfrm>
            <a:off x="9804469" y="55531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389">
            <a:off x="2029984" y="210190"/>
            <a:ext cx="1327677" cy="1402796"/>
          </a:xfrm>
          <a:prstGeom prst="rect">
            <a:avLst/>
          </a:prstGeom>
        </p:spPr>
      </p:pic>
      <p:sp>
        <p:nvSpPr>
          <p:cNvPr id="116" name="Rectangle 115"/>
          <p:cNvSpPr/>
          <p:nvPr/>
        </p:nvSpPr>
        <p:spPr>
          <a:xfrm>
            <a:off x="1532031" y="4918202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vi-VN" sz="4400" b="1" dirty="0">
                <a:solidFill>
                  <a:srgbClr val="F796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altLang="vi-VN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thím</a:t>
            </a:r>
            <a:endParaRPr lang="en-US" altLang="vi-VN" sz="4400" b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524577" y="3675429"/>
            <a:ext cx="8851392" cy="94512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F796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mợ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337" y="4978140"/>
            <a:ext cx="798097" cy="78274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67" y="3745731"/>
            <a:ext cx="807556" cy="778352"/>
          </a:xfrm>
          <a:prstGeom prst="rect">
            <a:avLst/>
          </a:prstGeom>
        </p:spPr>
      </p:pic>
      <p:sp>
        <p:nvSpPr>
          <p:cNvPr id="120" name="Rectangle 119"/>
          <p:cNvSpPr/>
          <p:nvPr/>
        </p:nvSpPr>
        <p:spPr>
          <a:xfrm>
            <a:off x="1529547" y="2444632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3" rIns="121725" bIns="60863" rtlCol="0" anchor="ctr"/>
          <a:lstStyle/>
          <a:p>
            <a:pPr defTabSz="914377">
              <a:defRPr/>
            </a:pPr>
            <a:r>
              <a:rPr lang="en-US" sz="4400" b="1" dirty="0">
                <a:solidFill>
                  <a:srgbClr val="F7964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67" y="2521587"/>
            <a:ext cx="807556" cy="778352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1933739" y="724700"/>
            <a:ext cx="7799373" cy="779569"/>
          </a:xfrm>
          <a:prstGeom prst="rect">
            <a:avLst/>
          </a:prstGeom>
          <a:solidFill>
            <a:srgbClr val="00FF00"/>
          </a:solidFill>
        </p:spPr>
        <p:txBody>
          <a:bodyPr wrap="square" lIns="121725" tIns="60863" rIns="121725" bIns="60863">
            <a:spAutoFit/>
          </a:bodyPr>
          <a:lstStyle/>
          <a:p>
            <a:pPr algn="ctr" defTabSz="914377">
              <a:defRPr/>
            </a:pP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75821" y="457200"/>
            <a:ext cx="130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ngoan</a:t>
            </a:r>
            <a:r>
              <a:rPr lang="en-US" dirty="0" smtClean="0"/>
              <a:t> </a:t>
            </a:r>
            <a:r>
              <a:rPr lang="en-US" dirty="0" err="1" smtClean="0"/>
              <a:t>ngoãn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1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16" grpId="0" bldLvl="0" animBg="1"/>
      <p:bldP spid="117" grpId="0" bldLvl="0" animBg="1"/>
      <p:bldP spid="120" grpId="0" bldLvl="0" animBg="1"/>
      <p:bldP spid="12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0D18A-6990-433B-96AF-A25AE3666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>
          <a:xfrm flipH="1">
            <a:off x="3190733" y="1581760"/>
            <a:ext cx="4701993" cy="2976889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DD9659F6-AE0E-4C8E-853B-9E6CA320AE09}"/>
              </a:ext>
            </a:extLst>
          </p:cNvPr>
          <p:cNvSpPr/>
          <p:nvPr/>
        </p:nvSpPr>
        <p:spPr>
          <a:xfrm>
            <a:off x="4551636" y="829909"/>
            <a:ext cx="1371061" cy="550563"/>
          </a:xfrm>
          <a:prstGeom prst="wedgeEllipseCallout">
            <a:avLst>
              <a:gd name="adj1" fmla="val -11660"/>
              <a:gd name="adj2" fmla="val 136439"/>
            </a:avLst>
          </a:prstGeom>
          <a:solidFill>
            <a:srgbClr val="D2EDF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06FAD94-1380-4F51-81C5-BAD0B73D5770}"/>
              </a:ext>
            </a:extLst>
          </p:cNvPr>
          <p:cNvSpPr/>
          <p:nvPr/>
        </p:nvSpPr>
        <p:spPr>
          <a:xfrm>
            <a:off x="5922698" y="829909"/>
            <a:ext cx="1371061" cy="550563"/>
          </a:xfrm>
          <a:prstGeom prst="wedgeEllipseCallout">
            <a:avLst>
              <a:gd name="adj1" fmla="val -13074"/>
              <a:gd name="adj2" fmla="val 158544"/>
            </a:avLst>
          </a:prstGeom>
          <a:solidFill>
            <a:srgbClr val="D2EDF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2C859-7EA6-435D-BB75-445456097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" b="98945" l="424" r="98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89" y="2900194"/>
            <a:ext cx="1318615" cy="2093897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1E99E1C-9773-4D78-9327-65DDC9273CC0}"/>
              </a:ext>
            </a:extLst>
          </p:cNvPr>
          <p:cNvSpPr/>
          <p:nvPr/>
        </p:nvSpPr>
        <p:spPr>
          <a:xfrm>
            <a:off x="2715492" y="1458755"/>
            <a:ext cx="785902" cy="270987"/>
          </a:xfrm>
          <a:prstGeom prst="wedgeRectCallout">
            <a:avLst>
              <a:gd name="adj1" fmla="val 46332"/>
              <a:gd name="adj2" fmla="val 262221"/>
            </a:avLst>
          </a:prstGeom>
          <a:solidFill>
            <a:srgbClr val="D2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72D4696-5E1A-42BB-87FE-9395C664318C}"/>
              </a:ext>
            </a:extLst>
          </p:cNvPr>
          <p:cNvSpPr/>
          <p:nvPr/>
        </p:nvSpPr>
        <p:spPr>
          <a:xfrm>
            <a:off x="3749994" y="1463519"/>
            <a:ext cx="801642" cy="266223"/>
          </a:xfrm>
          <a:prstGeom prst="wedgeRectCallout">
            <a:avLst>
              <a:gd name="adj1" fmla="val 41854"/>
              <a:gd name="adj2" fmla="val 110053"/>
            </a:avLst>
          </a:prstGeom>
          <a:solidFill>
            <a:srgbClr val="D2EDF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01BB683-1AAE-4D0F-857C-43BB9100068B}"/>
              </a:ext>
            </a:extLst>
          </p:cNvPr>
          <p:cNvSpPr/>
          <p:nvPr/>
        </p:nvSpPr>
        <p:spPr>
          <a:xfrm>
            <a:off x="4192686" y="4771892"/>
            <a:ext cx="620927" cy="389781"/>
          </a:xfrm>
          <a:prstGeom prst="wedgeRectCallout">
            <a:avLst>
              <a:gd name="adj1" fmla="val 202225"/>
              <a:gd name="adj2" fmla="val -544902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16DB089-FAC4-43AE-B540-169244F07B01}"/>
              </a:ext>
            </a:extLst>
          </p:cNvPr>
          <p:cNvSpPr/>
          <p:nvPr/>
        </p:nvSpPr>
        <p:spPr>
          <a:xfrm>
            <a:off x="5925451" y="4763463"/>
            <a:ext cx="688223" cy="389781"/>
          </a:xfrm>
          <a:prstGeom prst="wedgeRectCallout">
            <a:avLst>
              <a:gd name="adj1" fmla="val 100063"/>
              <a:gd name="adj2" fmla="val -2917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63DC342B-AC7B-4ABF-8A14-0836CA3BC000}"/>
              </a:ext>
            </a:extLst>
          </p:cNvPr>
          <p:cNvSpPr/>
          <p:nvPr/>
        </p:nvSpPr>
        <p:spPr>
          <a:xfrm>
            <a:off x="7371086" y="4763463"/>
            <a:ext cx="832101" cy="389781"/>
          </a:xfrm>
          <a:prstGeom prst="wedgeRectCallout">
            <a:avLst>
              <a:gd name="adj1" fmla="val -30369"/>
              <a:gd name="adj2" fmla="val -34645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EAD89F14-C46B-4BB9-833B-0D842457B942}"/>
              </a:ext>
            </a:extLst>
          </p:cNvPr>
          <p:cNvSpPr/>
          <p:nvPr/>
        </p:nvSpPr>
        <p:spPr>
          <a:xfrm>
            <a:off x="7678482" y="514647"/>
            <a:ext cx="2280117" cy="1585056"/>
          </a:xfrm>
          <a:prstGeom prst="star7">
            <a:avLst/>
          </a:prstGeom>
          <a:solidFill>
            <a:srgbClr val="FFC000"/>
          </a:solidFill>
          <a:ln>
            <a:solidFill>
              <a:srgbClr val="00CC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NỘI</a:t>
            </a:r>
          </a:p>
        </p:txBody>
      </p:sp>
    </p:spTree>
    <p:extLst>
      <p:ext uri="{BB962C8B-B14F-4D97-AF65-F5344CB8AC3E}">
        <p14:creationId xmlns:p14="http://schemas.microsoft.com/office/powerpoint/2010/main" val="737446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75589CB-CBF5-407F-A9C1-281CE5DA1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"/>
          <a:stretch>
            <a:fillRect/>
          </a:stretch>
        </p:blipFill>
        <p:spPr>
          <a:xfrm flipH="1">
            <a:off x="3190733" y="1581760"/>
            <a:ext cx="4701993" cy="2976889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65682E68-483C-445F-833A-0E65C786D3D4}"/>
              </a:ext>
            </a:extLst>
          </p:cNvPr>
          <p:cNvSpPr/>
          <p:nvPr/>
        </p:nvSpPr>
        <p:spPr>
          <a:xfrm>
            <a:off x="4497343" y="770022"/>
            <a:ext cx="1404039" cy="663589"/>
          </a:xfrm>
          <a:prstGeom prst="wedgeEllipseCallout">
            <a:avLst>
              <a:gd name="adj1" fmla="val -7021"/>
              <a:gd name="adj2" fmla="val 108722"/>
            </a:avLst>
          </a:prstGeom>
          <a:solidFill>
            <a:srgbClr val="E6E6E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B2ACA93E-7E31-425F-A364-D6C4A93686E2}"/>
              </a:ext>
            </a:extLst>
          </p:cNvPr>
          <p:cNvSpPr/>
          <p:nvPr/>
        </p:nvSpPr>
        <p:spPr>
          <a:xfrm>
            <a:off x="5922761" y="770022"/>
            <a:ext cx="1329064" cy="663589"/>
          </a:xfrm>
          <a:prstGeom prst="wedgeEllipseCallout">
            <a:avLst>
              <a:gd name="adj1" fmla="val -11939"/>
              <a:gd name="adj2" fmla="val 116240"/>
            </a:avLst>
          </a:prstGeom>
          <a:solidFill>
            <a:srgbClr val="E6E6E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395D65-A1CA-4526-B058-71135AB8D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" b="98945" l="424" r="98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89" y="2900194"/>
            <a:ext cx="1318615" cy="2093897"/>
          </a:xfrm>
          <a:prstGeom prst="rect">
            <a:avLst/>
          </a:prstGeom>
        </p:spPr>
      </p:pic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4BF47039-7BCA-4D7D-B13C-3B09CB636DF0}"/>
              </a:ext>
            </a:extLst>
          </p:cNvPr>
          <p:cNvSpPr/>
          <p:nvPr/>
        </p:nvSpPr>
        <p:spPr>
          <a:xfrm>
            <a:off x="2880362" y="1501620"/>
            <a:ext cx="621031" cy="300513"/>
          </a:xfrm>
          <a:prstGeom prst="wedgeRectCallout">
            <a:avLst>
              <a:gd name="adj1" fmla="val 46332"/>
              <a:gd name="adj2" fmla="val 262221"/>
            </a:avLst>
          </a:prstGeom>
          <a:solidFill>
            <a:srgbClr val="E6E6E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A7E9E628-2A8F-4497-9046-23FE81554DEF}"/>
              </a:ext>
            </a:extLst>
          </p:cNvPr>
          <p:cNvSpPr/>
          <p:nvPr/>
        </p:nvSpPr>
        <p:spPr>
          <a:xfrm>
            <a:off x="3749994" y="1501620"/>
            <a:ext cx="621031" cy="300513"/>
          </a:xfrm>
          <a:prstGeom prst="wedgeRectCallout">
            <a:avLst>
              <a:gd name="adj1" fmla="val 41854"/>
              <a:gd name="adj2" fmla="val 110053"/>
            </a:avLst>
          </a:prstGeom>
          <a:solidFill>
            <a:srgbClr val="E6E6E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D6B350C2-40B2-4872-90D2-7F27E11DBD60}"/>
              </a:ext>
            </a:extLst>
          </p:cNvPr>
          <p:cNvSpPr/>
          <p:nvPr/>
        </p:nvSpPr>
        <p:spPr>
          <a:xfrm>
            <a:off x="3389133" y="4887590"/>
            <a:ext cx="764780" cy="561047"/>
          </a:xfrm>
          <a:prstGeom prst="wedgeRectCallout">
            <a:avLst>
              <a:gd name="adj1" fmla="val 238304"/>
              <a:gd name="adj2" fmla="val -360707"/>
            </a:avLst>
          </a:prstGeom>
          <a:solidFill>
            <a:srgbClr val="E6E6E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37D5C040-1508-4EA1-9CDB-53D50207CD63}"/>
              </a:ext>
            </a:extLst>
          </p:cNvPr>
          <p:cNvSpPr/>
          <p:nvPr/>
        </p:nvSpPr>
        <p:spPr>
          <a:xfrm>
            <a:off x="5176475" y="4706795"/>
            <a:ext cx="908736" cy="536844"/>
          </a:xfrm>
          <a:prstGeom prst="wedgeRectCallout">
            <a:avLst>
              <a:gd name="adj1" fmla="val 135739"/>
              <a:gd name="adj2" fmla="val -27268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3BFCF26D-CC12-4FC0-85AE-8A457AAAD476}"/>
              </a:ext>
            </a:extLst>
          </p:cNvPr>
          <p:cNvSpPr/>
          <p:nvPr/>
        </p:nvSpPr>
        <p:spPr>
          <a:xfrm>
            <a:off x="7371087" y="4763463"/>
            <a:ext cx="688223" cy="389781"/>
          </a:xfrm>
          <a:prstGeom prst="wedgeRectCallout">
            <a:avLst>
              <a:gd name="adj1" fmla="val -30369"/>
              <a:gd name="adj2" fmla="val -346455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</a:p>
        </p:txBody>
      </p:sp>
      <p:sp>
        <p:nvSpPr>
          <p:cNvPr id="30" name="Star: 7 Points 29">
            <a:extLst>
              <a:ext uri="{FF2B5EF4-FFF2-40B4-BE49-F238E27FC236}">
                <a16:creationId xmlns:a16="http://schemas.microsoft.com/office/drawing/2014/main" id="{CCA2E2BD-21BB-4107-9742-D259EB82CF2D}"/>
              </a:ext>
            </a:extLst>
          </p:cNvPr>
          <p:cNvSpPr/>
          <p:nvPr/>
        </p:nvSpPr>
        <p:spPr>
          <a:xfrm>
            <a:off x="7273207" y="402131"/>
            <a:ext cx="2651811" cy="1676524"/>
          </a:xfrm>
          <a:prstGeom prst="star7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1">
              <a:defRPr/>
            </a:pP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NGOẠI</a:t>
            </a:r>
          </a:p>
        </p:txBody>
      </p:sp>
    </p:spTree>
    <p:extLst>
      <p:ext uri="{BB962C8B-B14F-4D97-AF65-F5344CB8AC3E}">
        <p14:creationId xmlns:p14="http://schemas.microsoft.com/office/powerpoint/2010/main" val="29164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4A520-796C-4071-B6DB-273BC6160F9D}"/>
              </a:ext>
            </a:extLst>
          </p:cNvPr>
          <p:cNvSpPr txBox="1"/>
          <p:nvPr/>
        </p:nvSpPr>
        <p:spPr>
          <a:xfrm>
            <a:off x="1777851" y="776114"/>
            <a:ext cx="839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ngữ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đoạn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B98CB9-0F77-4562-A5CF-22BFB81DDFDC}"/>
              </a:ext>
            </a:extLst>
          </p:cNvPr>
          <p:cNvSpPr/>
          <p:nvPr/>
        </p:nvSpPr>
        <p:spPr>
          <a:xfrm>
            <a:off x="2166301" y="1235817"/>
            <a:ext cx="3489841" cy="321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Bà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ơi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hãy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ngủ</a:t>
            </a:r>
            <a:endParaRPr lang="en-US" sz="2533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Có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cháu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ngồi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bên</a:t>
            </a:r>
            <a:endParaRPr lang="en-US" sz="2533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Căn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nhà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vắng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vẻ</a:t>
            </a:r>
            <a:endParaRPr lang="en-US" sz="2533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Khu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vườn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lặng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im</a:t>
            </a:r>
            <a:r>
              <a:rPr lang="en-US" sz="2533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15198E-14BF-4CC5-B85E-4784ED39032B}"/>
              </a:ext>
            </a:extLst>
          </p:cNvPr>
          <p:cNvSpPr/>
          <p:nvPr/>
        </p:nvSpPr>
        <p:spPr>
          <a:xfrm>
            <a:off x="6094278" y="1235817"/>
            <a:ext cx="4082508" cy="321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Hương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bưởi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hương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cau</a:t>
            </a:r>
            <a:endParaRPr lang="en-US" sz="2533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Lẫn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vào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tay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quạt</a:t>
            </a:r>
            <a:endParaRPr lang="en-US" sz="2533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533" dirty="0">
                <a:latin typeface="UTM Avo" panose="02040603050506020204" pitchFamily="18" charset="0"/>
              </a:rPr>
              <a:t>Cho </a:t>
            </a:r>
            <a:r>
              <a:rPr lang="en-US" sz="2533" dirty="0" err="1">
                <a:latin typeface="UTM Avo" panose="02040603050506020204" pitchFamily="18" charset="0"/>
              </a:rPr>
              <a:t>bà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nằm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mát</a:t>
            </a:r>
            <a:endParaRPr lang="en-US" sz="2533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533" dirty="0" err="1">
                <a:latin typeface="UTM Avo" panose="02040603050506020204" pitchFamily="18" charset="0"/>
              </a:rPr>
              <a:t>Giữa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vòng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gió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thơm</a:t>
            </a:r>
            <a:r>
              <a:rPr lang="en-US" sz="2533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8CA0A-7053-4D7F-864D-20FC37EF8C20}"/>
              </a:ext>
            </a:extLst>
          </p:cNvPr>
          <p:cNvSpPr/>
          <p:nvPr/>
        </p:nvSpPr>
        <p:spPr>
          <a:xfrm>
            <a:off x="7601345" y="4259151"/>
            <a:ext cx="3489841" cy="871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33" dirty="0">
                <a:latin typeface="UTM Avo" panose="02040603050506020204" pitchFamily="18" charset="0"/>
              </a:rPr>
              <a:t>(Quang </a:t>
            </a:r>
            <a:r>
              <a:rPr lang="en-US" sz="2533" dirty="0" err="1">
                <a:latin typeface="UTM Avo" panose="02040603050506020204" pitchFamily="18" charset="0"/>
              </a:rPr>
              <a:t>Huy</a:t>
            </a:r>
            <a:r>
              <a:rPr lang="en-US" sz="2533" dirty="0">
                <a:latin typeface="UTM Avo" panose="02040603050506020204" pitchFamily="18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F4E73B-BB6A-4B99-83C9-F40A44F37D37}"/>
              </a:ext>
            </a:extLst>
          </p:cNvPr>
          <p:cNvCxnSpPr>
            <a:cxnSpLocks/>
          </p:cNvCxnSpPr>
          <p:nvPr/>
        </p:nvCxnSpPr>
        <p:spPr>
          <a:xfrm>
            <a:off x="3350536" y="3487797"/>
            <a:ext cx="1121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EBA5EB-47E9-4891-888F-71434D198289}"/>
              </a:ext>
            </a:extLst>
          </p:cNvPr>
          <p:cNvCxnSpPr>
            <a:cxnSpLocks/>
          </p:cNvCxnSpPr>
          <p:nvPr/>
        </p:nvCxnSpPr>
        <p:spPr>
          <a:xfrm>
            <a:off x="7812645" y="3487797"/>
            <a:ext cx="6340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7C6549-158B-4E4B-95DA-B90CB915D080}"/>
              </a:ext>
            </a:extLst>
          </p:cNvPr>
          <p:cNvCxnSpPr>
            <a:cxnSpLocks/>
          </p:cNvCxnSpPr>
          <p:nvPr/>
        </p:nvCxnSpPr>
        <p:spPr>
          <a:xfrm>
            <a:off x="8040100" y="4234919"/>
            <a:ext cx="773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619957" y="902724"/>
            <a:ext cx="27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2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41" y="444959"/>
            <a:ext cx="3889572" cy="388957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747880" y="790222"/>
            <a:ext cx="3975587" cy="1810021"/>
          </a:xfrm>
          <a:prstGeom prst="cloudCallout">
            <a:avLst>
              <a:gd name="adj1" fmla="val 71865"/>
              <a:gd name="adj2" fmla="val 191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6307" y="4177542"/>
            <a:ext cx="10498067" cy="1693932"/>
            <a:chOff x="793020" y="462784"/>
            <a:chExt cx="7873550" cy="127044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793020" y="462784"/>
              <a:ext cx="7792630" cy="127044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54860" y="514906"/>
              <a:ext cx="7711710" cy="1177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ừ chỉ đặc điểm là từ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được d</a:t>
              </a:r>
              <a:r>
                <a:rPr lang="en-US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mô tả </a:t>
              </a:r>
              <a:r>
                <a:rPr lang="vi-VN" sz="3200" i="1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 trưng 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một sự vật, hiện tượng về </a:t>
              </a:r>
              <a:r>
                <a:rPr lang="vi-VN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dáng</a:t>
              </a:r>
              <a:r>
                <a:rPr lang="vi-VN" sz="3200" b="1" i="1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 sắc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 vị 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 các </a:t>
              </a:r>
              <a:r>
                <a:rPr lang="vi-VN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 điểm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vi-VN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vi-VN" sz="3200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20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/>
          <p:cNvSpPr/>
          <p:nvPr/>
        </p:nvSpPr>
        <p:spPr>
          <a:xfrm>
            <a:off x="3750981" y="1266307"/>
            <a:ext cx="7026089" cy="861756"/>
          </a:xfrm>
          <a:prstGeom prst="flowChartTerminator">
            <a:avLst/>
          </a:prstGeom>
          <a:solidFill>
            <a:srgbClr val="00FF99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To,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vi-VN" sz="2400" b="1" dirty="0">
              <a:solidFill>
                <a:srgbClr val="000000"/>
              </a:solidFill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3074974" y="1176044"/>
            <a:ext cx="1038237" cy="1052401"/>
          </a:xfrm>
          <a:prstGeom prst="flowChartDecisi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3738673" y="2264361"/>
            <a:ext cx="7050708" cy="875267"/>
          </a:xfrm>
          <a:prstGeom prst="flowChartTerminator">
            <a:avLst/>
          </a:prstGeom>
          <a:solidFill>
            <a:schemeClr val="accent4">
              <a:lumMod val="9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,…..</a:t>
            </a:r>
            <a:endParaRPr lang="vi-V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Decision 8"/>
          <p:cNvSpPr/>
          <p:nvPr/>
        </p:nvSpPr>
        <p:spPr>
          <a:xfrm>
            <a:off x="3065125" y="2146553"/>
            <a:ext cx="1048087" cy="1089807"/>
          </a:xfrm>
          <a:prstGeom prst="flowChartDecisi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</a:rPr>
              <a:t>2</a:t>
            </a:r>
            <a:endParaRPr lang="vi-VN" sz="2667" b="1" dirty="0">
              <a:solidFill>
                <a:srgbClr val="FF0000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3750980" y="3302876"/>
            <a:ext cx="6962875" cy="860901"/>
          </a:xfrm>
          <a:prstGeom prst="flowChartTerminator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cay,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  <a:endParaRPr lang="vi-V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Decision 10"/>
          <p:cNvSpPr/>
          <p:nvPr/>
        </p:nvSpPr>
        <p:spPr>
          <a:xfrm>
            <a:off x="3072860" y="3151559"/>
            <a:ext cx="1032613" cy="1078736"/>
          </a:xfrm>
          <a:prstGeom prst="flowChartDecisi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3738673" y="4295523"/>
            <a:ext cx="6975183" cy="860901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mấp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la….. </a:t>
            </a:r>
            <a:endParaRPr lang="vi-V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Decision 12"/>
          <p:cNvSpPr/>
          <p:nvPr/>
        </p:nvSpPr>
        <p:spPr>
          <a:xfrm>
            <a:off x="3065124" y="4156564"/>
            <a:ext cx="1032613" cy="1078736"/>
          </a:xfrm>
          <a:prstGeom prst="flowChartDecisi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843685" y="1541498"/>
            <a:ext cx="2231289" cy="3356881"/>
          </a:xfrm>
          <a:prstGeom prst="rightArrow">
            <a:avLst>
              <a:gd name="adj1" fmla="val 50000"/>
              <a:gd name="adj2" fmla="val 43701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</a:rPr>
              <a:t>Từ</a:t>
            </a:r>
            <a:r>
              <a:rPr lang="en-US" sz="2667" b="1" dirty="0">
                <a:solidFill>
                  <a:srgbClr val="FF0000"/>
                </a:solidFill>
              </a:rPr>
              <a:t> </a:t>
            </a:r>
            <a:r>
              <a:rPr lang="en-US" sz="2667" b="1" dirty="0" err="1">
                <a:solidFill>
                  <a:srgbClr val="FF0000"/>
                </a:solidFill>
              </a:rPr>
              <a:t>chỉ</a:t>
            </a:r>
            <a:r>
              <a:rPr lang="en-US" sz="2667" b="1" dirty="0">
                <a:solidFill>
                  <a:srgbClr val="FF0000"/>
                </a:solidFill>
              </a:rPr>
              <a:t> </a:t>
            </a:r>
            <a:r>
              <a:rPr lang="en-US" sz="2667" b="1" dirty="0" err="1">
                <a:solidFill>
                  <a:srgbClr val="FF0000"/>
                </a:solidFill>
              </a:rPr>
              <a:t>đặc</a:t>
            </a:r>
            <a:r>
              <a:rPr lang="en-US" sz="2667" b="1" dirty="0">
                <a:solidFill>
                  <a:srgbClr val="FF0000"/>
                </a:solidFill>
              </a:rPr>
              <a:t> </a:t>
            </a:r>
            <a:r>
              <a:rPr lang="en-US" sz="2667" b="1" dirty="0" err="1">
                <a:solidFill>
                  <a:srgbClr val="FF0000"/>
                </a:solidFill>
              </a:rPr>
              <a:t>điểm</a:t>
            </a:r>
            <a:endParaRPr lang="en-US" sz="266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0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6018" y="561048"/>
            <a:ext cx="495232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solidFill>
                  <a:srgbClr val="FFFF00"/>
                </a:solidFill>
              </a:rPr>
              <a:t>KHỞI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3" y="1834195"/>
            <a:ext cx="6118928" cy="34643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4931" y="5298518"/>
            <a:ext cx="1012111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GIA ĐÌNH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67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57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94A520-796C-4071-B6DB-273BC6160F9D}"/>
              </a:ext>
            </a:extLst>
          </p:cNvPr>
          <p:cNvSpPr txBox="1"/>
          <p:nvPr/>
        </p:nvSpPr>
        <p:spPr>
          <a:xfrm>
            <a:off x="1024991" y="576564"/>
            <a:ext cx="1031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Kết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A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B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nêu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B19A4D7B-4D2A-466F-BAE4-4AEC59493D7C}"/>
              </a:ext>
            </a:extLst>
          </p:cNvPr>
          <p:cNvSpPr/>
          <p:nvPr/>
        </p:nvSpPr>
        <p:spPr>
          <a:xfrm>
            <a:off x="7315205" y="2684784"/>
            <a:ext cx="1995055" cy="5956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mượt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6E51642-5E92-4F67-9AE6-E04425157B46}"/>
              </a:ext>
            </a:extLst>
          </p:cNvPr>
          <p:cNvSpPr/>
          <p:nvPr/>
        </p:nvSpPr>
        <p:spPr>
          <a:xfrm>
            <a:off x="7315205" y="3529911"/>
            <a:ext cx="1995055" cy="5956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trầm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053A0FC8-49BD-4B84-B153-34A0DF9388A7}"/>
              </a:ext>
            </a:extLst>
          </p:cNvPr>
          <p:cNvSpPr/>
          <p:nvPr/>
        </p:nvSpPr>
        <p:spPr>
          <a:xfrm>
            <a:off x="7315205" y="4375038"/>
            <a:ext cx="1995055" cy="5956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láy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ABFAE40B-B331-4962-B3B9-E02D76733323}"/>
              </a:ext>
            </a:extLst>
          </p:cNvPr>
          <p:cNvSpPr/>
          <p:nvPr/>
        </p:nvSpPr>
        <p:spPr>
          <a:xfrm>
            <a:off x="2680081" y="2684784"/>
            <a:ext cx="3111121" cy="5956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mắt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bé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B4774BD6-F2AF-4554-9008-1959BFD1ABAB}"/>
              </a:ext>
            </a:extLst>
          </p:cNvPr>
          <p:cNvSpPr/>
          <p:nvPr/>
        </p:nvSpPr>
        <p:spPr>
          <a:xfrm>
            <a:off x="2680081" y="3529911"/>
            <a:ext cx="3111121" cy="5956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tóc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mẹ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6E7598A7-BED6-4CF3-AA01-793746860122}"/>
              </a:ext>
            </a:extLst>
          </p:cNvPr>
          <p:cNvSpPr/>
          <p:nvPr/>
        </p:nvSpPr>
        <p:spPr>
          <a:xfrm>
            <a:off x="2680080" y="4375038"/>
            <a:ext cx="3111120" cy="5956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Giọng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</a:rPr>
              <a:t>bố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13728-2033-4EA1-B2BF-FCE383ACA00B}"/>
              </a:ext>
            </a:extLst>
          </p:cNvPr>
          <p:cNvSpPr txBox="1"/>
          <p:nvPr/>
        </p:nvSpPr>
        <p:spPr>
          <a:xfrm>
            <a:off x="3619162" y="1930401"/>
            <a:ext cx="78354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   A                              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49A62E-858D-4BA9-9160-000E42A04453}"/>
              </a:ext>
            </a:extLst>
          </p:cNvPr>
          <p:cNvGrpSpPr/>
          <p:nvPr/>
        </p:nvGrpSpPr>
        <p:grpSpPr>
          <a:xfrm>
            <a:off x="5791200" y="2982612"/>
            <a:ext cx="1524003" cy="1724856"/>
            <a:chOff x="2016413" y="2423935"/>
            <a:chExt cx="676905" cy="130324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4C8A2F9-619A-4BC1-BF83-3EC692B23D3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8574B97-ABCF-4DE4-A138-A9003A1FF44D}"/>
                </a:ext>
              </a:extLst>
            </p:cNvPr>
            <p:cNvCxnSpPr>
              <a:stCxn id="19" idx="5"/>
              <a:endCxn id="21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F9E6BB8-BB0A-4F50-82F7-CA4A4C58EFEB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08B632-4209-47BE-8304-AFF24BA91781}"/>
              </a:ext>
            </a:extLst>
          </p:cNvPr>
          <p:cNvGrpSpPr/>
          <p:nvPr/>
        </p:nvGrpSpPr>
        <p:grpSpPr>
          <a:xfrm>
            <a:off x="5772690" y="2982613"/>
            <a:ext cx="1542513" cy="900543"/>
            <a:chOff x="2016413" y="1788423"/>
            <a:chExt cx="688166" cy="68123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4BF13F-05C7-48B7-9624-C8ADBB50FB7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154486-C21E-4C38-BA5E-FDF6BF3B188D}"/>
                </a:ext>
              </a:extLst>
            </p:cNvPr>
            <p:cNvCxnSpPr>
              <a:stCxn id="23" idx="7"/>
              <a:endCxn id="25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26215EB-5F6D-4BE3-8988-5C842CE54B0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3E381D-9D8C-4C4B-B8B3-76D9EF48D34E}"/>
              </a:ext>
            </a:extLst>
          </p:cNvPr>
          <p:cNvGrpSpPr/>
          <p:nvPr/>
        </p:nvGrpSpPr>
        <p:grpSpPr>
          <a:xfrm>
            <a:off x="5772689" y="3831567"/>
            <a:ext cx="1542512" cy="875903"/>
            <a:chOff x="2016413" y="1788423"/>
            <a:chExt cx="688166" cy="68123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ACFC151-35E8-484A-9162-A2A502469C30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BE28883-28C7-4F01-9EF9-0FA69961D633}"/>
                </a:ext>
              </a:extLst>
            </p:cNvPr>
            <p:cNvCxnSpPr>
              <a:stCxn id="27" idx="7"/>
              <a:endCxn id="2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4F18B4-5C4B-4783-9CFE-86A5E84BA34E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24991" y="1058635"/>
            <a:ext cx="3328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94134" y="1058635"/>
            <a:ext cx="1181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99964" y="5096660"/>
            <a:ext cx="3906475" cy="11093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</a:rPr>
              <a:t>Làm</a:t>
            </a:r>
            <a:r>
              <a:rPr lang="en-US" sz="2667" b="1" dirty="0">
                <a:solidFill>
                  <a:srgbClr val="FF0000"/>
                </a:solidFill>
              </a:rPr>
              <a:t> </a:t>
            </a:r>
            <a:r>
              <a:rPr lang="en-US" sz="2667" b="1" dirty="0" err="1">
                <a:solidFill>
                  <a:srgbClr val="FF0000"/>
                </a:solidFill>
              </a:rPr>
              <a:t>bài</a:t>
            </a:r>
            <a:r>
              <a:rPr lang="en-US" sz="2667" b="1" dirty="0">
                <a:solidFill>
                  <a:srgbClr val="FF0000"/>
                </a:solidFill>
              </a:rPr>
              <a:t> </a:t>
            </a:r>
            <a:r>
              <a:rPr lang="en-US" sz="2667" b="1" dirty="0" err="1">
                <a:solidFill>
                  <a:srgbClr val="FF0000"/>
                </a:solidFill>
              </a:rPr>
              <a:t>vào</a:t>
            </a:r>
            <a:r>
              <a:rPr lang="en-US" sz="2667" b="1" dirty="0">
                <a:solidFill>
                  <a:srgbClr val="FF0000"/>
                </a:solidFill>
              </a:rPr>
              <a:t> </a:t>
            </a:r>
            <a:r>
              <a:rPr lang="en-US" sz="2667" b="1" dirty="0" err="1">
                <a:solidFill>
                  <a:srgbClr val="FF0000"/>
                </a:solidFill>
              </a:rPr>
              <a:t>vở</a:t>
            </a:r>
            <a:endParaRPr lang="en-US" sz="2667" b="1" dirty="0">
              <a:solidFill>
                <a:srgbClr val="FF0000"/>
              </a:solidFill>
            </a:endParaRPr>
          </a:p>
          <a:p>
            <a:pPr algn="ctr"/>
            <a:r>
              <a:rPr lang="en-US" sz="2667" i="1" dirty="0">
                <a:solidFill>
                  <a:srgbClr val="FF0000"/>
                </a:solidFill>
              </a:rPr>
              <a:t>( 5 </a:t>
            </a:r>
            <a:r>
              <a:rPr lang="en-US" sz="2667" i="1" dirty="0" err="1">
                <a:solidFill>
                  <a:srgbClr val="FF0000"/>
                </a:solidFill>
              </a:rPr>
              <a:t>phút</a:t>
            </a:r>
            <a:r>
              <a:rPr lang="en-US" sz="2667" i="1" dirty="0">
                <a:solidFill>
                  <a:srgbClr val="FF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/>
      <p:bldP spid="3" grpId="0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143" y="1031801"/>
            <a:ext cx="624705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14310" y="1663441"/>
            <a:ext cx="2219573" cy="5784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34435" y="2220293"/>
            <a:ext cx="1903927" cy="5784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7-Point Star 19"/>
          <p:cNvSpPr/>
          <p:nvPr/>
        </p:nvSpPr>
        <p:spPr>
          <a:xfrm>
            <a:off x="8556838" y="944731"/>
            <a:ext cx="2931549" cy="2392847"/>
          </a:xfrm>
          <a:prstGeom prst="star7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905205" y="1517953"/>
            <a:ext cx="2079399" cy="430711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14554" y="1992429"/>
            <a:ext cx="1670049" cy="97120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445578" y="2022382"/>
            <a:ext cx="1539025" cy="602529"/>
          </a:xfrm>
          <a:prstGeom prst="line">
            <a:avLst/>
          </a:prstGeom>
          <a:ln w="28575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071363" y="1085010"/>
            <a:ext cx="1903927" cy="5784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605258" y="3070353"/>
            <a:ext cx="3180829" cy="1615823"/>
          </a:xfrm>
          <a:prstGeom prst="upArrow">
            <a:avLst>
              <a:gd name="adj1" fmla="val 50000"/>
              <a:gd name="adj2" fmla="val 4902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31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 animBg="1"/>
      <p:bldP spid="1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41" y="444959"/>
            <a:ext cx="3889572" cy="388957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747880" y="790222"/>
            <a:ext cx="4218648" cy="1810021"/>
          </a:xfrm>
          <a:prstGeom prst="cloudCallout">
            <a:avLst>
              <a:gd name="adj1" fmla="val 71865"/>
              <a:gd name="adj2" fmla="val 191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06824" y="3994122"/>
            <a:ext cx="7606515" cy="1693932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086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0386" y="665327"/>
            <a:ext cx="624705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733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733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1921" y="665327"/>
            <a:ext cx="63045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2711" y="1239843"/>
            <a:ext cx="63045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1132" y="1814359"/>
            <a:ext cx="63045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1479" y="1550893"/>
            <a:ext cx="66894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02276" y="962408"/>
            <a:ext cx="66894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63327" y="395594"/>
            <a:ext cx="66894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043937-F71F-4283-B6F6-9F1FA718FCE8}"/>
              </a:ext>
            </a:extLst>
          </p:cNvPr>
          <p:cNvGrpSpPr/>
          <p:nvPr/>
        </p:nvGrpSpPr>
        <p:grpSpPr>
          <a:xfrm>
            <a:off x="7353912" y="3298203"/>
            <a:ext cx="3683627" cy="2490127"/>
            <a:chOff x="2827556" y="2580701"/>
            <a:chExt cx="6536887" cy="390559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623B2A5-EB16-4BC1-9513-212259FF7932}"/>
                </a:ext>
              </a:extLst>
            </p:cNvPr>
            <p:cNvSpPr/>
            <p:nvPr/>
          </p:nvSpPr>
          <p:spPr>
            <a:xfrm>
              <a:off x="4004802" y="2580701"/>
              <a:ext cx="1714442" cy="848299"/>
            </a:xfrm>
            <a:prstGeom prst="ellipse">
              <a:avLst/>
            </a:prstGeom>
            <a:solidFill>
              <a:srgbClr val="530000"/>
            </a:solidFill>
            <a:ln>
              <a:solidFill>
                <a:srgbClr val="58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A68920-2FE5-42B8-BF71-CFADC11B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556" y="2809301"/>
              <a:ext cx="6536887" cy="3676999"/>
            </a:xfrm>
            <a:prstGeom prst="roundRect">
              <a:avLst>
                <a:gd name="adj" fmla="val 28052"/>
              </a:avLst>
            </a:prstGeom>
          </p:spPr>
        </p:pic>
      </p:grpSp>
      <p:sp>
        <p:nvSpPr>
          <p:cNvPr id="12" name="Cloud 11"/>
          <p:cNvSpPr/>
          <p:nvPr/>
        </p:nvSpPr>
        <p:spPr>
          <a:xfrm>
            <a:off x="1337883" y="3443953"/>
            <a:ext cx="4402068" cy="2344377"/>
          </a:xfrm>
          <a:prstGeom prst="cloud">
            <a:avLst/>
          </a:prstGeom>
          <a:solidFill>
            <a:srgbClr val="00FF00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839356" y="507202"/>
            <a:ext cx="1952081" cy="23844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8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89" y="790221"/>
            <a:ext cx="4806244" cy="4806244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880535" y="790221"/>
            <a:ext cx="4842932" cy="2664177"/>
          </a:xfrm>
          <a:prstGeom prst="cloudCallout">
            <a:avLst>
              <a:gd name="adj1" fmla="val 71865"/>
              <a:gd name="adj2" fmla="val 191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350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4753635" y="2942673"/>
            <a:ext cx="2595432" cy="2862015"/>
          </a:xfrm>
          <a:prstGeom prst="roundRect">
            <a:avLst>
              <a:gd name="adj" fmla="val 1374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437447" y="2968073"/>
            <a:ext cx="2579756" cy="2836615"/>
          </a:xfrm>
          <a:prstGeom prst="roundRect">
            <a:avLst>
              <a:gd name="adj" fmla="val 1374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142409" y="2956278"/>
            <a:ext cx="2472267" cy="2848409"/>
          </a:xfrm>
          <a:prstGeom prst="roundRect">
            <a:avLst>
              <a:gd name="adj" fmla="val 1374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4066117" y="1531761"/>
            <a:ext cx="533400" cy="599016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7349067" y="1531761"/>
            <a:ext cx="531284" cy="599016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gray">
          <a:xfrm>
            <a:off x="8159751" y="1506675"/>
            <a:ext cx="259766" cy="6491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gray">
          <a:xfrm>
            <a:off x="8159751" y="1506675"/>
            <a:ext cx="2271183" cy="649188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gray">
          <a:xfrm>
            <a:off x="8307918" y="1507734"/>
            <a:ext cx="1974849" cy="6491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gray">
          <a:xfrm>
            <a:off x="8341785" y="1518317"/>
            <a:ext cx="1974849" cy="649188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gray">
          <a:xfrm>
            <a:off x="8413751" y="1505617"/>
            <a:ext cx="1780116" cy="6491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gray">
          <a:xfrm>
            <a:off x="1591733" y="1500325"/>
            <a:ext cx="259766" cy="6491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gray">
          <a:xfrm>
            <a:off x="1591733" y="1500325"/>
            <a:ext cx="259766" cy="649188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gray">
          <a:xfrm>
            <a:off x="1739900" y="1499267"/>
            <a:ext cx="1974851" cy="6491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gray">
          <a:xfrm>
            <a:off x="1762694" y="1517287"/>
            <a:ext cx="1974849" cy="64918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gray">
          <a:xfrm>
            <a:off x="1870831" y="1486641"/>
            <a:ext cx="1778000" cy="6491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1945098" y="970844"/>
            <a:ext cx="1662668" cy="1652059"/>
            <a:chOff x="4166" y="1706"/>
            <a:chExt cx="1252" cy="1252"/>
          </a:xfrm>
        </p:grpSpPr>
        <p:sp>
          <p:nvSpPr>
            <p:cNvPr id="19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3" name="Oval 23"/>
          <p:cNvSpPr>
            <a:spLocks noChangeArrowheads="1"/>
          </p:cNvSpPr>
          <p:nvPr/>
        </p:nvSpPr>
        <p:spPr bwMode="gray">
          <a:xfrm>
            <a:off x="4876800" y="1506675"/>
            <a:ext cx="259766" cy="6491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gray">
          <a:xfrm>
            <a:off x="4876800" y="1506675"/>
            <a:ext cx="259766" cy="649188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gray">
          <a:xfrm>
            <a:off x="5024967" y="1507734"/>
            <a:ext cx="1974851" cy="6491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gray">
          <a:xfrm>
            <a:off x="5027085" y="1509850"/>
            <a:ext cx="1974849" cy="6491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gray">
          <a:xfrm>
            <a:off x="5122333" y="1505617"/>
            <a:ext cx="1778000" cy="64918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grpSp>
        <p:nvGrpSpPr>
          <p:cNvPr id="28" name="Group 28"/>
          <p:cNvGrpSpPr>
            <a:grpSpLocks/>
          </p:cNvGrpSpPr>
          <p:nvPr/>
        </p:nvGrpSpPr>
        <p:grpSpPr bwMode="auto">
          <a:xfrm>
            <a:off x="5173957" y="980372"/>
            <a:ext cx="1679616" cy="1661728"/>
            <a:chOff x="4182" y="1713"/>
            <a:chExt cx="1222" cy="1221"/>
          </a:xfrm>
        </p:grpSpPr>
        <p:sp>
          <p:nvSpPr>
            <p:cNvPr id="29" name="Oval 29"/>
            <p:cNvSpPr>
              <a:spLocks noChangeArrowheads="1"/>
            </p:cNvSpPr>
            <p:nvPr/>
          </p:nvSpPr>
          <p:spPr bwMode="gray">
            <a:xfrm>
              <a:off x="4263" y="1755"/>
              <a:ext cx="1094" cy="1111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8445501" y="970844"/>
            <a:ext cx="1722967" cy="1703917"/>
            <a:chOff x="4166" y="1706"/>
            <a:chExt cx="1252" cy="1252"/>
          </a:xfrm>
        </p:grpSpPr>
        <p:sp>
          <p:nvSpPr>
            <p:cNvPr id="34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38" name="Text Box 38"/>
          <p:cNvSpPr txBox="1">
            <a:spLocks noChangeArrowheads="1"/>
          </p:cNvSpPr>
          <p:nvPr/>
        </p:nvSpPr>
        <p:spPr bwMode="gray">
          <a:xfrm>
            <a:off x="1863493" y="1383277"/>
            <a:ext cx="1687124" cy="74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133" b="1" dirty="0" err="1">
                <a:solidFill>
                  <a:srgbClr val="000000"/>
                </a:solidFill>
              </a:rPr>
              <a:t>Từ</a:t>
            </a:r>
            <a:r>
              <a:rPr lang="en-US" altLang="en-US" sz="2133" b="1" dirty="0">
                <a:solidFill>
                  <a:srgbClr val="000000"/>
                </a:solidFill>
              </a:rPr>
              <a:t> </a:t>
            </a:r>
            <a:r>
              <a:rPr lang="en-US" altLang="en-US" sz="2133" b="1" dirty="0" err="1">
                <a:solidFill>
                  <a:srgbClr val="000000"/>
                </a:solidFill>
              </a:rPr>
              <a:t>ngữ</a:t>
            </a:r>
            <a:r>
              <a:rPr lang="en-US" altLang="en-US" sz="2133" b="1" dirty="0">
                <a:solidFill>
                  <a:srgbClr val="000000"/>
                </a:solidFill>
              </a:rPr>
              <a:t> </a:t>
            </a:r>
            <a:r>
              <a:rPr lang="en-US" altLang="en-US" sz="2133" b="1" dirty="0" err="1">
                <a:solidFill>
                  <a:srgbClr val="000000"/>
                </a:solidFill>
              </a:rPr>
              <a:t>về</a:t>
            </a:r>
            <a:r>
              <a:rPr lang="en-US" altLang="en-US" sz="2133" b="1" dirty="0">
                <a:solidFill>
                  <a:srgbClr val="000000"/>
                </a:solidFill>
              </a:rPr>
              <a:t> </a:t>
            </a:r>
            <a:r>
              <a:rPr lang="en-US" altLang="en-US" sz="2133" b="1" dirty="0" err="1">
                <a:solidFill>
                  <a:srgbClr val="000000"/>
                </a:solidFill>
              </a:rPr>
              <a:t>gia</a:t>
            </a:r>
            <a:r>
              <a:rPr lang="en-US" altLang="en-US" sz="2133" b="1" dirty="0">
                <a:solidFill>
                  <a:srgbClr val="000000"/>
                </a:solidFill>
              </a:rPr>
              <a:t> </a:t>
            </a:r>
            <a:r>
              <a:rPr lang="en-US" altLang="en-US" sz="2133" b="1" dirty="0" err="1">
                <a:solidFill>
                  <a:srgbClr val="000000"/>
                </a:solidFill>
              </a:rPr>
              <a:t>đình</a:t>
            </a:r>
            <a:endParaRPr lang="en-US" altLang="en-US" sz="2133" b="1" dirty="0">
              <a:solidFill>
                <a:srgbClr val="000000"/>
              </a:solidFill>
            </a:endParaRP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gray">
          <a:xfrm>
            <a:off x="5219544" y="1367951"/>
            <a:ext cx="158844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Từ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chỉ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đặc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điểm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gray">
          <a:xfrm>
            <a:off x="8578989" y="1365768"/>
            <a:ext cx="15991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nêu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đặc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</a:rPr>
              <a:t>điểm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65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92AD72-E615-4E91-B2C6-7F330CFD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5D3EE"/>
              </a:clrFrom>
              <a:clrTo>
                <a:srgbClr val="95D3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3C72BE"/>
          </a:solidFill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BBD1DD-989D-4605-B66A-71D45A823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865" y="554329"/>
            <a:ext cx="1969879" cy="16809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69C76-2957-439C-AD87-B77848E96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95" y="3169383"/>
            <a:ext cx="1035064" cy="1778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20E3C4-4ED3-4D95-B99E-BB1DD1D2B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70" y="4584190"/>
            <a:ext cx="3033509" cy="16550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8805F15-5861-4BFF-9044-407447834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67" y="3429000"/>
            <a:ext cx="2083094" cy="2554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4869A-05B7-1A75-2A40-80140358160B}"/>
              </a:ext>
            </a:extLst>
          </p:cNvPr>
          <p:cNvSpPr txBox="1"/>
          <p:nvPr/>
        </p:nvSpPr>
        <p:spPr>
          <a:xfrm>
            <a:off x="3028458" y="1892968"/>
            <a:ext cx="6644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4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28" y="636575"/>
            <a:ext cx="9170973" cy="5772317"/>
          </a:xfrm>
          <a:prstGeom prst="rect">
            <a:avLst/>
          </a:prstGeom>
        </p:spPr>
      </p:pic>
      <p:pic>
        <p:nvPicPr>
          <p:cNvPr id="3" name="Hát -Cây gia đìn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7250E20-9F50-4DB2-B8CF-7773993738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5774" y="790063"/>
            <a:ext cx="8696161" cy="47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3C1351-A12E-4FE1-B9AC-1D604ADBEDB0}"/>
              </a:ext>
            </a:extLst>
          </p:cNvPr>
          <p:cNvSpPr txBox="1"/>
          <p:nvPr/>
        </p:nvSpPr>
        <p:spPr>
          <a:xfrm>
            <a:off x="1623739" y="4779420"/>
            <a:ext cx="9103348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12" y="735137"/>
            <a:ext cx="65024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27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3669" y="1028077"/>
            <a:ext cx="848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3200" b="1" dirty="0" err="1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11 </a:t>
            </a:r>
            <a:r>
              <a:rPr lang="en-US" sz="3200" b="1" dirty="0" err="1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4020202020204" charset="0"/>
                <a:ea typeface="Verdana" panose="020B0604030504040204" pitchFamily="34" charset="0"/>
                <a:cs typeface="Times New Roman" panose="02020603050405020304" pitchFamily="18" charset="0"/>
              </a:rPr>
              <a:t>2025</a:t>
            </a:r>
            <a:endParaRPr lang="en-US" sz="3200" dirty="0">
              <a:ln w="25400">
                <a:solidFill>
                  <a:prstClr val="white"/>
                </a:solidFill>
              </a:ln>
              <a:latin typeface="HP001 4 hàng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9692" y="1698756"/>
            <a:ext cx="267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Tiếng Việt</a:t>
            </a:r>
            <a:r>
              <a:rPr lang="en-US" sz="3200" dirty="0">
                <a:ln w="25400">
                  <a:solidFill>
                    <a:prstClr val="white"/>
                  </a:solidFill>
                </a:ln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3669" y="2173286"/>
            <a:ext cx="7632971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Bài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26: (Tiết 4)</a:t>
            </a:r>
            <a:endParaRPr lang="en-US" sz="3200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249" y="2788839"/>
            <a:ext cx="9935055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3200" b="1" dirty="0" err="1" smtClean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Mở</a:t>
            </a:r>
            <a:r>
              <a:rPr lang="en-US" sz="3200" b="1" dirty="0" smtClean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rộng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vốn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từ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về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gia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đình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200" i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2003" y="3674962"/>
            <a:ext cx="842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Từ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chỉ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đặc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điểm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Câu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nêu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đặc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điểm</a:t>
            </a:r>
            <a:r>
              <a:rPr lang="en-US" sz="3200" b="1" dirty="0">
                <a:latin typeface="HP001 4 hàng" panose="020B060305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.(Tr 114).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782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E1871B-763D-48C3-9913-73277A3AA590}"/>
              </a:ext>
            </a:extLst>
          </p:cNvPr>
          <p:cNvSpPr txBox="1"/>
          <p:nvPr/>
        </p:nvSpPr>
        <p:spPr>
          <a:xfrm>
            <a:off x="1650776" y="624849"/>
            <a:ext cx="9332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thay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33CC"/>
                </a:solidFill>
                <a:latin typeface="UTM Avo" panose="02040603050506020204" pitchFamily="18" charset="0"/>
              </a:rPr>
              <a:t> ô </a:t>
            </a:r>
            <a:r>
              <a:rPr lang="en-US" sz="3200" b="1" dirty="0" err="1">
                <a:solidFill>
                  <a:srgbClr val="0033CC"/>
                </a:solidFill>
                <a:latin typeface="UTM Avo" panose="02040603050506020204" pitchFamily="18" charset="0"/>
              </a:rPr>
              <a:t>vuông</a:t>
            </a:r>
            <a:endParaRPr lang="en-US" sz="3200" b="1" dirty="0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27388-C091-4945-8F6C-F9D4EA1F944D}"/>
              </a:ext>
            </a:extLst>
          </p:cNvPr>
          <p:cNvSpPr/>
          <p:nvPr/>
        </p:nvSpPr>
        <p:spPr>
          <a:xfrm>
            <a:off x="2098159" y="1300745"/>
            <a:ext cx="7995683" cy="321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00000"/>
              </a:lnSpc>
              <a:buAutoNum type="alphaLcPeriod"/>
            </a:pPr>
            <a:r>
              <a:rPr lang="en-US" sz="2533" dirty="0" err="1">
                <a:latin typeface="UTM Avo" panose="02040603050506020204" pitchFamily="18" charset="0"/>
              </a:rPr>
              <a:t>Em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trai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của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mẹ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gọi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là</a:t>
            </a:r>
            <a:r>
              <a:rPr lang="en-US" sz="2533" dirty="0">
                <a:latin typeface="UTM Avo" panose="02040603050506020204" pitchFamily="18" charset="0"/>
              </a:rPr>
              <a:t>        .</a:t>
            </a:r>
          </a:p>
          <a:p>
            <a:pPr marL="609585" indent="-609585" algn="just">
              <a:lnSpc>
                <a:spcPct val="200000"/>
              </a:lnSpc>
              <a:buAutoNum type="alphaLcPeriod"/>
            </a:pPr>
            <a:r>
              <a:rPr lang="en-US" sz="2533" dirty="0" err="1">
                <a:latin typeface="UTM Avo" panose="02040603050506020204" pitchFamily="18" charset="0"/>
              </a:rPr>
              <a:t>Em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trai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của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bố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gọi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là</a:t>
            </a:r>
            <a:r>
              <a:rPr lang="en-US" sz="2533" dirty="0">
                <a:latin typeface="UTM Avo" panose="02040603050506020204" pitchFamily="18" charset="0"/>
              </a:rPr>
              <a:t>         .</a:t>
            </a:r>
          </a:p>
          <a:p>
            <a:pPr marL="609585" indent="-609585" algn="just">
              <a:lnSpc>
                <a:spcPct val="200000"/>
              </a:lnSpc>
              <a:buAutoNum type="alphaLcPeriod"/>
            </a:pPr>
            <a:r>
              <a:rPr lang="en-US" sz="2533" dirty="0" err="1">
                <a:latin typeface="UTM Avo" panose="02040603050506020204" pitchFamily="18" charset="0"/>
              </a:rPr>
              <a:t>Em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gái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của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mẹ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gọi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là</a:t>
            </a:r>
            <a:r>
              <a:rPr lang="en-US" sz="2533" dirty="0">
                <a:latin typeface="UTM Avo" panose="02040603050506020204" pitchFamily="18" charset="0"/>
              </a:rPr>
              <a:t>        .</a:t>
            </a:r>
          </a:p>
          <a:p>
            <a:pPr marL="609585" indent="-609585" algn="just">
              <a:lnSpc>
                <a:spcPct val="200000"/>
              </a:lnSpc>
              <a:buAutoNum type="alphaLcPeriod"/>
            </a:pPr>
            <a:r>
              <a:rPr lang="en-US" sz="2533" dirty="0" err="1">
                <a:latin typeface="UTM Avo" panose="02040603050506020204" pitchFamily="18" charset="0"/>
              </a:rPr>
              <a:t>Em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gái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của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bố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gọi</a:t>
            </a:r>
            <a:r>
              <a:rPr lang="en-US" sz="2533" dirty="0">
                <a:latin typeface="UTM Avo" panose="02040603050506020204" pitchFamily="18" charset="0"/>
              </a:rPr>
              <a:t> </a:t>
            </a:r>
            <a:r>
              <a:rPr lang="en-US" sz="2533" dirty="0" err="1">
                <a:latin typeface="UTM Avo" panose="02040603050506020204" pitchFamily="18" charset="0"/>
              </a:rPr>
              <a:t>là</a:t>
            </a:r>
            <a:r>
              <a:rPr lang="en-US" sz="2533" dirty="0">
                <a:latin typeface="UTM Avo" panose="02040603050506020204" pitchFamily="18" charset="0"/>
              </a:rPr>
              <a:t>        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F29808-DDD9-4A27-A5F5-2EEE9585882D}"/>
              </a:ext>
            </a:extLst>
          </p:cNvPr>
          <p:cNvGrpSpPr/>
          <p:nvPr/>
        </p:nvGrpSpPr>
        <p:grpSpPr>
          <a:xfrm>
            <a:off x="6292618" y="1537291"/>
            <a:ext cx="556919" cy="55691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6EE1BFB-9BF7-4A1E-9503-67133D85EF5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1D0BD6-FA04-4F07-B801-D9EBD7AFE51D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FA59DB-7674-47C4-8108-E7D7B233DA76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1EF6BA-3EDF-46E4-B0F3-F287E39F056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2DAAE1-C68B-4B0E-A9BC-A3BD7251E67A}"/>
              </a:ext>
            </a:extLst>
          </p:cNvPr>
          <p:cNvSpPr txBox="1"/>
          <p:nvPr/>
        </p:nvSpPr>
        <p:spPr>
          <a:xfrm>
            <a:off x="6121402" y="1580261"/>
            <a:ext cx="899348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cậu</a:t>
            </a:r>
            <a:endParaRPr lang="en-US" sz="2533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2A989D-4C15-4FB6-9326-A5C8E421FA45}"/>
              </a:ext>
            </a:extLst>
          </p:cNvPr>
          <p:cNvGrpSpPr/>
          <p:nvPr/>
        </p:nvGrpSpPr>
        <p:grpSpPr>
          <a:xfrm>
            <a:off x="6292618" y="2276969"/>
            <a:ext cx="556919" cy="55691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AFC7E1-CA16-460E-8DD1-B1B0F161F36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DE2422-A15D-4BBF-B02A-42FC5472D8F2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EADDCE-AC96-43EE-A64B-4EF060D32BC2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F30A5F-625B-46F8-BEF0-952A8EC3FF3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19E80A0-CF51-4D96-A6A6-1456E58E9C0B}"/>
              </a:ext>
            </a:extLst>
          </p:cNvPr>
          <p:cNvSpPr txBox="1"/>
          <p:nvPr/>
        </p:nvSpPr>
        <p:spPr>
          <a:xfrm>
            <a:off x="6121402" y="2319939"/>
            <a:ext cx="899348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endParaRPr lang="en-US" sz="2533" b="1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E800B-C99B-4FA8-865F-EFCBCA58FA30}"/>
              </a:ext>
            </a:extLst>
          </p:cNvPr>
          <p:cNvGrpSpPr/>
          <p:nvPr/>
        </p:nvGrpSpPr>
        <p:grpSpPr>
          <a:xfrm>
            <a:off x="6267218" y="3043587"/>
            <a:ext cx="556919" cy="55691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7A6777-5F6F-4474-A81B-3C335140B1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193318-AF90-4954-B36A-54D9E87F9FB4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B915DD7-930A-4676-9016-FCDA52DECB93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A0E9D7A-350E-4FB2-8A39-48F7546178F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AEDC981-2408-460A-8F61-E5B846D8FF54}"/>
              </a:ext>
            </a:extLst>
          </p:cNvPr>
          <p:cNvSpPr txBox="1"/>
          <p:nvPr/>
        </p:nvSpPr>
        <p:spPr>
          <a:xfrm>
            <a:off x="6197601" y="3109823"/>
            <a:ext cx="899348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dì</a:t>
            </a:r>
            <a:endParaRPr lang="en-US" sz="2533" b="1" dirty="0">
              <a:solidFill>
                <a:srgbClr val="FF000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1FA6F1-37B8-4C7B-A676-5A2BF38F9BA1}"/>
              </a:ext>
            </a:extLst>
          </p:cNvPr>
          <p:cNvGrpSpPr/>
          <p:nvPr/>
        </p:nvGrpSpPr>
        <p:grpSpPr>
          <a:xfrm>
            <a:off x="6267218" y="3855151"/>
            <a:ext cx="556919" cy="556919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D6E39C-221B-4810-88BF-754FA1D51DD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2B26C1C-6F9C-4EEB-9981-A3A0CAF42156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15B604-31CB-4E05-B8A5-9A2882756820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FF0153F-4977-439D-AAC5-24EB8D765B1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2CF8C95-A9B7-4AE4-B152-B44057D32C4C}"/>
              </a:ext>
            </a:extLst>
          </p:cNvPr>
          <p:cNvSpPr txBox="1"/>
          <p:nvPr/>
        </p:nvSpPr>
        <p:spPr>
          <a:xfrm>
            <a:off x="6096002" y="3898121"/>
            <a:ext cx="899348" cy="482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3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endParaRPr lang="en-US" sz="2533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Premium Vector | Cute family portrait">
            <a:extLst>
              <a:ext uri="{FF2B5EF4-FFF2-40B4-BE49-F238E27FC236}">
                <a16:creationId xmlns:a16="http://schemas.microsoft.com/office/drawing/2014/main" id="{527FABCB-0C74-4491-A704-50EE4F8F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30" y="1326716"/>
            <a:ext cx="2893785" cy="28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B68FA1B-B54E-4B08-92A1-864FED88A6C3}"/>
              </a:ext>
            </a:extLst>
          </p:cNvPr>
          <p:cNvSpPr txBox="1"/>
          <p:nvPr/>
        </p:nvSpPr>
        <p:spPr>
          <a:xfrm>
            <a:off x="1377945" y="4705491"/>
            <a:ext cx="9281963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161289" y="1154087"/>
            <a:ext cx="31558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545678" y="1154087"/>
            <a:ext cx="19887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7-Point Star 27"/>
          <p:cNvSpPr/>
          <p:nvPr/>
        </p:nvSpPr>
        <p:spPr>
          <a:xfrm>
            <a:off x="9138605" y="1004559"/>
            <a:ext cx="2704112" cy="2044923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  (2 </a:t>
            </a:r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206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1" grpId="0"/>
      <p:bldP spid="27" grpId="0"/>
      <p:bldP spid="3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ACF19752-FA19-43A3-8F7C-6D63D8555C34}"/>
              </a:ext>
            </a:extLst>
          </p:cNvPr>
          <p:cNvSpPr/>
          <p:nvPr/>
        </p:nvSpPr>
        <p:spPr>
          <a:xfrm>
            <a:off x="3028074" y="290819"/>
            <a:ext cx="4947061" cy="2495204"/>
          </a:xfrm>
          <a:prstGeom prst="cloudCallout">
            <a:avLst>
              <a:gd name="adj1" fmla="val -50640"/>
              <a:gd name="adj2" fmla="val 6339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0" y="1968398"/>
            <a:ext cx="3578860" cy="394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62" y="2160563"/>
            <a:ext cx="4071637" cy="40716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04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D8282BD0-814C-49CE-8CEB-1113CED83EC7}"/>
              </a:ext>
            </a:extLst>
          </p:cNvPr>
          <p:cNvSpPr/>
          <p:nvPr/>
        </p:nvSpPr>
        <p:spPr>
          <a:xfrm>
            <a:off x="6923715" y="1127607"/>
            <a:ext cx="4518869" cy="4307405"/>
          </a:xfrm>
          <a:prstGeom prst="horizontalScroll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mợ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0" y="1127607"/>
            <a:ext cx="5966785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04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934904" y="493449"/>
            <a:ext cx="6883241" cy="33750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333" b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endParaRPr lang="en-US" sz="5333" b="1" dirty="0">
              <a:ln>
                <a:solidFill>
                  <a:schemeClr val="accent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333" b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 ĐOÁN ĐÚNG</a:t>
            </a:r>
          </a:p>
          <a:p>
            <a:pPr algn="ctr"/>
            <a:r>
              <a:rPr lang="en-US" sz="5333" b="1" dirty="0">
                <a:ln>
                  <a:solidFill>
                    <a:schemeClr val="accent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4" descr="Boy And Girl Reading Storybook Illustration Royalty Free Cliparts, Vectors,  And Stock Illustration. Image 96263584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" b="99818" l="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16" y="3332003"/>
            <a:ext cx="2987413" cy="252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3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7028073-2F1D-4C17-9300-01AD1917A89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26.01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1037</TotalTime>
  <Words>822</Words>
  <Application>Microsoft Office PowerPoint</Application>
  <PresentationFormat>Widescreen</PresentationFormat>
  <Paragraphs>145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Aptos</vt:lpstr>
      <vt:lpstr>Aptos Display</vt:lpstr>
      <vt:lpstr>Arial</vt:lpstr>
      <vt:lpstr>Arial-Rounded</vt:lpstr>
      <vt:lpstr>Calibri</vt:lpstr>
      <vt:lpstr>Cambria</vt:lpstr>
      <vt:lpstr>等线</vt:lpstr>
      <vt:lpstr>HP001 4 hàng</vt:lpstr>
      <vt:lpstr>Times New Roman</vt:lpstr>
      <vt:lpstr>UTM Avo</vt:lpstr>
      <vt:lpstr>Verdana</vt:lpstr>
      <vt:lpstr>字魂35号-经典雅黑</vt:lpstr>
      <vt:lpstr>1_Office 主题</vt:lpstr>
      <vt:lpstr>5_Office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84</cp:revision>
  <dcterms:created xsi:type="dcterms:W3CDTF">2017-08-18T03:02:00Z</dcterms:created>
  <dcterms:modified xsi:type="dcterms:W3CDTF">2025-12-09T02:26:15Z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