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007577126" r:id="rId4"/>
    <p:sldId id="2007577127" r:id="rId5"/>
    <p:sldId id="298" r:id="rId6"/>
    <p:sldId id="2007577128" r:id="rId7"/>
    <p:sldId id="2898" r:id="rId8"/>
    <p:sldId id="396" r:id="rId9"/>
    <p:sldId id="2007577121" r:id="rId10"/>
    <p:sldId id="2007577134" r:id="rId11"/>
    <p:sldId id="2007577119" r:id="rId12"/>
    <p:sldId id="2007577122" r:id="rId13"/>
    <p:sldId id="264" r:id="rId14"/>
    <p:sldId id="317" r:id="rId15"/>
    <p:sldId id="318" r:id="rId16"/>
    <p:sldId id="295" r:id="rId17"/>
    <p:sldId id="300" r:id="rId18"/>
    <p:sldId id="2899" r:id="rId19"/>
    <p:sldId id="2007577129" r:id="rId20"/>
    <p:sldId id="2007577130" r:id="rId21"/>
    <p:sldId id="2007577131" r:id="rId22"/>
    <p:sldId id="2007577132" r:id="rId23"/>
    <p:sldId id="2007577133" r:id="rId24"/>
    <p:sldId id="28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1E5CF-5400-46A6-8943-5E4F455EF687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1FDA9-F350-4DAC-9437-75449E2C5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718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20083-5E57-C68F-9221-3312CDE85D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2D4A1B-3D5D-D54A-281C-44D7F4C137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618E36-F67C-07F7-6385-CE6A9F98C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B5FD0-50BC-40EF-8283-0D0BB19D4A23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53BAB-DF57-5C3E-0812-8A9B99D1B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B93B9-0F66-935A-C0B2-1C2B3A376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88382-5807-4F8A-B28C-931DC13B4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417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8797F-8D5C-EC0F-7802-133284E1A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08CA2E-76C1-F9A9-4AC2-830CD486EA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0439-CC07-D183-B42A-2C7E8CB95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B5FD0-50BC-40EF-8283-0D0BB19D4A23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B1B7D-3569-1797-59A9-2E91F173F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1692B-4EA5-D0E8-E3EC-B2A15F6A2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88382-5807-4F8A-B28C-931DC13B4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020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5D433C-DACE-BC91-71DB-6DCB77F19E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E1724C-4205-CA2E-2DC5-BE92206613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AC3D5-08B3-B11F-581B-889EB4CDD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B5FD0-50BC-40EF-8283-0D0BB19D4A23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853AF-E061-2A82-EDE4-A720814BD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918C2-C9DC-959C-8915-DA693E4C2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88382-5807-4F8A-B28C-931DC13B4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0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345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38562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2">
            <a:extLst>
              <a:ext uri="{FF2B5EF4-FFF2-40B4-BE49-F238E27FC236}">
                <a16:creationId xmlns:a16="http://schemas.microsoft.com/office/drawing/2014/main" id="{F4CB7ADC-976D-9A3B-C317-F7FF3F1818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7" t="6800" r="-702" b="7530"/>
          <a:stretch/>
        </p:blipFill>
        <p:spPr>
          <a:xfrm>
            <a:off x="0" y="0"/>
            <a:ext cx="12315463" cy="6858000"/>
          </a:xfrm>
          <a:prstGeom prst="rect">
            <a:avLst/>
          </a:prstGeom>
        </p:spPr>
      </p:pic>
      <p:sp>
        <p:nvSpPr>
          <p:cNvPr id="3" name="Hình chữ nhật: Góc Tròn 7">
            <a:extLst>
              <a:ext uri="{FF2B5EF4-FFF2-40B4-BE49-F238E27FC236}">
                <a16:creationId xmlns:a16="http://schemas.microsoft.com/office/drawing/2014/main" id="{16433B07-49D3-368B-DB4A-FC91D532F242}"/>
              </a:ext>
            </a:extLst>
          </p:cNvPr>
          <p:cNvSpPr/>
          <p:nvPr userDrawn="1"/>
        </p:nvSpPr>
        <p:spPr>
          <a:xfrm>
            <a:off x="327660" y="357187"/>
            <a:ext cx="11536680" cy="6143625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28575">
            <a:solidFill>
              <a:srgbClr val="8FAA1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76158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61112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ACBF80A-A0AF-3903-7372-41C214778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54" t="5959" r="886" b="6523"/>
          <a:stretch/>
        </p:blipFill>
        <p:spPr>
          <a:xfrm>
            <a:off x="0" y="0"/>
            <a:ext cx="12194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9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8F418-274F-F34A-C535-C4BB8AD18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08E04-2639-97FE-36FF-91D8892A2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E0808-00B3-7651-5DE6-ED1FE68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B5FD0-50BC-40EF-8283-0D0BB19D4A23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8296A-15D7-610E-9EAF-D035C1506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203B5-6539-2E0E-D715-2C965CBA8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88382-5807-4F8A-B28C-931DC13B4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57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44355-5483-B5D8-9DC1-B6753B6CB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5951E-6596-29D4-5640-F485C777E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F00D7-7D7F-CD64-5F38-8C0A828F6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B5FD0-50BC-40EF-8283-0D0BB19D4A23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64E53-A143-BECC-4C52-9444EDAFD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4097F-AA50-C913-FF3D-33BC80BE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88382-5807-4F8A-B28C-931DC13B4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154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BEBDE-D333-06A2-3A7F-DF20A596F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F79F1-D719-8EA4-B6D7-3810685333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24D57-8DFA-6605-59C7-2D082BB55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58C7E2-BC5D-A994-DC93-AC6ACDA3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B5FD0-50BC-40EF-8283-0D0BB19D4A23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975911-3DF4-43C6-45AE-FC0F03479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0CD26C-E33F-D7C5-BD24-7C265504D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88382-5807-4F8A-B28C-931DC13B4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78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70232-6260-B1B4-4DB1-DB2AD3621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1B2E2D-D5D0-BF05-8A11-30A0B1D01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E3A73E-1969-7AD7-FC1D-D619498EDD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98B294-7FA7-E4E0-0C06-954CE40C94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804C4E-2831-1CDE-CE5A-4FC1AE489B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8F368D-EFE5-8E6F-E59F-61A25774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B5FD0-50BC-40EF-8283-0D0BB19D4A23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33777C-F1DA-5D5F-12EC-A306AA999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15D3A9-E560-52A4-9638-B54F795B4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88382-5807-4F8A-B28C-931DC13B4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82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FBD2B-EC99-72FC-96BC-D2CB78853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EF6E9D-A8E0-CF93-6029-13508A3C8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B5FD0-50BC-40EF-8283-0D0BB19D4A23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05293C-8E81-8613-B9F6-3B52C8896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7DAD88-7D08-0703-54D7-C9C04A7CC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88382-5807-4F8A-B28C-931DC13B4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80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3159A9-6349-C46C-45C0-1C669607D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B5FD0-50BC-40EF-8283-0D0BB19D4A23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716061-7229-342F-B82D-A18535FD6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D17CD-E67B-6E96-6FDD-92A4CF2B6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88382-5807-4F8A-B28C-931DC13B4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60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04758-3C56-396B-311D-B15566BA1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C9CD1-805E-8EED-38C4-9F7751F1A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B2511F-8666-6D89-AFC3-9E59B1D97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CCA10-060C-AFBE-0ED8-A00EB760A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B5FD0-50BC-40EF-8283-0D0BB19D4A23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450E5A-8872-BF66-1243-11E800128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A6F402-48AC-A69C-6246-EE8B0555F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88382-5807-4F8A-B28C-931DC13B4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375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3122C-8F2B-53AB-9B07-08FEBB364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A45C80-87F5-4592-3FB2-41DF91037E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0C722C-3C69-7F78-3F69-28B0EFD8F3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48B4-1F37-B8A8-1DB4-8B39CFE39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B5FD0-50BC-40EF-8283-0D0BB19D4A23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54FA0-A40F-191D-A1FB-CE49731A2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D1A5D8-FFA9-84EC-1FE6-7DC1EE43C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88382-5807-4F8A-B28C-931DC13B4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24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DC0AD3-E785-6540-2312-443EA793E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BFDA90-2449-4CF1-8403-A8B95F58C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CFF1B-9C42-85D3-A3FA-F9F3151F0B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B5FD0-50BC-40EF-8283-0D0BB19D4A23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CFCF8-4325-BFD0-8A33-8298BCBE1B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3C94D-49AA-D38B-48C0-AD0B92424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88382-5807-4F8A-B28C-931DC13B4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27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gi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gif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34.png"/><Relationship Id="rId3" Type="http://schemas.microsoft.com/office/2007/relationships/media" Target="../media/media2.m4a"/><Relationship Id="rId7" Type="http://schemas.openxmlformats.org/officeDocument/2006/relationships/video" Target="../media/media4.mp4"/><Relationship Id="rId12" Type="http://schemas.openxmlformats.org/officeDocument/2006/relationships/image" Target="../media/image10.svg"/><Relationship Id="rId2" Type="http://schemas.microsoft.com/office/2007/relationships/media" Target="../media/media1.m4a"/><Relationship Id="rId16" Type="http://schemas.openxmlformats.org/officeDocument/2006/relationships/image" Target="../media/image12.jpeg"/><Relationship Id="rId1" Type="http://schemas.openxmlformats.org/officeDocument/2006/relationships/audio" Target="NULL" TargetMode="External"/><Relationship Id="rId6" Type="http://schemas.microsoft.com/office/2007/relationships/media" Target="../media/media4.mp4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image" Target="../media/image8.svg"/><Relationship Id="rId4" Type="http://schemas.openxmlformats.org/officeDocument/2006/relationships/audio" Target="../media/media2.m4a"/><Relationship Id="rId9" Type="http://schemas.openxmlformats.org/officeDocument/2006/relationships/image" Target="../media/image7.png"/><Relationship Id="rId14" Type="http://schemas.openxmlformats.org/officeDocument/2006/relationships/image" Target="../media/image3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34.png"/><Relationship Id="rId3" Type="http://schemas.microsoft.com/office/2007/relationships/media" Target="../media/media2.m4a"/><Relationship Id="rId7" Type="http://schemas.openxmlformats.org/officeDocument/2006/relationships/video" Target="../media/media4.mp4"/><Relationship Id="rId12" Type="http://schemas.openxmlformats.org/officeDocument/2006/relationships/image" Target="../media/image10.svg"/><Relationship Id="rId2" Type="http://schemas.microsoft.com/office/2007/relationships/media" Target="../media/media1.m4a"/><Relationship Id="rId16" Type="http://schemas.openxmlformats.org/officeDocument/2006/relationships/image" Target="../media/image12.jpeg"/><Relationship Id="rId1" Type="http://schemas.openxmlformats.org/officeDocument/2006/relationships/audio" Target="NULL" TargetMode="External"/><Relationship Id="rId6" Type="http://schemas.microsoft.com/office/2007/relationships/media" Target="../media/media4.mp4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image" Target="../media/image8.svg"/><Relationship Id="rId4" Type="http://schemas.openxmlformats.org/officeDocument/2006/relationships/audio" Target="../media/media2.m4a"/><Relationship Id="rId9" Type="http://schemas.openxmlformats.org/officeDocument/2006/relationships/image" Target="../media/image7.png"/><Relationship Id="rId14" Type="http://schemas.openxmlformats.org/officeDocument/2006/relationships/image" Target="../media/image3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34.png"/><Relationship Id="rId3" Type="http://schemas.microsoft.com/office/2007/relationships/media" Target="../media/media2.m4a"/><Relationship Id="rId7" Type="http://schemas.openxmlformats.org/officeDocument/2006/relationships/video" Target="../media/media4.mp4"/><Relationship Id="rId12" Type="http://schemas.openxmlformats.org/officeDocument/2006/relationships/image" Target="../media/image10.svg"/><Relationship Id="rId2" Type="http://schemas.microsoft.com/office/2007/relationships/media" Target="../media/media1.m4a"/><Relationship Id="rId16" Type="http://schemas.openxmlformats.org/officeDocument/2006/relationships/image" Target="../media/image12.jpeg"/><Relationship Id="rId1" Type="http://schemas.openxmlformats.org/officeDocument/2006/relationships/audio" Target="NULL" TargetMode="External"/><Relationship Id="rId6" Type="http://schemas.microsoft.com/office/2007/relationships/media" Target="../media/media4.mp4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image" Target="../media/image8.svg"/><Relationship Id="rId4" Type="http://schemas.openxmlformats.org/officeDocument/2006/relationships/audio" Target="../media/media2.m4a"/><Relationship Id="rId9" Type="http://schemas.openxmlformats.org/officeDocument/2006/relationships/image" Target="../media/image7.png"/><Relationship Id="rId14" Type="http://schemas.openxmlformats.org/officeDocument/2006/relationships/image" Target="../media/image3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34.png"/><Relationship Id="rId3" Type="http://schemas.microsoft.com/office/2007/relationships/media" Target="../media/media2.m4a"/><Relationship Id="rId7" Type="http://schemas.openxmlformats.org/officeDocument/2006/relationships/video" Target="../media/media4.mp4"/><Relationship Id="rId12" Type="http://schemas.openxmlformats.org/officeDocument/2006/relationships/image" Target="../media/image10.svg"/><Relationship Id="rId2" Type="http://schemas.microsoft.com/office/2007/relationships/media" Target="../media/media1.m4a"/><Relationship Id="rId16" Type="http://schemas.openxmlformats.org/officeDocument/2006/relationships/image" Target="../media/image12.jpeg"/><Relationship Id="rId1" Type="http://schemas.openxmlformats.org/officeDocument/2006/relationships/audio" Target="NULL" TargetMode="External"/><Relationship Id="rId6" Type="http://schemas.microsoft.com/office/2007/relationships/media" Target="../media/media4.mp4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image" Target="../media/image8.svg"/><Relationship Id="rId4" Type="http://schemas.openxmlformats.org/officeDocument/2006/relationships/audio" Target="../media/media2.m4a"/><Relationship Id="rId9" Type="http://schemas.openxmlformats.org/officeDocument/2006/relationships/image" Target="../media/image7.png"/><Relationship Id="rId14" Type="http://schemas.openxmlformats.org/officeDocument/2006/relationships/image" Target="../media/image35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1.png"/><Relationship Id="rId3" Type="http://schemas.microsoft.com/office/2007/relationships/media" Target="../media/media2.m4a"/><Relationship Id="rId7" Type="http://schemas.openxmlformats.org/officeDocument/2006/relationships/video" Target="../media/media4.mp4"/><Relationship Id="rId12" Type="http://schemas.openxmlformats.org/officeDocument/2006/relationships/image" Target="../media/image10.sv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microsoft.com/office/2007/relationships/media" Target="../media/media4.mp4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0" Type="http://schemas.openxmlformats.org/officeDocument/2006/relationships/image" Target="../media/image8.svg"/><Relationship Id="rId4" Type="http://schemas.openxmlformats.org/officeDocument/2006/relationships/audio" Target="../media/media2.m4a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1.png"/><Relationship Id="rId3" Type="http://schemas.microsoft.com/office/2007/relationships/media" Target="../media/media2.m4a"/><Relationship Id="rId7" Type="http://schemas.openxmlformats.org/officeDocument/2006/relationships/video" Target="../media/media4.mp4"/><Relationship Id="rId12" Type="http://schemas.openxmlformats.org/officeDocument/2006/relationships/image" Target="../media/image10.sv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microsoft.com/office/2007/relationships/media" Target="../media/media4.mp4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0" Type="http://schemas.openxmlformats.org/officeDocument/2006/relationships/image" Target="../media/image8.svg"/><Relationship Id="rId4" Type="http://schemas.openxmlformats.org/officeDocument/2006/relationships/audio" Target="../media/media2.m4a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1.png"/><Relationship Id="rId3" Type="http://schemas.microsoft.com/office/2007/relationships/media" Target="../media/media2.m4a"/><Relationship Id="rId7" Type="http://schemas.openxmlformats.org/officeDocument/2006/relationships/video" Target="../media/media4.mp4"/><Relationship Id="rId12" Type="http://schemas.openxmlformats.org/officeDocument/2006/relationships/image" Target="../media/image10.sv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microsoft.com/office/2007/relationships/media" Target="../media/media4.mp4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0" Type="http://schemas.openxmlformats.org/officeDocument/2006/relationships/image" Target="../media/image8.svg"/><Relationship Id="rId4" Type="http://schemas.openxmlformats.org/officeDocument/2006/relationships/audio" Target="../media/media2.m4a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1.png"/><Relationship Id="rId3" Type="http://schemas.microsoft.com/office/2007/relationships/media" Target="../media/media2.m4a"/><Relationship Id="rId7" Type="http://schemas.openxmlformats.org/officeDocument/2006/relationships/video" Target="../media/media4.mp4"/><Relationship Id="rId12" Type="http://schemas.openxmlformats.org/officeDocument/2006/relationships/image" Target="../media/image10.sv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microsoft.com/office/2007/relationships/media" Target="../media/media4.mp4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0" Type="http://schemas.openxmlformats.org/officeDocument/2006/relationships/image" Target="../media/image8.svg"/><Relationship Id="rId4" Type="http://schemas.openxmlformats.org/officeDocument/2006/relationships/audio" Target="../media/media2.m4a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7" Type="http://schemas.openxmlformats.org/officeDocument/2006/relationships/image" Target="../media/image11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POINSET2">
            <a:extLst>
              <a:ext uri="{FF2B5EF4-FFF2-40B4-BE49-F238E27FC236}">
                <a16:creationId xmlns:a16="http://schemas.microsoft.com/office/drawing/2014/main" id="{39379545-1390-752D-1B0B-FBAE65EC7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1" y="125210"/>
            <a:ext cx="2995020" cy="79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OINSET2">
            <a:extLst>
              <a:ext uri="{FF2B5EF4-FFF2-40B4-BE49-F238E27FC236}">
                <a16:creationId xmlns:a16="http://schemas.microsoft.com/office/drawing/2014/main" id="{9C7A710C-4A69-3A59-82B5-E2D34EC51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42356" y="-1006018"/>
            <a:ext cx="864479" cy="2995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F42380-0AD0-5B41-A033-2E72F5A5C5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4" t="-2208" b="-1"/>
          <a:stretch/>
        </p:blipFill>
        <p:spPr>
          <a:xfrm>
            <a:off x="1" y="4777273"/>
            <a:ext cx="3487802" cy="20807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D79CAA-8714-098F-C118-4EAADBD6F793}"/>
              </a:ext>
            </a:extLst>
          </p:cNvPr>
          <p:cNvSpPr txBox="1"/>
          <p:nvPr/>
        </p:nvSpPr>
        <p:spPr>
          <a:xfrm>
            <a:off x="313200" y="837683"/>
            <a:ext cx="1206437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Chào</a:t>
            </a:r>
            <a:r>
              <a:rPr lang="en-US" sz="8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mừng</a:t>
            </a:r>
            <a:r>
              <a:rPr lang="en-US" sz="8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các</a:t>
            </a:r>
            <a:r>
              <a:rPr lang="en-US" sz="8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thầy</a:t>
            </a:r>
            <a:r>
              <a:rPr lang="en-US" sz="8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cô</a:t>
            </a:r>
            <a:r>
              <a:rPr lang="en-US" sz="8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về</a:t>
            </a:r>
            <a:r>
              <a:rPr lang="en-US" sz="8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dự</a:t>
            </a:r>
            <a:r>
              <a:rPr lang="en-US" sz="8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tiết</a:t>
            </a:r>
            <a:r>
              <a:rPr lang="en-US" sz="8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chuyên</a:t>
            </a:r>
            <a:r>
              <a:rPr lang="en-US" sz="8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đề</a:t>
            </a:r>
            <a:endParaRPr lang="en-US" sz="8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7D4D2D-825F-912D-7980-912ED6AA588F}"/>
              </a:ext>
            </a:extLst>
          </p:cNvPr>
          <p:cNvSpPr txBox="1"/>
          <p:nvPr/>
        </p:nvSpPr>
        <p:spPr>
          <a:xfrm>
            <a:off x="791548" y="3792894"/>
            <a:ext cx="103476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Môn: </a:t>
            </a:r>
            <a:r>
              <a:rPr lang="en-US" sz="9600" b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Toán</a:t>
            </a:r>
            <a:r>
              <a:rPr lang="en-US" sz="9600" b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9600" b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lớp</a:t>
            </a:r>
            <a:r>
              <a:rPr lang="en-US" sz="9600" b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41AA31-8CF0-53CB-ABD8-84D3335A1D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4" t="-2208" b="-1"/>
          <a:stretch/>
        </p:blipFill>
        <p:spPr>
          <a:xfrm>
            <a:off x="8580565" y="4851918"/>
            <a:ext cx="3611435" cy="200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98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AA-PDF-SGK\PNG\Bai10-KP2.png">
            <a:extLst>
              <a:ext uri="{FF2B5EF4-FFF2-40B4-BE49-F238E27FC236}">
                <a16:creationId xmlns:a16="http://schemas.microsoft.com/office/drawing/2014/main" id="{6E2CAE8F-B109-CCE4-FBD8-8BA3CD3997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9079" t="16789" r="44357" b="65681"/>
          <a:stretch/>
        </p:blipFill>
        <p:spPr bwMode="auto">
          <a:xfrm>
            <a:off x="0" y="936487"/>
            <a:ext cx="8742784" cy="5921514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56BA42-1887-5B62-5E12-5353B22B993A}"/>
              </a:ext>
            </a:extLst>
          </p:cNvPr>
          <p:cNvSpPr txBox="1"/>
          <p:nvPr/>
        </p:nvSpPr>
        <p:spPr>
          <a:xfrm>
            <a:off x="1697873" y="3627263"/>
            <a:ext cx="393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B08E66-FE91-15B3-AD07-E819D04C0CE7}"/>
              </a:ext>
            </a:extLst>
          </p:cNvPr>
          <p:cNvSpPr txBox="1"/>
          <p:nvPr/>
        </p:nvSpPr>
        <p:spPr>
          <a:xfrm>
            <a:off x="2214167" y="3611657"/>
            <a:ext cx="393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64E7C8-5963-660B-EFA7-86321CD44EDE}"/>
              </a:ext>
            </a:extLst>
          </p:cNvPr>
          <p:cNvSpPr txBox="1"/>
          <p:nvPr/>
        </p:nvSpPr>
        <p:spPr>
          <a:xfrm>
            <a:off x="1060726" y="3144414"/>
            <a:ext cx="393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2CA104-595F-9D0A-8728-5DF07E7EB483}"/>
              </a:ext>
            </a:extLst>
          </p:cNvPr>
          <p:cNvSpPr txBox="1"/>
          <p:nvPr/>
        </p:nvSpPr>
        <p:spPr>
          <a:xfrm>
            <a:off x="1621707" y="3082859"/>
            <a:ext cx="393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E22ED0-A351-EAD9-1CFA-BD62655EA119}"/>
              </a:ext>
            </a:extLst>
          </p:cNvPr>
          <p:cNvSpPr txBox="1"/>
          <p:nvPr/>
        </p:nvSpPr>
        <p:spPr>
          <a:xfrm>
            <a:off x="2337367" y="2992963"/>
            <a:ext cx="393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535FC3-0792-FDDF-613D-044CC8C00C6B}"/>
              </a:ext>
            </a:extLst>
          </p:cNvPr>
          <p:cNvSpPr txBox="1"/>
          <p:nvPr/>
        </p:nvSpPr>
        <p:spPr>
          <a:xfrm>
            <a:off x="3582400" y="2821249"/>
            <a:ext cx="393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6D864D-9838-C862-38BA-6F15354F5C4C}"/>
              </a:ext>
            </a:extLst>
          </p:cNvPr>
          <p:cNvSpPr txBox="1"/>
          <p:nvPr/>
        </p:nvSpPr>
        <p:spPr>
          <a:xfrm>
            <a:off x="4243064" y="2904319"/>
            <a:ext cx="393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38" name="Rounded Rectangular Callout 4">
            <a:extLst>
              <a:ext uri="{FF2B5EF4-FFF2-40B4-BE49-F238E27FC236}">
                <a16:creationId xmlns:a16="http://schemas.microsoft.com/office/drawing/2014/main" id="{0FB8B61F-461C-53A7-8812-EEF73A9ACFF1}"/>
              </a:ext>
            </a:extLst>
          </p:cNvPr>
          <p:cNvSpPr/>
          <p:nvPr/>
        </p:nvSpPr>
        <p:spPr>
          <a:xfrm>
            <a:off x="1191122" y="36569"/>
            <a:ext cx="11000792" cy="708548"/>
          </a:xfrm>
          <a:prstGeom prst="wedgeRoundRectCallout">
            <a:avLst>
              <a:gd name="adj1" fmla="val -13284"/>
              <a:gd name="adj2" fmla="val 5766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5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bông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hoa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thêm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2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bông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hoa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mấy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bông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hoa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?</a:t>
            </a:r>
          </a:p>
        </p:txBody>
      </p:sp>
      <p:sp>
        <p:nvSpPr>
          <p:cNvPr id="39" name="Rounded Rectangle 17">
            <a:extLst>
              <a:ext uri="{FF2B5EF4-FFF2-40B4-BE49-F238E27FC236}">
                <a16:creationId xmlns:a16="http://schemas.microsoft.com/office/drawing/2014/main" id="{E98651B3-B558-12C5-2417-BD9C991E647A}"/>
              </a:ext>
            </a:extLst>
          </p:cNvPr>
          <p:cNvSpPr/>
          <p:nvPr/>
        </p:nvSpPr>
        <p:spPr>
          <a:xfrm>
            <a:off x="7263880" y="1035301"/>
            <a:ext cx="4599992" cy="16100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7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2232E55-7E2B-FBBB-0792-32A91847BCC1}"/>
              </a:ext>
            </a:extLst>
          </p:cNvPr>
          <p:cNvSpPr txBox="1"/>
          <p:nvPr/>
        </p:nvSpPr>
        <p:spPr>
          <a:xfrm>
            <a:off x="7257516" y="2744201"/>
            <a:ext cx="4599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/>
                </a:solidFill>
              </a:rPr>
              <a:t>Thêm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vào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làm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phép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tính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cộng</a:t>
            </a:r>
            <a:endParaRPr lang="en-US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53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24" grpId="0"/>
      <p:bldP spid="25" grpId="0"/>
      <p:bldP spid="38" grpId="0" animBg="1"/>
      <p:bldP spid="39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4114D7-D83B-79D7-5AB5-D18F944BF01F}"/>
              </a:ext>
            </a:extLst>
          </p:cNvPr>
          <p:cNvSpPr txBox="1"/>
          <p:nvPr/>
        </p:nvSpPr>
        <p:spPr>
          <a:xfrm>
            <a:off x="746919" y="22860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2151761-75C3-918F-3AB2-32A8BC0463C5}"/>
              </a:ext>
            </a:extLst>
          </p:cNvPr>
          <p:cNvGrpSpPr/>
          <p:nvPr/>
        </p:nvGrpSpPr>
        <p:grpSpPr>
          <a:xfrm>
            <a:off x="330117" y="1126167"/>
            <a:ext cx="11924522" cy="5599082"/>
            <a:chOff x="5218509" y="2094131"/>
            <a:chExt cx="6477000" cy="4154269"/>
          </a:xfrm>
        </p:grpSpPr>
        <p:sp>
          <p:nvSpPr>
            <p:cNvPr id="10" name="Rounded Rectangle 11">
              <a:extLst>
                <a:ext uri="{FF2B5EF4-FFF2-40B4-BE49-F238E27FC236}">
                  <a16:creationId xmlns:a16="http://schemas.microsoft.com/office/drawing/2014/main" id="{90918748-32DA-C719-0DCC-82901D73DD1A}"/>
                </a:ext>
              </a:extLst>
            </p:cNvPr>
            <p:cNvSpPr/>
            <p:nvPr/>
          </p:nvSpPr>
          <p:spPr>
            <a:xfrm>
              <a:off x="5218509" y="2094131"/>
              <a:ext cx="6477000" cy="4154269"/>
            </a:xfrm>
            <a:prstGeom prst="roundRect">
              <a:avLst/>
            </a:prstGeom>
            <a:solidFill>
              <a:srgbClr val="FFE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2">
              <a:extLst>
                <a:ext uri="{FF2B5EF4-FFF2-40B4-BE49-F238E27FC236}">
                  <a16:creationId xmlns:a16="http://schemas.microsoft.com/office/drawing/2014/main" id="{ED349FD1-9101-70C2-1FF8-AEAAEAE91D83}"/>
                </a:ext>
              </a:extLst>
            </p:cNvPr>
            <p:cNvSpPr/>
            <p:nvPr/>
          </p:nvSpPr>
          <p:spPr>
            <a:xfrm>
              <a:off x="5404540" y="2187968"/>
              <a:ext cx="6127048" cy="15347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87C520A-847C-B4CD-F385-C44C4D934E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6397848" y="2978795"/>
              <a:ext cx="707530" cy="81988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58653E-F228-41DF-9B40-19EA174EAD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7127539" y="2978795"/>
              <a:ext cx="707530" cy="81988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47E4F81-2E66-0796-9D0A-D7FC9C3685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8624472" y="2978795"/>
              <a:ext cx="707530" cy="81988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2B233C7-90A3-5A5C-EDD4-B69BE13D5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1111" b="67593" l="26700" r="46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7" t="50746" r="51434" b="30461"/>
            <a:stretch/>
          </p:blipFill>
          <p:spPr>
            <a:xfrm>
              <a:off x="9754035" y="2971800"/>
              <a:ext cx="817563" cy="83387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4313F70-816D-FC92-40B8-CD3EE526A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1111" b="67593" l="26700" r="46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7" t="50746" r="51434" b="30461"/>
            <a:stretch/>
          </p:blipFill>
          <p:spPr>
            <a:xfrm>
              <a:off x="10557372" y="2971800"/>
              <a:ext cx="817563" cy="83387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C0AD335-704E-6629-F169-D42D7FDA1C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7878405" y="2985789"/>
              <a:ext cx="707530" cy="81988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9D34A2E-84DA-85A3-F737-A0A19D74AA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5661202" y="2978794"/>
              <a:ext cx="707530" cy="819885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CCF8358-D453-A493-3E4D-0610CEE2276E}"/>
              </a:ext>
            </a:extLst>
          </p:cNvPr>
          <p:cNvSpPr txBox="1"/>
          <p:nvPr/>
        </p:nvSpPr>
        <p:spPr>
          <a:xfrm>
            <a:off x="3101871" y="3339535"/>
            <a:ext cx="4434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+ 2 = 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BA2EC2-0FA9-2F69-F809-E1220AD3FE54}"/>
              </a:ext>
            </a:extLst>
          </p:cNvPr>
          <p:cNvSpPr txBox="1"/>
          <p:nvPr/>
        </p:nvSpPr>
        <p:spPr>
          <a:xfrm>
            <a:off x="6010992" y="3341918"/>
            <a:ext cx="562773" cy="635902"/>
          </a:xfrm>
          <a:prstGeom prst="rect">
            <a:avLst/>
          </a:prstGeom>
          <a:solidFill>
            <a:srgbClr val="FFE1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CE40D0-7C31-2306-3FA4-3247EE1F5E98}"/>
              </a:ext>
            </a:extLst>
          </p:cNvPr>
          <p:cNvSpPr txBox="1"/>
          <p:nvPr/>
        </p:nvSpPr>
        <p:spPr>
          <a:xfrm>
            <a:off x="2121365" y="3975491"/>
            <a:ext cx="7831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đếm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bẩy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83185A-0658-29CA-143B-CF705B387082}"/>
              </a:ext>
            </a:extLst>
          </p:cNvPr>
          <p:cNvSpPr txBox="1"/>
          <p:nvPr/>
        </p:nvSpPr>
        <p:spPr>
          <a:xfrm>
            <a:off x="2074332" y="4660179"/>
            <a:ext cx="8923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đếm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bẩy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: 5   6   7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FEFE159-DD02-91B6-AC48-D4F3D06D4B7E}"/>
              </a:ext>
            </a:extLst>
          </p:cNvPr>
          <p:cNvCxnSpPr/>
          <p:nvPr/>
        </p:nvCxnSpPr>
        <p:spPr>
          <a:xfrm>
            <a:off x="9132966" y="4983344"/>
            <a:ext cx="37420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440E9E1-650E-D094-5578-CD29F188FF7D}"/>
              </a:ext>
            </a:extLst>
          </p:cNvPr>
          <p:cNvCxnSpPr/>
          <p:nvPr/>
        </p:nvCxnSpPr>
        <p:spPr>
          <a:xfrm>
            <a:off x="9785057" y="5010076"/>
            <a:ext cx="37420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38">
            <a:extLst>
              <a:ext uri="{FF2B5EF4-FFF2-40B4-BE49-F238E27FC236}">
                <a16:creationId xmlns:a16="http://schemas.microsoft.com/office/drawing/2014/main" id="{433C1899-281B-F3E0-92B1-50C4A3D97C72}"/>
              </a:ext>
            </a:extLst>
          </p:cNvPr>
          <p:cNvSpPr/>
          <p:nvPr/>
        </p:nvSpPr>
        <p:spPr>
          <a:xfrm>
            <a:off x="1764853" y="1890868"/>
            <a:ext cx="5724202" cy="430332"/>
          </a:xfrm>
          <a:custGeom>
            <a:avLst/>
            <a:gdLst>
              <a:gd name="connsiteX0" fmla="*/ 0 w 3094892"/>
              <a:gd name="connsiteY0" fmla="*/ 417466 h 417466"/>
              <a:gd name="connsiteX1" fmla="*/ 858129 w 3094892"/>
              <a:gd name="connsiteY1" fmla="*/ 65774 h 417466"/>
              <a:gd name="connsiteX2" fmla="*/ 2391508 w 3094892"/>
              <a:gd name="connsiteY2" fmla="*/ 23571 h 417466"/>
              <a:gd name="connsiteX3" fmla="*/ 3094892 w 3094892"/>
              <a:gd name="connsiteY3" fmla="*/ 333060 h 417466"/>
              <a:gd name="connsiteX0" fmla="*/ 0 w 3171092"/>
              <a:gd name="connsiteY0" fmla="*/ 422151 h 422151"/>
              <a:gd name="connsiteX1" fmla="*/ 858129 w 3171092"/>
              <a:gd name="connsiteY1" fmla="*/ 70459 h 422151"/>
              <a:gd name="connsiteX2" fmla="*/ 2391508 w 3171092"/>
              <a:gd name="connsiteY2" fmla="*/ 28256 h 422151"/>
              <a:gd name="connsiteX3" fmla="*/ 3171092 w 3171092"/>
              <a:gd name="connsiteY3" fmla="*/ 401245 h 422151"/>
              <a:gd name="connsiteX0" fmla="*/ 0 w 3171092"/>
              <a:gd name="connsiteY0" fmla="*/ 408568 h 408568"/>
              <a:gd name="connsiteX1" fmla="*/ 858129 w 3171092"/>
              <a:gd name="connsiteY1" fmla="*/ 56876 h 408568"/>
              <a:gd name="connsiteX2" fmla="*/ 2264508 w 3171092"/>
              <a:gd name="connsiteY2" fmla="*/ 33723 h 408568"/>
              <a:gd name="connsiteX3" fmla="*/ 3171092 w 3171092"/>
              <a:gd name="connsiteY3" fmla="*/ 387662 h 408568"/>
              <a:gd name="connsiteX0" fmla="*/ 0 w 3171092"/>
              <a:gd name="connsiteY0" fmla="*/ 421702 h 421702"/>
              <a:gd name="connsiteX1" fmla="*/ 864479 w 3171092"/>
              <a:gd name="connsiteY1" fmla="*/ 44610 h 421702"/>
              <a:gd name="connsiteX2" fmla="*/ 2264508 w 3171092"/>
              <a:gd name="connsiteY2" fmla="*/ 46857 h 421702"/>
              <a:gd name="connsiteX3" fmla="*/ 3171092 w 3171092"/>
              <a:gd name="connsiteY3" fmla="*/ 400796 h 421702"/>
              <a:gd name="connsiteX0" fmla="*/ 0 w 3171092"/>
              <a:gd name="connsiteY0" fmla="*/ 418099 h 418099"/>
              <a:gd name="connsiteX1" fmla="*/ 883529 w 3171092"/>
              <a:gd name="connsiteY1" fmla="*/ 47357 h 418099"/>
              <a:gd name="connsiteX2" fmla="*/ 2264508 w 3171092"/>
              <a:gd name="connsiteY2" fmla="*/ 43254 h 418099"/>
              <a:gd name="connsiteX3" fmla="*/ 3171092 w 3171092"/>
              <a:gd name="connsiteY3" fmla="*/ 397193 h 418099"/>
              <a:gd name="connsiteX0" fmla="*/ 0 w 3113942"/>
              <a:gd name="connsiteY0" fmla="*/ 411360 h 411360"/>
              <a:gd name="connsiteX1" fmla="*/ 826379 w 3113942"/>
              <a:gd name="connsiteY1" fmla="*/ 46968 h 411360"/>
              <a:gd name="connsiteX2" fmla="*/ 2207358 w 3113942"/>
              <a:gd name="connsiteY2" fmla="*/ 42865 h 411360"/>
              <a:gd name="connsiteX3" fmla="*/ 3113942 w 3113942"/>
              <a:gd name="connsiteY3" fmla="*/ 396804 h 411360"/>
              <a:gd name="connsiteX0" fmla="*/ 0 w 3113942"/>
              <a:gd name="connsiteY0" fmla="*/ 416142 h 416142"/>
              <a:gd name="connsiteX1" fmla="*/ 826379 w 3113942"/>
              <a:gd name="connsiteY1" fmla="*/ 51750 h 416142"/>
              <a:gd name="connsiteX2" fmla="*/ 2207358 w 3113942"/>
              <a:gd name="connsiteY2" fmla="*/ 47647 h 416142"/>
              <a:gd name="connsiteX3" fmla="*/ 3113942 w 3113942"/>
              <a:gd name="connsiteY3" fmla="*/ 401586 h 416142"/>
              <a:gd name="connsiteX0" fmla="*/ 0 w 3113942"/>
              <a:gd name="connsiteY0" fmla="*/ 395442 h 395442"/>
              <a:gd name="connsiteX1" fmla="*/ 826379 w 3113942"/>
              <a:gd name="connsiteY1" fmla="*/ 74593 h 395442"/>
              <a:gd name="connsiteX2" fmla="*/ 2207358 w 3113942"/>
              <a:gd name="connsiteY2" fmla="*/ 26947 h 395442"/>
              <a:gd name="connsiteX3" fmla="*/ 3113942 w 3113942"/>
              <a:gd name="connsiteY3" fmla="*/ 380886 h 395442"/>
              <a:gd name="connsiteX0" fmla="*/ 0 w 3113942"/>
              <a:gd name="connsiteY0" fmla="*/ 354609 h 354609"/>
              <a:gd name="connsiteX1" fmla="*/ 826379 w 3113942"/>
              <a:gd name="connsiteY1" fmla="*/ 33760 h 354609"/>
              <a:gd name="connsiteX2" fmla="*/ 2221872 w 3113942"/>
              <a:gd name="connsiteY2" fmla="*/ 44171 h 354609"/>
              <a:gd name="connsiteX3" fmla="*/ 3113942 w 3113942"/>
              <a:gd name="connsiteY3" fmla="*/ 340053 h 354609"/>
              <a:gd name="connsiteX0" fmla="*/ 0 w 3113942"/>
              <a:gd name="connsiteY0" fmla="*/ 328171 h 328171"/>
              <a:gd name="connsiteX1" fmla="*/ 826379 w 3113942"/>
              <a:gd name="connsiteY1" fmla="*/ 65379 h 328171"/>
              <a:gd name="connsiteX2" fmla="*/ 2221872 w 3113942"/>
              <a:gd name="connsiteY2" fmla="*/ 17733 h 328171"/>
              <a:gd name="connsiteX3" fmla="*/ 3113942 w 3113942"/>
              <a:gd name="connsiteY3" fmla="*/ 313615 h 328171"/>
              <a:gd name="connsiteX0" fmla="*/ 0 w 3113942"/>
              <a:gd name="connsiteY0" fmla="*/ 289389 h 289389"/>
              <a:gd name="connsiteX1" fmla="*/ 826379 w 3113942"/>
              <a:gd name="connsiteY1" fmla="*/ 26597 h 289389"/>
              <a:gd name="connsiteX2" fmla="*/ 2221872 w 3113942"/>
              <a:gd name="connsiteY2" fmla="*/ 37008 h 289389"/>
              <a:gd name="connsiteX3" fmla="*/ 3113942 w 3113942"/>
              <a:gd name="connsiteY3" fmla="*/ 274833 h 289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3942" h="289389">
                <a:moveTo>
                  <a:pt x="0" y="289389"/>
                </a:moveTo>
                <a:cubicBezTo>
                  <a:pt x="229772" y="146367"/>
                  <a:pt x="456067" y="68661"/>
                  <a:pt x="826379" y="26597"/>
                </a:cubicBezTo>
                <a:cubicBezTo>
                  <a:pt x="1196691" y="-15466"/>
                  <a:pt x="1840612" y="-4365"/>
                  <a:pt x="2221872" y="37008"/>
                </a:cubicBezTo>
                <a:cubicBezTo>
                  <a:pt x="2603133" y="78381"/>
                  <a:pt x="2948647" y="142362"/>
                  <a:pt x="3113942" y="274833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A436AD-0860-B2F7-B56D-968F34641214}"/>
              </a:ext>
            </a:extLst>
          </p:cNvPr>
          <p:cNvSpPr txBox="1"/>
          <p:nvPr/>
        </p:nvSpPr>
        <p:spPr>
          <a:xfrm>
            <a:off x="3440480" y="1161749"/>
            <a:ext cx="1781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EBC6C17-C495-A0F6-3EF5-798F1616123E}"/>
              </a:ext>
            </a:extLst>
          </p:cNvPr>
          <p:cNvSpPr txBox="1"/>
          <p:nvPr/>
        </p:nvSpPr>
        <p:spPr>
          <a:xfrm>
            <a:off x="9061879" y="1126167"/>
            <a:ext cx="890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34" name="Curved Right Arrow 55">
            <a:extLst>
              <a:ext uri="{FF2B5EF4-FFF2-40B4-BE49-F238E27FC236}">
                <a16:creationId xmlns:a16="http://schemas.microsoft.com/office/drawing/2014/main" id="{29785A10-D258-045C-3EA2-31E7F35CA4DE}"/>
              </a:ext>
            </a:extLst>
          </p:cNvPr>
          <p:cNvSpPr/>
          <p:nvPr/>
        </p:nvSpPr>
        <p:spPr>
          <a:xfrm rot="16200000" flipH="1">
            <a:off x="8351185" y="1328550"/>
            <a:ext cx="439967" cy="1719529"/>
          </a:xfrm>
          <a:prstGeom prst="curvedRightArrow">
            <a:avLst>
              <a:gd name="adj1" fmla="val 25000"/>
              <a:gd name="adj2" fmla="val 37097"/>
              <a:gd name="adj3" fmla="val 32848"/>
            </a:avLst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7826277-E9BB-FF66-DB15-7CE7F174EF6D}"/>
              </a:ext>
            </a:extLst>
          </p:cNvPr>
          <p:cNvSpPr txBox="1"/>
          <p:nvPr/>
        </p:nvSpPr>
        <p:spPr>
          <a:xfrm>
            <a:off x="10575888" y="1182982"/>
            <a:ext cx="890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36" name="Curved Right Arrow 57">
            <a:extLst>
              <a:ext uri="{FF2B5EF4-FFF2-40B4-BE49-F238E27FC236}">
                <a16:creationId xmlns:a16="http://schemas.microsoft.com/office/drawing/2014/main" id="{BAB7C3C5-C725-6F67-7EBD-CAF62BFA8671}"/>
              </a:ext>
            </a:extLst>
          </p:cNvPr>
          <p:cNvSpPr/>
          <p:nvPr/>
        </p:nvSpPr>
        <p:spPr>
          <a:xfrm rot="16200000" flipH="1">
            <a:off x="10179821" y="1463710"/>
            <a:ext cx="439967" cy="1449207"/>
          </a:xfrm>
          <a:prstGeom prst="curvedRightArrow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Curved Right Arrow 58">
            <a:extLst>
              <a:ext uri="{FF2B5EF4-FFF2-40B4-BE49-F238E27FC236}">
                <a16:creationId xmlns:a16="http://schemas.microsoft.com/office/drawing/2014/main" id="{3E5F74B1-0E0E-71F7-B984-959D6ECD7010}"/>
              </a:ext>
            </a:extLst>
          </p:cNvPr>
          <p:cNvSpPr/>
          <p:nvPr/>
        </p:nvSpPr>
        <p:spPr>
          <a:xfrm rot="10800000">
            <a:off x="10364800" y="4236698"/>
            <a:ext cx="326939" cy="808605"/>
          </a:xfrm>
          <a:prstGeom prst="curvedRightArrow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0605A82-D619-29D1-6249-5B116ACD23C4}"/>
              </a:ext>
            </a:extLst>
          </p:cNvPr>
          <p:cNvSpPr txBox="1"/>
          <p:nvPr/>
        </p:nvSpPr>
        <p:spPr>
          <a:xfrm>
            <a:off x="2124488" y="5282194"/>
            <a:ext cx="5590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bẩy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9" name="Rounded Rectangle 28">
            <a:extLst>
              <a:ext uri="{FF2B5EF4-FFF2-40B4-BE49-F238E27FC236}">
                <a16:creationId xmlns:a16="http://schemas.microsoft.com/office/drawing/2014/main" id="{50AB134F-ACA3-39BB-84BF-A74E5E34060C}"/>
              </a:ext>
            </a:extLst>
          </p:cNvPr>
          <p:cNvSpPr/>
          <p:nvPr/>
        </p:nvSpPr>
        <p:spPr>
          <a:xfrm>
            <a:off x="1414819" y="5673908"/>
            <a:ext cx="9582539" cy="1168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</a:pPr>
            <a:r>
              <a:rPr lang="en-US" sz="4800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Arial"/>
              </a:rPr>
              <a:t>“</a:t>
            </a:r>
            <a:r>
              <a:rPr lang="en-US" sz="4800" kern="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Arial"/>
              </a:rPr>
              <a:t>Thêm</a:t>
            </a:r>
            <a:r>
              <a:rPr lang="en-US" sz="4800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Arial"/>
              </a:rPr>
              <a:t>” </a:t>
            </a:r>
            <a:r>
              <a:rPr lang="en-US" sz="4800" kern="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Arial"/>
              </a:rPr>
              <a:t>vào</a:t>
            </a:r>
            <a:r>
              <a:rPr lang="en-US" sz="4800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Arial"/>
              </a:rPr>
              <a:t>thực</a:t>
            </a:r>
            <a:r>
              <a:rPr lang="en-US" sz="4800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Arial"/>
              </a:rPr>
              <a:t>hiện</a:t>
            </a:r>
            <a:r>
              <a:rPr lang="en-US" sz="4800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Arial"/>
              </a:rPr>
              <a:t>phép</a:t>
            </a:r>
            <a:r>
              <a:rPr lang="en-US" sz="4800" b="1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Arial"/>
              </a:rPr>
              <a:t>cộng</a:t>
            </a:r>
            <a:r>
              <a:rPr lang="en-US" sz="4800" kern="0" dirty="0">
                <a:solidFill>
                  <a:srgbClr val="030401"/>
                </a:solidFill>
                <a:latin typeface="Arial" pitchFamily="34" charset="0"/>
                <a:cs typeface="Arial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768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/>
      <p:bldP spid="28" grpId="0"/>
      <p:bldP spid="31" grpId="0" animBg="1"/>
      <p:bldP spid="32" grpId="0"/>
      <p:bldP spid="33" grpId="0"/>
      <p:bldP spid="34" grpId="0" animBg="1"/>
      <p:bldP spid="35" grpId="0"/>
      <p:bldP spid="36" grpId="0" animBg="1"/>
      <p:bldP spid="37" grpId="0" animBg="1"/>
      <p:bldP spid="38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648B3-E50E-6208-2AB7-A55B525C6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6E800939-677D-6975-FBB9-357F12E63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2" name="Freeform 32">
            <a:extLst>
              <a:ext uri="{FF2B5EF4-FFF2-40B4-BE49-F238E27FC236}">
                <a16:creationId xmlns:a16="http://schemas.microsoft.com/office/drawing/2014/main" id="{53EB2D6F-5C40-5CA1-6666-01986C978FCF}"/>
              </a:ext>
            </a:extLst>
          </p:cNvPr>
          <p:cNvSpPr/>
          <p:nvPr/>
        </p:nvSpPr>
        <p:spPr>
          <a:xfrm>
            <a:off x="1252522" y="2098548"/>
            <a:ext cx="3520646" cy="4759452"/>
          </a:xfrm>
          <a:custGeom>
            <a:avLst/>
            <a:gdLst/>
            <a:ahLst/>
            <a:cxnLst/>
            <a:rect l="l" t="t" r="r" b="b"/>
            <a:pathLst>
              <a:path w="2064677" h="2617657">
                <a:moveTo>
                  <a:pt x="0" y="0"/>
                </a:moveTo>
                <a:lnTo>
                  <a:pt x="2064677" y="0"/>
                </a:lnTo>
                <a:lnTo>
                  <a:pt x="2064677" y="2617657"/>
                </a:lnTo>
                <a:lnTo>
                  <a:pt x="0" y="2617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AB648D3A-8D4E-0941-4D3C-3ED677449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0" y="1454681"/>
            <a:ext cx="6455403" cy="251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9BA4B5-22F4-AC6E-13FE-A9109DFD640D}"/>
              </a:ext>
            </a:extLst>
          </p:cNvPr>
          <p:cNvSpPr txBox="1"/>
          <p:nvPr/>
        </p:nvSpPr>
        <p:spPr>
          <a:xfrm>
            <a:off x="1118321" y="409326"/>
            <a:ext cx="1379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4000" b="1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73F33D0-B4FC-66C5-50CD-C20785768F9A}"/>
              </a:ext>
            </a:extLst>
          </p:cNvPr>
          <p:cNvSpPr/>
          <p:nvPr/>
        </p:nvSpPr>
        <p:spPr>
          <a:xfrm>
            <a:off x="428931" y="475513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B2D768-DEB3-AD97-7E59-02EBFE7EC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19" y="1194318"/>
            <a:ext cx="6005989" cy="39935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929982-9231-BF26-2BC6-CA33A6DF7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808" y="1194318"/>
            <a:ext cx="5452371" cy="39935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FF71BB9-7CED-4570-CF06-7B7417B4EDE1}"/>
              </a:ext>
            </a:extLst>
          </p:cNvPr>
          <p:cNvSpPr/>
          <p:nvPr/>
        </p:nvSpPr>
        <p:spPr>
          <a:xfrm>
            <a:off x="628400" y="5274257"/>
            <a:ext cx="755780" cy="681135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493DC2-27A2-324F-5D3F-8D8DE95BF2C1}"/>
              </a:ext>
            </a:extLst>
          </p:cNvPr>
          <p:cNvSpPr/>
          <p:nvPr/>
        </p:nvSpPr>
        <p:spPr>
          <a:xfrm>
            <a:off x="1746776" y="5292917"/>
            <a:ext cx="755780" cy="681135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+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AAB3D6-E03A-C4BA-3B60-D388C1A4DC7B}"/>
              </a:ext>
            </a:extLst>
          </p:cNvPr>
          <p:cNvSpPr/>
          <p:nvPr/>
        </p:nvSpPr>
        <p:spPr>
          <a:xfrm>
            <a:off x="2803269" y="5292917"/>
            <a:ext cx="755780" cy="681135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1</a:t>
            </a:r>
            <a:endParaRPr lang="en-US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047399-63C6-38BF-97B0-BAFC52B0CF24}"/>
              </a:ext>
            </a:extLst>
          </p:cNvPr>
          <p:cNvSpPr/>
          <p:nvPr/>
        </p:nvSpPr>
        <p:spPr>
          <a:xfrm>
            <a:off x="3896810" y="5292917"/>
            <a:ext cx="755780" cy="681135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=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84C7B3-EF70-1F4C-9750-261C2926903E}"/>
              </a:ext>
            </a:extLst>
          </p:cNvPr>
          <p:cNvSpPr/>
          <p:nvPr/>
        </p:nvSpPr>
        <p:spPr>
          <a:xfrm>
            <a:off x="5001858" y="5292917"/>
            <a:ext cx="755780" cy="681135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B34F30-559D-3F99-E0DF-4B10340FF44D}"/>
              </a:ext>
            </a:extLst>
          </p:cNvPr>
          <p:cNvSpPr/>
          <p:nvPr/>
        </p:nvSpPr>
        <p:spPr>
          <a:xfrm>
            <a:off x="10825551" y="5274253"/>
            <a:ext cx="755780" cy="681135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B27C49-6517-5700-7326-0EF288EF74F8}"/>
              </a:ext>
            </a:extLst>
          </p:cNvPr>
          <p:cNvSpPr/>
          <p:nvPr/>
        </p:nvSpPr>
        <p:spPr>
          <a:xfrm>
            <a:off x="9796119" y="5265178"/>
            <a:ext cx="755780" cy="681135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=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387218-8FC8-6378-F40A-C0D159AC5EA7}"/>
              </a:ext>
            </a:extLst>
          </p:cNvPr>
          <p:cNvSpPr/>
          <p:nvPr/>
        </p:nvSpPr>
        <p:spPr>
          <a:xfrm>
            <a:off x="8738932" y="5274254"/>
            <a:ext cx="755780" cy="681135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3CC01C-C770-8205-5EF0-66AE0C6436D7}"/>
              </a:ext>
            </a:extLst>
          </p:cNvPr>
          <p:cNvSpPr/>
          <p:nvPr/>
        </p:nvSpPr>
        <p:spPr>
          <a:xfrm>
            <a:off x="7648224" y="5274255"/>
            <a:ext cx="755780" cy="681135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+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09C8B2-CCA8-4A4A-2541-AEB9DCDEA9F4}"/>
              </a:ext>
            </a:extLst>
          </p:cNvPr>
          <p:cNvSpPr/>
          <p:nvPr/>
        </p:nvSpPr>
        <p:spPr>
          <a:xfrm>
            <a:off x="6584719" y="5274256"/>
            <a:ext cx="755780" cy="681135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595913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9" y="129615"/>
            <a:ext cx="2886711" cy="144335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669140" y="1172388"/>
            <a:ext cx="6453202" cy="5124603"/>
            <a:chOff x="3965343" y="783770"/>
            <a:chExt cx="4841582" cy="384478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5343" y="783770"/>
              <a:ext cx="4841582" cy="3844787"/>
            </a:xfrm>
            <a:prstGeom prst="rect">
              <a:avLst/>
            </a:prstGeom>
          </p:spPr>
        </p:pic>
        <p:sp>
          <p:nvSpPr>
            <p:cNvPr id="3" name="Rounded Rectangle 2"/>
            <p:cNvSpPr/>
            <p:nvPr/>
          </p:nvSpPr>
          <p:spPr>
            <a:xfrm>
              <a:off x="4023360" y="783770"/>
              <a:ext cx="829491" cy="44413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GB" sz="2399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277F385-A6F3-1598-9F5A-A19A8DA0462C}"/>
              </a:ext>
            </a:extLst>
          </p:cNvPr>
          <p:cNvSpPr txBox="1"/>
          <p:nvPr/>
        </p:nvSpPr>
        <p:spPr>
          <a:xfrm>
            <a:off x="1295539" y="1579902"/>
            <a:ext cx="1379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4000" b="1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7990DFB-58B8-6855-9743-42F1EFEBB554}"/>
              </a:ext>
            </a:extLst>
          </p:cNvPr>
          <p:cNvSpPr/>
          <p:nvPr/>
        </p:nvSpPr>
        <p:spPr>
          <a:xfrm>
            <a:off x="527205" y="161299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42494732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AAA-LÀM ẢNH SLIDE\Bai10-HĐ2-2a.png"/>
          <p:cNvPicPr>
            <a:picLocks noChangeAspect="1" noChangeArrowheads="1"/>
          </p:cNvPicPr>
          <p:nvPr/>
        </p:nvPicPr>
        <p:blipFill>
          <a:blip r:embed="rId2"/>
          <a:srcRect t="16254" b="16254"/>
          <a:stretch>
            <a:fillRect/>
          </a:stretch>
        </p:blipFill>
        <p:spPr bwMode="auto">
          <a:xfrm>
            <a:off x="3152911" y="581261"/>
            <a:ext cx="7468607" cy="2138130"/>
          </a:xfrm>
          <a:prstGeom prst="rect">
            <a:avLst/>
          </a:prstGeom>
          <a:noFill/>
        </p:spPr>
      </p:pic>
      <p:grpSp>
        <p:nvGrpSpPr>
          <p:cNvPr id="49" name="Group 48"/>
          <p:cNvGrpSpPr/>
          <p:nvPr/>
        </p:nvGrpSpPr>
        <p:grpSpPr>
          <a:xfrm>
            <a:off x="4264340" y="2802807"/>
            <a:ext cx="798367" cy="817781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srgbClr val="4472C4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142996" y="2823359"/>
            <a:ext cx="798367" cy="817781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1233" y="1179298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6339251" y="2739944"/>
            <a:ext cx="798367" cy="817781"/>
            <a:chOff x="7632352" y="2681286"/>
            <a:chExt cx="405942" cy="41581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468727" y="2760497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4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383734" y="2719391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4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6342557" y="2760497"/>
            <a:ext cx="798367" cy="817781"/>
            <a:chOff x="7632352" y="2681286"/>
            <a:chExt cx="405942" cy="415815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142996" y="2813652"/>
            <a:ext cx="798367" cy="817781"/>
            <a:chOff x="7632352" y="2681286"/>
            <a:chExt cx="405942" cy="415815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6</a:t>
              </a:r>
            </a:p>
          </p:txBody>
        </p:sp>
      </p:grpSp>
      <p:pic>
        <p:nvPicPr>
          <p:cNvPr id="39" name="Picture 3" descr="F:\AAA-LÀM ẢNH SLIDE\Bai10-HĐ2-2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1354" y="3714486"/>
            <a:ext cx="7058025" cy="1991890"/>
          </a:xfrm>
          <a:prstGeom prst="rect">
            <a:avLst/>
          </a:prstGeom>
          <a:noFill/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1233" y="4538124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  <p:grpSp>
        <p:nvGrpSpPr>
          <p:cNvPr id="2" name="Group 48"/>
          <p:cNvGrpSpPr/>
          <p:nvPr/>
        </p:nvGrpSpPr>
        <p:grpSpPr>
          <a:xfrm>
            <a:off x="3826826" y="5574334"/>
            <a:ext cx="798367" cy="817781"/>
            <a:chOff x="7632352" y="2681286"/>
            <a:chExt cx="405942" cy="415815"/>
          </a:xfrm>
        </p:grpSpPr>
        <p:sp>
          <p:nvSpPr>
            <p:cNvPr id="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srgbClr val="4472C4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5" name="Group 21"/>
          <p:cNvGrpSpPr/>
          <p:nvPr/>
        </p:nvGrpSpPr>
        <p:grpSpPr>
          <a:xfrm>
            <a:off x="7216802" y="5633553"/>
            <a:ext cx="798367" cy="817781"/>
            <a:chOff x="7632352" y="2681286"/>
            <a:chExt cx="405942" cy="415815"/>
          </a:xfrm>
        </p:grpSpPr>
        <p:sp>
          <p:nvSpPr>
            <p:cNvPr id="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" name="Group 51"/>
          <p:cNvGrpSpPr/>
          <p:nvPr/>
        </p:nvGrpSpPr>
        <p:grpSpPr>
          <a:xfrm>
            <a:off x="5517550" y="5615439"/>
            <a:ext cx="798367" cy="817781"/>
            <a:chOff x="7632352" y="2681286"/>
            <a:chExt cx="405942" cy="415815"/>
          </a:xfrm>
        </p:grpSpPr>
        <p:sp>
          <p:nvSpPr>
            <p:cNvPr id="1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884449" y="5646072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494367" y="5644653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4" name="Group 59"/>
          <p:cNvGrpSpPr/>
          <p:nvPr/>
        </p:nvGrpSpPr>
        <p:grpSpPr>
          <a:xfrm>
            <a:off x="5511232" y="5633807"/>
            <a:ext cx="798367" cy="817781"/>
            <a:chOff x="7632352" y="2681286"/>
            <a:chExt cx="405942" cy="415815"/>
          </a:xfrm>
        </p:grpSpPr>
        <p:sp>
          <p:nvSpPr>
            <p:cNvPr id="1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7" name="Group 62"/>
          <p:cNvGrpSpPr/>
          <p:nvPr/>
        </p:nvGrpSpPr>
        <p:grpSpPr>
          <a:xfrm>
            <a:off x="7218661" y="5623846"/>
            <a:ext cx="798367" cy="817781"/>
            <a:chOff x="7632352" y="2681286"/>
            <a:chExt cx="405942" cy="415815"/>
          </a:xfrm>
        </p:grpSpPr>
        <p:sp>
          <p:nvSpPr>
            <p:cNvPr id="1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EB127C4-055B-B781-DAA7-9A3FF3B46D81}"/>
              </a:ext>
            </a:extLst>
          </p:cNvPr>
          <p:cNvSpPr txBox="1"/>
          <p:nvPr/>
        </p:nvSpPr>
        <p:spPr>
          <a:xfrm>
            <a:off x="1278717" y="504506"/>
            <a:ext cx="1379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4000" b="1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5B0D05E-1B63-619F-B1FD-8DB7AB41A095}"/>
              </a:ext>
            </a:extLst>
          </p:cNvPr>
          <p:cNvSpPr/>
          <p:nvPr/>
        </p:nvSpPr>
        <p:spPr>
          <a:xfrm>
            <a:off x="510383" y="537599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530687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2900" y="177310"/>
            <a:ext cx="2400300" cy="822960"/>
            <a:chOff x="518319" y="463060"/>
            <a:chExt cx="2400300" cy="822960"/>
          </a:xfrm>
        </p:grpSpPr>
        <p:sp>
          <p:nvSpPr>
            <p:cNvPr id="3" name="Oval 2"/>
            <p:cNvSpPr/>
            <p:nvPr/>
          </p:nvSpPr>
          <p:spPr>
            <a:xfrm>
              <a:off x="518319" y="463060"/>
              <a:ext cx="731520" cy="73152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4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03040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Arial"/>
                </a:rPr>
                <a:t>3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32719" y="516579"/>
              <a:ext cx="14859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sz="4400">
                  <a:solidFill>
                    <a:srgbClr val="030401"/>
                  </a:solidFill>
                  <a:latin typeface="Arial" pitchFamily="34" charset="0"/>
                  <a:cs typeface="Arial" pitchFamily="34" charset="0"/>
                  <a:sym typeface="Arial"/>
                </a:rPr>
                <a:t>Số?</a:t>
              </a:r>
            </a:p>
          </p:txBody>
        </p:sp>
      </p:grpSp>
      <p:pic>
        <p:nvPicPr>
          <p:cNvPr id="6" name="Picture 5" descr="F:\AAA-PDF-SGK\PNG\Bai10-HĐ2-3.png"/>
          <p:cNvPicPr>
            <a:picLocks noChangeAspect="1" noChangeArrowheads="1"/>
          </p:cNvPicPr>
          <p:nvPr/>
        </p:nvPicPr>
        <p:blipFill>
          <a:blip r:embed="rId2"/>
          <a:srcRect l="14118" t="56970" r="12549" b="8485"/>
          <a:stretch>
            <a:fillRect/>
          </a:stretch>
        </p:blipFill>
        <p:spPr bwMode="auto">
          <a:xfrm>
            <a:off x="2207568" y="1011953"/>
            <a:ext cx="8485092" cy="5185308"/>
          </a:xfrm>
          <a:prstGeom prst="rect">
            <a:avLst/>
          </a:prstGeom>
          <a:noFill/>
        </p:spPr>
      </p:pic>
      <p:grpSp>
        <p:nvGrpSpPr>
          <p:cNvPr id="7" name="Group 21"/>
          <p:cNvGrpSpPr/>
          <p:nvPr/>
        </p:nvGrpSpPr>
        <p:grpSpPr>
          <a:xfrm>
            <a:off x="5811122" y="1324347"/>
            <a:ext cx="453249" cy="461262"/>
            <a:chOff x="7632352" y="2681286"/>
            <a:chExt cx="405942" cy="412083"/>
          </a:xfrm>
        </p:grpSpPr>
        <p:sp>
          <p:nvSpPr>
            <p:cNvPr id="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13" name="Group 21"/>
          <p:cNvGrpSpPr/>
          <p:nvPr/>
        </p:nvGrpSpPr>
        <p:grpSpPr>
          <a:xfrm>
            <a:off x="8057951" y="1311763"/>
            <a:ext cx="453249" cy="461262"/>
            <a:chOff x="7632352" y="2681286"/>
            <a:chExt cx="405942" cy="412083"/>
          </a:xfrm>
        </p:grpSpPr>
        <p:sp>
          <p:nvSpPr>
            <p:cNvPr id="1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19" name="Group 21"/>
          <p:cNvGrpSpPr/>
          <p:nvPr/>
        </p:nvGrpSpPr>
        <p:grpSpPr>
          <a:xfrm>
            <a:off x="7584556" y="3382686"/>
            <a:ext cx="453249" cy="461262"/>
            <a:chOff x="7632352" y="2681286"/>
            <a:chExt cx="405942" cy="412083"/>
          </a:xfrm>
        </p:grpSpPr>
        <p:sp>
          <p:nvSpPr>
            <p:cNvPr id="2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25" name="Group 21"/>
          <p:cNvGrpSpPr/>
          <p:nvPr/>
        </p:nvGrpSpPr>
        <p:grpSpPr>
          <a:xfrm>
            <a:off x="5228345" y="3382684"/>
            <a:ext cx="453249" cy="461262"/>
            <a:chOff x="7632352" y="2681286"/>
            <a:chExt cx="405942" cy="412083"/>
          </a:xfrm>
        </p:grpSpPr>
        <p:sp>
          <p:nvSpPr>
            <p:cNvPr id="2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31" name="Group 21"/>
          <p:cNvGrpSpPr/>
          <p:nvPr/>
        </p:nvGrpSpPr>
        <p:grpSpPr>
          <a:xfrm>
            <a:off x="4970130" y="5378104"/>
            <a:ext cx="453249" cy="461262"/>
            <a:chOff x="7632352" y="2681286"/>
            <a:chExt cx="405942" cy="412083"/>
          </a:xfrm>
        </p:grpSpPr>
        <p:sp>
          <p:nvSpPr>
            <p:cNvPr id="3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37" name="Group 21"/>
          <p:cNvGrpSpPr/>
          <p:nvPr/>
        </p:nvGrpSpPr>
        <p:grpSpPr>
          <a:xfrm>
            <a:off x="6906742" y="5367318"/>
            <a:ext cx="453249" cy="461262"/>
            <a:chOff x="7632352" y="2681286"/>
            <a:chExt cx="405942" cy="412083"/>
          </a:xfrm>
        </p:grpSpPr>
        <p:sp>
          <p:nvSpPr>
            <p:cNvPr id="3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43" name="Group 21"/>
          <p:cNvGrpSpPr/>
          <p:nvPr/>
        </p:nvGrpSpPr>
        <p:grpSpPr>
          <a:xfrm>
            <a:off x="8787767" y="5365520"/>
            <a:ext cx="453249" cy="461262"/>
            <a:chOff x="7632352" y="2681286"/>
            <a:chExt cx="405942" cy="412083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49" name="Group 21"/>
          <p:cNvGrpSpPr/>
          <p:nvPr/>
        </p:nvGrpSpPr>
        <p:grpSpPr>
          <a:xfrm rot="2277034">
            <a:off x="10003527" y="2021845"/>
            <a:ext cx="453249" cy="461262"/>
            <a:chOff x="7632352" y="2681286"/>
            <a:chExt cx="405942" cy="412083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55" name="Group 21"/>
          <p:cNvGrpSpPr/>
          <p:nvPr/>
        </p:nvGrpSpPr>
        <p:grpSpPr>
          <a:xfrm>
            <a:off x="9626965" y="3370100"/>
            <a:ext cx="453249" cy="461262"/>
            <a:chOff x="7632352" y="2681286"/>
            <a:chExt cx="405942" cy="412083"/>
          </a:xfrm>
        </p:grpSpPr>
        <p:sp>
          <p:nvSpPr>
            <p:cNvPr id="5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61" name="Group 21"/>
          <p:cNvGrpSpPr/>
          <p:nvPr/>
        </p:nvGrpSpPr>
        <p:grpSpPr>
          <a:xfrm rot="16200000">
            <a:off x="2760388" y="3735608"/>
            <a:ext cx="454390" cy="460103"/>
            <a:chOff x="7632352" y="2681286"/>
            <a:chExt cx="405942" cy="412083"/>
          </a:xfrm>
        </p:grpSpPr>
        <p:sp>
          <p:nvSpPr>
            <p:cNvPr id="6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4580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>
            <a:extLst>
              <a:ext uri="{FF2B5EF4-FFF2-40B4-BE49-F238E27FC236}">
                <a16:creationId xmlns:a16="http://schemas.microsoft.com/office/drawing/2014/main" id="{CBCA0D78-76B6-ABF1-48CD-78F200B8700B}"/>
              </a:ext>
            </a:extLst>
          </p:cNvPr>
          <p:cNvGrpSpPr/>
          <p:nvPr/>
        </p:nvGrpSpPr>
        <p:grpSpPr>
          <a:xfrm>
            <a:off x="1853455" y="836347"/>
            <a:ext cx="9565651" cy="5249347"/>
            <a:chOff x="1838373" y="836346"/>
            <a:chExt cx="9565651" cy="5249347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4BA85F7-69DA-4069-087A-79031194D905}"/>
                </a:ext>
              </a:extLst>
            </p:cNvPr>
            <p:cNvGrpSpPr/>
            <p:nvPr/>
          </p:nvGrpSpPr>
          <p:grpSpPr>
            <a:xfrm>
              <a:off x="1838373" y="836346"/>
              <a:ext cx="8485092" cy="5185308"/>
              <a:chOff x="1838373" y="836346"/>
              <a:chExt cx="8485092" cy="5185308"/>
            </a:xfrm>
          </p:grpSpPr>
          <p:pic>
            <p:nvPicPr>
              <p:cNvPr id="2" name="Picture 1" descr="F:\AAA-PDF-SGK\PNG\Bai10-HĐ2-3.png"/>
              <p:cNvPicPr>
                <a:picLocks noChangeAspect="1" noChangeArrowheads="1"/>
              </p:cNvPicPr>
              <p:nvPr/>
            </p:nvPicPr>
            <p:blipFill>
              <a:blip r:embed="rId2"/>
              <a:srcRect l="14118" t="56970" r="12549" b="8485"/>
              <a:stretch>
                <a:fillRect/>
              </a:stretch>
            </p:blipFill>
            <p:spPr bwMode="auto">
              <a:xfrm>
                <a:off x="1838373" y="836346"/>
                <a:ext cx="8485092" cy="5185308"/>
              </a:xfrm>
              <a:prstGeom prst="rect">
                <a:avLst/>
              </a:prstGeom>
              <a:noFill/>
            </p:spPr>
          </p:pic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2E178C03-F020-36FE-52D9-C4B1209A0B8E}"/>
                  </a:ext>
                </a:extLst>
              </p:cNvPr>
              <p:cNvSpPr/>
              <p:nvPr/>
            </p:nvSpPr>
            <p:spPr>
              <a:xfrm>
                <a:off x="2845344" y="980728"/>
                <a:ext cx="931319" cy="773356"/>
              </a:xfrm>
              <a:prstGeom prst="rect">
                <a:avLst/>
              </a:prstGeom>
              <a:solidFill>
                <a:srgbClr val="FDD7D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en-US" sz="1864" kern="0">
                  <a:solidFill>
                    <a:srgbClr val="F8F5E9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3" name="Group 21"/>
            <p:cNvGrpSpPr/>
            <p:nvPr/>
          </p:nvGrpSpPr>
          <p:grpSpPr>
            <a:xfrm>
              <a:off x="5441926" y="1148740"/>
              <a:ext cx="453249" cy="461262"/>
              <a:chOff x="7632352" y="2681286"/>
              <a:chExt cx="405942" cy="412083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6" name="Group 21"/>
            <p:cNvGrpSpPr/>
            <p:nvPr/>
          </p:nvGrpSpPr>
          <p:grpSpPr>
            <a:xfrm>
              <a:off x="5441102" y="1147914"/>
              <a:ext cx="453249" cy="454390"/>
              <a:chOff x="7632352" y="2681286"/>
              <a:chExt cx="405942" cy="405944"/>
            </a:xfrm>
          </p:grpSpPr>
          <p:sp>
            <p:nvSpPr>
              <p:cNvPr id="7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7</a:t>
                </a:r>
              </a:p>
            </p:txBody>
          </p:sp>
        </p:grpSp>
        <p:grpSp>
          <p:nvGrpSpPr>
            <p:cNvPr id="9" name="Group 21"/>
            <p:cNvGrpSpPr/>
            <p:nvPr/>
          </p:nvGrpSpPr>
          <p:grpSpPr>
            <a:xfrm>
              <a:off x="7688755" y="1136156"/>
              <a:ext cx="453249" cy="461262"/>
              <a:chOff x="7632352" y="2681286"/>
              <a:chExt cx="405942" cy="412083"/>
            </a:xfrm>
          </p:grpSpPr>
          <p:sp>
            <p:nvSpPr>
              <p:cNvPr id="10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12" name="Group 21"/>
            <p:cNvGrpSpPr/>
            <p:nvPr/>
          </p:nvGrpSpPr>
          <p:grpSpPr>
            <a:xfrm>
              <a:off x="7687930" y="1135330"/>
              <a:ext cx="453249" cy="454390"/>
              <a:chOff x="7632352" y="2681286"/>
              <a:chExt cx="405942" cy="405944"/>
            </a:xfrm>
          </p:grpSpPr>
          <p:sp>
            <p:nvSpPr>
              <p:cNvPr id="13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8</a:t>
                </a:r>
              </a:p>
            </p:txBody>
          </p:sp>
        </p:grpSp>
        <p:grpSp>
          <p:nvGrpSpPr>
            <p:cNvPr id="15" name="Group 21"/>
            <p:cNvGrpSpPr/>
            <p:nvPr/>
          </p:nvGrpSpPr>
          <p:grpSpPr>
            <a:xfrm>
              <a:off x="7215360" y="3207079"/>
              <a:ext cx="453249" cy="461262"/>
              <a:chOff x="7632352" y="2681286"/>
              <a:chExt cx="405942" cy="412083"/>
            </a:xfrm>
          </p:grpSpPr>
          <p:sp>
            <p:nvSpPr>
              <p:cNvPr id="16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18" name="Group 21"/>
            <p:cNvGrpSpPr/>
            <p:nvPr/>
          </p:nvGrpSpPr>
          <p:grpSpPr>
            <a:xfrm>
              <a:off x="7214536" y="3206253"/>
              <a:ext cx="453249" cy="454390"/>
              <a:chOff x="7632352" y="2681286"/>
              <a:chExt cx="405942" cy="405944"/>
            </a:xfrm>
          </p:grpSpPr>
          <p:sp>
            <p:nvSpPr>
              <p:cNvPr id="19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8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859149" y="3207077"/>
              <a:ext cx="453249" cy="461262"/>
              <a:chOff x="7632352" y="2681286"/>
              <a:chExt cx="405942" cy="412083"/>
            </a:xfrm>
          </p:grpSpPr>
          <p:sp>
            <p:nvSpPr>
              <p:cNvPr id="22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24" name="Group 21"/>
            <p:cNvGrpSpPr/>
            <p:nvPr/>
          </p:nvGrpSpPr>
          <p:grpSpPr>
            <a:xfrm>
              <a:off x="4858325" y="3206252"/>
              <a:ext cx="453249" cy="454390"/>
              <a:chOff x="7632352" y="2681286"/>
              <a:chExt cx="405942" cy="405944"/>
            </a:xfrm>
          </p:grpSpPr>
          <p:sp>
            <p:nvSpPr>
              <p:cNvPr id="25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9</a:t>
                </a:r>
              </a:p>
            </p:txBody>
          </p:sp>
        </p:grpSp>
        <p:grpSp>
          <p:nvGrpSpPr>
            <p:cNvPr id="27" name="Group 21"/>
            <p:cNvGrpSpPr/>
            <p:nvPr/>
          </p:nvGrpSpPr>
          <p:grpSpPr>
            <a:xfrm>
              <a:off x="4600934" y="5202497"/>
              <a:ext cx="453249" cy="461262"/>
              <a:chOff x="7632352" y="2681286"/>
              <a:chExt cx="405942" cy="412083"/>
            </a:xfrm>
          </p:grpSpPr>
          <p:sp>
            <p:nvSpPr>
              <p:cNvPr id="28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30" name="Group 21"/>
            <p:cNvGrpSpPr/>
            <p:nvPr/>
          </p:nvGrpSpPr>
          <p:grpSpPr>
            <a:xfrm>
              <a:off x="4600110" y="5201672"/>
              <a:ext cx="453249" cy="454390"/>
              <a:chOff x="7632352" y="2681286"/>
              <a:chExt cx="405942" cy="405944"/>
            </a:xfrm>
          </p:grpSpPr>
          <p:sp>
            <p:nvSpPr>
              <p:cNvPr id="31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9</a:t>
                </a:r>
              </a:p>
            </p:txBody>
          </p:sp>
        </p:grpSp>
        <p:grpSp>
          <p:nvGrpSpPr>
            <p:cNvPr id="33" name="Group 21"/>
            <p:cNvGrpSpPr/>
            <p:nvPr/>
          </p:nvGrpSpPr>
          <p:grpSpPr>
            <a:xfrm>
              <a:off x="6537546" y="5191711"/>
              <a:ext cx="453249" cy="461262"/>
              <a:chOff x="7632352" y="2681286"/>
              <a:chExt cx="405942" cy="412083"/>
            </a:xfrm>
          </p:grpSpPr>
          <p:sp>
            <p:nvSpPr>
              <p:cNvPr id="34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35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36" name="Group 21"/>
            <p:cNvGrpSpPr/>
            <p:nvPr/>
          </p:nvGrpSpPr>
          <p:grpSpPr>
            <a:xfrm>
              <a:off x="6404814" y="5190886"/>
              <a:ext cx="688573" cy="463702"/>
              <a:chOff x="7514219" y="2681286"/>
              <a:chExt cx="616705" cy="414263"/>
            </a:xfrm>
          </p:grpSpPr>
          <p:sp>
            <p:nvSpPr>
              <p:cNvPr id="37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38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14219" y="2700635"/>
                <a:ext cx="616705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10</a:t>
                </a:r>
              </a:p>
            </p:txBody>
          </p:sp>
        </p:grpSp>
        <p:grpSp>
          <p:nvGrpSpPr>
            <p:cNvPr id="39" name="Group 21"/>
            <p:cNvGrpSpPr/>
            <p:nvPr/>
          </p:nvGrpSpPr>
          <p:grpSpPr>
            <a:xfrm>
              <a:off x="8418571" y="5189913"/>
              <a:ext cx="453249" cy="461262"/>
              <a:chOff x="7632352" y="2681286"/>
              <a:chExt cx="405942" cy="412083"/>
            </a:xfrm>
          </p:grpSpPr>
          <p:sp>
            <p:nvSpPr>
              <p:cNvPr id="40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41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42" name="Group 21"/>
            <p:cNvGrpSpPr/>
            <p:nvPr/>
          </p:nvGrpSpPr>
          <p:grpSpPr>
            <a:xfrm>
              <a:off x="8285838" y="5189088"/>
              <a:ext cx="688573" cy="463702"/>
              <a:chOff x="7514219" y="2681286"/>
              <a:chExt cx="616705" cy="414263"/>
            </a:xfrm>
          </p:grpSpPr>
          <p:sp>
            <p:nvSpPr>
              <p:cNvPr id="43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44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14219" y="2700635"/>
                <a:ext cx="616705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10</a:t>
                </a:r>
              </a:p>
            </p:txBody>
          </p:sp>
        </p:grpSp>
        <p:grpSp>
          <p:nvGrpSpPr>
            <p:cNvPr id="45" name="Group 21"/>
            <p:cNvGrpSpPr/>
            <p:nvPr/>
          </p:nvGrpSpPr>
          <p:grpSpPr>
            <a:xfrm rot="2277034">
              <a:off x="9634331" y="1846238"/>
              <a:ext cx="453249" cy="461262"/>
              <a:chOff x="7632352" y="2681286"/>
              <a:chExt cx="405942" cy="412083"/>
            </a:xfrm>
          </p:grpSpPr>
          <p:sp>
            <p:nvSpPr>
              <p:cNvPr id="46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47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48" name="Group 21"/>
            <p:cNvGrpSpPr/>
            <p:nvPr/>
          </p:nvGrpSpPr>
          <p:grpSpPr>
            <a:xfrm rot="2277034">
              <a:off x="9633507" y="1845412"/>
              <a:ext cx="453249" cy="454390"/>
              <a:chOff x="7632352" y="2681286"/>
              <a:chExt cx="405942" cy="405944"/>
            </a:xfrm>
          </p:grpSpPr>
          <p:sp>
            <p:nvSpPr>
              <p:cNvPr id="49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9</a:t>
                </a:r>
              </a:p>
            </p:txBody>
          </p:sp>
        </p:grpSp>
        <p:grpSp>
          <p:nvGrpSpPr>
            <p:cNvPr id="51" name="Group 21"/>
            <p:cNvGrpSpPr/>
            <p:nvPr/>
          </p:nvGrpSpPr>
          <p:grpSpPr>
            <a:xfrm>
              <a:off x="9257769" y="3194493"/>
              <a:ext cx="453249" cy="461262"/>
              <a:chOff x="7632352" y="2681286"/>
              <a:chExt cx="405942" cy="412083"/>
            </a:xfrm>
          </p:grpSpPr>
          <p:sp>
            <p:nvSpPr>
              <p:cNvPr id="52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54" name="Group 21"/>
            <p:cNvGrpSpPr/>
            <p:nvPr/>
          </p:nvGrpSpPr>
          <p:grpSpPr>
            <a:xfrm>
              <a:off x="9125037" y="3193668"/>
              <a:ext cx="688573" cy="463702"/>
              <a:chOff x="7514219" y="2681286"/>
              <a:chExt cx="616705" cy="414263"/>
            </a:xfrm>
          </p:grpSpPr>
          <p:sp>
            <p:nvSpPr>
              <p:cNvPr id="55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6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14219" y="2700635"/>
                <a:ext cx="616705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10</a:t>
                </a:r>
              </a:p>
            </p:txBody>
          </p:sp>
        </p:grpSp>
        <p:grpSp>
          <p:nvGrpSpPr>
            <p:cNvPr id="57" name="Group 21"/>
            <p:cNvGrpSpPr/>
            <p:nvPr/>
          </p:nvGrpSpPr>
          <p:grpSpPr>
            <a:xfrm rot="16200000">
              <a:off x="2391193" y="3560000"/>
              <a:ext cx="454390" cy="460103"/>
              <a:chOff x="7632352" y="2681286"/>
              <a:chExt cx="405942" cy="412083"/>
            </a:xfrm>
          </p:grpSpPr>
          <p:sp>
            <p:nvSpPr>
              <p:cNvPr id="58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9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60" name="Group 21"/>
            <p:cNvGrpSpPr/>
            <p:nvPr/>
          </p:nvGrpSpPr>
          <p:grpSpPr>
            <a:xfrm rot="16200000">
              <a:off x="2268922" y="3559178"/>
              <a:ext cx="690307" cy="462537"/>
              <a:chOff x="7514219" y="2681286"/>
              <a:chExt cx="616705" cy="414263"/>
            </a:xfrm>
          </p:grpSpPr>
          <p:sp>
            <p:nvSpPr>
              <p:cNvPr id="61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2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14219" y="2700635"/>
                <a:ext cx="616705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10</a:t>
                </a:r>
              </a:p>
            </p:txBody>
          </p:sp>
        </p:grp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4392439E-1D17-117C-5C80-C121B67AD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76251" y="4945642"/>
              <a:ext cx="1627773" cy="11400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341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9">
            <a:extLst>
              <a:ext uri="{FF2B5EF4-FFF2-40B4-BE49-F238E27FC236}">
                <a16:creationId xmlns:a16="http://schemas.microsoft.com/office/drawing/2014/main" id="{91BF50E4-B87E-C886-F13F-A802B0EBCCFB}"/>
              </a:ext>
            </a:extLst>
          </p:cNvPr>
          <p:cNvSpPr/>
          <p:nvPr/>
        </p:nvSpPr>
        <p:spPr>
          <a:xfrm>
            <a:off x="8705804" y="2947482"/>
            <a:ext cx="3486196" cy="3910518"/>
          </a:xfrm>
          <a:custGeom>
            <a:avLst/>
            <a:gdLst/>
            <a:ahLst/>
            <a:cxnLst/>
            <a:rect l="l" t="t" r="r" b="b"/>
            <a:pathLst>
              <a:path w="1748600" h="2323720">
                <a:moveTo>
                  <a:pt x="0" y="0"/>
                </a:moveTo>
                <a:lnTo>
                  <a:pt x="1748599" y="0"/>
                </a:lnTo>
                <a:lnTo>
                  <a:pt x="1748599" y="2323720"/>
                </a:lnTo>
                <a:lnTo>
                  <a:pt x="0" y="2323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14026411-6721-734B-C128-EA06BBCB59EF}"/>
              </a:ext>
            </a:extLst>
          </p:cNvPr>
          <p:cNvSpPr/>
          <p:nvPr/>
        </p:nvSpPr>
        <p:spPr>
          <a:xfrm>
            <a:off x="0" y="2947482"/>
            <a:ext cx="3292403" cy="3910518"/>
          </a:xfrm>
          <a:custGeom>
            <a:avLst/>
            <a:gdLst/>
            <a:ahLst/>
            <a:cxnLst/>
            <a:rect l="l" t="t" r="r" b="b"/>
            <a:pathLst>
              <a:path w="2102985" h="2988256">
                <a:moveTo>
                  <a:pt x="0" y="0"/>
                </a:moveTo>
                <a:lnTo>
                  <a:pt x="2102985" y="0"/>
                </a:lnTo>
                <a:lnTo>
                  <a:pt x="2102985" y="2988256"/>
                </a:lnTo>
                <a:lnTo>
                  <a:pt x="0" y="29882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green and red letters&#10;&#10;AI-generated content may be incorrect.">
            <a:extLst>
              <a:ext uri="{FF2B5EF4-FFF2-40B4-BE49-F238E27FC236}">
                <a16:creationId xmlns:a16="http://schemas.microsoft.com/office/drawing/2014/main" id="{3B18E284-716F-2CCF-3369-0E5BEB29E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883" y="1078128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4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28065" y="1039759"/>
            <a:ext cx="5775158" cy="5486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5800" y="1039759"/>
            <a:ext cx="5775158" cy="54864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20EADD6B-D326-414A-E392-058D5C59FE45}"/>
              </a:ext>
            </a:extLst>
          </p:cNvPr>
          <p:cNvSpPr/>
          <p:nvPr/>
        </p:nvSpPr>
        <p:spPr>
          <a:xfrm>
            <a:off x="3606800" y="26670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DCC5236-6A99-785F-2EFC-5F19F708D21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419600" y="2209800"/>
            <a:ext cx="5294376" cy="54864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31D6589-16F8-9838-C0F8-C43B8BF4E31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521200" y="2311400"/>
            <a:ext cx="5294376" cy="54864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690EAB7-870F-53F5-E917-266669A074C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9600" y="2463800"/>
            <a:ext cx="5294376" cy="548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89A806-C5EE-7890-E3A8-5DFD40434E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451246"/>
            <a:ext cx="11430000" cy="2601068"/>
          </a:xfrm>
          <a:prstGeom prst="rect">
            <a:avLst/>
          </a:prstGeom>
        </p:spPr>
      </p:pic>
      <p:pic>
        <p:nvPicPr>
          <p:cNvPr id="15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E438FD9B-662F-04E4-393E-5D3E7D69C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14400" y="482600"/>
            <a:ext cx="552345" cy="552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9">
            <a:extLst>
              <a:ext uri="{FF2B5EF4-FFF2-40B4-BE49-F238E27FC236}">
                <a16:creationId xmlns:a16="http://schemas.microsoft.com/office/drawing/2014/main" id="{91BF50E4-B87E-C886-F13F-A802B0EBCCFB}"/>
              </a:ext>
            </a:extLst>
          </p:cNvPr>
          <p:cNvSpPr/>
          <p:nvPr/>
        </p:nvSpPr>
        <p:spPr>
          <a:xfrm>
            <a:off x="10207555" y="4571998"/>
            <a:ext cx="1984444" cy="2286001"/>
          </a:xfrm>
          <a:custGeom>
            <a:avLst/>
            <a:gdLst/>
            <a:ahLst/>
            <a:cxnLst/>
            <a:rect l="l" t="t" r="r" b="b"/>
            <a:pathLst>
              <a:path w="1748600" h="2323720">
                <a:moveTo>
                  <a:pt x="0" y="0"/>
                </a:moveTo>
                <a:lnTo>
                  <a:pt x="1748599" y="0"/>
                </a:lnTo>
                <a:lnTo>
                  <a:pt x="1748599" y="2323720"/>
                </a:lnTo>
                <a:lnTo>
                  <a:pt x="0" y="2323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14026411-6721-734B-C128-EA06BBCB59EF}"/>
              </a:ext>
            </a:extLst>
          </p:cNvPr>
          <p:cNvSpPr/>
          <p:nvPr/>
        </p:nvSpPr>
        <p:spPr>
          <a:xfrm>
            <a:off x="0" y="4572000"/>
            <a:ext cx="1984443" cy="2286000"/>
          </a:xfrm>
          <a:custGeom>
            <a:avLst/>
            <a:gdLst/>
            <a:ahLst/>
            <a:cxnLst/>
            <a:rect l="l" t="t" r="r" b="b"/>
            <a:pathLst>
              <a:path w="2102985" h="2988256">
                <a:moveTo>
                  <a:pt x="0" y="0"/>
                </a:moveTo>
                <a:lnTo>
                  <a:pt x="2102985" y="0"/>
                </a:lnTo>
                <a:lnTo>
                  <a:pt x="2102985" y="2988256"/>
                </a:lnTo>
                <a:lnTo>
                  <a:pt x="0" y="29882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5" descr="POINSET2">
            <a:extLst>
              <a:ext uri="{FF2B5EF4-FFF2-40B4-BE49-F238E27FC236}">
                <a16:creationId xmlns:a16="http://schemas.microsoft.com/office/drawing/2014/main" id="{F6B207D7-7285-5B53-A72B-607B15E59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404"/>
            <a:ext cx="2995020" cy="124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OINSET2">
            <a:extLst>
              <a:ext uri="{FF2B5EF4-FFF2-40B4-BE49-F238E27FC236}">
                <a16:creationId xmlns:a16="http://schemas.microsoft.com/office/drawing/2014/main" id="{7DF6EF5B-550E-A828-F8D9-7FB9D92D2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69918" y="-813686"/>
            <a:ext cx="1249144" cy="2995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5F7B7D-50BD-CF0A-153B-FEF5B26ACC60}"/>
              </a:ext>
            </a:extLst>
          </p:cNvPr>
          <p:cNvSpPr txBox="1"/>
          <p:nvPr/>
        </p:nvSpPr>
        <p:spPr>
          <a:xfrm>
            <a:off x="91126" y="46499"/>
            <a:ext cx="1200974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16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16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16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en-US" sz="16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lang="en-US" sz="16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89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80225" y="485439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2997200" y="759068"/>
            <a:ext cx="6197600" cy="21236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>
              <a:defRPr/>
            </a:pPr>
            <a:r>
              <a:rPr lang="fr-FR" sz="13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5+1 = ?</a:t>
            </a:r>
            <a:endParaRPr lang="en-US" sz="138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558799" y="3784600"/>
            <a:ext cx="4073085" cy="1270000"/>
            <a:chOff x="1775751" y="4816549"/>
            <a:chExt cx="4038600" cy="136807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>
                <a:defRPr/>
              </a:pPr>
              <a:endParaRPr lang="en-US" sz="54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172840" y="5038770"/>
              <a:ext cx="2963304" cy="99463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8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7416800" y="3784600"/>
            <a:ext cx="3352800" cy="1270000"/>
            <a:chOff x="1775751" y="4816549"/>
            <a:chExt cx="4038600" cy="136807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>
                <a:defRPr/>
              </a:pPr>
              <a:endParaRPr lang="en-US" sz="1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158303" y="5066982"/>
              <a:ext cx="3212305" cy="99463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7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609600" y="5410200"/>
            <a:ext cx="3352800" cy="1270000"/>
            <a:chOff x="1775751" y="4816549"/>
            <a:chExt cx="4038600" cy="136807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>
                <a:defRPr/>
              </a:pPr>
              <a:endParaRPr lang="en-US" sz="1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154061" y="5024495"/>
              <a:ext cx="3128708" cy="99463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9</a:t>
              </a: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7416800" y="5308601"/>
            <a:ext cx="3302000" cy="1270000"/>
            <a:chOff x="1773821" y="3053257"/>
            <a:chExt cx="4038600" cy="136807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>
                <a:defRPr/>
              </a:pPr>
              <a:endParaRPr lang="en-US" sz="1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053415" y="3224964"/>
              <a:ext cx="3479409" cy="99463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6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4">
            <a:extLst>
              <a:ext uri="{FF2B5EF4-FFF2-40B4-BE49-F238E27FC236}">
                <a16:creationId xmlns:a16="http://schemas.microsoft.com/office/drawing/2014/main" id="{865E1952-11BF-4BEF-FC13-ED774E21F8E2}"/>
              </a:ext>
            </a:extLst>
          </p:cNvPr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D0D95A67-FB00-D6F1-7CC1-5DF70C5D6931}"/>
              </a:ext>
            </a:extLst>
          </p:cNvPr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DDB637FC-0CB1-158D-5561-4BFC13AB2EA0}"/>
              </a:ext>
            </a:extLst>
          </p:cNvPr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defTabSz="609630"/>
            <a:endParaRPr lang="en-US" sz="3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5EEE8F0-6FBB-B84E-8B0D-12DF3F990318}"/>
              </a:ext>
            </a:extLst>
          </p:cNvPr>
          <p:cNvSpPr txBox="1"/>
          <p:nvPr/>
        </p:nvSpPr>
        <p:spPr>
          <a:xfrm>
            <a:off x="2895600" y="1012321"/>
            <a:ext cx="6197600" cy="21236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>
              <a:defRPr/>
            </a:pPr>
            <a:r>
              <a:rPr lang="en-US" sz="13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5+3=?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6FF2DA1-6D98-3EE6-F55A-DD70FB39B2A2}"/>
              </a:ext>
            </a:extLst>
          </p:cNvPr>
          <p:cNvGrpSpPr/>
          <p:nvPr/>
        </p:nvGrpSpPr>
        <p:grpSpPr>
          <a:xfrm>
            <a:off x="7467600" y="5308600"/>
            <a:ext cx="3352800" cy="1270000"/>
            <a:chOff x="1775751" y="4816549"/>
            <a:chExt cx="4038600" cy="1368075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8" name="Freeform 3">
              <a:extLst>
                <a:ext uri="{FF2B5EF4-FFF2-40B4-BE49-F238E27FC236}">
                  <a16:creationId xmlns:a16="http://schemas.microsoft.com/office/drawing/2014/main" id="{13DB757C-AB70-B6B5-A49D-AC95B16FBAB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>
                <a:defRPr/>
              </a:pPr>
              <a:endParaRPr lang="en-US" sz="28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39BC1B2-0E3B-FBEB-A6AF-C46F4AE76CA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10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0AB1E13-A6F2-1E22-4C19-12C1887463BE}"/>
              </a:ext>
            </a:extLst>
          </p:cNvPr>
          <p:cNvGrpSpPr/>
          <p:nvPr/>
        </p:nvGrpSpPr>
        <p:grpSpPr>
          <a:xfrm>
            <a:off x="7416800" y="3784600"/>
            <a:ext cx="3352800" cy="1270000"/>
            <a:chOff x="1775751" y="4816549"/>
            <a:chExt cx="4038600" cy="1368075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41" name="Freeform 3">
              <a:extLst>
                <a:ext uri="{FF2B5EF4-FFF2-40B4-BE49-F238E27FC236}">
                  <a16:creationId xmlns:a16="http://schemas.microsoft.com/office/drawing/2014/main" id="{2A095212-E038-AFDD-7945-1D6D8B160CDC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>
                <a:defRPr/>
              </a:pPr>
              <a:endParaRPr lang="en-US" sz="28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1D964AC-6A17-31AF-5A64-DDC31955F4BC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7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EF4037D-735A-3655-4D38-C6D31E9EE010}"/>
              </a:ext>
            </a:extLst>
          </p:cNvPr>
          <p:cNvGrpSpPr/>
          <p:nvPr/>
        </p:nvGrpSpPr>
        <p:grpSpPr>
          <a:xfrm>
            <a:off x="609600" y="5410200"/>
            <a:ext cx="3352800" cy="1270000"/>
            <a:chOff x="1775751" y="4816549"/>
            <a:chExt cx="4038600" cy="1368075"/>
          </a:xfrm>
        </p:grpSpPr>
        <p:sp>
          <p:nvSpPr>
            <p:cNvPr id="44" name="Freeform 3">
              <a:extLst>
                <a:ext uri="{FF2B5EF4-FFF2-40B4-BE49-F238E27FC236}">
                  <a16:creationId xmlns:a16="http://schemas.microsoft.com/office/drawing/2014/main" id="{D8A3C72E-6BBE-69B4-EE7B-5136DA8CC25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</p:spPr>
          <p:txBody>
            <a:bodyPr/>
            <a:lstStyle/>
            <a:p>
              <a:pPr defTabSz="609630">
                <a:defRPr/>
              </a:pPr>
              <a:endParaRPr lang="en-US" sz="28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FA4CA41-D64D-343C-9B16-D607AA6D4EE8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9</a:t>
              </a:r>
            </a:p>
          </p:txBody>
        </p:sp>
      </p:grpSp>
      <p:sp>
        <p:nvSpPr>
          <p:cNvPr id="46" name="Freeform 2">
            <a:extLst>
              <a:ext uri="{FF2B5EF4-FFF2-40B4-BE49-F238E27FC236}">
                <a16:creationId xmlns:a16="http://schemas.microsoft.com/office/drawing/2014/main" id="{0D02735D-FD9B-9608-A7B2-F561EFD2FFB3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7999321-D37E-2B92-3E4D-E4E75AAF43F0}"/>
              </a:ext>
            </a:extLst>
          </p:cNvPr>
          <p:cNvGrpSpPr/>
          <p:nvPr/>
        </p:nvGrpSpPr>
        <p:grpSpPr>
          <a:xfrm>
            <a:off x="609600" y="3683000"/>
            <a:ext cx="3302000" cy="1270000"/>
            <a:chOff x="1773821" y="3053257"/>
            <a:chExt cx="4038600" cy="1368075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48" name="Freeform 3">
              <a:extLst>
                <a:ext uri="{FF2B5EF4-FFF2-40B4-BE49-F238E27FC236}">
                  <a16:creationId xmlns:a16="http://schemas.microsoft.com/office/drawing/2014/main" id="{77E5DB41-F309-CD13-1A89-D16737AF5CB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>
                <a:defRPr/>
              </a:pPr>
              <a:endParaRPr lang="en-US" sz="28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AABE36F-2B98-1E85-57FF-F88D656497D5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9624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8</a:t>
              </a:r>
            </a:p>
          </p:txBody>
        </p:sp>
      </p:grpSp>
      <p:pic>
        <p:nvPicPr>
          <p:cNvPr id="50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74E3D3D5-B1D3-DFC1-F8D3-F5E7C8BB0B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51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AACF074-C06F-A29D-1B0E-3AE02EBA73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52" name="Yeah">
            <a:hlinkClick r:id="" action="ppaction://media"/>
            <a:extLst>
              <a:ext uri="{FF2B5EF4-FFF2-40B4-BE49-F238E27FC236}">
                <a16:creationId xmlns:a16="http://schemas.microsoft.com/office/drawing/2014/main" id="{1CF5B227-59F0-5292-CDDC-F6A7E9C686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5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05DDA3E6-3ECF-DE26-920F-614493C802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54" name="Picture 3">
            <a:hlinkClick r:id="" action="ppaction://media"/>
            <a:extLst>
              <a:ext uri="{FF2B5EF4-FFF2-40B4-BE49-F238E27FC236}">
                <a16:creationId xmlns:a16="http://schemas.microsoft.com/office/drawing/2014/main" id="{BB917BBF-91A7-8BA8-287B-BFD025964A06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video>
              <p:cMediaNode vol="100000">
                <p:cTn id="90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</p:childTnLst>
        </p:cTn>
      </p:par>
    </p:tnLst>
    <p:bldLst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2783840" y="1000760"/>
            <a:ext cx="7152640" cy="21236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>
              <a:defRPr/>
            </a:pPr>
            <a:r>
              <a:rPr lang="en-US" sz="13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7+1 = 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558800" y="3784600"/>
            <a:ext cx="3352800" cy="1270000"/>
            <a:chOff x="1775751" y="4816549"/>
            <a:chExt cx="4038600" cy="136807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>
                <a:defRPr/>
              </a:pPr>
              <a:endParaRPr lang="en-US" sz="1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188887" y="4942274"/>
              <a:ext cx="3176089" cy="99463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7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7467600" y="5308600"/>
            <a:ext cx="3352800" cy="1270000"/>
            <a:chOff x="1775751" y="4816549"/>
            <a:chExt cx="4038600" cy="136807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>
                <a:defRPr/>
              </a:pPr>
              <a:endParaRPr lang="en-US" sz="1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200858" y="5091833"/>
              <a:ext cx="3004813" cy="99463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9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609600" y="5410200"/>
            <a:ext cx="3352800" cy="1270000"/>
            <a:chOff x="1775751" y="4816549"/>
            <a:chExt cx="4038600" cy="136807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>
                <a:defRPr/>
              </a:pPr>
              <a:endParaRPr lang="en-US" sz="1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127696" y="4982384"/>
              <a:ext cx="2968789" cy="99463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10</a:t>
              </a: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7416800" y="3733801"/>
            <a:ext cx="3302000" cy="1270000"/>
            <a:chOff x="1773821" y="3053257"/>
            <a:chExt cx="4038600" cy="136807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>
                <a:defRPr/>
              </a:pPr>
              <a:endParaRPr lang="en-US" sz="1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108186" y="3203865"/>
              <a:ext cx="2999418" cy="99463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8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1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2365334" y="846518"/>
            <a:ext cx="7325360" cy="21236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>
              <a:defRPr/>
            </a:pPr>
            <a:r>
              <a:rPr lang="en-US" sz="13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7+3 =?</a:t>
            </a:r>
            <a:endParaRPr lang="vi-VN" sz="138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457200" y="3784600"/>
            <a:ext cx="3352800" cy="1270000"/>
            <a:chOff x="1775751" y="4816549"/>
            <a:chExt cx="4038600" cy="136807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>
                <a:defRPr/>
              </a:pPr>
              <a:endParaRPr lang="en-US" sz="1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1850" y="5003268"/>
              <a:ext cx="2372746" cy="99463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54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9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7416800" y="3784600"/>
            <a:ext cx="3352800" cy="1270000"/>
            <a:chOff x="1775751" y="4816549"/>
            <a:chExt cx="4038600" cy="136807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>
                <a:defRPr/>
              </a:pPr>
              <a:endParaRPr lang="en-US" sz="1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462181" y="5012424"/>
              <a:ext cx="2372746" cy="99463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54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8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7366000" y="5410201"/>
            <a:ext cx="3352800" cy="1270000"/>
            <a:chOff x="1775751" y="4816549"/>
            <a:chExt cx="4038600" cy="136807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>
                <a:defRPr/>
              </a:pPr>
              <a:endParaRPr lang="en-US" sz="16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426484" y="4971973"/>
              <a:ext cx="2837149" cy="99463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54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7</a:t>
              </a: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406400" y="5410200"/>
            <a:ext cx="3302000" cy="1270000"/>
            <a:chOff x="1773821" y="3053257"/>
            <a:chExt cx="4038600" cy="136807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>
                <a:defRPr/>
              </a:pPr>
              <a:endParaRPr lang="en-US" sz="54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01832" y="3208681"/>
              <a:ext cx="2372746" cy="99463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54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10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1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A3A1F27-54BD-7F1F-BE96-D69E8B089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2971800"/>
            <a:ext cx="10629900" cy="18676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4E117E-0FC0-7740-50B0-002412FEC846}"/>
              </a:ext>
            </a:extLst>
          </p:cNvPr>
          <p:cNvSpPr txBox="1"/>
          <p:nvPr/>
        </p:nvSpPr>
        <p:spPr>
          <a:xfrm>
            <a:off x="280683" y="1665051"/>
            <a:ext cx="12125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C00000"/>
                </a:solidFill>
                <a:latin typeface="UNI Chu viet tay" panose="03030302030807070C03" pitchFamily="66" charset="0"/>
              </a:rPr>
              <a:t>Chúc</a:t>
            </a:r>
            <a:r>
              <a:rPr lang="en-US" sz="6000" b="1" dirty="0">
                <a:solidFill>
                  <a:srgbClr val="C00000"/>
                </a:solidFill>
                <a:latin typeface="UNI Chu viet tay" panose="03030302030807070C03" pitchFamily="66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NI Chu viet tay" panose="03030302030807070C03" pitchFamily="66" charset="0"/>
              </a:rPr>
              <a:t>Các</a:t>
            </a:r>
            <a:r>
              <a:rPr lang="en-US" sz="6000" b="1" dirty="0">
                <a:solidFill>
                  <a:srgbClr val="C00000"/>
                </a:solidFill>
                <a:latin typeface="UNI Chu viet tay" panose="03030302030807070C03" pitchFamily="66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NI Chu viet tay" panose="03030302030807070C03" pitchFamily="66" charset="0"/>
              </a:rPr>
              <a:t>thầy</a:t>
            </a:r>
            <a:r>
              <a:rPr lang="en-US" sz="6000" b="1" dirty="0">
                <a:solidFill>
                  <a:srgbClr val="C00000"/>
                </a:solidFill>
                <a:latin typeface="UNI Chu viet tay" panose="03030302030807070C03" pitchFamily="66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NI Chu viet tay" panose="03030302030807070C03" pitchFamily="66" charset="0"/>
              </a:rPr>
              <a:t>cô</a:t>
            </a:r>
            <a:r>
              <a:rPr lang="en-US" sz="6000" b="1" dirty="0">
                <a:solidFill>
                  <a:srgbClr val="C00000"/>
                </a:solidFill>
                <a:latin typeface="UNI Chu viet tay" panose="03030302030807070C03" pitchFamily="66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NI Chu viet tay" panose="03030302030807070C03" pitchFamily="66" charset="0"/>
              </a:rPr>
              <a:t>sức</a:t>
            </a:r>
            <a:r>
              <a:rPr lang="en-US" sz="6000" b="1" dirty="0">
                <a:solidFill>
                  <a:srgbClr val="C00000"/>
                </a:solidFill>
                <a:latin typeface="UNI Chu viet tay" panose="03030302030807070C03" pitchFamily="66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NI Chu viet tay" panose="03030302030807070C03" pitchFamily="66" charset="0"/>
              </a:rPr>
              <a:t>khỏe</a:t>
            </a:r>
            <a:r>
              <a:rPr lang="en-US" sz="6000" b="1" dirty="0">
                <a:solidFill>
                  <a:srgbClr val="C00000"/>
                </a:solidFill>
                <a:latin typeface="UNI Chu viet tay" panose="03030302030807070C03" pitchFamily="66" charset="0"/>
              </a:rPr>
              <a:t> – </a:t>
            </a:r>
            <a:r>
              <a:rPr lang="en-US" sz="6000" b="1" dirty="0" err="1">
                <a:solidFill>
                  <a:srgbClr val="C00000"/>
                </a:solidFill>
                <a:latin typeface="UNI Chu viet tay" panose="03030302030807070C03" pitchFamily="66" charset="0"/>
              </a:rPr>
              <a:t>thành</a:t>
            </a:r>
            <a:r>
              <a:rPr lang="en-US" sz="6000" b="1" dirty="0">
                <a:solidFill>
                  <a:srgbClr val="C00000"/>
                </a:solidFill>
                <a:latin typeface="UNI Chu viet tay" panose="03030302030807070C03" pitchFamily="66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NI Chu viet tay" panose="03030302030807070C03" pitchFamily="66" charset="0"/>
              </a:rPr>
              <a:t>công</a:t>
            </a:r>
            <a:endParaRPr lang="en-US" sz="6000" b="1" dirty="0">
              <a:solidFill>
                <a:srgbClr val="C00000"/>
              </a:solidFill>
              <a:latin typeface="UNI Chu viet tay" panose="03030302030807070C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9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85675" y="404975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2550698" y="1216839"/>
            <a:ext cx="7325360" cy="21236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>
              <a:defRPr/>
            </a:pPr>
            <a:r>
              <a:rPr lang="fr-FR" sz="13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+ 5  = ?</a:t>
            </a:r>
            <a:endParaRPr lang="en-US" sz="138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538780" y="3603334"/>
            <a:ext cx="3352800" cy="1270000"/>
            <a:chOff x="1775751" y="4816549"/>
            <a:chExt cx="4038600" cy="136807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>
                <a:defRPr/>
              </a:pPr>
              <a:endParaRPr lang="en-US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378362" y="5059826"/>
              <a:ext cx="2833378" cy="99463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 5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7323231" y="3603334"/>
            <a:ext cx="3352800" cy="1270000"/>
            <a:chOff x="1775751" y="4816549"/>
            <a:chExt cx="4038600" cy="136807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>
                <a:defRPr/>
              </a:pPr>
              <a:endParaRPr lang="en-US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508590" y="5053001"/>
              <a:ext cx="2372746" cy="99463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7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538780" y="5189664"/>
            <a:ext cx="3352800" cy="1270000"/>
            <a:chOff x="1775751" y="4816549"/>
            <a:chExt cx="4038600" cy="136807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>
                <a:defRPr/>
              </a:pPr>
              <a:endPara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378362" y="4950589"/>
              <a:ext cx="2372746" cy="99463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8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7348631" y="5140763"/>
            <a:ext cx="3302000" cy="1270000"/>
            <a:chOff x="1773821" y="3053257"/>
            <a:chExt cx="4038600" cy="136807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>
                <a:defRPr/>
              </a:pPr>
              <a:endPara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380600" y="3153874"/>
              <a:ext cx="2372746" cy="99463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6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2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7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4">
            <a:extLst>
              <a:ext uri="{FF2B5EF4-FFF2-40B4-BE49-F238E27FC236}">
                <a16:creationId xmlns:a16="http://schemas.microsoft.com/office/drawing/2014/main" id="{865E1952-11BF-4BEF-FC13-ED774E21F8E2}"/>
              </a:ext>
            </a:extLst>
          </p:cNvPr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D0D95A67-FB00-D6F1-7CC1-5DF70C5D6931}"/>
              </a:ext>
            </a:extLst>
          </p:cNvPr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DDB637FC-0CB1-158D-5561-4BFC13AB2EA0}"/>
              </a:ext>
            </a:extLst>
          </p:cNvPr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defTabSz="609630"/>
            <a:endParaRPr lang="en-US" sz="1200">
              <a:solidFill>
                <a:schemeClr val="accent6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5EEE8F0-6FBB-B84E-8B0D-12DF3F990318}"/>
              </a:ext>
            </a:extLst>
          </p:cNvPr>
          <p:cNvSpPr txBox="1"/>
          <p:nvPr/>
        </p:nvSpPr>
        <p:spPr>
          <a:xfrm>
            <a:off x="2875580" y="1062054"/>
            <a:ext cx="6197600" cy="21236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>
              <a:defRPr/>
            </a:pPr>
            <a:r>
              <a:rPr lang="en-US" sz="13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+ 3 =?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6FF2DA1-6D98-3EE6-F55A-DD70FB39B2A2}"/>
              </a:ext>
            </a:extLst>
          </p:cNvPr>
          <p:cNvGrpSpPr/>
          <p:nvPr/>
        </p:nvGrpSpPr>
        <p:grpSpPr>
          <a:xfrm>
            <a:off x="7467600" y="5308600"/>
            <a:ext cx="3352800" cy="1270000"/>
            <a:chOff x="1775751" y="4816549"/>
            <a:chExt cx="4038600" cy="136807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Freeform 3">
              <a:extLst>
                <a:ext uri="{FF2B5EF4-FFF2-40B4-BE49-F238E27FC236}">
                  <a16:creationId xmlns:a16="http://schemas.microsoft.com/office/drawing/2014/main" id="{13DB757C-AB70-B6B5-A49D-AC95B16FBAB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>
                <a:defRPr/>
              </a:pPr>
              <a:endParaRPr lang="en-US" sz="28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39BC1B2-0E3B-FBEB-A6AF-C46F4AE76CA2}"/>
                </a:ext>
              </a:extLst>
            </p:cNvPr>
            <p:cNvSpPr txBox="1"/>
            <p:nvPr/>
          </p:nvSpPr>
          <p:spPr>
            <a:xfrm>
              <a:off x="2304101" y="4953537"/>
              <a:ext cx="2372746" cy="99463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5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8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0AB1E13-A6F2-1E22-4C19-12C1887463BE}"/>
              </a:ext>
            </a:extLst>
          </p:cNvPr>
          <p:cNvGrpSpPr/>
          <p:nvPr/>
        </p:nvGrpSpPr>
        <p:grpSpPr>
          <a:xfrm>
            <a:off x="7416800" y="3784600"/>
            <a:ext cx="3352800" cy="1270000"/>
            <a:chOff x="1775751" y="4816549"/>
            <a:chExt cx="4038600" cy="1368075"/>
          </a:xfrm>
        </p:grpSpPr>
        <p:sp>
          <p:nvSpPr>
            <p:cNvPr id="41" name="Freeform 3">
              <a:extLst>
                <a:ext uri="{FF2B5EF4-FFF2-40B4-BE49-F238E27FC236}">
                  <a16:creationId xmlns:a16="http://schemas.microsoft.com/office/drawing/2014/main" id="{2A095212-E038-AFDD-7945-1D6D8B160CDC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  <p:txBody>
            <a:bodyPr/>
            <a:lstStyle/>
            <a:p>
              <a:pPr defTabSz="609630">
                <a:defRPr/>
              </a:pPr>
              <a:endPara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1D964AC-6A17-31AF-5A64-DDC31955F4BC}"/>
                </a:ext>
              </a:extLst>
            </p:cNvPr>
            <p:cNvSpPr txBox="1"/>
            <p:nvPr/>
          </p:nvSpPr>
          <p:spPr>
            <a:xfrm>
              <a:off x="2365293" y="4977243"/>
              <a:ext cx="2372746" cy="9946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6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EF4037D-735A-3655-4D38-C6D31E9EE010}"/>
              </a:ext>
            </a:extLst>
          </p:cNvPr>
          <p:cNvGrpSpPr/>
          <p:nvPr/>
        </p:nvGrpSpPr>
        <p:grpSpPr>
          <a:xfrm>
            <a:off x="609600" y="5410200"/>
            <a:ext cx="3352800" cy="1270000"/>
            <a:chOff x="1775751" y="4816549"/>
            <a:chExt cx="4038600" cy="136807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4" name="Freeform 3">
              <a:extLst>
                <a:ext uri="{FF2B5EF4-FFF2-40B4-BE49-F238E27FC236}">
                  <a16:creationId xmlns:a16="http://schemas.microsoft.com/office/drawing/2014/main" id="{D8A3C72E-6BBE-69B4-EE7B-5136DA8CC25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>
                <a:defRPr/>
              </a:pPr>
              <a:endPara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FA4CA41-D64D-343C-9B16-D607AA6D4EE8}"/>
                </a:ext>
              </a:extLst>
            </p:cNvPr>
            <p:cNvSpPr txBox="1"/>
            <p:nvPr/>
          </p:nvSpPr>
          <p:spPr>
            <a:xfrm>
              <a:off x="2243647" y="5043018"/>
              <a:ext cx="2372746" cy="99463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7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7999321-D37E-2B92-3E4D-E4E75AAF43F0}"/>
              </a:ext>
            </a:extLst>
          </p:cNvPr>
          <p:cNvGrpSpPr/>
          <p:nvPr/>
        </p:nvGrpSpPr>
        <p:grpSpPr>
          <a:xfrm>
            <a:off x="609600" y="3683000"/>
            <a:ext cx="3302000" cy="1270000"/>
            <a:chOff x="1773821" y="3053257"/>
            <a:chExt cx="4038600" cy="136807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8" name="Freeform 3">
              <a:extLst>
                <a:ext uri="{FF2B5EF4-FFF2-40B4-BE49-F238E27FC236}">
                  <a16:creationId xmlns:a16="http://schemas.microsoft.com/office/drawing/2014/main" id="{77E5DB41-F309-CD13-1A89-D16737AF5CB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>
                <a:defRPr/>
              </a:pPr>
              <a:endPara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AABE36F-2B98-1E85-57FF-F88D656497D5}"/>
                </a:ext>
              </a:extLst>
            </p:cNvPr>
            <p:cNvSpPr txBox="1"/>
            <p:nvPr/>
          </p:nvSpPr>
          <p:spPr>
            <a:xfrm>
              <a:off x="2285419" y="3162703"/>
              <a:ext cx="2372746" cy="99463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5</a:t>
              </a:r>
            </a:p>
          </p:txBody>
        </p:sp>
      </p:grpSp>
      <p:pic>
        <p:nvPicPr>
          <p:cNvPr id="50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74E3D3D5-B1D3-DFC1-F8D3-F5E7C8BB0B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51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AACF074-C06F-A29D-1B0E-3AE02EBA73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52" name="Yeah">
            <a:hlinkClick r:id="" action="ppaction://media"/>
            <a:extLst>
              <a:ext uri="{FF2B5EF4-FFF2-40B4-BE49-F238E27FC236}">
                <a16:creationId xmlns:a16="http://schemas.microsoft.com/office/drawing/2014/main" id="{1CF5B227-59F0-5292-CDDC-F6A7E9C686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5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05DDA3E6-3ECF-DE26-920F-614493C802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54" name="Picture 3">
            <a:hlinkClick r:id="" action="ppaction://media"/>
            <a:extLst>
              <a:ext uri="{FF2B5EF4-FFF2-40B4-BE49-F238E27FC236}">
                <a16:creationId xmlns:a16="http://schemas.microsoft.com/office/drawing/2014/main" id="{BB917BBF-91A7-8BA8-287B-BFD025964A06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video>
              <p:cMediaNode vol="100000">
                <p:cTn id="87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</p:childTnLst>
        </p:cTn>
      </p:par>
    </p:tnLst>
    <p:bldLst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2783840" y="1000760"/>
            <a:ext cx="7152640" cy="21236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>
              <a:defRPr/>
            </a:pPr>
            <a:r>
              <a:rPr lang="en-US" sz="13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+ 6 = 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558800" y="3784600"/>
            <a:ext cx="3352800" cy="1270000"/>
            <a:chOff x="1775751" y="4816549"/>
            <a:chExt cx="4038600" cy="136807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>
                <a:defRPr/>
              </a:pPr>
              <a:endParaRPr lang="en-US" sz="1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266707" y="5106077"/>
              <a:ext cx="3008458" cy="99463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8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7467600" y="5308600"/>
            <a:ext cx="3352800" cy="1270000"/>
            <a:chOff x="1775751" y="4816549"/>
            <a:chExt cx="4038600" cy="136807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>
                <a:defRPr/>
              </a:pPr>
              <a:endParaRPr lang="en-US" sz="1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257335" y="5112711"/>
              <a:ext cx="3168597" cy="99463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9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609600" y="5410197"/>
            <a:ext cx="3352800" cy="1269999"/>
            <a:chOff x="1775751" y="4816549"/>
            <a:chExt cx="4038600" cy="136807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>
                <a:defRPr/>
              </a:pPr>
              <a:endPara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118966" y="5003269"/>
              <a:ext cx="3229787" cy="99463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10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7416800" y="3733800"/>
            <a:ext cx="3302000" cy="1270000"/>
            <a:chOff x="1773821" y="3053257"/>
            <a:chExt cx="4038600" cy="136807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>
                <a:defRPr/>
              </a:pPr>
              <a:endParaRPr lang="en-US" sz="1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324947" y="3299643"/>
              <a:ext cx="3122745" cy="99463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7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0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2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7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2428240" y="1305560"/>
            <a:ext cx="7325360" cy="21236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>
              <a:defRPr/>
            </a:pPr>
            <a:r>
              <a:rPr lang="en-US" sz="13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2+ 6 = ?</a:t>
            </a:r>
            <a:endParaRPr lang="vi-VN" sz="138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457200" y="3784600"/>
            <a:ext cx="3352800" cy="1270000"/>
            <a:chOff x="1775751" y="4816549"/>
            <a:chExt cx="4038600" cy="136807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>
                <a:defRPr/>
              </a:pPr>
              <a:endParaRPr lang="en-US" sz="1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155401" y="5003268"/>
              <a:ext cx="3402418" cy="99463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7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7416800" y="3784600"/>
            <a:ext cx="3352800" cy="1270000"/>
            <a:chOff x="1775751" y="4816549"/>
            <a:chExt cx="4038600" cy="136807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>
                <a:defRPr/>
              </a:pPr>
              <a:endParaRPr lang="en-US" sz="1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1948382" y="5093493"/>
              <a:ext cx="3524800" cy="99463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9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7366000" y="5410200"/>
            <a:ext cx="3403600" cy="1270000"/>
            <a:chOff x="1775751" y="4816549"/>
            <a:chExt cx="4099791" cy="136807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>
                <a:defRPr/>
              </a:pPr>
              <a:endParaRPr lang="en-US" sz="1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1836942" y="5033377"/>
              <a:ext cx="4038600" cy="99463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10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406400" y="5410200"/>
            <a:ext cx="3302000" cy="1270000"/>
            <a:chOff x="1773821" y="3053257"/>
            <a:chExt cx="4038600" cy="136807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>
                <a:defRPr/>
              </a:pPr>
              <a:endParaRPr lang="en-US" sz="1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1858959" y="3252328"/>
              <a:ext cx="3720149" cy="99463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8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6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2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7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3667DD-83BF-BD7E-2081-53BF879E7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587" y="-11317"/>
            <a:ext cx="8065707" cy="19386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D044B1-B28A-0C18-A751-D6A05CDC4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989" y="1769241"/>
            <a:ext cx="2456901" cy="1072989"/>
          </a:xfrm>
          <a:prstGeom prst="rect">
            <a:avLst/>
          </a:prstGeom>
        </p:spPr>
      </p:pic>
      <p:sp>
        <p:nvSpPr>
          <p:cNvPr id="4" name="Freeform 19">
            <a:extLst>
              <a:ext uri="{FF2B5EF4-FFF2-40B4-BE49-F238E27FC236}">
                <a16:creationId xmlns:a16="http://schemas.microsoft.com/office/drawing/2014/main" id="{E78328A1-D4D6-E800-4B1D-3AD7D4608B7E}"/>
              </a:ext>
            </a:extLst>
          </p:cNvPr>
          <p:cNvSpPr/>
          <p:nvPr/>
        </p:nvSpPr>
        <p:spPr>
          <a:xfrm>
            <a:off x="5719439" y="2707868"/>
            <a:ext cx="4018383" cy="4161449"/>
          </a:xfrm>
          <a:custGeom>
            <a:avLst/>
            <a:gdLst/>
            <a:ahLst/>
            <a:cxnLst/>
            <a:rect l="l" t="t" r="r" b="b"/>
            <a:pathLst>
              <a:path w="1748600" h="2323720">
                <a:moveTo>
                  <a:pt x="0" y="0"/>
                </a:moveTo>
                <a:lnTo>
                  <a:pt x="1748599" y="0"/>
                </a:lnTo>
                <a:lnTo>
                  <a:pt x="1748599" y="2323720"/>
                </a:lnTo>
                <a:lnTo>
                  <a:pt x="0" y="23237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3D009047-2535-DE7F-18B1-9E39CEB6CEBC}"/>
              </a:ext>
            </a:extLst>
          </p:cNvPr>
          <p:cNvSpPr/>
          <p:nvPr/>
        </p:nvSpPr>
        <p:spPr>
          <a:xfrm>
            <a:off x="2271463" y="2761864"/>
            <a:ext cx="3824537" cy="4096136"/>
          </a:xfrm>
          <a:custGeom>
            <a:avLst/>
            <a:gdLst/>
            <a:ahLst/>
            <a:cxnLst/>
            <a:rect l="l" t="t" r="r" b="b"/>
            <a:pathLst>
              <a:path w="2102985" h="2988256">
                <a:moveTo>
                  <a:pt x="0" y="0"/>
                </a:moveTo>
                <a:lnTo>
                  <a:pt x="2102985" y="0"/>
                </a:lnTo>
                <a:lnTo>
                  <a:pt x="2102985" y="2988256"/>
                </a:lnTo>
                <a:lnTo>
                  <a:pt x="0" y="29882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20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648B3-E50E-6208-2AB7-A55B525C6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6E800939-677D-6975-FBB9-357F12E63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2" name="Freeform 32">
            <a:extLst>
              <a:ext uri="{FF2B5EF4-FFF2-40B4-BE49-F238E27FC236}">
                <a16:creationId xmlns:a16="http://schemas.microsoft.com/office/drawing/2014/main" id="{53EB2D6F-5C40-5CA1-6666-01986C978FCF}"/>
              </a:ext>
            </a:extLst>
          </p:cNvPr>
          <p:cNvSpPr/>
          <p:nvPr/>
        </p:nvSpPr>
        <p:spPr>
          <a:xfrm>
            <a:off x="1252522" y="2098548"/>
            <a:ext cx="3520646" cy="4759452"/>
          </a:xfrm>
          <a:custGeom>
            <a:avLst/>
            <a:gdLst/>
            <a:ahLst/>
            <a:cxnLst/>
            <a:rect l="l" t="t" r="r" b="b"/>
            <a:pathLst>
              <a:path w="2064677" h="2617657">
                <a:moveTo>
                  <a:pt x="0" y="0"/>
                </a:moveTo>
                <a:lnTo>
                  <a:pt x="2064677" y="0"/>
                </a:lnTo>
                <a:lnTo>
                  <a:pt x="2064677" y="2617657"/>
                </a:lnTo>
                <a:lnTo>
                  <a:pt x="0" y="2617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green and red text&#10;&#10;AI-generated content may be incorrect.">
            <a:extLst>
              <a:ext uri="{FF2B5EF4-FFF2-40B4-BE49-F238E27FC236}">
                <a16:creationId xmlns:a16="http://schemas.microsoft.com/office/drawing/2014/main" id="{7857431D-B831-8225-6B60-A92A338F36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610" y="1419202"/>
            <a:ext cx="3433051" cy="267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0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xverse2Fmedia2F1a96c9ec-041e-466c-a915-05e55f64be88_seed0">
            <a:hlinkClick r:id="" action="ppaction://media"/>
            <a:extLst>
              <a:ext uri="{FF2B5EF4-FFF2-40B4-BE49-F238E27FC236}">
                <a16:creationId xmlns:a16="http://schemas.microsoft.com/office/drawing/2014/main" id="{53296D79-ED60-7777-48D7-F9A6DED707E5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64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319" y="0"/>
            <a:ext cx="11663681" cy="65608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2CD7ED-B525-B9A6-79DD-7F148E1ADBD7}"/>
              </a:ext>
            </a:extLst>
          </p:cNvPr>
          <p:cNvSpPr/>
          <p:nvPr/>
        </p:nvSpPr>
        <p:spPr>
          <a:xfrm>
            <a:off x="8995410" y="114300"/>
            <a:ext cx="2948940" cy="72009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0">
            <a:hlinkClick r:id="" action="ppaction://media"/>
            <a:extLst>
              <a:ext uri="{FF2B5EF4-FFF2-40B4-BE49-F238E27FC236}">
                <a16:creationId xmlns:a16="http://schemas.microsoft.com/office/drawing/2014/main" id="{99361741-2E65-CB4D-F924-C8D1840425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22300" y="2082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8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311</Words>
  <Application>Microsoft Office PowerPoint</Application>
  <PresentationFormat>Widescreen</PresentationFormat>
  <Paragraphs>128</Paragraphs>
  <Slides>24</Slides>
  <Notes>0</Notes>
  <HiddenSlides>0</HiddenSlides>
  <MMClips>43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HP001 4 hàng</vt:lpstr>
      <vt:lpstr>Lato Black</vt:lpstr>
      <vt:lpstr>UNI Chu viet tay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68</cp:revision>
  <dcterms:created xsi:type="dcterms:W3CDTF">2025-11-13T00:50:37Z</dcterms:created>
  <dcterms:modified xsi:type="dcterms:W3CDTF">2025-11-13T15:20:20Z</dcterms:modified>
</cp:coreProperties>
</file>