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45" r:id="rId2"/>
    <p:sldId id="259" r:id="rId3"/>
    <p:sldId id="260" r:id="rId4"/>
    <p:sldId id="266" r:id="rId5"/>
    <p:sldId id="263" r:id="rId6"/>
    <p:sldId id="2007577194" r:id="rId7"/>
    <p:sldId id="265" r:id="rId8"/>
    <p:sldId id="264" r:id="rId9"/>
    <p:sldId id="262" r:id="rId10"/>
    <p:sldId id="436" r:id="rId11"/>
    <p:sldId id="2007577097" r:id="rId12"/>
    <p:sldId id="2007577195" r:id="rId13"/>
    <p:sldId id="2007577099" r:id="rId14"/>
    <p:sldId id="2007577098" r:id="rId15"/>
    <p:sldId id="2007577100" r:id="rId16"/>
    <p:sldId id="305" r:id="rId17"/>
    <p:sldId id="2007577196" r:id="rId18"/>
    <p:sldId id="257" r:id="rId19"/>
    <p:sldId id="258" r:id="rId20"/>
    <p:sldId id="2007577197" r:id="rId21"/>
    <p:sldId id="2007577198" r:id="rId22"/>
    <p:sldId id="261" r:id="rId23"/>
    <p:sldId id="20075771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B7E2A-FE32-44D0-B4E8-9760F20E2C78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F6858-2889-497E-8797-BB71D6F04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2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F1DE-74E6-9B2E-6598-691FE5D2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0F20D0-5638-54A7-89A5-59CB9C0A1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4FF3C-91DA-F0AC-C00F-F15F3AB6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6D98D-203A-49F1-061D-5DB01404B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2A6AE-0114-D526-5637-55272EE5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9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F4AA-406A-02C4-DC59-FDD56213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AC0F7-472E-B4B7-A7BC-F73CCF85B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096A9-E27A-C579-BF98-B23FF993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EFF3C-D27E-E948-72FD-2072F9598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848B3-AB3D-9287-CBD9-42E3DC52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3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53ECDF-12AE-3734-DB3F-54161E596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350753-BC33-6DC3-D0CC-FB31C491C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3CDD8-20E2-9F34-6B08-4B0E8413F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EE9C2-A796-C304-8728-93212E65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1B91-DAB1-3797-81A2-236D5E1D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65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4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296BA711-F627-39A6-5AE3-5D38C5BD8065}"/>
              </a:ext>
            </a:extLst>
          </p:cNvPr>
          <p:cNvSpPr/>
          <p:nvPr userDrawn="1"/>
        </p:nvSpPr>
        <p:spPr>
          <a:xfrm>
            <a:off x="244135" y="287414"/>
            <a:ext cx="11703729" cy="6283171"/>
          </a:xfrm>
          <a:prstGeom prst="roundRect">
            <a:avLst>
              <a:gd name="adj" fmla="val 10638"/>
            </a:avLst>
          </a:prstGeom>
          <a:solidFill>
            <a:schemeClr val="bg1"/>
          </a:solidFill>
          <a:ln>
            <a:solidFill>
              <a:srgbClr val="008D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60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431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079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80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43069-0480-4721-BBB4-CDC014B8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64209-C052-BC20-6C4C-C81B96833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8E868-3EA9-27AA-9CC4-F7F02E27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FCF7C-2869-8ACF-91FC-8AC251B0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FC91A-0E99-D49C-D2D6-F230B8F72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1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DA58-5D2E-2658-D807-3E3BAF4C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9254F-E12F-3907-79D7-CF7378EB8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B912A-9FEA-831C-C14D-138011E6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D28D9-616B-5627-940B-A9CE687C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A136D-D9BB-FE75-A4CD-3F6295B8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3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CF77-FFE9-C3B1-454B-46A9D5D5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C7889-4412-6AB2-AD68-EB9132CBA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20CF9-6C96-6428-7F59-690D40F97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49A44-6920-614D-933A-4214087F6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5A3F1-A922-169D-B814-A228628E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49335-85EC-54F4-CC7A-7C79EDFA8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8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60C67-6963-934B-667A-E0DECC47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84FAD-5969-AFC9-7C40-0450594B9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E5DD3-BD39-2927-B440-7E6E1913D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A9CE7-B5AC-0F33-7907-6B3776E27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339AE-D1F7-D5C0-0F9D-AF5DB299D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252EB0-C04C-27C4-D7E1-E9B0D0F2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81131D-EAE4-7AA0-5254-D6D40E78B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30BB8-3E18-EB70-19D0-E0581366A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1A22-366D-6A49-C5F6-1818D4B7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3A38A-C7EE-5429-05AB-6AAABE630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7A615-7A88-9A4A-9418-F1AD9F538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B6155-3289-D53E-CD11-F40EF169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6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CB5238-AEDD-3723-D37C-962E14661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78DDE-D4A0-2409-D132-95845058F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DF522-076A-3D13-A6BD-C7700974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1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2362C-2C9F-90D9-0D46-207093957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E53F5-99CF-AC42-C8F7-664129B82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31FE7-71B2-B3FB-A923-3766B4226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831C0-4185-FE9D-F8BF-3C38B990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40D9A-F78C-3655-FAA2-9DA2E2B3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F3DAD-B7BC-45D3-0D67-E36E5D04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8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9E920-F091-6F2B-560C-128F76CD4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14EF7-D0B4-79FF-79FA-F7C49AC8F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5A156-C428-8F4B-BF3C-D282D13CA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DF0E8-F11C-905D-C5CF-76D70395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7BACC-2740-08E2-9E0D-4037A3A1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3580-0B98-2D6C-65CB-8B76F683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9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1F581-4A21-5CFF-B591-1FE6DE6A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7AEC7-4D00-0CB7-1423-D0C870E27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2C73B-1884-7A81-42EE-08D20D805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41577-B76C-47F8-832E-7116228D1E83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AF344-7DE5-2BA3-761B-B93094517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BFFF4-15F3-B9AC-D5BB-B09B3DB6F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CF1BA-3319-4D60-BFAA-E9F4FE24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2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media4.mp3"/><Relationship Id="rId16" Type="http://schemas.microsoft.com/office/2007/relationships/hdphoto" Target="../media/hdphoto9.wdp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45.jpg"/><Relationship Id="rId9" Type="http://schemas.openxmlformats.org/officeDocument/2006/relationships/image" Target="../media/image10.png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20.xml"/><Relationship Id="rId18" Type="http://schemas.openxmlformats.org/officeDocument/2006/relationships/image" Target="../media/image57.png"/><Relationship Id="rId3" Type="http://schemas.openxmlformats.org/officeDocument/2006/relationships/audio" Target="NULL" TargetMode="External"/><Relationship Id="rId21" Type="http://schemas.openxmlformats.org/officeDocument/2006/relationships/image" Target="../media/image60.png"/><Relationship Id="rId7" Type="http://schemas.openxmlformats.org/officeDocument/2006/relationships/image" Target="../media/image45.jpg"/><Relationship Id="rId12" Type="http://schemas.openxmlformats.org/officeDocument/2006/relationships/image" Target="../media/image54.png"/><Relationship Id="rId17" Type="http://schemas.openxmlformats.org/officeDocument/2006/relationships/slide" Target="slide22.xml"/><Relationship Id="rId25" Type="http://schemas.openxmlformats.org/officeDocument/2006/relationships/image" Target="../media/image10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slide" Target="slide19.xml"/><Relationship Id="rId24" Type="http://schemas.openxmlformats.org/officeDocument/2006/relationships/image" Target="../media/image63.svg"/><Relationship Id="rId5" Type="http://schemas.openxmlformats.org/officeDocument/2006/relationships/slideLayout" Target="../slideLayouts/slideLayout7.xml"/><Relationship Id="rId15" Type="http://schemas.openxmlformats.org/officeDocument/2006/relationships/slide" Target="slide21.xml"/><Relationship Id="rId23" Type="http://schemas.openxmlformats.org/officeDocument/2006/relationships/image" Target="../media/image62.png"/><Relationship Id="rId10" Type="http://schemas.openxmlformats.org/officeDocument/2006/relationships/image" Target="../media/image49.gif"/><Relationship Id="rId19" Type="http://schemas.openxmlformats.org/officeDocument/2006/relationships/image" Target="../media/image58.png"/><Relationship Id="rId4" Type="http://schemas.microsoft.com/office/2007/relationships/media" Target="../media/media6.mp3"/><Relationship Id="rId9" Type="http://schemas.openxmlformats.org/officeDocument/2006/relationships/image" Target="../media/image47.png"/><Relationship Id="rId14" Type="http://schemas.openxmlformats.org/officeDocument/2006/relationships/image" Target="../media/image55.png"/><Relationship Id="rId22" Type="http://schemas.openxmlformats.org/officeDocument/2006/relationships/image" Target="../media/image6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45.jpg"/><Relationship Id="rId7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microsoft.com/office/2007/relationships/hdphoto" Target="../media/hdphoto10.wdp"/><Relationship Id="rId10" Type="http://schemas.openxmlformats.org/officeDocument/2006/relationships/image" Target="../media/image67.sv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45.jpg"/><Relationship Id="rId7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64.png"/><Relationship Id="rId10" Type="http://schemas.openxmlformats.org/officeDocument/2006/relationships/image" Target="../media/image67.svg"/><Relationship Id="rId4" Type="http://schemas.openxmlformats.org/officeDocument/2006/relationships/image" Target="../media/image49.gif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45.jpg"/><Relationship Id="rId7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64.png"/><Relationship Id="rId10" Type="http://schemas.openxmlformats.org/officeDocument/2006/relationships/image" Target="../media/image67.svg"/><Relationship Id="rId4" Type="http://schemas.openxmlformats.org/officeDocument/2006/relationships/image" Target="../media/image49.gif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45.jpg"/><Relationship Id="rId7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64.png"/><Relationship Id="rId10" Type="http://schemas.openxmlformats.org/officeDocument/2006/relationships/image" Target="../media/image67.svg"/><Relationship Id="rId4" Type="http://schemas.openxmlformats.org/officeDocument/2006/relationships/image" Target="../media/image49.gif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5.xml"/><Relationship Id="rId5" Type="http://schemas.openxmlformats.org/officeDocument/2006/relationships/image" Target="../media/image8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6.emf"/><Relationship Id="rId5" Type="http://schemas.openxmlformats.org/officeDocument/2006/relationships/image" Target="../media/image8.em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emf"/><Relationship Id="rId11" Type="http://schemas.openxmlformats.org/officeDocument/2006/relationships/image" Target="../media/image16.emf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slide" Target="slide7.xml"/><Relationship Id="rId5" Type="http://schemas.openxmlformats.org/officeDocument/2006/relationships/image" Target="../media/image8.emf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emf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audio" Target="../media/audio2.wav"/><Relationship Id="rId7" Type="http://schemas.openxmlformats.org/officeDocument/2006/relationships/image" Target="../media/image16.emf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8.em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6A74765-0333-49D4-9A23-0F869255A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69"/>
            <a:ext cx="12192000" cy="5200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B5BE23-8DE0-4B89-B305-7B1A7A0A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37" y="906807"/>
            <a:ext cx="1049212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5D07D-36AD-4561-93E7-8EB55D6AA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39" y="1099072"/>
            <a:ext cx="9742252" cy="3548180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023E2B0-8A92-40B5-ADCE-B43C4AA8A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1" y="2729668"/>
            <a:ext cx="12192000" cy="5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D9FEF-D3F8-76A5-B6D3-9A31F754E0F7}"/>
              </a:ext>
            </a:extLst>
          </p:cNvPr>
          <p:cNvGrpSpPr/>
          <p:nvPr/>
        </p:nvGrpSpPr>
        <p:grpSpPr>
          <a:xfrm>
            <a:off x="1014189" y="532399"/>
            <a:ext cx="10924605" cy="855884"/>
            <a:chOff x="559883" y="346364"/>
            <a:chExt cx="10924605" cy="8558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D16BA1A-74CD-8E50-0CB7-BE1C97109AC4}"/>
                </a:ext>
              </a:extLst>
            </p:cNvPr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877CEB-4722-471E-B229-DCF98A695ED6}"/>
                </a:ext>
              </a:extLst>
            </p:cNvPr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</a:p>
          </p:txBody>
        </p:sp>
      </p:grp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41DC0B56-69C5-A665-0581-10347DE05C73}"/>
              </a:ext>
            </a:extLst>
          </p:cNvPr>
          <p:cNvSpPr/>
          <p:nvPr/>
        </p:nvSpPr>
        <p:spPr>
          <a:xfrm>
            <a:off x="3699669" y="4038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65388-A671-7410-1D3E-08440D765FD9}"/>
              </a:ext>
            </a:extLst>
          </p:cNvPr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FAFE7-3704-5BC3-FCA9-25B63B993938}"/>
              </a:ext>
            </a:extLst>
          </p:cNvPr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1E1B1-57BE-EE91-2E06-F17FAF501FB2}"/>
              </a:ext>
            </a:extLst>
          </p:cNvPr>
          <p:cNvSpPr txBox="1"/>
          <p:nvPr/>
        </p:nvSpPr>
        <p:spPr>
          <a:xfrm>
            <a:off x="1745542" y="5414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FD02D-71A1-AB40-43DF-7F334DB9048E}"/>
              </a:ext>
            </a:extLst>
          </p:cNvPr>
          <p:cNvSpPr txBox="1"/>
          <p:nvPr/>
        </p:nvSpPr>
        <p:spPr>
          <a:xfrm>
            <a:off x="7966869" y="5425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E0F0F9-05E0-3D83-DE1A-EBA405115AA7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C534B2-7669-418A-AAB9-C964B16250E6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5FACCF-FC21-961B-776A-1BC03EEE407A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310266-3C79-0B2D-B3C1-0F84EFE93229}"/>
              </a:ext>
            </a:extLst>
          </p:cNvPr>
          <p:cNvSpPr/>
          <p:nvPr/>
        </p:nvSpPr>
        <p:spPr>
          <a:xfrm>
            <a:off x="2875757" y="5490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E537B3-5B92-13D1-36F6-D43DF62927B5}"/>
              </a:ext>
            </a:extLst>
          </p:cNvPr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1EEBF8-4C91-F127-2E30-E511D7328C2B}"/>
              </a:ext>
            </a:extLst>
          </p:cNvPr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B20537-8E1B-A4E6-6197-659F1A1A801B}"/>
              </a:ext>
            </a:extLst>
          </p:cNvPr>
          <p:cNvSpPr/>
          <p:nvPr/>
        </p:nvSpPr>
        <p:spPr>
          <a:xfrm>
            <a:off x="2875757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E1A02C-0AEC-EF98-27B2-F5A00618F27A}"/>
              </a:ext>
            </a:extLst>
          </p:cNvPr>
          <p:cNvSpPr/>
          <p:nvPr/>
        </p:nvSpPr>
        <p:spPr>
          <a:xfrm>
            <a:off x="9097084" y="5479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4654C-F4EA-7558-3922-C52A8BA1EB67}"/>
              </a:ext>
            </a:extLst>
          </p:cNvPr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3A8D0346-424E-7A8C-F490-AF4B492AAA8A}"/>
                </a:ext>
              </a:extLst>
            </p:cNvPr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4094A42-49D2-7234-5162-E02437A7FF77}"/>
                </a:ext>
              </a:extLst>
            </p:cNvPr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817DB42-4F31-8577-674E-EFEB5BAF6AA2}"/>
                </a:ext>
              </a:extLst>
            </p:cNvPr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98F23C-2E69-E985-4C60-A73174E94F17}"/>
                </a:ext>
              </a:extLst>
            </p:cNvPr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031D96C-3CA2-828F-F6F8-C62A8FA4EF54}"/>
                </a:ext>
              </a:extLst>
            </p:cNvPr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F66EA7D-598F-0972-042F-36809EEDFCDA}"/>
                </a:ext>
              </a:extLst>
            </p:cNvPr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AAFF9B-2586-45E0-C670-0BD4CF573045}"/>
              </a:ext>
            </a:extLst>
          </p:cNvPr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6" name="Rounded Rectangle 19">
              <a:extLst>
                <a:ext uri="{FF2B5EF4-FFF2-40B4-BE49-F238E27FC236}">
                  <a16:creationId xmlns:a16="http://schemas.microsoft.com/office/drawing/2014/main" id="{4A9701C9-7274-3BE5-DE4E-2DF62FAFE40B}"/>
                </a:ext>
              </a:extLst>
            </p:cNvPr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61A61E-F7CF-C94E-6FA0-22101309307D}"/>
                </a:ext>
              </a:extLst>
            </p:cNvPr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7713C3-7334-B4AE-992C-C23A8104A897}"/>
                </a:ext>
              </a:extLst>
            </p:cNvPr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0BE11A2-E1B7-02B6-1E34-DF5453F9741E}"/>
                </a:ext>
              </a:extLst>
            </p:cNvPr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8EF8FD5-70C1-9548-4046-2B2EDF5498A5}"/>
                </a:ext>
              </a:extLst>
            </p:cNvPr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CE7CA54-5C42-E507-85DF-2CA8C67A21BB}"/>
                </a:ext>
              </a:extLst>
            </p:cNvPr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722D4A-2293-C5D2-8C71-0B45C9A6969B}"/>
              </a:ext>
            </a:extLst>
          </p:cNvPr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33" name="Rounded Rectangle 20">
              <a:extLst>
                <a:ext uri="{FF2B5EF4-FFF2-40B4-BE49-F238E27FC236}">
                  <a16:creationId xmlns:a16="http://schemas.microsoft.com/office/drawing/2014/main" id="{B7C705A0-5E4A-11A3-317E-214CBE621DEB}"/>
                </a:ext>
              </a:extLst>
            </p:cNvPr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BA40E-DB20-2733-573E-2770AE4DD397}"/>
                </a:ext>
              </a:extLst>
            </p:cNvPr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A1DC64-044D-7266-3146-F1E8CD207F7B}"/>
                </a:ext>
              </a:extLst>
            </p:cNvPr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843C4C-F4D1-A264-89B4-5C744B7FB53A}"/>
                </a:ext>
              </a:extLst>
            </p:cNvPr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43BCD3-66EC-63E9-B276-D0B5BEF254D4}"/>
              </a:ext>
            </a:extLst>
          </p:cNvPr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38" name="Rounded Rectangle 21">
              <a:extLst>
                <a:ext uri="{FF2B5EF4-FFF2-40B4-BE49-F238E27FC236}">
                  <a16:creationId xmlns:a16="http://schemas.microsoft.com/office/drawing/2014/main" id="{39AA4CDF-90BE-920A-821A-B56778CAF172}"/>
                </a:ext>
              </a:extLst>
            </p:cNvPr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189015F-78A4-D1A3-B3CE-65B562CB58C1}"/>
                </a:ext>
              </a:extLst>
            </p:cNvPr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7721BF-1C10-D7A0-F852-B55A293FDE7F}"/>
                </a:ext>
              </a:extLst>
            </p:cNvPr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DB6272B-5CC1-9B8A-1A4B-46D698DB502C}"/>
                </a:ext>
              </a:extLst>
            </p:cNvPr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5288B09-7D1B-61A5-B4D9-E001FD6F4936}"/>
                </a:ext>
              </a:extLst>
            </p:cNvPr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491F0E8-1960-F4B2-AA42-5A435AC6DC69}"/>
                </a:ext>
              </a:extLst>
            </p:cNvPr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1CC62D9-6A1A-9E26-03C6-12859B21DE7D}"/>
              </a:ext>
            </a:extLst>
          </p:cNvPr>
          <p:cNvGrpSpPr/>
          <p:nvPr/>
        </p:nvGrpSpPr>
        <p:grpSpPr>
          <a:xfrm>
            <a:off x="1337469" y="4038600"/>
            <a:ext cx="1328624" cy="1328624"/>
            <a:chOff x="1356519" y="4419600"/>
            <a:chExt cx="1328624" cy="1328624"/>
          </a:xfrm>
        </p:grpSpPr>
        <p:sp>
          <p:nvSpPr>
            <p:cNvPr id="45" name="Rounded Rectangle 22">
              <a:extLst>
                <a:ext uri="{FF2B5EF4-FFF2-40B4-BE49-F238E27FC236}">
                  <a16:creationId xmlns:a16="http://schemas.microsoft.com/office/drawing/2014/main" id="{B6608B9F-D1B0-450B-753A-AC095C15D5FF}"/>
                </a:ext>
              </a:extLst>
            </p:cNvPr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832798-0CD5-DD2A-321B-ED0824429562}"/>
                </a:ext>
              </a:extLst>
            </p:cNvPr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9D036C7-64E2-5AB6-6408-86D937DD0E9C}"/>
              </a:ext>
            </a:extLst>
          </p:cNvPr>
          <p:cNvGrpSpPr/>
          <p:nvPr/>
        </p:nvGrpSpPr>
        <p:grpSpPr>
          <a:xfrm>
            <a:off x="7552645" y="4071257"/>
            <a:ext cx="1328624" cy="1328624"/>
            <a:chOff x="7571695" y="4452257"/>
            <a:chExt cx="1328624" cy="1328624"/>
          </a:xfrm>
        </p:grpSpPr>
        <p:sp>
          <p:nvSpPr>
            <p:cNvPr id="48" name="Rounded Rectangle 24">
              <a:extLst>
                <a:ext uri="{FF2B5EF4-FFF2-40B4-BE49-F238E27FC236}">
                  <a16:creationId xmlns:a16="http://schemas.microsoft.com/office/drawing/2014/main" id="{EB6EB081-8A3B-B04F-8499-46F48566FDDE}"/>
                </a:ext>
              </a:extLst>
            </p:cNvPr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6200CCD-7DD2-D50D-917D-892A5616AD21}"/>
                </a:ext>
              </a:extLst>
            </p:cNvPr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2C5F6D0-E8DE-300B-D4D9-783B3A4DAADC}"/>
                </a:ext>
              </a:extLst>
            </p:cNvPr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AB6E963-077A-631F-3F13-C93D35EFB35E}"/>
                </a:ext>
              </a:extLst>
            </p:cNvPr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599B1D4-5513-C026-6029-2AFE6D45956E}"/>
                </a:ext>
              </a:extLst>
            </p:cNvPr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16F6C2-D32A-D16E-22BD-E8C216A565C9}"/>
              </a:ext>
            </a:extLst>
          </p:cNvPr>
          <p:cNvGrpSpPr/>
          <p:nvPr/>
        </p:nvGrpSpPr>
        <p:grpSpPr>
          <a:xfrm>
            <a:off x="9907588" y="4071257"/>
            <a:ext cx="1328624" cy="1328624"/>
            <a:chOff x="9926638" y="4452257"/>
            <a:chExt cx="1328624" cy="1328624"/>
          </a:xfrm>
        </p:grpSpPr>
        <p:sp>
          <p:nvSpPr>
            <p:cNvPr id="54" name="Rounded Rectangle 25">
              <a:extLst>
                <a:ext uri="{FF2B5EF4-FFF2-40B4-BE49-F238E27FC236}">
                  <a16:creationId xmlns:a16="http://schemas.microsoft.com/office/drawing/2014/main" id="{29D74BFD-1D2E-CBA3-9C6A-08C4CA949BD4}"/>
                </a:ext>
              </a:extLst>
            </p:cNvPr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DA628CD-4533-8C03-9361-41D34C4C5B72}"/>
                </a:ext>
              </a:extLst>
            </p:cNvPr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47677F2-DCF2-8914-B03D-FF798EB139AD}"/>
                </a:ext>
              </a:extLst>
            </p:cNvPr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9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 đều 45 l nướcmắmvào 9 cái can. Hỏimỗi can cóbaonhiêulítnướcmắm (1)">
            <a:hlinkClick r:id="" action="ppaction://media"/>
            <a:extLst>
              <a:ext uri="{FF2B5EF4-FFF2-40B4-BE49-F238E27FC236}">
                <a16:creationId xmlns:a16="http://schemas.microsoft.com/office/drawing/2014/main" id="{89A7BF5A-9894-35B5-76B8-71C6C2DE45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7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0D3F393-E135-B605-4FD0-E80CFBA521E3}"/>
              </a:ext>
            </a:extLst>
          </p:cNvPr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01B3237-372B-97CE-8268-5E61345F3F4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C6D2B2-D7CC-16F3-14C5-5954D013B5BB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F3DF1F-560E-CFAF-AE92-92710758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578" y="1231777"/>
            <a:ext cx="9144000" cy="4677833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6AC98CF6-6C2D-253B-F4AC-DC7255980EE3}"/>
              </a:ext>
            </a:extLst>
          </p:cNvPr>
          <p:cNvSpPr/>
          <p:nvPr/>
        </p:nvSpPr>
        <p:spPr>
          <a:xfrm>
            <a:off x="3044450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012959AC-A757-D611-74DC-F6E0B2802B38}"/>
              </a:ext>
            </a:extLst>
          </p:cNvPr>
          <p:cNvSpPr/>
          <p:nvPr/>
        </p:nvSpPr>
        <p:spPr>
          <a:xfrm>
            <a:off x="2245113" y="26347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ounded Rectangle 32">
            <a:extLst>
              <a:ext uri="{FF2B5EF4-FFF2-40B4-BE49-F238E27FC236}">
                <a16:creationId xmlns:a16="http://schemas.microsoft.com/office/drawing/2014/main" id="{56B34966-893F-155A-A054-1D8EDD30AD4E}"/>
              </a:ext>
            </a:extLst>
          </p:cNvPr>
          <p:cNvSpPr/>
          <p:nvPr/>
        </p:nvSpPr>
        <p:spPr>
          <a:xfrm>
            <a:off x="9215886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33">
            <a:extLst>
              <a:ext uri="{FF2B5EF4-FFF2-40B4-BE49-F238E27FC236}">
                <a16:creationId xmlns:a16="http://schemas.microsoft.com/office/drawing/2014/main" id="{C751E9FA-491C-608E-9B6F-74A21A71B69D}"/>
              </a:ext>
            </a:extLst>
          </p:cNvPr>
          <p:cNvSpPr/>
          <p:nvPr/>
        </p:nvSpPr>
        <p:spPr>
          <a:xfrm>
            <a:off x="9670810" y="2914013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ounded Rectangle 34">
            <a:extLst>
              <a:ext uri="{FF2B5EF4-FFF2-40B4-BE49-F238E27FC236}">
                <a16:creationId xmlns:a16="http://schemas.microsoft.com/office/drawing/2014/main" id="{AB0C5CA0-A8CF-ABA5-E2AE-DA900DC64CCD}"/>
              </a:ext>
            </a:extLst>
          </p:cNvPr>
          <p:cNvSpPr/>
          <p:nvPr/>
        </p:nvSpPr>
        <p:spPr>
          <a:xfrm>
            <a:off x="4475322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" name="Rounded Rectangle 35">
            <a:extLst>
              <a:ext uri="{FF2B5EF4-FFF2-40B4-BE49-F238E27FC236}">
                <a16:creationId xmlns:a16="http://schemas.microsoft.com/office/drawing/2014/main" id="{DBB28F7C-E32F-690D-762F-E2CE78C8F79B}"/>
              </a:ext>
            </a:extLst>
          </p:cNvPr>
          <p:cNvSpPr/>
          <p:nvPr/>
        </p:nvSpPr>
        <p:spPr>
          <a:xfrm>
            <a:off x="7868548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ounded Rectangle 36">
            <a:extLst>
              <a:ext uri="{FF2B5EF4-FFF2-40B4-BE49-F238E27FC236}">
                <a16:creationId xmlns:a16="http://schemas.microsoft.com/office/drawing/2014/main" id="{142A106E-96B3-D66C-47FE-08A24976C43C}"/>
              </a:ext>
            </a:extLst>
          </p:cNvPr>
          <p:cNvSpPr/>
          <p:nvPr/>
        </p:nvSpPr>
        <p:spPr>
          <a:xfrm>
            <a:off x="3583217" y="2621790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ounded Rectangle 37">
            <a:extLst>
              <a:ext uri="{FF2B5EF4-FFF2-40B4-BE49-F238E27FC236}">
                <a16:creationId xmlns:a16="http://schemas.microsoft.com/office/drawing/2014/main" id="{A8A73156-1342-6D65-6CAB-8BBB70B51ADE}"/>
              </a:ext>
            </a:extLst>
          </p:cNvPr>
          <p:cNvSpPr/>
          <p:nvPr/>
        </p:nvSpPr>
        <p:spPr>
          <a:xfrm>
            <a:off x="8358106" y="296308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26A425-D51A-A261-25CB-88513FE42E3D}"/>
              </a:ext>
            </a:extLst>
          </p:cNvPr>
          <p:cNvGrpSpPr/>
          <p:nvPr/>
        </p:nvGrpSpPr>
        <p:grpSpPr>
          <a:xfrm>
            <a:off x="2822714" y="1450478"/>
            <a:ext cx="912939" cy="1055531"/>
            <a:chOff x="434839" y="1625600"/>
            <a:chExt cx="912939" cy="10555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AEF65D-A180-6E2E-266A-DF0D89B16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17" name="Rounded Rectangle 40">
              <a:extLst>
                <a:ext uri="{FF2B5EF4-FFF2-40B4-BE49-F238E27FC236}">
                  <a16:creationId xmlns:a16="http://schemas.microsoft.com/office/drawing/2014/main" id="{C2773F4B-3575-974D-190D-69F1B05D699A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86F82E-7477-9C19-7321-9F17DF852B17}"/>
              </a:ext>
            </a:extLst>
          </p:cNvPr>
          <p:cNvGrpSpPr/>
          <p:nvPr/>
        </p:nvGrpSpPr>
        <p:grpSpPr>
          <a:xfrm>
            <a:off x="9003025" y="1513527"/>
            <a:ext cx="912939" cy="1055531"/>
            <a:chOff x="434839" y="1625600"/>
            <a:chExt cx="912939" cy="10555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E7DECD-9611-FE2C-3B38-A9ECD50E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0" name="Rounded Rectangle 45">
              <a:extLst>
                <a:ext uri="{FF2B5EF4-FFF2-40B4-BE49-F238E27FC236}">
                  <a16:creationId xmlns:a16="http://schemas.microsoft.com/office/drawing/2014/main" id="{89786A10-A88B-BCDF-F675-7B673AEA899F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AE3B91-B2F5-B586-EFE8-6A4F3EFAA366}"/>
              </a:ext>
            </a:extLst>
          </p:cNvPr>
          <p:cNvGrpSpPr/>
          <p:nvPr/>
        </p:nvGrpSpPr>
        <p:grpSpPr>
          <a:xfrm>
            <a:off x="2021097" y="2398947"/>
            <a:ext cx="912939" cy="1055531"/>
            <a:chOff x="434839" y="1625600"/>
            <a:chExt cx="912939" cy="10555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64B559-BFB4-8333-5120-F3CAEE635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23" name="Rounded Rectangle 48">
              <a:extLst>
                <a:ext uri="{FF2B5EF4-FFF2-40B4-BE49-F238E27FC236}">
                  <a16:creationId xmlns:a16="http://schemas.microsoft.com/office/drawing/2014/main" id="{3D8651B3-EE2E-7EFB-30B6-5B536DAC4197}"/>
                </a:ext>
              </a:extLst>
            </p:cNvPr>
            <p:cNvSpPr/>
            <p:nvPr/>
          </p:nvSpPr>
          <p:spPr>
            <a:xfrm>
              <a:off x="434839" y="18813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B767FA-C9B7-7AC7-E591-7392F938C193}"/>
              </a:ext>
            </a:extLst>
          </p:cNvPr>
          <p:cNvGrpSpPr/>
          <p:nvPr/>
        </p:nvGrpSpPr>
        <p:grpSpPr>
          <a:xfrm>
            <a:off x="9437120" y="2681305"/>
            <a:ext cx="900239" cy="1055531"/>
            <a:chOff x="434839" y="1612900"/>
            <a:chExt cx="900239" cy="10555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D34547-45BC-2BBB-6562-B46495655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065" y="1612900"/>
              <a:ext cx="849013" cy="1055531"/>
            </a:xfrm>
            <a:prstGeom prst="rect">
              <a:avLst/>
            </a:prstGeom>
          </p:spPr>
        </p:pic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id="{C61075A5-3A61-B8C6-BEE5-FC8A34481854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603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0973A2-5AD8-AA4F-AEB0-025F92AA2E9B}"/>
              </a:ext>
            </a:extLst>
          </p:cNvPr>
          <p:cNvGrpSpPr/>
          <p:nvPr/>
        </p:nvGrpSpPr>
        <p:grpSpPr>
          <a:xfrm>
            <a:off x="1575594" y="428625"/>
            <a:ext cx="11658600" cy="723513"/>
            <a:chOff x="597668" y="449759"/>
            <a:chExt cx="11658600" cy="72351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BD792F-8BDC-7A1F-56F3-2AAC94B5D964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A666B4-6276-DCD9-24C9-0B372D547276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chở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nhiều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thùng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985CF2-EBE9-A840-FE35-A2C4CAD71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138928"/>
            <a:ext cx="8567040" cy="52376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534DB0-3FFE-F15E-80F6-16DF3AB90EE4}"/>
              </a:ext>
            </a:extLst>
          </p:cNvPr>
          <p:cNvSpPr/>
          <p:nvPr/>
        </p:nvSpPr>
        <p:spPr>
          <a:xfrm>
            <a:off x="6909584" y="2087526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CD87A00C-B71B-31B6-A065-57DA152D50D8}"/>
              </a:ext>
            </a:extLst>
          </p:cNvPr>
          <p:cNvSpPr/>
          <p:nvPr/>
        </p:nvSpPr>
        <p:spPr>
          <a:xfrm>
            <a:off x="3175794" y="3271592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7FBBCCE-7EA5-27E8-EB79-BC81B2D86AF9}"/>
              </a:ext>
            </a:extLst>
          </p:cNvPr>
          <p:cNvSpPr/>
          <p:nvPr/>
        </p:nvSpPr>
        <p:spPr>
          <a:xfrm>
            <a:off x="8414544" y="3327010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D0022E84-8BF9-4774-A781-5BE57E248F5F}"/>
              </a:ext>
            </a:extLst>
          </p:cNvPr>
          <p:cNvSpPr/>
          <p:nvPr/>
        </p:nvSpPr>
        <p:spPr>
          <a:xfrm>
            <a:off x="8090694" y="5379893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96671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F156E1-A333-210B-4447-C95FDF8508C2}"/>
              </a:ext>
            </a:extLst>
          </p:cNvPr>
          <p:cNvGrpSpPr/>
          <p:nvPr/>
        </p:nvGrpSpPr>
        <p:grpSpPr>
          <a:xfrm>
            <a:off x="533400" y="180975"/>
            <a:ext cx="11658600" cy="785068"/>
            <a:chOff x="597668" y="449759"/>
            <a:chExt cx="11658600" cy="78506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AC9F227-2517-4CE1-D577-77AB364D0BC1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1B8F98-5BF9-B203-B012-4CA1212A7DAD}"/>
                </a:ext>
              </a:extLst>
            </p:cNvPr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E33E03-4AE3-01A5-7423-07667E2DB09C}"/>
              </a:ext>
            </a:extLst>
          </p:cNvPr>
          <p:cNvSpPr txBox="1"/>
          <p:nvPr/>
        </p:nvSpPr>
        <p:spPr>
          <a:xfrm>
            <a:off x="531021" y="4487644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668F61-AF17-382B-EEF3-C21C43579332}"/>
              </a:ext>
            </a:extLst>
          </p:cNvPr>
          <p:cNvSpPr txBox="1"/>
          <p:nvPr/>
        </p:nvSpPr>
        <p:spPr>
          <a:xfrm>
            <a:off x="531021" y="5286375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E360804-79AC-7827-431A-92D275DE82A3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DCBA84B1-EED1-E592-3465-31C52AFCEFC8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D63F72ED-D2C2-02F9-EBEC-3D7A84F406ED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4A7CC572-372C-D791-CBFC-8719D95196D4}"/>
              </a:ext>
            </a:extLst>
          </p:cNvPr>
          <p:cNvSpPr/>
          <p:nvPr/>
        </p:nvSpPr>
        <p:spPr>
          <a:xfrm>
            <a:off x="3647961" y="531530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B3CF93EC-4BB2-4CDC-5057-0355A1B8B100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1A29B1D-F28A-F2F7-C76B-B2147CA5452B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40E42E1B-9268-32E5-856E-A1EB29D963D3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A99BD6B3-7FD1-DE72-51B4-E5B7B5701325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4FC3908A-8C61-5C4F-D370-1F2D0C47705D}"/>
              </a:ext>
            </a:extLst>
          </p:cNvPr>
          <p:cNvSpPr/>
          <p:nvPr/>
        </p:nvSpPr>
        <p:spPr>
          <a:xfrm>
            <a:off x="10342677" y="4527459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6C3AFECE-D677-602F-D1A6-55FB37A50790}"/>
              </a:ext>
            </a:extLst>
          </p:cNvPr>
          <p:cNvSpPr/>
          <p:nvPr/>
        </p:nvSpPr>
        <p:spPr>
          <a:xfrm>
            <a:off x="6986247" y="5315305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4A18A3EF-63A2-B11D-2578-52C2D69EC45D}"/>
              </a:ext>
            </a:extLst>
          </p:cNvPr>
          <p:cNvSpPr/>
          <p:nvPr/>
        </p:nvSpPr>
        <p:spPr>
          <a:xfrm>
            <a:off x="1851819" y="4531974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8A3743F2-1922-4C15-2EA8-D38188F033B7}"/>
              </a:ext>
            </a:extLst>
          </p:cNvPr>
          <p:cNvSpPr/>
          <p:nvPr/>
        </p:nvSpPr>
        <p:spPr>
          <a:xfrm>
            <a:off x="5629161" y="452559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528F719F-E147-D8E3-C8C5-F72747FE986B}"/>
              </a:ext>
            </a:extLst>
          </p:cNvPr>
          <p:cNvSpPr/>
          <p:nvPr/>
        </p:nvSpPr>
        <p:spPr>
          <a:xfrm>
            <a:off x="9548019" y="451833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0" name="Rounded Rectangle 29">
            <a:extLst>
              <a:ext uri="{FF2B5EF4-FFF2-40B4-BE49-F238E27FC236}">
                <a16:creationId xmlns:a16="http://schemas.microsoft.com/office/drawing/2014/main" id="{EF1D359E-90A1-B7FF-3E14-728BA99659B9}"/>
              </a:ext>
            </a:extLst>
          </p:cNvPr>
          <p:cNvSpPr/>
          <p:nvPr/>
        </p:nvSpPr>
        <p:spPr>
          <a:xfrm>
            <a:off x="11132979" y="4509218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1" name="Rounded Rectangle 30">
            <a:extLst>
              <a:ext uri="{FF2B5EF4-FFF2-40B4-BE49-F238E27FC236}">
                <a16:creationId xmlns:a16="http://schemas.microsoft.com/office/drawing/2014/main" id="{AC61E660-2C28-5251-9656-892DBD14DF90}"/>
              </a:ext>
            </a:extLst>
          </p:cNvPr>
          <p:cNvSpPr/>
          <p:nvPr/>
        </p:nvSpPr>
        <p:spPr>
          <a:xfrm>
            <a:off x="1851819" y="531530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2">
            <a:extLst>
              <a:ext uri="{FF2B5EF4-FFF2-40B4-BE49-F238E27FC236}">
                <a16:creationId xmlns:a16="http://schemas.microsoft.com/office/drawing/2014/main" id="{D5ECFEEB-1709-0AE2-4066-C65921D38E8F}"/>
              </a:ext>
            </a:extLst>
          </p:cNvPr>
          <p:cNvSpPr/>
          <p:nvPr/>
        </p:nvSpPr>
        <p:spPr>
          <a:xfrm>
            <a:off x="3647961" y="531167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3" name="Rounded Rectangle 33">
            <a:extLst>
              <a:ext uri="{FF2B5EF4-FFF2-40B4-BE49-F238E27FC236}">
                <a16:creationId xmlns:a16="http://schemas.microsoft.com/office/drawing/2014/main" id="{782B673D-5EBB-6048-95A7-00C844DCB912}"/>
              </a:ext>
            </a:extLst>
          </p:cNvPr>
          <p:cNvSpPr/>
          <p:nvPr/>
        </p:nvSpPr>
        <p:spPr>
          <a:xfrm>
            <a:off x="6188066" y="5319246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" name="Rounded Rectangle 34">
            <a:extLst>
              <a:ext uri="{FF2B5EF4-FFF2-40B4-BE49-F238E27FC236}">
                <a16:creationId xmlns:a16="http://schemas.microsoft.com/office/drawing/2014/main" id="{B1C440A1-E3FC-5298-6300-4D64F8F87FDF}"/>
              </a:ext>
            </a:extLst>
          </p:cNvPr>
          <p:cNvSpPr/>
          <p:nvPr/>
        </p:nvSpPr>
        <p:spPr>
          <a:xfrm>
            <a:off x="7780179" y="5317275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7D9EC6C-DE67-42FE-C832-3BC4471E6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0"/>
          <a:stretch/>
        </p:blipFill>
        <p:spPr>
          <a:xfrm>
            <a:off x="1585119" y="1143000"/>
            <a:ext cx="8915400" cy="3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8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1CD37F68-1128-C66C-FCFA-FE17EFA89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1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3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5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7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5570279" y="600740"/>
            <a:ext cx="726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71E45-877B-D971-30C1-8FC791AC3489}"/>
              </a:ext>
            </a:extLst>
          </p:cNvPr>
          <p:cNvSpPr txBox="1"/>
          <p:nvPr/>
        </p:nvSpPr>
        <p:spPr>
          <a:xfrm>
            <a:off x="3050363" y="1451344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…. 6</a:t>
            </a: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id="{2EA8B7D1-CD1C-3C30-3CB1-CC602A3FD781}"/>
              </a:ext>
            </a:extLst>
          </p:cNvPr>
          <p:cNvGrpSpPr/>
          <p:nvPr/>
        </p:nvGrpSpPr>
        <p:grpSpPr>
          <a:xfrm>
            <a:off x="947928" y="2203705"/>
            <a:ext cx="10296144" cy="1458692"/>
            <a:chOff x="947928" y="2203705"/>
            <a:chExt cx="10296144" cy="1458692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2CACA9B-7D4D-1851-45C8-F21C10FF7411}"/>
                </a:ext>
              </a:extLst>
            </p:cNvPr>
            <p:cNvSpPr/>
            <p:nvPr/>
          </p:nvSpPr>
          <p:spPr>
            <a:xfrm>
              <a:off x="947928" y="2203705"/>
              <a:ext cx="10296144" cy="145869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D144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70DC62CC-B580-AAD2-7CBA-FD24B309A0EE}"/>
                </a:ext>
              </a:extLst>
            </p:cNvPr>
            <p:cNvSpPr txBox="1"/>
            <p:nvPr/>
          </p:nvSpPr>
          <p:spPr>
            <a:xfrm>
              <a:off x="1113683" y="2334051"/>
              <a:ext cx="99646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may,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chướng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Hình ảnh 21">
            <a:hlinkClick r:id="rId4" action="ppaction://hlinksldjump"/>
            <a:extLst>
              <a:ext uri="{FF2B5EF4-FFF2-40B4-BE49-F238E27FC236}">
                <a16:creationId xmlns:a16="http://schemas.microsoft.com/office/drawing/2014/main" id="{0C284317-52DF-1045-3625-9FCD6BA12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830" y="4140287"/>
            <a:ext cx="2926334" cy="116443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ECF05B8-69A3-429E-A921-39552C3CC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37053" y="3860837"/>
            <a:ext cx="3410962" cy="24054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718EEAE-4E88-C499-5288-64B4224DE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274" y="597464"/>
            <a:ext cx="8175445" cy="1786283"/>
          </a:xfrm>
          <a:prstGeom prst="rect">
            <a:avLst/>
          </a:prstGeom>
        </p:spPr>
      </p:pic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FA93322F-220D-8057-9B4F-EF2B59C76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93060" y="759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8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3293 0.0067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32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286231" y="3906947"/>
              <a:ext cx="3622730" cy="165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3050363" y="151514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Calibri"/>
              </a:rPr>
              <a:t>8 ….9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6C1A2-754A-8049-7ACF-B342F998794B}"/>
              </a:ext>
            </a:extLst>
          </p:cNvPr>
          <p:cNvSpPr txBox="1"/>
          <p:nvPr/>
        </p:nvSpPr>
        <p:spPr>
          <a:xfrm>
            <a:off x="5602176" y="664535"/>
            <a:ext cx="3329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249777" y="3933502"/>
              <a:ext cx="3622730" cy="165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07832" y="1557670"/>
            <a:ext cx="726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…. 2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3FF88-E7C8-EB70-98D7-7068F0BE8160}"/>
              </a:ext>
            </a:extLst>
          </p:cNvPr>
          <p:cNvSpPr txBox="1"/>
          <p:nvPr/>
        </p:nvSpPr>
        <p:spPr>
          <a:xfrm>
            <a:off x="5549014" y="590108"/>
            <a:ext cx="726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383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600200"/>
            <a:ext cx="726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…. 9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BB8AD-CE15-FC68-9373-9ABFA25DB0B5}"/>
              </a:ext>
            </a:extLst>
          </p:cNvPr>
          <p:cNvSpPr txBox="1"/>
          <p:nvPr/>
        </p:nvSpPr>
        <p:spPr>
          <a:xfrm>
            <a:off x="5453321" y="653903"/>
            <a:ext cx="3967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&gt;, &lt;, = ?</a:t>
            </a: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6A74765-0333-49D4-9A23-0F869255A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69"/>
            <a:ext cx="12192000" cy="5200102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50A8F85C-71FE-40A7-806A-8253B6055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6" y="-701749"/>
            <a:ext cx="10343407" cy="605960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50179491-68E8-B8E1-7298-24C5CC6F2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80" y="1484466"/>
            <a:ext cx="6523218" cy="22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hóm 161">
            <a:extLst>
              <a:ext uri="{FF2B5EF4-FFF2-40B4-BE49-F238E27FC236}">
                <a16:creationId xmlns:a16="http://schemas.microsoft.com/office/drawing/2014/main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Hình ảnh 165">
            <a:extLst>
              <a:ext uri="{FF2B5EF4-FFF2-40B4-BE49-F238E27FC236}">
                <a16:creationId xmlns:a16="http://schemas.microsoft.com/office/drawing/2014/main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34" y="2656114"/>
            <a:ext cx="4889876" cy="3448352"/>
          </a:xfrm>
          <a:prstGeom prst="rect">
            <a:avLst/>
          </a:prstGeom>
        </p:spPr>
      </p:pic>
      <p:sp>
        <p:nvSpPr>
          <p:cNvPr id="167" name="Bong bóng Lời nói: Hình chữ nhật với Góc Tròn 166">
            <a:extLst>
              <a:ext uri="{FF2B5EF4-FFF2-40B4-BE49-F238E27FC236}">
                <a16:creationId xmlns:a16="http://schemas.microsoft.com/office/drawing/2014/main" id="{EFAB4BFD-122A-655F-8A5D-47223B134100}"/>
              </a:ext>
            </a:extLst>
          </p:cNvPr>
          <p:cNvSpPr/>
          <p:nvPr/>
        </p:nvSpPr>
        <p:spPr>
          <a:xfrm>
            <a:off x="3506787" y="1794930"/>
            <a:ext cx="3270405" cy="1494971"/>
          </a:xfrm>
          <a:prstGeom prst="wedgeRoundRectCallout">
            <a:avLst>
              <a:gd name="adj1" fmla="val -35349"/>
              <a:gd name="adj2" fmla="val 80947"/>
              <a:gd name="adj3" fmla="val 16667"/>
            </a:avLst>
          </a:prstGeom>
          <a:solidFill>
            <a:schemeClr val="bg1"/>
          </a:solidFill>
          <a:ln w="19050">
            <a:solidFill>
              <a:srgbClr val="C926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8" name="CAUDI">
            <a:hlinkClick r:id="rId6" action="ppaction://hlinksldjump"/>
            <a:extLst>
              <a:ext uri="{FF2B5EF4-FFF2-40B4-BE49-F238E27FC236}">
                <a16:creationId xmlns:a16="http://schemas.microsoft.com/office/drawing/2014/main" id="{020F7B77-4A87-0A60-772C-2F7B0506C3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991" y="4626132"/>
            <a:ext cx="3524192" cy="1632647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C4FB8971-8628-59CB-06E4-50C91FD7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91055" y="636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4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91667E-6 1.48148E-6 L -1.41771 -0.02361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85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ền">
            <a:extLst>
              <a:ext uri="{FF2B5EF4-FFF2-40B4-BE49-F238E27FC236}">
                <a16:creationId xmlns:a16="http://schemas.microsoft.com/office/drawing/2014/main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thỏ">
            <a:extLst>
              <a:ext uri="{FF2B5EF4-FFF2-40B4-BE49-F238E27FC236}">
                <a16:creationId xmlns:a16="http://schemas.microsoft.com/office/drawing/2014/main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34" y="2656114"/>
            <a:ext cx="4889876" cy="3448352"/>
          </a:xfrm>
          <a:prstGeom prst="rect">
            <a:avLst/>
          </a:prstGeom>
        </p:spPr>
      </p:pic>
      <p:pic>
        <p:nvPicPr>
          <p:cNvPr id="2" name="khúc gôx">
            <a:extLst>
              <a:ext uri="{FF2B5EF4-FFF2-40B4-BE49-F238E27FC236}">
                <a16:creationId xmlns:a16="http://schemas.microsoft.com/office/drawing/2014/main" id="{8CEDDB8C-84DE-6B8F-2910-47DBA8338F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98" y="4471819"/>
            <a:ext cx="3524192" cy="1632647"/>
          </a:xfrm>
          <a:prstGeom prst="rect">
            <a:avLst/>
          </a:prstGeom>
        </p:spPr>
      </p:pic>
      <p:pic>
        <p:nvPicPr>
          <p:cNvPr id="5" name="Hình ảnh 4">
            <a:hlinkClick r:id="rId7" action="ppaction://hlinksldjump"/>
            <a:extLst>
              <a:ext uri="{FF2B5EF4-FFF2-40B4-BE49-F238E27FC236}">
                <a16:creationId xmlns:a16="http://schemas.microsoft.com/office/drawing/2014/main" id="{9DFBB448-E165-2EAA-7E7A-9C3A272EC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2423" y="3762595"/>
            <a:ext cx="4032696" cy="268846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843685F-5F8E-FECE-9CD2-452AC4CF69A1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Đáp án 1">
            <a:extLst>
              <a:ext uri="{FF2B5EF4-FFF2-40B4-BE49-F238E27FC236}">
                <a16:creationId xmlns:a16="http://schemas.microsoft.com/office/drawing/2014/main" id="{740FF60F-6788-36FF-FDA5-C46A886353E0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=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ĐA 2">
            <a:extLst>
              <a:ext uri="{FF2B5EF4-FFF2-40B4-BE49-F238E27FC236}">
                <a16:creationId xmlns:a16="http://schemas.microsoft.com/office/drawing/2014/main" id="{0E82EA84-68CE-06D6-07E7-C252DBB7E398}"/>
              </a:ext>
            </a:extLst>
          </p:cNvPr>
          <p:cNvSpPr/>
          <p:nvPr/>
        </p:nvSpPr>
        <p:spPr>
          <a:xfrm>
            <a:off x="4092518" y="5371170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ĐA 3">
            <a:extLst>
              <a:ext uri="{FF2B5EF4-FFF2-40B4-BE49-F238E27FC236}">
                <a16:creationId xmlns:a16="http://schemas.microsoft.com/office/drawing/2014/main" id="{48147FF4-9261-CBD9-95EB-D75A843EAFE6}"/>
              </a:ext>
            </a:extLst>
          </p:cNvPr>
          <p:cNvSpPr/>
          <p:nvPr/>
        </p:nvSpPr>
        <p:spPr>
          <a:xfrm>
            <a:off x="7539114" y="3763000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1ABFD0B5-5570-6CBA-17E1-C9F6064D06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86" y="3885908"/>
            <a:ext cx="1067880" cy="1069200"/>
          </a:xfrm>
          <a:prstGeom prst="rect">
            <a:avLst/>
          </a:prstGeom>
        </p:spPr>
      </p:pic>
      <p:pic>
        <p:nvPicPr>
          <p:cNvPr id="12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id="{7F5059EC-E38E-C8EC-0F1A-35248BC2A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063" y="3739746"/>
            <a:ext cx="1069488" cy="1070810"/>
          </a:xfrm>
          <a:prstGeom prst="rect">
            <a:avLst/>
          </a:prstGeom>
        </p:spPr>
      </p:pic>
      <p:pic>
        <p:nvPicPr>
          <p:cNvPr id="13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45496262-50E0-698B-5BA5-B7F83325C9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47" y="5356100"/>
            <a:ext cx="1067880" cy="1069200"/>
          </a:xfrm>
          <a:prstGeom prst="rect">
            <a:avLst/>
          </a:prstGeom>
        </p:spPr>
      </p:pic>
      <p:pic>
        <p:nvPicPr>
          <p:cNvPr id="9" name="Buồn">
            <a:extLst>
              <a:ext uri="{FF2B5EF4-FFF2-40B4-BE49-F238E27FC236}">
                <a16:creationId xmlns:a16="http://schemas.microsoft.com/office/drawing/2014/main" id="{9A341E3A-3989-FEF2-CE8C-D470C4EABE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1854" y="1923856"/>
            <a:ext cx="4128292" cy="3677478"/>
          </a:xfrm>
          <a:prstGeom prst="rect">
            <a:avLst/>
          </a:prstGeom>
        </p:spPr>
      </p:pic>
      <p:pic>
        <p:nvPicPr>
          <p:cNvPr id="14" name="Vui">
            <a:extLst>
              <a:ext uri="{FF2B5EF4-FFF2-40B4-BE49-F238E27FC236}">
                <a16:creationId xmlns:a16="http://schemas.microsoft.com/office/drawing/2014/main" id="{DE01DC15-2453-93D4-7711-044337737E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3294" y="2118665"/>
            <a:ext cx="3875666" cy="3452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408556-C37A-94B3-DC12-27B4005604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9667" y="302792"/>
            <a:ext cx="3530276" cy="18437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1A8C48-F9E3-A5AC-C0D2-95CA949924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3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93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4.07407E-6 L -1.24063 -0.02778 " pathEditMode="relative" rAng="0" ptsTypes="AA">
                                      <p:cBhvr>
                                        <p:cTn id="95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ền">
            <a:extLst>
              <a:ext uri="{FF2B5EF4-FFF2-40B4-BE49-F238E27FC236}">
                <a16:creationId xmlns:a16="http://schemas.microsoft.com/office/drawing/2014/main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E5A10B8-A9F1-C827-EB40-56F361B59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562" y="3820479"/>
            <a:ext cx="4032696" cy="2688465"/>
          </a:xfrm>
          <a:prstGeom prst="rect">
            <a:avLst/>
          </a:prstGeom>
        </p:spPr>
      </p:pic>
      <p:pic>
        <p:nvPicPr>
          <p:cNvPr id="166" name="thỏ">
            <a:extLst>
              <a:ext uri="{FF2B5EF4-FFF2-40B4-BE49-F238E27FC236}">
                <a16:creationId xmlns:a16="http://schemas.microsoft.com/office/drawing/2014/main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34" y="2656114"/>
            <a:ext cx="4889876" cy="3448352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843685F-5F8E-FECE-9CD2-452AC4CF69A1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Đáp án 1">
            <a:extLst>
              <a:ext uri="{FF2B5EF4-FFF2-40B4-BE49-F238E27FC236}">
                <a16:creationId xmlns:a16="http://schemas.microsoft.com/office/drawing/2014/main" id="{740FF60F-6788-36FF-FDA5-C46A886353E0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ĐA 2">
            <a:extLst>
              <a:ext uri="{FF2B5EF4-FFF2-40B4-BE49-F238E27FC236}">
                <a16:creationId xmlns:a16="http://schemas.microsoft.com/office/drawing/2014/main" id="{0E82EA84-68CE-06D6-07E7-C252DBB7E398}"/>
              </a:ext>
            </a:extLst>
          </p:cNvPr>
          <p:cNvSpPr/>
          <p:nvPr/>
        </p:nvSpPr>
        <p:spPr>
          <a:xfrm>
            <a:off x="3881213" y="5541725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=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ĐA 3">
            <a:extLst>
              <a:ext uri="{FF2B5EF4-FFF2-40B4-BE49-F238E27FC236}">
                <a16:creationId xmlns:a16="http://schemas.microsoft.com/office/drawing/2014/main" id="{48147FF4-9261-CBD9-95EB-D75A843EAFE6}"/>
              </a:ext>
            </a:extLst>
          </p:cNvPr>
          <p:cNvSpPr/>
          <p:nvPr/>
        </p:nvSpPr>
        <p:spPr>
          <a:xfrm>
            <a:off x="6938476" y="3874015"/>
            <a:ext cx="3473923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&gt;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sai 1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1ABFD0B5-5570-6CBA-17E1-C9F6064D0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67" y="3872402"/>
            <a:ext cx="1067880" cy="1069200"/>
          </a:xfrm>
          <a:prstGeom prst="rect">
            <a:avLst/>
          </a:prstGeom>
        </p:spPr>
      </p:pic>
      <p:pic>
        <p:nvPicPr>
          <p:cNvPr id="12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id="{7F5059EC-E38E-C8EC-0F1A-35248BC2A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476" y="5551288"/>
            <a:ext cx="1069488" cy="1070810"/>
          </a:xfrm>
          <a:prstGeom prst="rect">
            <a:avLst/>
          </a:prstGeom>
        </p:spPr>
      </p:pic>
      <p:pic>
        <p:nvPicPr>
          <p:cNvPr id="9" name="Hình ảnh 8" descr="Ảnh có chứa con gấu, Tượng động vật, đồ chơi, phim hoạt hình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992386AD-0D0E-DA67-E10F-053859D0FF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516" y="2526167"/>
            <a:ext cx="3915804" cy="3806687"/>
          </a:xfrm>
          <a:prstGeom prst="rect">
            <a:avLst/>
          </a:prstGeom>
        </p:spPr>
      </p:pic>
      <p:pic>
        <p:nvPicPr>
          <p:cNvPr id="2" name="Buồn">
            <a:extLst>
              <a:ext uri="{FF2B5EF4-FFF2-40B4-BE49-F238E27FC236}">
                <a16:creationId xmlns:a16="http://schemas.microsoft.com/office/drawing/2014/main" id="{91E5FB6C-DE4F-BCD1-95B7-C030B86B0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0654" y="2045995"/>
            <a:ext cx="4128292" cy="3677478"/>
          </a:xfrm>
          <a:prstGeom prst="rect">
            <a:avLst/>
          </a:prstGeom>
        </p:spPr>
      </p:pic>
      <p:pic>
        <p:nvPicPr>
          <p:cNvPr id="5" name="Vui">
            <a:extLst>
              <a:ext uri="{FF2B5EF4-FFF2-40B4-BE49-F238E27FC236}">
                <a16:creationId xmlns:a16="http://schemas.microsoft.com/office/drawing/2014/main" id="{2073FCF6-29F1-4517-C76B-50A6EBD213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4025" y="2144829"/>
            <a:ext cx="3875666" cy="3452439"/>
          </a:xfrm>
          <a:prstGeom prst="rect">
            <a:avLst/>
          </a:prstGeom>
        </p:spPr>
      </p:pic>
      <p:pic>
        <p:nvPicPr>
          <p:cNvPr id="11" name="sai 2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1B977A6D-3E10-0302-5A1A-B66241358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32" y="3894910"/>
            <a:ext cx="1067880" cy="106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96A239-2862-A440-F442-A55025053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9497" y="451059"/>
            <a:ext cx="3926884" cy="1923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C4E123-4C65-CF0A-C985-481168B48C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"/>
                            </p:stCondLst>
                            <p:childTnLst>
                              <p:par>
                                <p:cTn id="5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4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75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79167E-6 -3.33333E-6 L -1.24062 -0.02777 " pathEditMode="relative" rAng="0" ptsTypes="AA">
                                      <p:cBhvr>
                                        <p:cTn id="77" dur="3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hóm 161">
            <a:extLst>
              <a:ext uri="{FF2B5EF4-FFF2-40B4-BE49-F238E27FC236}">
                <a16:creationId xmlns:a16="http://schemas.microsoft.com/office/drawing/2014/main" id="{FDE846E5-D98C-800D-4290-16B9DA4E129B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8D6913CD-25DA-0061-769F-4F4831B21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254E758C-9E9B-A780-62BF-C06E2DB43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Hình ảnh 165">
            <a:extLst>
              <a:ext uri="{FF2B5EF4-FFF2-40B4-BE49-F238E27FC236}">
                <a16:creationId xmlns:a16="http://schemas.microsoft.com/office/drawing/2014/main" id="{14F902BD-AE5F-EEC3-7BBA-86B55588D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79" y="2705335"/>
            <a:ext cx="4889876" cy="3448352"/>
          </a:xfrm>
          <a:prstGeom prst="rect">
            <a:avLst/>
          </a:prstGeom>
        </p:spPr>
      </p:pic>
      <p:pic>
        <p:nvPicPr>
          <p:cNvPr id="7" name="Hình ảnh 6" descr="Ảnh có chứa con gấu, Tượng động vật, đồ chơi, phim hoạt hình&#10;&#10;Mô tả được tạo tự động">
            <a:extLst>
              <a:ext uri="{FF2B5EF4-FFF2-40B4-BE49-F238E27FC236}">
                <a16:creationId xmlns:a16="http://schemas.microsoft.com/office/drawing/2014/main" id="{85EB0742-5115-086D-F079-044F034C2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29" y="2297779"/>
            <a:ext cx="3915804" cy="3806687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A2FCD6F-1DB6-FCFF-30FC-2F56BD0E343E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Đáp án 1">
            <a:extLst>
              <a:ext uri="{FF2B5EF4-FFF2-40B4-BE49-F238E27FC236}">
                <a16:creationId xmlns:a16="http://schemas.microsoft.com/office/drawing/2014/main" id="{82A0C9FC-9E12-9E96-7532-9F0514605682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=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ĐA 2">
            <a:extLst>
              <a:ext uri="{FF2B5EF4-FFF2-40B4-BE49-F238E27FC236}">
                <a16:creationId xmlns:a16="http://schemas.microsoft.com/office/drawing/2014/main" id="{3E4A3392-31EA-F4BE-3220-15CC322714B6}"/>
              </a:ext>
            </a:extLst>
          </p:cNvPr>
          <p:cNvSpPr/>
          <p:nvPr/>
        </p:nvSpPr>
        <p:spPr>
          <a:xfrm>
            <a:off x="4429246" y="5429816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&lt;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ĐA 3">
            <a:extLst>
              <a:ext uri="{FF2B5EF4-FFF2-40B4-BE49-F238E27FC236}">
                <a16:creationId xmlns:a16="http://schemas.microsoft.com/office/drawing/2014/main" id="{CABEBB97-BFFD-94EB-D5F3-7E669913B484}"/>
              </a:ext>
            </a:extLst>
          </p:cNvPr>
          <p:cNvSpPr/>
          <p:nvPr/>
        </p:nvSpPr>
        <p:spPr>
          <a:xfrm>
            <a:off x="7105359" y="3889885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&gt;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D7CFC55B-5436-EED0-46CD-F9128F097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37" y="3880746"/>
            <a:ext cx="1067880" cy="1069200"/>
          </a:xfrm>
          <a:prstGeom prst="rect">
            <a:avLst/>
          </a:prstGeom>
        </p:spPr>
      </p:pic>
      <p:pic>
        <p:nvPicPr>
          <p:cNvPr id="16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id="{93A6AE93-B60F-2D4E-FD93-56C6C5805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98" y="3868139"/>
            <a:ext cx="1069488" cy="1070810"/>
          </a:xfrm>
          <a:prstGeom prst="rect">
            <a:avLst/>
          </a:prstGeom>
        </p:spPr>
      </p:pic>
      <p:pic>
        <p:nvPicPr>
          <p:cNvPr id="17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C2DB4AAA-B8AD-DE5D-E031-051ACCB4C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00" y="5395366"/>
            <a:ext cx="1067880" cy="1069200"/>
          </a:xfrm>
          <a:prstGeom prst="rect">
            <a:avLst/>
          </a:prstGeom>
        </p:spPr>
      </p:pic>
      <p:pic>
        <p:nvPicPr>
          <p:cNvPr id="18" name="Buồn">
            <a:extLst>
              <a:ext uri="{FF2B5EF4-FFF2-40B4-BE49-F238E27FC236}">
                <a16:creationId xmlns:a16="http://schemas.microsoft.com/office/drawing/2014/main" id="{E3BFD187-231E-EE41-A449-B05E01F87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493" y="1900900"/>
            <a:ext cx="4128292" cy="3677478"/>
          </a:xfrm>
          <a:prstGeom prst="rect">
            <a:avLst/>
          </a:prstGeom>
        </p:spPr>
      </p:pic>
      <p:pic>
        <p:nvPicPr>
          <p:cNvPr id="19" name="Vui">
            <a:extLst>
              <a:ext uri="{FF2B5EF4-FFF2-40B4-BE49-F238E27FC236}">
                <a16:creationId xmlns:a16="http://schemas.microsoft.com/office/drawing/2014/main" id="{79B3794C-D6AD-7DEC-20DB-95DF1E938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2363" y="2054130"/>
            <a:ext cx="3875666" cy="3452439"/>
          </a:xfrm>
          <a:prstGeom prst="rect">
            <a:avLst/>
          </a:prstGeom>
        </p:spPr>
      </p:pic>
      <p:pic>
        <p:nvPicPr>
          <p:cNvPr id="2" name="Hình ảnh 1">
            <a:hlinkClick r:id="rId11" action="ppaction://hlinksldjump"/>
            <a:extLst>
              <a:ext uri="{FF2B5EF4-FFF2-40B4-BE49-F238E27FC236}">
                <a16:creationId xmlns:a16="http://schemas.microsoft.com/office/drawing/2014/main" id="{A01FC123-A9CC-F4FF-B344-DB77677BC8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65926" y="4201122"/>
            <a:ext cx="3915804" cy="227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338A02-1410-5E52-64C3-A0D9B14985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5443" y="558245"/>
            <a:ext cx="4179409" cy="2163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E3BD2F-BF0B-68AE-60F7-3195F0A445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4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93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1.24062 -0.02777 " pathEditMode="relative" rAng="0" ptsTypes="AA">
                                      <p:cBhvr>
                                        <p:cTn id="95" dur="3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31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C6E4E-2456-0732-6413-B44E83F3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Nhóm 161">
            <a:extLst>
              <a:ext uri="{FF2B5EF4-FFF2-40B4-BE49-F238E27FC236}">
                <a16:creationId xmlns:a16="http://schemas.microsoft.com/office/drawing/2014/main" id="{7E69922E-42F6-CE45-CB6F-48D44FF1378E}"/>
              </a:ext>
            </a:extLst>
          </p:cNvPr>
          <p:cNvGrpSpPr/>
          <p:nvPr/>
        </p:nvGrpSpPr>
        <p:grpSpPr>
          <a:xfrm>
            <a:off x="-266700" y="-495300"/>
            <a:ext cx="29679901" cy="7570403"/>
            <a:chOff x="-1" y="-184946"/>
            <a:chExt cx="29413201" cy="7139806"/>
          </a:xfrm>
        </p:grpSpPr>
        <p:pic>
          <p:nvPicPr>
            <p:cNvPr id="158" name="Hình ảnh 157">
              <a:extLst>
                <a:ext uri="{FF2B5EF4-FFF2-40B4-BE49-F238E27FC236}">
                  <a16:creationId xmlns:a16="http://schemas.microsoft.com/office/drawing/2014/main" id="{424DBBAA-4009-C12F-C9FF-303C28BDB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9526"/>
            <a:stretch/>
          </p:blipFill>
          <p:spPr>
            <a:xfrm>
              <a:off x="-1" y="-184945"/>
              <a:ext cx="20726401" cy="7139805"/>
            </a:xfrm>
            <a:prstGeom prst="rect">
              <a:avLst/>
            </a:prstGeom>
          </p:spPr>
        </p:pic>
        <p:pic>
          <p:nvPicPr>
            <p:cNvPr id="161" name="Hình ảnh 160">
              <a:extLst>
                <a:ext uri="{FF2B5EF4-FFF2-40B4-BE49-F238E27FC236}">
                  <a16:creationId xmlns:a16="http://schemas.microsoft.com/office/drawing/2014/main" id="{7BF28D71-3627-0422-E26A-681C64BE7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384"/>
            <a:stretch/>
          </p:blipFill>
          <p:spPr>
            <a:xfrm>
              <a:off x="20497801" y="-184946"/>
              <a:ext cx="8915399" cy="7139805"/>
            </a:xfrm>
            <a:prstGeom prst="rect">
              <a:avLst/>
            </a:prstGeom>
          </p:spPr>
        </p:pic>
      </p:grpSp>
      <p:pic>
        <p:nvPicPr>
          <p:cNvPr id="166" name="Hình ảnh 165">
            <a:extLst>
              <a:ext uri="{FF2B5EF4-FFF2-40B4-BE49-F238E27FC236}">
                <a16:creationId xmlns:a16="http://schemas.microsoft.com/office/drawing/2014/main" id="{359F78FB-3EBC-2499-504E-B84970C92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79" y="2705335"/>
            <a:ext cx="4889876" cy="344835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9BCC920-2F95-A674-1694-32A634C99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2150" y="3899119"/>
            <a:ext cx="3915804" cy="2276532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CC09EBC5-7EAA-5FBE-222C-55C1F7B3833C}"/>
              </a:ext>
            </a:extLst>
          </p:cNvPr>
          <p:cNvSpPr/>
          <p:nvPr/>
        </p:nvSpPr>
        <p:spPr>
          <a:xfrm>
            <a:off x="704213" y="236529"/>
            <a:ext cx="10783575" cy="301779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Buồn" hidden="1">
            <a:extLst>
              <a:ext uri="{FF2B5EF4-FFF2-40B4-BE49-F238E27FC236}">
                <a16:creationId xmlns:a16="http://schemas.microsoft.com/office/drawing/2014/main" id="{1E513E77-29DF-1A16-E7A4-82D705312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633" y="1063312"/>
            <a:ext cx="4128292" cy="3677478"/>
          </a:xfrm>
          <a:prstGeom prst="rect">
            <a:avLst/>
          </a:prstGeom>
        </p:spPr>
      </p:pic>
      <p:pic>
        <p:nvPicPr>
          <p:cNvPr id="19" name="Vui" hidden="1">
            <a:extLst>
              <a:ext uri="{FF2B5EF4-FFF2-40B4-BE49-F238E27FC236}">
                <a16:creationId xmlns:a16="http://schemas.microsoft.com/office/drawing/2014/main" id="{A73A4F0D-914A-2CBB-81F4-292B05F21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2859" y="1243944"/>
            <a:ext cx="3875666" cy="3452439"/>
          </a:xfrm>
          <a:prstGeom prst="rect">
            <a:avLst/>
          </a:prstGeom>
        </p:spPr>
      </p:pic>
      <p:pic>
        <p:nvPicPr>
          <p:cNvPr id="174" name="Hình ảnh 173">
            <a:extLst>
              <a:ext uri="{FF2B5EF4-FFF2-40B4-BE49-F238E27FC236}">
                <a16:creationId xmlns:a16="http://schemas.microsoft.com/office/drawing/2014/main" id="{B1EEAC40-6484-B003-C1BD-2B1FFDD29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79" y="2705335"/>
            <a:ext cx="4889876" cy="3448352"/>
          </a:xfrm>
          <a:prstGeom prst="rect">
            <a:avLst/>
          </a:prstGeom>
        </p:spPr>
      </p:pic>
      <p:sp>
        <p:nvSpPr>
          <p:cNvPr id="175" name="Đáp án 1">
            <a:extLst>
              <a:ext uri="{FF2B5EF4-FFF2-40B4-BE49-F238E27FC236}">
                <a16:creationId xmlns:a16="http://schemas.microsoft.com/office/drawing/2014/main" id="{8C1003F6-DDFB-565E-9314-E298376D79AB}"/>
              </a:ext>
            </a:extLst>
          </p:cNvPr>
          <p:cNvSpPr/>
          <p:nvPr/>
        </p:nvSpPr>
        <p:spPr>
          <a:xfrm>
            <a:off x="547704" y="3868139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6" name="ĐA 2">
            <a:extLst>
              <a:ext uri="{FF2B5EF4-FFF2-40B4-BE49-F238E27FC236}">
                <a16:creationId xmlns:a16="http://schemas.microsoft.com/office/drawing/2014/main" id="{AC9A9594-13B0-0913-7933-60EF1E1DD8E8}"/>
              </a:ext>
            </a:extLst>
          </p:cNvPr>
          <p:cNvSpPr/>
          <p:nvPr/>
        </p:nvSpPr>
        <p:spPr>
          <a:xfrm>
            <a:off x="4429246" y="5429816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7" name="ĐA 3">
            <a:extLst>
              <a:ext uri="{FF2B5EF4-FFF2-40B4-BE49-F238E27FC236}">
                <a16:creationId xmlns:a16="http://schemas.microsoft.com/office/drawing/2014/main" id="{D340DD59-CDB5-58BE-4A3D-B59B92ECA7E7}"/>
              </a:ext>
            </a:extLst>
          </p:cNvPr>
          <p:cNvSpPr/>
          <p:nvPr/>
        </p:nvSpPr>
        <p:spPr>
          <a:xfrm>
            <a:off x="7105359" y="3889885"/>
            <a:ext cx="3333509" cy="1122744"/>
          </a:xfrm>
          <a:prstGeom prst="round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8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3A6D3AEB-BE64-D948-E4C2-4A208FF0F1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37" y="3880746"/>
            <a:ext cx="1067880" cy="1069200"/>
          </a:xfrm>
          <a:prstGeom prst="rect">
            <a:avLst/>
          </a:prstGeom>
        </p:spPr>
      </p:pic>
      <p:pic>
        <p:nvPicPr>
          <p:cNvPr id="179" name="đúng" descr="Ảnh có chứa vòng tròn, Đồ họa, Nhiều màu sắc, ảnh chụp màn hình&#10;&#10;Mô tả được tạo tự động">
            <a:extLst>
              <a:ext uri="{FF2B5EF4-FFF2-40B4-BE49-F238E27FC236}">
                <a16:creationId xmlns:a16="http://schemas.microsoft.com/office/drawing/2014/main" id="{18E397FD-F5C5-ECDE-894D-DEF8F68A9B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098" y="3868139"/>
            <a:ext cx="1069488" cy="1070810"/>
          </a:xfrm>
          <a:prstGeom prst="rect">
            <a:avLst/>
          </a:prstGeom>
        </p:spPr>
      </p:pic>
      <p:pic>
        <p:nvPicPr>
          <p:cNvPr id="180" name="sai" descr="Ảnh có chứa biểu tượng, vòng tròn, Đồ họa, Phông chữ&#10;&#10;Mô tả được tạo tự động">
            <a:extLst>
              <a:ext uri="{FF2B5EF4-FFF2-40B4-BE49-F238E27FC236}">
                <a16:creationId xmlns:a16="http://schemas.microsoft.com/office/drawing/2014/main" id="{60F0B8EF-4249-04CD-FD73-C725BA1D5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45" y="5419887"/>
            <a:ext cx="1067880" cy="1069200"/>
          </a:xfrm>
          <a:prstGeom prst="rect">
            <a:avLst/>
          </a:prstGeom>
        </p:spPr>
      </p:pic>
      <p:pic>
        <p:nvPicPr>
          <p:cNvPr id="181" name="Buồn">
            <a:extLst>
              <a:ext uri="{FF2B5EF4-FFF2-40B4-BE49-F238E27FC236}">
                <a16:creationId xmlns:a16="http://schemas.microsoft.com/office/drawing/2014/main" id="{8F0583B0-B482-F079-524F-4740ACD13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493" y="1900900"/>
            <a:ext cx="4128292" cy="3677478"/>
          </a:xfrm>
          <a:prstGeom prst="rect">
            <a:avLst/>
          </a:prstGeom>
        </p:spPr>
      </p:pic>
      <p:pic>
        <p:nvPicPr>
          <p:cNvPr id="182" name="Vui">
            <a:extLst>
              <a:ext uri="{FF2B5EF4-FFF2-40B4-BE49-F238E27FC236}">
                <a16:creationId xmlns:a16="http://schemas.microsoft.com/office/drawing/2014/main" id="{83D1D2EB-E5E1-35B3-7215-638D3F59E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363" y="2054130"/>
            <a:ext cx="3875666" cy="3452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96F52A-EFCE-6970-30B1-ABE7E77982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6021" y="402230"/>
            <a:ext cx="4074578" cy="2142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EB8A1-2D32-6DC5-1FCB-BD2474B094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753" y="395001"/>
            <a:ext cx="11144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9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4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1.39375 0.00648 " pathEditMode="relative" rAng="0" ptsTypes="AA">
                                      <p:cBhvr>
                                        <p:cTn id="118" dur="4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8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Hình ảnh 240">
            <a:extLst>
              <a:ext uri="{FF2B5EF4-FFF2-40B4-BE49-F238E27FC236}">
                <a16:creationId xmlns:a16="http://schemas.microsoft.com/office/drawing/2014/main" id="{3FD31829-624F-7DD4-D8D8-398F8A20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" r="9225" b="4020"/>
          <a:stretch/>
        </p:blipFill>
        <p:spPr>
          <a:xfrm>
            <a:off x="0" y="-124107"/>
            <a:ext cx="12192000" cy="7050476"/>
          </a:xfrm>
          <a:prstGeom prst="rect">
            <a:avLst/>
          </a:prstGeom>
        </p:spPr>
      </p:pic>
      <p:pic>
        <p:nvPicPr>
          <p:cNvPr id="238" name="Hình ảnh 237">
            <a:extLst>
              <a:ext uri="{FF2B5EF4-FFF2-40B4-BE49-F238E27FC236}">
                <a16:creationId xmlns:a16="http://schemas.microsoft.com/office/drawing/2014/main" id="{7F97FB26-2489-1DDA-0E34-29D6D0ED9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39296" y="4031844"/>
            <a:ext cx="5176249" cy="2453483"/>
          </a:xfrm>
          <a:prstGeom prst="rect">
            <a:avLst/>
          </a:prstGeom>
        </p:spPr>
      </p:pic>
      <p:pic>
        <p:nvPicPr>
          <p:cNvPr id="240" name="Đồ họa 239">
            <a:extLst>
              <a:ext uri="{FF2B5EF4-FFF2-40B4-BE49-F238E27FC236}">
                <a16:creationId xmlns:a16="http://schemas.microsoft.com/office/drawing/2014/main" id="{2BB601B5-F3BA-5A73-5B73-54277EFC6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5625" y="3103978"/>
            <a:ext cx="4821632" cy="34566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BFEBEF2-EFDC-747A-F97B-4D7FFAB52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929" y="951989"/>
            <a:ext cx="1011414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19" name="Picture 1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B7AC455D-3DFD-6E2C-4FCE-CD620E02F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676" y1="60908" x2="71753" y2="57125"/>
                        <a14:foregroundMark x1="71753" y1="57125" x2="71879" y2="57125"/>
                        <a14:foregroundMark x1="49306" y1="60908" x2="52711" y2="57755"/>
                        <a14:foregroundMark x1="50315" y1="89533" x2="50694" y2="83102"/>
                        <a14:foregroundMark x1="56116" y1="86507" x2="56116" y2="82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28" y="1342545"/>
            <a:ext cx="5930563" cy="5930563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7D588A-E339-40F2-8C93-2E5F1F33DCCC}"/>
              </a:ext>
            </a:extLst>
          </p:cNvPr>
          <p:cNvSpPr/>
          <p:nvPr/>
        </p:nvSpPr>
        <p:spPr>
          <a:xfrm>
            <a:off x="3477763" y="314972"/>
            <a:ext cx="8465319" cy="4608721"/>
          </a:xfrm>
          <a:custGeom>
            <a:avLst/>
            <a:gdLst>
              <a:gd name="connsiteX0" fmla="*/ 0 w 8465319"/>
              <a:gd name="connsiteY0" fmla="*/ 768136 h 4608721"/>
              <a:gd name="connsiteX1" fmla="*/ 768136 w 8465319"/>
              <a:gd name="connsiteY1" fmla="*/ 0 h 4608721"/>
              <a:gd name="connsiteX2" fmla="*/ 7697183 w 8465319"/>
              <a:gd name="connsiteY2" fmla="*/ 0 h 4608721"/>
              <a:gd name="connsiteX3" fmla="*/ 8465319 w 8465319"/>
              <a:gd name="connsiteY3" fmla="*/ 768136 h 4608721"/>
              <a:gd name="connsiteX4" fmla="*/ 8465319 w 8465319"/>
              <a:gd name="connsiteY4" fmla="*/ 3840585 h 4608721"/>
              <a:gd name="connsiteX5" fmla="*/ 7697183 w 8465319"/>
              <a:gd name="connsiteY5" fmla="*/ 4608721 h 4608721"/>
              <a:gd name="connsiteX6" fmla="*/ 768136 w 8465319"/>
              <a:gd name="connsiteY6" fmla="*/ 4608721 h 4608721"/>
              <a:gd name="connsiteX7" fmla="*/ 0 w 8465319"/>
              <a:gd name="connsiteY7" fmla="*/ 3840585 h 4608721"/>
              <a:gd name="connsiteX8" fmla="*/ 0 w 8465319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9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4886" y="130954"/>
                  <a:pt x="5877950" y="43574"/>
                  <a:pt x="7697183" y="0"/>
                </a:cubicBezTo>
                <a:cubicBezTo>
                  <a:pt x="8161681" y="62026"/>
                  <a:pt x="8497302" y="383083"/>
                  <a:pt x="8465319" y="768136"/>
                </a:cubicBezTo>
                <a:cubicBezTo>
                  <a:pt x="8314880" y="1603370"/>
                  <a:pt x="8551198" y="3389970"/>
                  <a:pt x="8465319" y="3840585"/>
                </a:cubicBezTo>
                <a:cubicBezTo>
                  <a:pt x="8384043" y="4278162"/>
                  <a:pt x="8112415" y="4602513"/>
                  <a:pt x="7697183" y="4608721"/>
                </a:cubicBezTo>
                <a:cubicBezTo>
                  <a:pt x="4888171" y="4763918"/>
                  <a:pt x="3628804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9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300" y="132882"/>
                  <a:pt x="6646953" y="-84951"/>
                  <a:pt x="7697183" y="0"/>
                </a:cubicBezTo>
                <a:cubicBezTo>
                  <a:pt x="8072523" y="47744"/>
                  <a:pt x="8453933" y="406838"/>
                  <a:pt x="8465319" y="768136"/>
                </a:cubicBezTo>
                <a:cubicBezTo>
                  <a:pt x="8485506" y="1309041"/>
                  <a:pt x="8617799" y="3009130"/>
                  <a:pt x="8465319" y="3840585"/>
                </a:cubicBezTo>
                <a:cubicBezTo>
                  <a:pt x="8548471" y="4274679"/>
                  <a:pt x="8124313" y="4602754"/>
                  <a:pt x="7697183" y="4608721"/>
                </a:cubicBezTo>
                <a:cubicBezTo>
                  <a:pt x="4311088" y="4696360"/>
                  <a:pt x="3734727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C5BB8-21BD-25B5-8292-A6E9C2B5E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8" y="452670"/>
            <a:ext cx="3942421" cy="1259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0D1831-63D5-FC38-EFBA-5443BB737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584" y="2468894"/>
            <a:ext cx="10591701" cy="1837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A94C8-800D-FB77-66A5-C293DB739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508" y="1778917"/>
            <a:ext cx="4316342" cy="119492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D17422-D1D3-6933-E2B8-8F2CB2F10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362" y="5088785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Microsoft Office PowerPoint</Application>
  <PresentationFormat>Widescreen</PresentationFormat>
  <Paragraphs>93</Paragraphs>
  <Slides>23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.TMC-Ong Do</vt:lpstr>
      <vt:lpstr>Aptos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2025-11-14T02:16:40Z</dcterms:created>
  <dcterms:modified xsi:type="dcterms:W3CDTF">2025-11-14T02:18:26Z</dcterms:modified>
</cp:coreProperties>
</file>