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99" r:id="rId3"/>
    <p:sldMasterId id="2147483701" r:id="rId4"/>
    <p:sldMasterId id="2147483725" r:id="rId5"/>
    <p:sldMasterId id="2147483737" r:id="rId6"/>
  </p:sldMasterIdLst>
  <p:notesMasterIdLst>
    <p:notesMasterId r:id="rId23"/>
  </p:notesMasterIdLst>
  <p:sldIdLst>
    <p:sldId id="2007577126" r:id="rId7"/>
    <p:sldId id="258" r:id="rId8"/>
    <p:sldId id="267" r:id="rId9"/>
    <p:sldId id="319" r:id="rId10"/>
    <p:sldId id="288" r:id="rId11"/>
    <p:sldId id="302" r:id="rId12"/>
    <p:sldId id="289" r:id="rId13"/>
    <p:sldId id="301" r:id="rId14"/>
    <p:sldId id="290" r:id="rId15"/>
    <p:sldId id="329" r:id="rId16"/>
    <p:sldId id="291" r:id="rId17"/>
    <p:sldId id="324" r:id="rId18"/>
    <p:sldId id="303" r:id="rId19"/>
    <p:sldId id="328" r:id="rId20"/>
    <p:sldId id="312" r:id="rId21"/>
    <p:sldId id="363" r:id="rId22"/>
  </p:sldIdLst>
  <p:sldSz cx="12192000" cy="6858000"/>
  <p:notesSz cx="6858000" cy="9144000"/>
  <p:embeddedFontLst>
    <p:embeddedFont>
      <p:font typeface="Microsoft YaHei" panose="020B0503020204020204" pitchFamily="34" charset="-122"/>
      <p:regular r:id="rId24"/>
      <p:bold r:id="rId25"/>
    </p:embeddedFont>
    <p:embeddedFont>
      <p:font typeface="等线" panose="020B0604020202020204" charset="-122"/>
      <p:regular r:id="rId26"/>
      <p:bold r:id="rId27"/>
    </p:embeddedFont>
    <p:embeddedFont>
      <p:font typeface="Tahoma" panose="020B0604030504040204" pitchFamily="34" charset="0"/>
      <p:regular r:id="rId28"/>
      <p:bold r:id="rId29"/>
    </p:embeddedFont>
    <p:embeddedFont>
      <p:font typeface="宋体" panose="02010600030101010101" pitchFamily="2" charset="-122"/>
      <p:regular r:id="rId30"/>
    </p:embeddedFont>
    <p:embeddedFont>
      <p:font typeface="等线" panose="020B0604020202020204" charset="-122"/>
      <p:regular r:id="rId26"/>
      <p:bold r:id="rId27"/>
    </p:embeddedFont>
    <p:embeddedFont>
      <p:font typeface="Microsoft YaHei" panose="020B0503020204020204" pitchFamily="34" charset="-122"/>
      <p:regular r:id="rId24"/>
      <p:bold r:id="rId25"/>
    </p:embeddedFont>
    <p:embeddedFont>
      <p:font typeface="宋体" panose="02010600030101010101" pitchFamily="2" charset="-122"/>
      <p:regular r:id="rId30"/>
    </p:embeddedFont>
    <p:embeddedFont>
      <p:font typeface="Calibri Light" panose="020F0302020204030204" pitchFamily="34" charset="0"/>
      <p:regular r:id="rId31"/>
      <p: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3.fntdata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font" Target="fonts/font11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6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13/10/2025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383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04093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9960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>
            <a:extLst>
              <a:ext uri="{FF2B5EF4-FFF2-40B4-BE49-F238E27FC236}">
                <a16:creationId xmlns:a16="http://schemas.microsoft.com/office/drawing/2014/main" id="{075E5CA5-E6A6-56F2-75EC-404C307FA8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>
            <a:extLst>
              <a:ext uri="{FF2B5EF4-FFF2-40B4-BE49-F238E27FC236}">
                <a16:creationId xmlns:a16="http://schemas.microsoft.com/office/drawing/2014/main" id="{13A46CFE-E046-ACC8-96F8-BCC445EA22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228" name="灯片编号占位符 3">
            <a:extLst>
              <a:ext uri="{FF2B5EF4-FFF2-40B4-BE49-F238E27FC236}">
                <a16:creationId xmlns:a16="http://schemas.microsoft.com/office/drawing/2014/main" id="{4C325F3B-166E-FAF3-E031-8C308CD022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9EE8B6-A261-4337-8796-EE7D0CFE64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ngXian" panose="02010600030101010101" pitchFamily="2" charset="-122"/>
              <a:ea typeface="DengXia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Các con được nghe thấy tiếng trống trường vào những thời điểm nào? Các con cảm thấy thế nào khi nghe thấy tiếng trống trường vào những thời điểm đó?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015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089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3939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6796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6B7D7-24F9-4490-B2DA-DD66701C2C20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990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406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5871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9682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fld id="{DA7268BB-C1B0-4A07-841E-B140DAEE97CE}" type="datetimeFigureOut">
              <a:rPr lang="en-US" smtClean="0"/>
              <a:pPr/>
              <a:t>13/10/2025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13/10/2025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13/10/2025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2025/10/13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2025/10/13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2025/10/13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2025/10/13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2025/10/13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2025/10/13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2025/10/13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A7268BB-C1B0-4A07-841E-B140DAEE97CE}" type="datetimeFigureOut">
              <a:rPr lang="en-US" smtClean="0"/>
              <a:pPr/>
              <a:t>13/10/2025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2025/10/13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2025/10/13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2025/10/13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D2169-C542-4B60-AD39-108FF6E9E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7B537-4185-4F36-8FC5-DE81E2667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DEA62E-71D4-4CCE-981A-FA06054123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8BCC89-E450-479D-AA12-ADE4439F0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47D25-A687-4013-B932-4CD4C26FA727}" type="datetimeFigureOut">
              <a:rPr lang="en-US" smtClean="0"/>
              <a:t>13/10/2025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8E386-C8AC-46CC-9F13-5DFDA6505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8A9EA2-2383-4A2F-AD55-552F92E56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77B5-CE30-446D-BAE2-534904A49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526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2025/10/13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2025/10/13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2025/10/13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2025/10/13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A7268BB-C1B0-4A07-841E-B140DAEE97CE}" type="datetimeFigureOut">
              <a:rPr lang="en-US" smtClean="0"/>
              <a:pPr/>
              <a:t>13/10/2025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2025/10/13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2025/10/13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2025/10/13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2025/10/13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2025/10/13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2025/10/13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2025/10/13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137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A7268BB-C1B0-4A07-841E-B140DAEE97CE}" type="datetimeFigureOut">
              <a:rPr lang="en-US" smtClean="0"/>
              <a:pPr/>
              <a:t>13/10/2025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13/10/2025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13/10/2025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13/10/2025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13/10/2025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13/10/2025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2025/10/13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755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13/10/2025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13/10/2025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13/10/2025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pPr/>
              <a:t>13/10/2025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pPr/>
              <a:t>2025/10/13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50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pPr/>
              <a:t>2025/10/13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5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pPr/>
              <a:t>13/10/2025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53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3.xml"/><Relationship Id="rId7" Type="http://schemas.openxmlformats.org/officeDocument/2006/relationships/image" Target="../media/image2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0.png"/><Relationship Id="rId5" Type="http://schemas.openxmlformats.org/officeDocument/2006/relationships/slideLayout" Target="../slideLayouts/slideLayout37.xml"/><Relationship Id="rId10" Type="http://schemas.openxmlformats.org/officeDocument/2006/relationships/image" Target="../media/image24.png"/><Relationship Id="rId4" Type="http://schemas.openxmlformats.org/officeDocument/2006/relationships/tags" Target="../tags/tag4.xml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9.e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5" Type="http://schemas.openxmlformats.org/officeDocument/2006/relationships/slide" Target="slide9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POINSET2">
            <a:extLst>
              <a:ext uri="{FF2B5EF4-FFF2-40B4-BE49-F238E27FC236}">
                <a16:creationId xmlns:a16="http://schemas.microsoft.com/office/drawing/2014/main" id="{4D083954-0F09-AD21-0089-B973E7279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1" y="125209"/>
            <a:ext cx="5919538" cy="169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POINSET2">
            <a:extLst>
              <a:ext uri="{FF2B5EF4-FFF2-40B4-BE49-F238E27FC236}">
                <a16:creationId xmlns:a16="http://schemas.microsoft.com/office/drawing/2014/main" id="{192E62DA-9D8A-8FB1-0B97-2A604CD52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72166" y="-2069314"/>
            <a:ext cx="1872184" cy="6129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420E76-4883-D6A2-65A8-615DE708B616}"/>
              </a:ext>
            </a:extLst>
          </p:cNvPr>
          <p:cNvSpPr txBox="1"/>
          <p:nvPr/>
        </p:nvSpPr>
        <p:spPr>
          <a:xfrm>
            <a:off x="24061" y="1931437"/>
            <a:ext cx="116157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2A2</a:t>
            </a:r>
            <a:endParaRPr lang="en-US" sz="6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EA6ADA-A017-A304-9429-B3F1C158B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860" y="5519250"/>
            <a:ext cx="1164057" cy="12759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FC0480-2538-45DB-60BD-8CC666D0F8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937" y="5515337"/>
            <a:ext cx="1164057" cy="12759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FB613B-1DA3-5963-F68B-A7B0814402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39" y="5557534"/>
            <a:ext cx="1164057" cy="12759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55FFA9-6EB3-326C-3D34-2411B7F432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1" y="5597967"/>
            <a:ext cx="1164057" cy="12759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88B7F6-4481-571F-D1B0-C44A0D6F85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572" y="5557534"/>
            <a:ext cx="1164057" cy="12759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0AC24F-5BD9-8048-E00C-E9D3AF86C2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229" y="5634487"/>
            <a:ext cx="1164057" cy="12759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342797A-8F19-A882-8183-AC87473EEC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32" y="5582014"/>
            <a:ext cx="1164057" cy="12759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2E8250-3C05-CE32-3673-C146C4688E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939" y="3803621"/>
            <a:ext cx="1494761" cy="30543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A457FAC-CFCA-1D81-3D5F-34A61AE27D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741" y="5597967"/>
            <a:ext cx="1164057" cy="12759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73F666-DA60-D428-16CA-07F8003D5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939" y="5519250"/>
            <a:ext cx="1164057" cy="12759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A6DDD4C-86CB-8CF3-50CE-08EE9789EB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813" y="5557534"/>
            <a:ext cx="1164057" cy="12759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5EA4D2D-A9BE-3508-9978-1FE3015AB0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687" y="5582014"/>
            <a:ext cx="1164057" cy="127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99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98603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Cái trống trường em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027330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ngẫm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Content Placeholder 1"/>
          <p:cNvSpPr/>
          <p:nvPr/>
        </p:nvSpPr>
        <p:spPr>
          <a:xfrm>
            <a:off x="6235774" y="1253490"/>
            <a:ext cx="4785360" cy="435165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vang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3336" y="4421875"/>
            <a:ext cx="2202311" cy="2470248"/>
          </a:xfrm>
          <a:prstGeom prst="rect">
            <a:avLst/>
          </a:prstGeom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85" y="685800"/>
            <a:ext cx="527050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41" y="2976562"/>
            <a:ext cx="527050" cy="262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159" y="566838"/>
            <a:ext cx="527050" cy="262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189" y="2948949"/>
            <a:ext cx="527050" cy="262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>
          <a:xfrm>
            <a:off x="158423" y="1671369"/>
            <a:ext cx="546397" cy="5322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198772" y="4055491"/>
            <a:ext cx="506048" cy="5322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5477858" y="1548736"/>
            <a:ext cx="546374" cy="5322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5516334" y="3970415"/>
            <a:ext cx="526280" cy="5322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1361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042736" y="86738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Cái trống trường em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91920" y="1587152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ngẫm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Content Placeholder 1"/>
          <p:cNvSpPr/>
          <p:nvPr/>
        </p:nvSpPr>
        <p:spPr>
          <a:xfrm>
            <a:off x="5473106" y="1676277"/>
            <a:ext cx="4785360" cy="435165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vang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4060" y="3520440"/>
            <a:ext cx="2567940" cy="288036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74090" y="61724"/>
            <a:ext cx="5203190" cy="768350"/>
            <a:chOff x="708943" y="6028958"/>
            <a:chExt cx="5825836" cy="768350"/>
          </a:xfrm>
        </p:grpSpPr>
        <p:sp>
          <p:nvSpPr>
            <p:cNvPr id="32" name="TextBox 19"/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20"/>
            <p:cNvSpPr txBox="1"/>
            <p:nvPr/>
          </p:nvSpPr>
          <p:spPr>
            <a:xfrm>
              <a:off x="796746" y="6028958"/>
              <a:ext cx="5167386" cy="768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Luyện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đọc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nhóm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4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0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4" descr="图片包含 事情, 镜子&#10;&#10;已生成高可信度的说明">
            <a:extLst>
              <a:ext uri="{FF2B5EF4-FFF2-40B4-BE49-F238E27FC236}">
                <a16:creationId xmlns:a16="http://schemas.microsoft.com/office/drawing/2014/main" id="{916C06E1-820B-4282-A1B5-4B315EC45DF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5736" y="1937017"/>
            <a:ext cx="4752443" cy="31737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28364" y="3174989"/>
            <a:ext cx="36516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8000" dirty="0" err="1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Thi</a:t>
            </a:r>
            <a:r>
              <a:rPr lang="en-US" sz="8000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đọc</a:t>
            </a:r>
            <a:endParaRPr lang="en-US" sz="8000" dirty="0">
              <a:ln w="6600">
                <a:solidFill>
                  <a:srgbClr val="7030A0"/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A_图片 6">
            <a:extLst>
              <a:ext uri="{FF2B5EF4-FFF2-40B4-BE49-F238E27FC236}">
                <a16:creationId xmlns:a16="http://schemas.microsoft.com/office/drawing/2014/main" id="{DD632B64-BE5A-4DFC-A430-12DD7F4F804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8980" y="1746190"/>
            <a:ext cx="3293021" cy="2386460"/>
          </a:xfrm>
          <a:prstGeom prst="rect">
            <a:avLst/>
          </a:prstGeom>
        </p:spPr>
      </p:pic>
      <p:pic>
        <p:nvPicPr>
          <p:cNvPr id="5" name="PA_图片 4">
            <a:extLst>
              <a:ext uri="{FF2B5EF4-FFF2-40B4-BE49-F238E27FC236}">
                <a16:creationId xmlns:a16="http://schemas.microsoft.com/office/drawing/2014/main" id="{9F662E76-459C-4A8B-BBBD-FC40509816A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820" y="3713989"/>
            <a:ext cx="3342843" cy="3342843"/>
          </a:xfrm>
          <a:prstGeom prst="rect">
            <a:avLst/>
          </a:prstGeom>
        </p:spPr>
      </p:pic>
      <p:pic>
        <p:nvPicPr>
          <p:cNvPr id="6" name="图片 4" descr="图片包含 事情, 餐桌&#10;&#10;已生成极高可信度的说明">
            <a:extLst>
              <a:ext uri="{FF2B5EF4-FFF2-40B4-BE49-F238E27FC236}">
                <a16:creationId xmlns:a16="http://schemas.microsoft.com/office/drawing/2014/main" id="{9B05B0F3-3973-434A-9264-2C1E2E1AD20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631" y="1203516"/>
            <a:ext cx="2313111" cy="2320355"/>
          </a:xfrm>
          <a:prstGeom prst="rect">
            <a:avLst/>
          </a:prstGeom>
        </p:spPr>
      </p:pic>
      <p:pic>
        <p:nvPicPr>
          <p:cNvPr id="7" name="PA_图片 10">
            <a:extLst>
              <a:ext uri="{FF2B5EF4-FFF2-40B4-BE49-F238E27FC236}">
                <a16:creationId xmlns:a16="http://schemas.microsoft.com/office/drawing/2014/main" id="{2E7C944A-1296-4331-BAE2-F99D8A7BE33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05" y="81916"/>
            <a:ext cx="1862960" cy="186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06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419 0.85926 L 0.86419 0.85926 C 0.86133 0.86297 0.85885 0.86713 0.85573 0.86991 C 0.8543 0.8713 0.8526 0.87153 0.85104 0.87199 C 0.84531 0.87408 0.84023 0.875 0.83438 0.87639 L 0.79271 0.87408 C 0.78906 0.87385 0.78542 0.87361 0.78203 0.87199 C 0.7806 0.87153 0.77982 0.86852 0.77839 0.86783 C 0.77487 0.86574 0.77122 0.86505 0.76771 0.86366 C 0.75859 0.85973 0.76732 0.8625 0.75456 0.85926 C 0.74688 0.85486 0.75495 0.85926 0.74154 0.85301 C 0.73581 0.85024 0.7293 0.84653 0.7237 0.84445 C 0.72044 0.84352 0.71732 0.84329 0.71406 0.84236 C 0.71172 0.8419 0.70938 0.84098 0.70703 0.84028 C 0.70221 0.8375 0.69753 0.83403 0.69271 0.83172 C 0.68737 0.8294 0.68112 0.82709 0.67604 0.82338 C 0.67044 0.81922 0.66953 0.81783 0.66523 0.81274 C 0.66081 0.78102 0.66328 0.80209 0.66523 0.73033 C 0.66536 0.72593 0.66615 0.72176 0.66654 0.7176 C 0.66797 0.69561 0.66784 0.6838 0.66888 0.66042 C 0.67109 0.61019 0.66901 0.66111 0.67122 0.62662 C 0.67175 0.61875 0.67201 0.61088 0.6724 0.60324 C 0.67279 0.58357 0.67357 0.56366 0.67357 0.54399 C 0.67357 0.54121 0.67552 0.48658 0.67122 0.46343 C 0.67057 0.45996 0.66992 0.45625 0.66888 0.45301 C 0.66797 0.44977 0.66654 0.44723 0.66523 0.44445 C 0.66445 0.44028 0.66419 0.43565 0.66289 0.43172 C 0.66094 0.4257 0.65794 0.42061 0.65573 0.41482 C 0.65495 0.41274 0.6543 0.41042 0.65339 0.40857 C 0.65195 0.40556 0.65039 0.40232 0.64857 0.4 C 0.64727 0.39815 0.64531 0.39746 0.64388 0.39584 C 0.64219 0.39399 0.64089 0.39098 0.63906 0.38936 C 0.63685 0.3875 0.63438 0.38681 0.6319 0.38519 C 0.62995 0.3838 0.628 0.38218 0.62604 0.38102 C 0.61966 0.37686 0.61979 0.37709 0.61406 0.37454 C 0.60234 0.36412 0.61706 0.37709 0.60339 0.36621 C 0.60182 0.36482 0.60039 0.36274 0.59857 0.36204 C 0.59518 0.36042 0.59154 0.36019 0.58789 0.35973 C 0.55143 0.35486 0.58112 0.36042 0.5569 0.35556 C 0.54909 0.35602 0.51706 0.35672 0.50339 0.35973 C 0.50208 0.36019 0.50104 0.36135 0.49974 0.36204 C 0.4974 0.36297 0.49505 0.36343 0.49271 0.36412 C 0.48242 0.3669 0.4849 0.36598 0.47357 0.36829 L 0.46406 0.37037 C 0.45182 0.36899 0.43945 0.36899 0.42721 0.36621 C 0.42422 0.36551 0.42161 0.36181 0.41888 0.35973 C 0.41654 0.35811 0.41406 0.35695 0.41172 0.35556 L 0.40456 0.34283 C 0.40339 0.34074 0.40234 0.33843 0.40104 0.33658 C 0.39779 0.33241 0.39479 0.32778 0.39141 0.32385 C 0.39023 0.32246 0.38906 0.32107 0.38789 0.31968 C 0.38633 0.3176 0.38477 0.31505 0.38307 0.3132 C 0.38164 0.31158 0.37995 0.31065 0.37839 0.30903 C 0.37708 0.30764 0.37604 0.30602 0.37474 0.30486 C 0.3737 0.30371 0.3724 0.30348 0.37122 0.30255 C 0.36719 0.3 0.36341 0.29607 0.35938 0.29422 C 0.35612 0.29283 0.35286 0.2919 0.34974 0.29005 C 0.32122 0.27153 0.3418 0.28102 0.32839 0.27524 C 0.32682 0.27292 0.32487 0.27153 0.32357 0.26875 C 0.32279 0.26713 0.32305 0.26436 0.3224 0.2625 C 0.32148 0.25996 0.32005 0.25811 0.31888 0.25602 L 0.31641 0.24329 C 0.31602 0.24121 0.31563 0.23912 0.31523 0.23704 L 0.31406 0.22848 C 0.31367 0.22153 0.31393 0.21412 0.31289 0.20741 C 0.31237 0.20394 0.31029 0.20209 0.30925 0.19885 C 0.30208 0.17639 0.31745 0.21482 0.30456 0.18403 C 0.30221 0.17199 0.30508 0.18287 0.29857 0.17153 C 0.2944 0.16412 0.29388 0.15834 0.28906 0.15232 C 0.28802 0.15116 0.28659 0.15116 0.28555 0.15024 C 0.28346 0.14838 0.28164 0.14561 0.27956 0.14399 C 0.27721 0.14213 0.27474 0.14144 0.2724 0.13959 C 0.27057 0.13843 0.26536 0.13449 0.26289 0.13334 C 0.26094 0.13241 0.25885 0.13195 0.2569 0.13125 C 0.24661 0.13195 0.2362 0.13172 0.22591 0.13334 C 0.22266 0.1338 0.21966 0.13704 0.21641 0.1375 L 0.20456 0.13959 C 0.2013 0.14028 0.19818 0.14121 0.19505 0.1419 C 0.19023 0.1426 0.18555 0.14329 0.18073 0.14399 C 0.17917 0.14468 0.17747 0.14514 0.17591 0.14607 C 0.17474 0.14653 0.17357 0.14769 0.1724 0.14815 C 0.17044 0.14908 0.16836 0.14954 0.16641 0.15024 C 0.15833 0.15741 0.15755 0.1588 0.14505 0.16297 C 0.13997 0.16459 0.13464 0.16436 0.12956 0.16505 C 0.10104 0.16945 0.1375 0.16598 0.08542 0.16922 C 0.08385 0.16991 0.08229 0.17107 0.08073 0.17153 C 0.05964 0.1757 0.07005 0.16991 0.06042 0.1757 C 0.05052 0.175 0.0405 0.17616 0.03073 0.17361 C 0.0293 0.17315 0.02943 0.16875 0.02839 0.16713 C 0.02734 0.16574 0.02591 0.16574 0.02474 0.16505 C 0.02253 0.15348 0.02487 0.16389 0.02122 0.15232 C 0.01888 0.14514 0.01888 0.14468 0.01758 0.1375 C 0.01719 0.11713 0.01693 0.09653 0.01641 0.07616 C 0.01615 0.0669 0.01589 0.05787 0.01523 0.04861 C 0.0151 0.04653 0.01471 0.04422 0.01406 0.04236 C 0.01341 0.04051 0.0125 0.03959 0.01172 0.0382 L 0.01523 0.0382 " pathEditMode="relative" ptsTypes="AAAAAAAAAAAAAAAAAAAAAAAAAAAAAAAAAAAAAAAAAAAAAAAAA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-0.00325 0.85231 " pathEditMode="relative" rAng="0" ptsTypes="AA">
                                      <p:cBhvr>
                                        <p:cTn id="22" dur="2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4261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-0.00325 0.85231 " pathEditMode="relative" rAng="0" ptsTypes="AA">
                                      <p:cBhvr>
                                        <p:cTn id="27" dur="2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4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Cái trống trường em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27075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Cái trống trường em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Mùa hè cũng nghỉ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Suốt ba tháng liền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Trống nằm ngẫm nghĩ.</a:t>
            </a:r>
          </a:p>
          <a:p>
            <a:pPr marL="0" indent="0">
              <a:buNone/>
            </a:pPr>
            <a:endParaRPr lang="en-US" sz="1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Buồn không hả trống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Trong những ngày hè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Bọn mình đi vắng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Chỉ còn tiếng ve?</a:t>
            </a:r>
          </a:p>
        </p:txBody>
      </p:sp>
      <p:sp>
        <p:nvSpPr>
          <p:cNvPr id="5" name="Content Placeholder 1"/>
          <p:cNvSpPr/>
          <p:nvPr/>
        </p:nvSpPr>
        <p:spPr>
          <a:xfrm>
            <a:off x="5512435" y="1253490"/>
            <a:ext cx="4785360" cy="435165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4060" y="3520440"/>
            <a:ext cx="2567940" cy="288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95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0"/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14193" y="2210470"/>
            <a:ext cx="11074400" cy="13477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+mj-lt"/>
              </a:rPr>
              <a:t>Khi nghỉ hè, không được thấy các bạn học sinh, cái trống cảm thấy như thế nào?</a:t>
            </a:r>
            <a:endParaRPr lang="en-US" sz="3600" b="1" dirty="0">
              <a:solidFill>
                <a:schemeClr val="tx1"/>
              </a:solidFill>
              <a:latin typeface="+mj-lt"/>
              <a:ea typeface="Arial-Rounded" panose="020B0500000000000000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43344" y="3732244"/>
            <a:ext cx="6715432" cy="9522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latin typeface="+mj-lt"/>
              </a:rPr>
              <a:t>A. Vui vẻ vì được nghỉ ngơi.</a:t>
            </a:r>
            <a:endParaRPr lang="en-US" sz="4000" dirty="0"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43344" y="4858472"/>
            <a:ext cx="6715432" cy="9522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/>
              <a:t>B. Buồn, nhớ các bạn học sinh.</a:t>
            </a:r>
            <a:endParaRPr lang="en-US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479E37-AFB7-7197-D043-F2E33B0AD468}"/>
              </a:ext>
            </a:extLst>
          </p:cNvPr>
          <p:cNvSpPr txBox="1"/>
          <p:nvPr/>
        </p:nvSpPr>
        <p:spPr>
          <a:xfrm>
            <a:off x="0" y="1158338"/>
            <a:ext cx="12061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Bạn</a:t>
            </a:r>
            <a:r>
              <a:rPr lang="en-US" sz="4000" dirty="0"/>
              <a:t> </a:t>
            </a:r>
            <a:r>
              <a:rPr lang="en-US" sz="4000" dirty="0" err="1"/>
              <a:t>học</a:t>
            </a:r>
            <a:r>
              <a:rPr lang="en-US" sz="4000" dirty="0"/>
              <a:t> </a:t>
            </a:r>
            <a:r>
              <a:rPr lang="en-US" sz="4000" dirty="0" err="1"/>
              <a:t>sinh</a:t>
            </a:r>
            <a:r>
              <a:rPr lang="en-US" sz="4000" dirty="0"/>
              <a:t> </a:t>
            </a:r>
            <a:r>
              <a:rPr lang="en-US" sz="4000" dirty="0" err="1"/>
              <a:t>kể</a:t>
            </a:r>
            <a:r>
              <a:rPr lang="en-US" sz="4000" dirty="0"/>
              <a:t> </a:t>
            </a:r>
            <a:r>
              <a:rPr lang="en-US" sz="4000" dirty="0" err="1"/>
              <a:t>gì</a:t>
            </a:r>
            <a:r>
              <a:rPr lang="en-US" sz="4000" dirty="0"/>
              <a:t> </a:t>
            </a:r>
            <a:r>
              <a:rPr lang="en-US" sz="4000" dirty="0" err="1"/>
              <a:t>về</a:t>
            </a:r>
            <a:r>
              <a:rPr lang="en-US" sz="4000" dirty="0"/>
              <a:t> </a:t>
            </a:r>
            <a:r>
              <a:rPr lang="en-US" sz="4000" dirty="0" err="1"/>
              <a:t>trống</a:t>
            </a:r>
            <a:r>
              <a:rPr lang="en-US" sz="4000" dirty="0"/>
              <a:t> </a:t>
            </a:r>
            <a:r>
              <a:rPr lang="en-US" sz="4000" dirty="0" err="1"/>
              <a:t>trường</a:t>
            </a:r>
            <a:r>
              <a:rPr lang="en-US" sz="4000" dirty="0"/>
              <a:t> </a:t>
            </a:r>
            <a:r>
              <a:rPr lang="en-US" sz="4000" dirty="0" err="1"/>
              <a:t>trong</a:t>
            </a:r>
            <a:r>
              <a:rPr lang="en-US" sz="4000" dirty="0"/>
              <a:t> </a:t>
            </a:r>
            <a:r>
              <a:rPr lang="en-US" sz="4000" dirty="0" err="1"/>
              <a:t>những</a:t>
            </a:r>
            <a:r>
              <a:rPr lang="en-US" sz="4000" dirty="0"/>
              <a:t> </a:t>
            </a:r>
            <a:r>
              <a:rPr lang="en-US" sz="4000" dirty="0" err="1"/>
              <a:t>ngày</a:t>
            </a:r>
            <a:r>
              <a:rPr lang="en-US" sz="4000" dirty="0"/>
              <a:t> </a:t>
            </a:r>
            <a:r>
              <a:rPr lang="en-US" sz="4000" dirty="0" err="1"/>
              <a:t>hè</a:t>
            </a:r>
            <a:r>
              <a:rPr lang="en-US" sz="4000" dirty="0"/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C4B69C-70B8-6FAE-D237-4EB5C59D35B6}"/>
              </a:ext>
            </a:extLst>
          </p:cNvPr>
          <p:cNvSpPr txBox="1"/>
          <p:nvPr/>
        </p:nvSpPr>
        <p:spPr>
          <a:xfrm>
            <a:off x="643812" y="450452"/>
            <a:ext cx="27618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C00000"/>
                </a:solidFill>
              </a:rPr>
              <a:t>Tìm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hiểu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bài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5" name="Picture 5" descr="POINSET2">
            <a:extLst>
              <a:ext uri="{FF2B5EF4-FFF2-40B4-BE49-F238E27FC236}">
                <a16:creationId xmlns:a16="http://schemas.microsoft.com/office/drawing/2014/main" id="{A8E70853-2D52-18B2-D789-80BC6E485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799"/>
            <a:ext cx="2470827" cy="70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POINSET2">
            <a:extLst>
              <a:ext uri="{FF2B5EF4-FFF2-40B4-BE49-F238E27FC236}">
                <a16:creationId xmlns:a16="http://schemas.microsoft.com/office/drawing/2014/main" id="{8780C4E2-501E-D6DC-7893-2611DE5C7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483561" y="-822218"/>
            <a:ext cx="707886" cy="2470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POINSET2">
            <a:extLst>
              <a:ext uri="{FF2B5EF4-FFF2-40B4-BE49-F238E27FC236}">
                <a16:creationId xmlns:a16="http://schemas.microsoft.com/office/drawing/2014/main" id="{E9EAE2DC-F8C5-8B69-009B-19138FB42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786779" y="5268644"/>
            <a:ext cx="2470827" cy="70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POINSET2">
            <a:extLst>
              <a:ext uri="{FF2B5EF4-FFF2-40B4-BE49-F238E27FC236}">
                <a16:creationId xmlns:a16="http://schemas.microsoft.com/office/drawing/2014/main" id="{32266A10-E430-9484-3524-8D21CD5EA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353485" y="4464248"/>
            <a:ext cx="707886" cy="2470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05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10"/>
          <p:cNvSpPr/>
          <p:nvPr/>
        </p:nvSpPr>
        <p:spPr>
          <a:xfrm>
            <a:off x="1122226" y="2439661"/>
            <a:ext cx="9686290" cy="585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2.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Tiếng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trống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trường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trong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khổ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thơ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cuối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báo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hiệu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điều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gì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Box 12"/>
          <p:cNvSpPr txBox="1"/>
          <p:nvPr/>
        </p:nvSpPr>
        <p:spPr>
          <a:xfrm>
            <a:off x="2961821" y="3121810"/>
            <a:ext cx="9099550" cy="831029"/>
          </a:xfrm>
          <a:prstGeom prst="rect">
            <a:avLst/>
          </a:prstGeom>
          <a:noFill/>
          <a:ln>
            <a:noFill/>
          </a:ln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Báo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hiệu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bước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năm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học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mới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zh-CN" altLang="en-US" sz="3200" dirty="0">
              <a:solidFill>
                <a:srgbClr val="0070C0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5B12C-8DEC-8277-7EAD-517CF2128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POINSET2">
            <a:extLst>
              <a:ext uri="{FF2B5EF4-FFF2-40B4-BE49-F238E27FC236}">
                <a16:creationId xmlns:a16="http://schemas.microsoft.com/office/drawing/2014/main" id="{499133A1-BE5D-BF57-9664-0E9F8D6F3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91" y="256807"/>
            <a:ext cx="2470827" cy="70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POINSET2">
            <a:extLst>
              <a:ext uri="{FF2B5EF4-FFF2-40B4-BE49-F238E27FC236}">
                <a16:creationId xmlns:a16="http://schemas.microsoft.com/office/drawing/2014/main" id="{5B98DECC-CAD3-8B51-F951-1E6C22C40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359453" y="-624663"/>
            <a:ext cx="707886" cy="2470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POINSET2">
            <a:extLst>
              <a:ext uri="{FF2B5EF4-FFF2-40B4-BE49-F238E27FC236}">
                <a16:creationId xmlns:a16="http://schemas.microsoft.com/office/drawing/2014/main" id="{FAEDD69B-AA8A-5BE9-169C-3D9CF33FD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638280" y="5069455"/>
            <a:ext cx="2470827" cy="70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POINSET2">
            <a:extLst>
              <a:ext uri="{FF2B5EF4-FFF2-40B4-BE49-F238E27FC236}">
                <a16:creationId xmlns:a16="http://schemas.microsoft.com/office/drawing/2014/main" id="{64AB966A-9D25-98E2-7810-C0739A9D8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253894" y="4187984"/>
            <a:ext cx="707886" cy="2470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0" grpId="1" animBg="1"/>
      <p:bldP spid="11" grpId="0"/>
      <p:bldP spid="1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99CFB85-C22F-E749-E0CD-A04F4B7DB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1"/>
          <a:stretch>
            <a:fillRect/>
          </a:stretch>
        </p:blipFill>
        <p:spPr bwMode="auto">
          <a:xfrm>
            <a:off x="0" y="-177630"/>
            <a:ext cx="12546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76FBB6A-EF8E-ADFA-7069-54795D2E7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4741" flipH="1">
            <a:off x="3665380" y="-389796"/>
            <a:ext cx="8283886" cy="632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1261">
            <a:extLst>
              <a:ext uri="{FF2B5EF4-FFF2-40B4-BE49-F238E27FC236}">
                <a16:creationId xmlns:a16="http://schemas.microsoft.com/office/drawing/2014/main" id="{C3A6C3A9-E48D-A00F-CCBA-F8734D5F47E3}"/>
              </a:ext>
            </a:extLst>
          </p:cNvPr>
          <p:cNvGrpSpPr>
            <a:grpSpLocks/>
          </p:cNvGrpSpPr>
          <p:nvPr/>
        </p:nvGrpSpPr>
        <p:grpSpPr bwMode="auto">
          <a:xfrm>
            <a:off x="4487863" y="1619250"/>
            <a:ext cx="466725" cy="422275"/>
            <a:chOff x="0" y="0"/>
            <a:chExt cx="935237" cy="845748"/>
          </a:xfrm>
        </p:grpSpPr>
        <p:sp>
          <p:nvSpPr>
            <p:cNvPr id="9" name="Shape 1259">
              <a:extLst>
                <a:ext uri="{FF2B5EF4-FFF2-40B4-BE49-F238E27FC236}">
                  <a16:creationId xmlns:a16="http://schemas.microsoft.com/office/drawing/2014/main" id="{81E6D2A9-EF6A-6472-E437-D21BE4D5BB04}"/>
                </a:ext>
              </a:extLst>
            </p:cNvPr>
            <p:cNvSpPr/>
            <p:nvPr/>
          </p:nvSpPr>
          <p:spPr>
            <a:xfrm>
              <a:off x="0" y="0"/>
              <a:ext cx="935237" cy="845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22860" tIns="22860" rIns="22860" bIns="22860" anchor="ctr"/>
            <a:lstStyle/>
            <a:p>
              <a:pPr marL="0" marR="0" lvl="0" indent="0" algn="l" defTabSz="228600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Shape 1260">
              <a:extLst>
                <a:ext uri="{FF2B5EF4-FFF2-40B4-BE49-F238E27FC236}">
                  <a16:creationId xmlns:a16="http://schemas.microsoft.com/office/drawing/2014/main" id="{E68CFC5A-9696-3A45-A76D-36882D54F492}"/>
                </a:ext>
              </a:extLst>
            </p:cNvPr>
            <p:cNvSpPr/>
            <p:nvPr/>
          </p:nvSpPr>
          <p:spPr>
            <a:xfrm>
              <a:off x="114519" y="120821"/>
              <a:ext cx="617129" cy="534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22860" tIns="22860" rIns="22860" bIns="22860" anchor="ctr"/>
            <a:lstStyle/>
            <a:p>
              <a:pPr marL="0" marR="0" lvl="0" indent="0" algn="l" defTabSz="228600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" name="Group 1261">
            <a:extLst>
              <a:ext uri="{FF2B5EF4-FFF2-40B4-BE49-F238E27FC236}">
                <a16:creationId xmlns:a16="http://schemas.microsoft.com/office/drawing/2014/main" id="{9952F3EA-6489-5CDE-33BC-EA75082C5245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4124325"/>
            <a:ext cx="468313" cy="422275"/>
            <a:chOff x="0" y="0"/>
            <a:chExt cx="935237" cy="845748"/>
          </a:xfrm>
        </p:grpSpPr>
        <p:sp>
          <p:nvSpPr>
            <p:cNvPr id="12" name="Shape 1259">
              <a:extLst>
                <a:ext uri="{FF2B5EF4-FFF2-40B4-BE49-F238E27FC236}">
                  <a16:creationId xmlns:a16="http://schemas.microsoft.com/office/drawing/2014/main" id="{97E1889D-FDB9-BE01-383C-4797DACE314B}"/>
                </a:ext>
              </a:extLst>
            </p:cNvPr>
            <p:cNvSpPr/>
            <p:nvPr/>
          </p:nvSpPr>
          <p:spPr>
            <a:xfrm>
              <a:off x="0" y="0"/>
              <a:ext cx="935237" cy="845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22860" tIns="22860" rIns="22860" bIns="22860" anchor="ctr"/>
            <a:lstStyle/>
            <a:p>
              <a:pPr marL="0" marR="0" lvl="0" indent="0" algn="l" defTabSz="228600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Shape 1260">
              <a:extLst>
                <a:ext uri="{FF2B5EF4-FFF2-40B4-BE49-F238E27FC236}">
                  <a16:creationId xmlns:a16="http://schemas.microsoft.com/office/drawing/2014/main" id="{0D6DBAF1-2ADD-D85F-018E-A6EE75CE4F10}"/>
                </a:ext>
              </a:extLst>
            </p:cNvPr>
            <p:cNvSpPr/>
            <p:nvPr/>
          </p:nvSpPr>
          <p:spPr>
            <a:xfrm>
              <a:off x="114130" y="120821"/>
              <a:ext cx="618208" cy="534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22860" tIns="22860" rIns="22860" bIns="22860" anchor="ctr"/>
            <a:lstStyle/>
            <a:p>
              <a:pPr marL="0" marR="0" lvl="0" indent="0" algn="l" defTabSz="228600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" name="Group 1261">
            <a:extLst>
              <a:ext uri="{FF2B5EF4-FFF2-40B4-BE49-F238E27FC236}">
                <a16:creationId xmlns:a16="http://schemas.microsoft.com/office/drawing/2014/main" id="{F9760371-EFB1-1CA6-2F0F-65C3D66CE55D}"/>
              </a:ext>
            </a:extLst>
          </p:cNvPr>
          <p:cNvGrpSpPr>
            <a:grpSpLocks/>
          </p:cNvGrpSpPr>
          <p:nvPr/>
        </p:nvGrpSpPr>
        <p:grpSpPr bwMode="auto">
          <a:xfrm>
            <a:off x="10447338" y="1730375"/>
            <a:ext cx="468312" cy="422275"/>
            <a:chOff x="0" y="0"/>
            <a:chExt cx="935239" cy="845750"/>
          </a:xfrm>
        </p:grpSpPr>
        <p:sp>
          <p:nvSpPr>
            <p:cNvPr id="15" name="Shape 1259">
              <a:extLst>
                <a:ext uri="{FF2B5EF4-FFF2-40B4-BE49-F238E27FC236}">
                  <a16:creationId xmlns:a16="http://schemas.microsoft.com/office/drawing/2014/main" id="{0E98F411-4175-5D24-1E8F-15DAF0D508DC}"/>
                </a:ext>
              </a:extLst>
            </p:cNvPr>
            <p:cNvSpPr/>
            <p:nvPr/>
          </p:nvSpPr>
          <p:spPr>
            <a:xfrm>
              <a:off x="0" y="0"/>
              <a:ext cx="935239" cy="84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22860" tIns="22860" rIns="22860" bIns="22860" anchor="ctr"/>
            <a:lstStyle/>
            <a:p>
              <a:pPr marL="0" marR="0" lvl="0" indent="0" algn="l" defTabSz="228600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Shape 1260">
              <a:extLst>
                <a:ext uri="{FF2B5EF4-FFF2-40B4-BE49-F238E27FC236}">
                  <a16:creationId xmlns:a16="http://schemas.microsoft.com/office/drawing/2014/main" id="{5D830DBD-76AD-FCF9-AB8C-DD2CA26C09F8}"/>
                </a:ext>
              </a:extLst>
            </p:cNvPr>
            <p:cNvSpPr/>
            <p:nvPr/>
          </p:nvSpPr>
          <p:spPr>
            <a:xfrm>
              <a:off x="114131" y="120821"/>
              <a:ext cx="618208" cy="534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22860" tIns="22860" rIns="22860" bIns="22860" anchor="ctr"/>
            <a:lstStyle/>
            <a:p>
              <a:pPr marL="0" marR="0" lvl="0" indent="0" algn="l" defTabSz="228600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" name="Picture 5" descr="A picture containing iPod&#10;&#10;Description automatically generated">
            <a:extLst>
              <a:ext uri="{FF2B5EF4-FFF2-40B4-BE49-F238E27FC236}">
                <a16:creationId xmlns:a16="http://schemas.microsoft.com/office/drawing/2014/main" id="{21BBC1A5-4FE2-667D-2386-F88389883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349" y="3900976"/>
            <a:ext cx="2995243" cy="253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0" name="TextBox 16">
            <a:extLst>
              <a:ext uri="{FF2B5EF4-FFF2-40B4-BE49-F238E27FC236}">
                <a16:creationId xmlns:a16="http://schemas.microsoft.com/office/drawing/2014/main" id="{02A60B31-84A0-F5D7-F8C2-47DEC8733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795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1800" b="0" i="0" u="none" strike="noStrike" kern="1200" cap="none" spc="0" normalizeH="0" baseline="0" noProof="0">
                <a:ln>
                  <a:noFill/>
                </a:ln>
                <a:solidFill>
                  <a:srgbClr val="FFE7E8"/>
                </a:solidFill>
                <a:effectLst/>
                <a:uLnTx/>
                <a:uFillTx/>
                <a:latin typeface="UTM Staccato " pitchFamily="18" charset="0"/>
                <a:ea typeface="+mn-ea"/>
                <a:cs typeface="+mn-cs"/>
              </a:rPr>
              <a:t>KTUTS</a:t>
            </a:r>
          </a:p>
        </p:txBody>
      </p:sp>
      <p:sp>
        <p:nvSpPr>
          <p:cNvPr id="51211" name="TextBox 18">
            <a:extLst>
              <a:ext uri="{FF2B5EF4-FFF2-40B4-BE49-F238E27FC236}">
                <a16:creationId xmlns:a16="http://schemas.microsoft.com/office/drawing/2014/main" id="{F1850629-AB71-F082-D7E8-6C4DCD84F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8" y="6403975"/>
            <a:ext cx="795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1800" b="0" i="0" u="none" strike="noStrike" kern="1200" cap="none" spc="0" normalizeH="0" baseline="0" noProof="0">
                <a:ln>
                  <a:noFill/>
                </a:ln>
                <a:solidFill>
                  <a:srgbClr val="FFE7E8"/>
                </a:solidFill>
                <a:effectLst/>
                <a:uLnTx/>
                <a:uFillTx/>
                <a:latin typeface="UTM Staccato " pitchFamily="18" charset="0"/>
                <a:ea typeface="+mn-ea"/>
                <a:cs typeface="+mn-cs"/>
              </a:rPr>
              <a:t>KTUTS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B1D010-1445-36FE-3A46-55D5248B63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6051" y="3251370"/>
            <a:ext cx="4982547" cy="11999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FEFAFD-978A-E39D-3CA9-72D08E3068B0}"/>
              </a:ext>
            </a:extLst>
          </p:cNvPr>
          <p:cNvSpPr txBox="1"/>
          <p:nvPr/>
        </p:nvSpPr>
        <p:spPr>
          <a:xfrm>
            <a:off x="4954588" y="1441360"/>
            <a:ext cx="59166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6850" y="1509713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4132" y="995364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76053" y="905902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27021" y="4215766"/>
            <a:ext cx="6151721" cy="15106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7886001" y="2918103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432167" y="2598372"/>
            <a:ext cx="4693090" cy="142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72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  <a:endParaRPr lang="en-US" altLang="zh-CN" sz="7200" b="1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7" name="Am-thanh-tieng-trong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889094" y="3372757"/>
            <a:ext cx="725258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744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69" y="715323"/>
            <a:ext cx="9721755" cy="424751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060812" y="5318438"/>
            <a:ext cx="7970292" cy="11969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5149A5-451E-4E13-9907-E466149D6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323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A95425-40F7-40FC-9BE3-F37D9F43D930}"/>
              </a:ext>
            </a:extLst>
          </p:cNvPr>
          <p:cNvSpPr txBox="1"/>
          <p:nvPr/>
        </p:nvSpPr>
        <p:spPr>
          <a:xfrm>
            <a:off x="-1071717" y="1120878"/>
            <a:ext cx="11110452" cy="1532145"/>
          </a:xfrm>
          <a:prstGeom prst="rect">
            <a:avLst/>
          </a:prstGeom>
          <a:noFill/>
        </p:spPr>
        <p:txBody>
          <a:bodyPr wrap="square" lIns="68499" tIns="34287" rIns="68499" bIns="34287" rtlCol="0">
            <a:spAutoFit/>
          </a:bodyPr>
          <a:lstStyle/>
          <a:p>
            <a:pPr algn="ctr" defTabSz="684886">
              <a:lnSpc>
                <a:spcPct val="150000"/>
              </a:lnSpc>
            </a:pPr>
            <a:r>
              <a:rPr lang="vi-VN" sz="7200" b="1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Cái trống trường em</a:t>
            </a:r>
            <a:endParaRPr lang="en-US" sz="7200" dirty="0">
              <a:solidFill>
                <a:srgbClr val="FF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2522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Cái trống trường em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27075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ngẫm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Content Placeholder 1"/>
          <p:cNvSpPr/>
          <p:nvPr/>
        </p:nvSpPr>
        <p:spPr>
          <a:xfrm>
            <a:off x="5512435" y="1253490"/>
            <a:ext cx="4785360" cy="435165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4060" y="3520440"/>
            <a:ext cx="2567940" cy="28803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83FA81-5C71-5E0A-B664-8A12A21DE957}"/>
              </a:ext>
            </a:extLst>
          </p:cNvPr>
          <p:cNvSpPr txBox="1"/>
          <p:nvPr/>
        </p:nvSpPr>
        <p:spPr>
          <a:xfrm>
            <a:off x="7660432" y="5541307"/>
            <a:ext cx="2071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</a:rPr>
              <a:t>Thanh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smtClean="0">
                <a:solidFill>
                  <a:schemeClr val="accent6">
                    <a:lumMod val="50000"/>
                  </a:schemeClr>
                </a:solidFill>
              </a:rPr>
              <a:t>Hào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0"/>
      <p:bldP spid="5" grpId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098" y="-70787"/>
            <a:ext cx="10515600" cy="1325563"/>
          </a:xfrm>
        </p:spPr>
        <p:txBody>
          <a:bodyPr/>
          <a:lstStyle/>
          <a:p>
            <a:r>
              <a:rPr lang="en-US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1543" y="997938"/>
            <a:ext cx="10515600" cy="849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marL="0" indent="0"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2329401" y="1110939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3706796" y="1110939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5046091" y="107968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6647313" y="109641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loud 8"/>
          <p:cNvSpPr/>
          <p:nvPr/>
        </p:nvSpPr>
        <p:spPr>
          <a:xfrm>
            <a:off x="5259237" y="1422606"/>
            <a:ext cx="6919453" cy="244941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2/2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1/3.</a:t>
            </a:r>
          </a:p>
          <a:p>
            <a:pPr algn="ctr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4655" y="3757246"/>
            <a:ext cx="74045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>
                <a:latin typeface="Times New Roman" panose="02020603050405020304" pitchFamily="18" charset="0"/>
                <a:cs typeface="Times New Roman" panose="02020603050405020304" pitchFamily="18" charset="0"/>
              </a:rPr>
              <a:t>Cái trống trường em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3932059" y="3965795"/>
            <a:ext cx="148328" cy="489993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55997" y="4664337"/>
            <a:ext cx="74045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Trống nằm ngẫm n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ghĩ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3096317" y="4848497"/>
            <a:ext cx="148328" cy="489993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08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 animBg="1"/>
      <p:bldP spid="8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98603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Cái trống trường em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027330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ngẫm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Content Placeholder 1"/>
          <p:cNvSpPr/>
          <p:nvPr/>
        </p:nvSpPr>
        <p:spPr>
          <a:xfrm>
            <a:off x="6235774" y="1253490"/>
            <a:ext cx="4785360" cy="435165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12800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3336" y="4421875"/>
            <a:ext cx="2202311" cy="2470248"/>
          </a:xfrm>
          <a:prstGeom prst="rect">
            <a:avLst/>
          </a:prstGeom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85" y="685800"/>
            <a:ext cx="527050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41" y="2976562"/>
            <a:ext cx="527050" cy="262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159" y="566838"/>
            <a:ext cx="527050" cy="262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189" y="2948949"/>
            <a:ext cx="527050" cy="262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>
          <a:xfrm>
            <a:off x="158423" y="1671369"/>
            <a:ext cx="546397" cy="5322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198772" y="4055491"/>
            <a:ext cx="506048" cy="5322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5477858" y="1548736"/>
            <a:ext cx="546374" cy="5322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5516334" y="3970415"/>
            <a:ext cx="526280" cy="5322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" name="Right Arrow 9">
            <a:hlinkClick r:id="rId5" action="ppaction://hlinksldjump"/>
          </p:cNvPr>
          <p:cNvSpPr/>
          <p:nvPr/>
        </p:nvSpPr>
        <p:spPr>
          <a:xfrm>
            <a:off x="11208633" y="368964"/>
            <a:ext cx="540774" cy="39574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0"/>
      <p:bldP spid="5" grpId="1"/>
      <p:bldP spid="9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Cái trống trường em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27075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ngẫm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Content Placeholder 1"/>
          <p:cNvSpPr/>
          <p:nvPr/>
        </p:nvSpPr>
        <p:spPr>
          <a:xfrm>
            <a:off x="6163945" y="1252855"/>
            <a:ext cx="4785360" cy="435165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vang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92A1642-FC71-9EB8-A643-9770AFE91D93}"/>
              </a:ext>
            </a:extLst>
          </p:cNvPr>
          <p:cNvCxnSpPr>
            <a:cxnSpLocks/>
          </p:cNvCxnSpPr>
          <p:nvPr/>
        </p:nvCxnSpPr>
        <p:spPr>
          <a:xfrm>
            <a:off x="2724539" y="2985796"/>
            <a:ext cx="167951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997649-77F1-D7DD-6818-BF87EC61E155}"/>
              </a:ext>
            </a:extLst>
          </p:cNvPr>
          <p:cNvCxnSpPr/>
          <p:nvPr/>
        </p:nvCxnSpPr>
        <p:spPr>
          <a:xfrm>
            <a:off x="7875037" y="1586204"/>
            <a:ext cx="125030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B6B4231-1141-E7FB-BBA4-EC1C7C5F4FC7}"/>
              </a:ext>
            </a:extLst>
          </p:cNvPr>
          <p:cNvCxnSpPr/>
          <p:nvPr/>
        </p:nvCxnSpPr>
        <p:spPr>
          <a:xfrm>
            <a:off x="8346233" y="5318449"/>
            <a:ext cx="15582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71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  <a:sym typeface="+mn-lt"/>
                </a:rPr>
                <a:t>GIẢI NGHĨA TỪ</a:t>
              </a:r>
              <a:endPara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28" name="2"/>
          <p:cNvSpPr/>
          <p:nvPr/>
        </p:nvSpPr>
        <p:spPr>
          <a:xfrm>
            <a:off x="3425187" y="716098"/>
            <a:ext cx="8019905" cy="534781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522669" y="439612"/>
            <a:ext cx="6916420" cy="2399246"/>
            <a:chOff x="3693569" y="1287910"/>
            <a:chExt cx="3822655" cy="2399227"/>
          </a:xfrm>
        </p:grpSpPr>
        <p:grpSp>
          <p:nvGrpSpPr>
            <p:cNvPr id="42" name="Group 41"/>
            <p:cNvGrpSpPr/>
            <p:nvPr/>
          </p:nvGrpSpPr>
          <p:grpSpPr>
            <a:xfrm>
              <a:off x="3693569" y="1287910"/>
              <a:ext cx="3822655" cy="2399227"/>
              <a:chOff x="114378" y="2306774"/>
              <a:chExt cx="2109019" cy="2185571"/>
            </a:xfrm>
          </p:grpSpPr>
          <p:sp>
            <p:nvSpPr>
              <p:cNvPr id="43" name="Hexagon 42"/>
              <p:cNvSpPr/>
              <p:nvPr/>
            </p:nvSpPr>
            <p:spPr>
              <a:xfrm>
                <a:off x="114378" y="2306774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48807" y="3398916"/>
                <a:ext cx="1808630" cy="1093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31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3600" b="0" u="none" strike="noStrike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Arial-Rounded" panose="020B0500000000000000" charset="0"/>
                    <a:cs typeface="Times New Roman" panose="02020603050405020304" pitchFamily="18" charset="0"/>
                  </a:rPr>
                  <a:t>ngẫm</a:t>
                </a:r>
                <a:r>
                  <a:rPr lang="en-US" sz="3600" b="0" u="none" strike="noStrike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Arial-Rounded" panose="020B0500000000000000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0" u="none" strike="noStrike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Arial-Rounded" panose="020B0500000000000000" charset="0"/>
                    <a:cs typeface="Times New Roman" panose="02020603050405020304" pitchFamily="18" charset="0"/>
                  </a:rPr>
                  <a:t>nghĩ</a:t>
                </a:r>
                <a:endParaRPr lang="en-US" sz="3600" b="0" u="none" strike="noStrike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endParaRPr>
              </a:p>
              <a:p>
                <a:pPr algn="ctr" defTabSz="9131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vi-VN" sz="3600" b="0" i="0" u="none" strike="noStrike" dirty="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cxnSp>
          <p:nvCxnSpPr>
            <p:cNvPr id="54" name="10"/>
            <p:cNvCxnSpPr/>
            <p:nvPr/>
          </p:nvCxnSpPr>
          <p:spPr>
            <a:xfrm>
              <a:off x="4936100" y="1820891"/>
              <a:ext cx="1426280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5220" y="95250"/>
            <a:ext cx="906780" cy="84836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390023" y="3197631"/>
            <a:ext cx="90550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vi-VN" sz="3600" b="0" i="0" u="none" strike="noStrike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Chúng ta nên </a:t>
            </a:r>
            <a:r>
              <a:rPr lang="vi-VN" altLang="vi-VN" sz="3600" b="0" i="0" u="none" strike="noStrike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ngẫm nghĩ </a:t>
            </a:r>
            <a:r>
              <a:rPr lang="vi-VN" altLang="vi-VN" sz="3600" b="0" i="0" u="none" strike="noStrike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về hành động của mình.</a:t>
            </a:r>
            <a:endParaRPr lang="en-US" altLang="vi-VN" sz="3600" b="0" i="0" u="none" strike="noStrike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Arial-Rounded" panose="020B0500000000000000" charset="0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1669</TotalTime>
  <Words>715</Words>
  <Application>Microsoft Office PowerPoint</Application>
  <PresentationFormat>Widescreen</PresentationFormat>
  <Paragraphs>164</Paragraphs>
  <Slides>16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38" baseType="lpstr">
      <vt:lpstr>黑体</vt:lpstr>
      <vt:lpstr>Arial</vt:lpstr>
      <vt:lpstr>Microsoft YaHei</vt:lpstr>
      <vt:lpstr>等线</vt:lpstr>
      <vt:lpstr>Times New Roman</vt:lpstr>
      <vt:lpstr>Tahoma</vt:lpstr>
      <vt:lpstr>宋体</vt:lpstr>
      <vt:lpstr>UTM Staccato </vt:lpstr>
      <vt:lpstr>等线</vt:lpstr>
      <vt:lpstr>Microsoft YaHei</vt:lpstr>
      <vt:lpstr>Arial-Rounded</vt:lpstr>
      <vt:lpstr>宋体</vt:lpstr>
      <vt:lpstr>等线 Light</vt:lpstr>
      <vt:lpstr>汉仪黑荔枝体简</vt:lpstr>
      <vt:lpstr>Calibri Light</vt:lpstr>
      <vt:lpstr>Calibri</vt:lpstr>
      <vt:lpstr>1_Office Theme</vt:lpstr>
      <vt:lpstr>1_Office 主题​​</vt:lpstr>
      <vt:lpstr>4_Office Theme</vt:lpstr>
      <vt:lpstr>2_Office 主题​​</vt:lpstr>
      <vt:lpstr>7_Office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đọc câu.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>Administrator</dc:creator>
  <cp:lastModifiedBy>Admin</cp:lastModifiedBy>
  <cp:revision>103</cp:revision>
  <dcterms:created xsi:type="dcterms:W3CDTF">2021-05-24T09:52:12Z</dcterms:created>
  <dcterms:modified xsi:type="dcterms:W3CDTF">2025-10-13T00:47:33Z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