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20" r:id="rId3"/>
  </p:sldMasterIdLst>
  <p:sldIdLst>
    <p:sldId id="366" r:id="rId4"/>
    <p:sldId id="363" r:id="rId5"/>
    <p:sldId id="356" r:id="rId6"/>
    <p:sldId id="357" r:id="rId7"/>
    <p:sldId id="358" r:id="rId8"/>
    <p:sldId id="359" r:id="rId9"/>
    <p:sldId id="360" r:id="rId10"/>
    <p:sldId id="361" r:id="rId11"/>
    <p:sldId id="367" r:id="rId12"/>
    <p:sldId id="282" r:id="rId13"/>
    <p:sldId id="341" r:id="rId14"/>
    <p:sldId id="342" r:id="rId15"/>
    <p:sldId id="343" r:id="rId16"/>
    <p:sldId id="345" r:id="rId17"/>
    <p:sldId id="346" r:id="rId18"/>
    <p:sldId id="347" r:id="rId19"/>
    <p:sldId id="368" r:id="rId20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  <a:srgbClr val="FEEEEE"/>
    <a:srgbClr val="FF0066"/>
    <a:srgbClr val="F0F4D9"/>
    <a:srgbClr val="FFFF99"/>
    <a:srgbClr val="C4BD97"/>
    <a:srgbClr val="9E9D96"/>
    <a:srgbClr val="B9CDE5"/>
    <a:srgbClr val="B7DEE8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726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611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1298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4865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02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416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025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95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02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73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7192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7319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4862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57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798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319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79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18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/>
                </a:solidFill>
              </a:rPr>
              <a:pPr/>
              <a:t>29/10/2025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99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/>
                </a:solidFill>
              </a:rPr>
              <a:pPr/>
              <a:t>29/10/2025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57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7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13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5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07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75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91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28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11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355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44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37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97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6708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6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INSET2">
            <a:extLst>
              <a:ext uri="{FF2B5EF4-FFF2-40B4-BE49-F238E27FC236}">
                <a16:creationId xmlns:a16="http://schemas.microsoft.com/office/drawing/2014/main" id="{549B0783-C4FA-80D2-5CC2-BA146F4F2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4" y="222864"/>
            <a:ext cx="3939444" cy="124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OINSET2">
            <a:extLst>
              <a:ext uri="{FF2B5EF4-FFF2-40B4-BE49-F238E27FC236}">
                <a16:creationId xmlns:a16="http://schemas.microsoft.com/office/drawing/2014/main" id="{617E23C9-AD98-EE9B-EFB7-5075581E8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44143" y="-1231091"/>
            <a:ext cx="1249144" cy="415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98732F-515A-09D1-7A39-903D90802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41" y="4384030"/>
            <a:ext cx="1164057" cy="1275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758E06-1954-4B69-B1F0-2D3ED1ADD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11" y="4353933"/>
            <a:ext cx="1164057" cy="1275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1C5D9E-3939-940D-B088-98F3D6DA9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78" y="4353933"/>
            <a:ext cx="1164057" cy="12759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1EBCA3-B40B-B280-2E8D-587AA4A22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59" y="4353933"/>
            <a:ext cx="1164057" cy="1275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B2CE3B-B058-EB8C-74F4-36F2EB1F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71" y="4321981"/>
            <a:ext cx="1164057" cy="12759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9854B7-F917-4F75-C1AF-F5B04209DA94}"/>
              </a:ext>
            </a:extLst>
          </p:cNvPr>
          <p:cNvSpPr txBox="1"/>
          <p:nvPr/>
        </p:nvSpPr>
        <p:spPr>
          <a:xfrm>
            <a:off x="0" y="1534571"/>
            <a:ext cx="11615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22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6201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5AC9-60CE-49BC-B0C9-AE782F74E777}"/>
              </a:ext>
            </a:extLst>
          </p:cNvPr>
          <p:cNvSpPr txBox="1"/>
          <p:nvPr/>
        </p:nvSpPr>
        <p:spPr>
          <a:xfrm>
            <a:off x="4681119" y="772797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Nặng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, </a:t>
            </a:r>
            <a:r>
              <a:rPr lang="en-US" sz="2400" b="1" dirty="0" err="1"/>
              <a:t>nhẹ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CFE15-67E8-489A-AC3A-4AC9D8D0E9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5769" y="1448503"/>
            <a:ext cx="8094203" cy="3960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22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293C491-2114-49E9-AC55-7C465AA758DC}"/>
              </a:ext>
            </a:extLst>
          </p:cNvPr>
          <p:cNvGrpSpPr/>
          <p:nvPr/>
        </p:nvGrpSpPr>
        <p:grpSpPr>
          <a:xfrm>
            <a:off x="6221947" y="1829409"/>
            <a:ext cx="4652034" cy="4255794"/>
            <a:chOff x="6221947" y="1829409"/>
            <a:chExt cx="4652034" cy="42557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E926C6-31F0-4FDB-932A-1E0A6F2C7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499"/>
            <a:stretch/>
          </p:blipFill>
          <p:spPr>
            <a:xfrm>
              <a:off x="6240614" y="3172691"/>
              <a:ext cx="4633367" cy="291251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7F9914-7BD8-4E86-811F-8C8A8F27FE4B}"/>
                </a:ext>
              </a:extLst>
            </p:cNvPr>
            <p:cNvSpPr txBox="1"/>
            <p:nvPr/>
          </p:nvSpPr>
          <p:spPr>
            <a:xfrm>
              <a:off x="6221947" y="1829409"/>
              <a:ext cx="4652034" cy="1818703"/>
            </a:xfrm>
            <a:prstGeom prst="rect">
              <a:avLst/>
            </a:prstGeom>
            <a:solidFill>
              <a:srgbClr val="FEEEEE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600" dirty="0"/>
            </a:p>
            <a:p>
              <a:pPr>
                <a:lnSpc>
                  <a:spcPct val="150000"/>
                </a:lnSpc>
              </a:pPr>
              <a:endParaRPr lang="en-US" sz="2600" dirty="0"/>
            </a:p>
            <a:p>
              <a:pPr>
                <a:lnSpc>
                  <a:spcPct val="150000"/>
                </a:lnSpc>
              </a:pPr>
              <a:endParaRPr lang="en-US" sz="26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8F0F9-0D86-4A6C-9CC0-A3251DA9ACCE}"/>
              </a:ext>
            </a:extLst>
          </p:cNvPr>
          <p:cNvGrpSpPr/>
          <p:nvPr/>
        </p:nvGrpSpPr>
        <p:grpSpPr>
          <a:xfrm>
            <a:off x="1064217" y="1829409"/>
            <a:ext cx="4546874" cy="4255794"/>
            <a:chOff x="1064217" y="1829409"/>
            <a:chExt cx="4546874" cy="42557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53E111-D01F-40F1-A653-38E4DADB0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2682"/>
            <a:stretch/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298D50-AFC6-4E93-9B96-2FF96FA12E79}"/>
                </a:ext>
              </a:extLst>
            </p:cNvPr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600" dirty="0"/>
            </a:p>
            <a:p>
              <a:pPr>
                <a:lnSpc>
                  <a:spcPct val="150000"/>
                </a:lnSpc>
              </a:pPr>
              <a:endParaRPr lang="en-US" sz="2600" dirty="0"/>
            </a:p>
            <a:p>
              <a:pPr>
                <a:lnSpc>
                  <a:spcPct val="150000"/>
                </a:lnSpc>
              </a:pPr>
              <a:endParaRPr lang="en-US" sz="26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255AC9-60CE-49BC-B0C9-AE782F74E777}"/>
              </a:ext>
            </a:extLst>
          </p:cNvPr>
          <p:cNvSpPr txBox="1"/>
          <p:nvPr/>
        </p:nvSpPr>
        <p:spPr>
          <a:xfrm>
            <a:off x="4681119" y="772797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Nặng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, </a:t>
            </a:r>
            <a:r>
              <a:rPr lang="en-US" sz="2400" b="1" dirty="0" err="1"/>
              <a:t>nhẹ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F5EF28-06E8-4DDA-AB30-169D8B979525}"/>
              </a:ext>
            </a:extLst>
          </p:cNvPr>
          <p:cNvSpPr txBox="1"/>
          <p:nvPr/>
        </p:nvSpPr>
        <p:spPr>
          <a:xfrm>
            <a:off x="1064217" y="1829456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Túi</a:t>
            </a:r>
            <a:r>
              <a:rPr lang="en-US" sz="2600" dirty="0"/>
              <a:t> </a:t>
            </a: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hơn</a:t>
            </a:r>
            <a:r>
              <a:rPr lang="en-US" sz="2600" b="1" dirty="0"/>
              <a:t> </a:t>
            </a:r>
            <a:r>
              <a:rPr lang="en-US" sz="2600" dirty="0" err="1"/>
              <a:t>túi</a:t>
            </a:r>
            <a:r>
              <a:rPr lang="en-US" sz="2600" dirty="0"/>
              <a:t> </a:t>
            </a:r>
            <a:r>
              <a:rPr lang="en-US" sz="2600" dirty="0" err="1"/>
              <a:t>rau</a:t>
            </a:r>
            <a:r>
              <a:rPr lang="en-US" sz="26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Túi</a:t>
            </a:r>
            <a:r>
              <a:rPr lang="en-US" sz="2600" dirty="0"/>
              <a:t> </a:t>
            </a:r>
            <a:r>
              <a:rPr lang="en-US" sz="2600" dirty="0" err="1"/>
              <a:t>rau</a:t>
            </a:r>
            <a:r>
              <a:rPr lang="en-US" sz="2600" dirty="0"/>
              <a:t> </a:t>
            </a:r>
            <a:r>
              <a:rPr lang="en-US" sz="2600" b="1" dirty="0" err="1"/>
              <a:t>nhẹ</a:t>
            </a:r>
            <a:r>
              <a:rPr lang="en-US" sz="2600" b="1" dirty="0"/>
              <a:t> </a:t>
            </a:r>
            <a:r>
              <a:rPr lang="en-US" sz="2600" b="1" dirty="0" err="1"/>
              <a:t>hơn</a:t>
            </a:r>
            <a:r>
              <a:rPr lang="en-US" sz="2600" b="1" dirty="0"/>
              <a:t> </a:t>
            </a:r>
            <a:r>
              <a:rPr lang="en-US" sz="2600" dirty="0" err="1"/>
              <a:t>túi</a:t>
            </a:r>
            <a:r>
              <a:rPr lang="en-US" sz="2600" dirty="0"/>
              <a:t> </a:t>
            </a:r>
            <a:r>
              <a:rPr lang="en-US" sz="2600" dirty="0" err="1"/>
              <a:t>quả</a:t>
            </a:r>
            <a:r>
              <a:rPr lang="en-US" sz="26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35D738-2806-4A89-BD1F-7EC12C0CCCB0}"/>
              </a:ext>
            </a:extLst>
          </p:cNvPr>
          <p:cNvSpPr txBox="1"/>
          <p:nvPr/>
        </p:nvSpPr>
        <p:spPr>
          <a:xfrm>
            <a:off x="6240614" y="1829409"/>
            <a:ext cx="4399677" cy="1818703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b)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dirty="0" err="1"/>
              <a:t>dưa</a:t>
            </a:r>
            <a:r>
              <a:rPr lang="en-US" sz="2600" dirty="0"/>
              <a:t> </a:t>
            </a:r>
            <a:r>
              <a:rPr lang="en-US" sz="2600" dirty="0" err="1"/>
              <a:t>hấu</a:t>
            </a:r>
            <a:r>
              <a:rPr lang="en-US" sz="2600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bằng</a:t>
            </a:r>
            <a:r>
              <a:rPr lang="en-US" sz="2600" b="1" dirty="0"/>
              <a:t> </a:t>
            </a:r>
            <a:r>
              <a:rPr lang="en-US" sz="2600" dirty="0"/>
              <a:t>2 </a:t>
            </a: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dirty="0" err="1"/>
              <a:t>bưởi</a:t>
            </a:r>
            <a:r>
              <a:rPr lang="en-US" sz="26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02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7479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76CA7EE-C3F8-4439-AD47-4590626A4BF6}"/>
              </a:ext>
            </a:extLst>
          </p:cNvPr>
          <p:cNvGrpSpPr/>
          <p:nvPr/>
        </p:nvGrpSpPr>
        <p:grpSpPr>
          <a:xfrm>
            <a:off x="3252540" y="1167531"/>
            <a:ext cx="5791198" cy="635866"/>
            <a:chOff x="1094511" y="1464900"/>
            <a:chExt cx="5791198" cy="63586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D648966-6BF2-4918-897D-35A86D2701DA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810F4D-BEBA-47A4-B6FB-922F20FFCB85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Quan </a:t>
              </a:r>
              <a:r>
                <a:rPr lang="en-US" sz="2600" dirty="0" err="1"/>
                <a:t>sát</a:t>
              </a:r>
              <a:r>
                <a:rPr lang="en-US" sz="2600" dirty="0"/>
                <a:t> </a:t>
              </a:r>
              <a:r>
                <a:rPr lang="en-US" sz="2600" dirty="0" err="1"/>
                <a:t>tranh</a:t>
              </a:r>
              <a:r>
                <a:rPr lang="en-US" sz="2600" dirty="0"/>
                <a:t> </a:t>
              </a:r>
              <a:r>
                <a:rPr lang="en-US" sz="2600" dirty="0" err="1"/>
                <a:t>rồi</a:t>
              </a:r>
              <a:r>
                <a:rPr lang="en-US" sz="2600" dirty="0"/>
                <a:t> </a:t>
              </a:r>
              <a:r>
                <a:rPr lang="en-US" sz="2600" dirty="0" err="1"/>
                <a:t>chọn</a:t>
              </a:r>
              <a:r>
                <a:rPr lang="en-US" sz="2600" dirty="0"/>
                <a:t> </a:t>
              </a:r>
              <a:r>
                <a:rPr lang="en-US" sz="2600" dirty="0" err="1"/>
                <a:t>câu</a:t>
              </a:r>
              <a:r>
                <a:rPr lang="en-US" sz="2600" dirty="0"/>
                <a:t> </a:t>
              </a:r>
              <a:r>
                <a:rPr lang="en-US" sz="2600" dirty="0" err="1"/>
                <a:t>đúng</a:t>
              </a:r>
              <a:r>
                <a:rPr lang="en-US" sz="2600" dirty="0"/>
                <a:t>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5F93F77-434B-4E04-9E51-B12FC4744D71}"/>
              </a:ext>
            </a:extLst>
          </p:cNvPr>
          <p:cNvSpPr txBox="1"/>
          <p:nvPr/>
        </p:nvSpPr>
        <p:spPr>
          <a:xfrm>
            <a:off x="980419" y="2013136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Con </a:t>
            </a:r>
            <a:r>
              <a:rPr lang="en-US" sz="2600" dirty="0" err="1"/>
              <a:t>gấu</a:t>
            </a:r>
            <a:r>
              <a:rPr lang="en-US" sz="2600" dirty="0"/>
              <a:t> </a:t>
            </a:r>
            <a:r>
              <a:rPr lang="en-US" sz="2600" dirty="0" err="1"/>
              <a:t>nặng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3 con </a:t>
            </a:r>
            <a:r>
              <a:rPr lang="en-US" sz="2600" dirty="0" err="1"/>
              <a:t>chó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Con </a:t>
            </a:r>
            <a:r>
              <a:rPr lang="en-US" sz="2600" dirty="0" err="1"/>
              <a:t>gấu</a:t>
            </a:r>
            <a:r>
              <a:rPr lang="en-US" sz="2600" dirty="0"/>
              <a:t> </a:t>
            </a:r>
            <a:r>
              <a:rPr lang="en-US" sz="2600" dirty="0" err="1"/>
              <a:t>nhẹ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3 con </a:t>
            </a:r>
            <a:r>
              <a:rPr lang="en-US" sz="2600" dirty="0" err="1"/>
              <a:t>chó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Con </a:t>
            </a:r>
            <a:r>
              <a:rPr lang="en-US" sz="2600" dirty="0" err="1"/>
              <a:t>gấu</a:t>
            </a:r>
            <a:r>
              <a:rPr lang="en-US" sz="2600" dirty="0"/>
              <a:t> </a:t>
            </a:r>
            <a:r>
              <a:rPr lang="en-US" sz="2600" dirty="0" err="1"/>
              <a:t>nặng</a:t>
            </a:r>
            <a:r>
              <a:rPr lang="en-US" sz="2600" dirty="0"/>
              <a:t> </a:t>
            </a:r>
            <a:r>
              <a:rPr lang="en-US" sz="2600" dirty="0" err="1"/>
              <a:t>bằng</a:t>
            </a:r>
            <a:r>
              <a:rPr lang="en-US" sz="2600" dirty="0"/>
              <a:t> 3 con </a:t>
            </a:r>
            <a:r>
              <a:rPr lang="en-US" sz="2600" dirty="0" err="1"/>
              <a:t>chó</a:t>
            </a:r>
            <a:r>
              <a:rPr lang="en-US" sz="2600" dirty="0"/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384992-DB85-4851-84F9-521CDB095738}"/>
              </a:ext>
            </a:extLst>
          </p:cNvPr>
          <p:cNvGrpSpPr/>
          <p:nvPr/>
        </p:nvGrpSpPr>
        <p:grpSpPr>
          <a:xfrm>
            <a:off x="6096000" y="2603640"/>
            <a:ext cx="5267977" cy="3086829"/>
            <a:chOff x="6622473" y="3327552"/>
            <a:chExt cx="4636943" cy="25717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4D17FB-092E-4A3B-8F9C-5B457CF7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DAC8F1-3D1A-4EE6-BC3B-442C04E7B45D}"/>
                </a:ext>
              </a:extLst>
            </p:cNvPr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59310431-25AE-4E86-8487-C638E926361D}"/>
              </a:ext>
            </a:extLst>
          </p:cNvPr>
          <p:cNvSpPr/>
          <p:nvPr/>
        </p:nvSpPr>
        <p:spPr>
          <a:xfrm>
            <a:off x="886723" y="2273250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44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BA5E34-C5A1-4ECB-89DD-4BAAB70FC82C}"/>
              </a:ext>
            </a:extLst>
          </p:cNvPr>
          <p:cNvGrpSpPr/>
          <p:nvPr/>
        </p:nvGrpSpPr>
        <p:grpSpPr>
          <a:xfrm>
            <a:off x="1111428" y="301913"/>
            <a:ext cx="9396041" cy="618374"/>
            <a:chOff x="1416228" y="1341004"/>
            <a:chExt cx="9396041" cy="6183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09D9DA8-EAE3-4E64-ACF1-9ACD541AD5EC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Quan </a:t>
              </a:r>
              <a:r>
                <a:rPr lang="en-US" sz="2600" dirty="0" err="1"/>
                <a:t>sát</a:t>
              </a:r>
              <a:r>
                <a:rPr lang="en-US" sz="2600" dirty="0"/>
                <a:t> </a:t>
              </a:r>
              <a:r>
                <a:rPr lang="en-US" sz="2600" dirty="0" err="1"/>
                <a:t>tranh</a:t>
              </a:r>
              <a:r>
                <a:rPr lang="en-US" sz="2600" dirty="0"/>
                <a:t> </a:t>
              </a:r>
              <a:r>
                <a:rPr lang="en-US" sz="2600" dirty="0" err="1"/>
                <a:t>rồi</a:t>
              </a:r>
              <a:r>
                <a:rPr lang="en-US" sz="2600" dirty="0"/>
                <a:t> </a:t>
              </a:r>
              <a:r>
                <a:rPr lang="en-US" sz="2600" dirty="0" err="1"/>
                <a:t>trả</a:t>
              </a:r>
              <a:r>
                <a:rPr lang="en-US" sz="2600" dirty="0"/>
                <a:t> </a:t>
              </a:r>
              <a:r>
                <a:rPr lang="en-US" sz="2600" dirty="0" err="1"/>
                <a:t>lời</a:t>
              </a:r>
              <a:r>
                <a:rPr lang="en-US" sz="2600" dirty="0"/>
                <a:t> </a:t>
              </a:r>
              <a:r>
                <a:rPr lang="en-US" sz="2600" dirty="0" err="1"/>
                <a:t>câu</a:t>
              </a:r>
              <a:r>
                <a:rPr lang="en-US" sz="2600" dirty="0"/>
                <a:t> </a:t>
              </a:r>
              <a:r>
                <a:rPr lang="en-US" sz="2600" dirty="0" err="1"/>
                <a:t>hỏi</a:t>
              </a:r>
              <a:r>
                <a:rPr lang="en-US" sz="2600" dirty="0"/>
                <a:t>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484F0A2-D6F6-4DDF-990B-9AB15A0B3580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BDCC51D-2266-44BF-BFB1-35A8048B9967}"/>
              </a:ext>
            </a:extLst>
          </p:cNvPr>
          <p:cNvGrpSpPr/>
          <p:nvPr/>
        </p:nvGrpSpPr>
        <p:grpSpPr>
          <a:xfrm>
            <a:off x="1553050" y="984584"/>
            <a:ext cx="3959560" cy="3131127"/>
            <a:chOff x="1373038" y="735584"/>
            <a:chExt cx="5829300" cy="4609673"/>
          </a:xfrm>
        </p:grpSpPr>
        <p:pic>
          <p:nvPicPr>
            <p:cNvPr id="37894" name="Picture 6" descr="Furry Bunny Cartoon HD Stock Images | Shutterstock">
              <a:extLst>
                <a:ext uri="{FF2B5EF4-FFF2-40B4-BE49-F238E27FC236}">
                  <a16:creationId xmlns:a16="http://schemas.microsoft.com/office/drawing/2014/main" id="{A3D6B95D-2B35-4330-8BFC-3D67BB403C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2" name="Picture 4" descr="Funny cat cartoon Sticker • Pixers® - We live to change">
              <a:extLst>
                <a:ext uri="{FF2B5EF4-FFF2-40B4-BE49-F238E27FC236}">
                  <a16:creationId xmlns:a16="http://schemas.microsoft.com/office/drawing/2014/main" id="{4FC26CAE-F43E-48CF-8DE6-CEA61AA9B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0" name="Picture 2" descr="Waage - Illustrationen und Vektorgrafiken - iStock">
              <a:extLst>
                <a:ext uri="{FF2B5EF4-FFF2-40B4-BE49-F238E27FC236}">
                  <a16:creationId xmlns:a16="http://schemas.microsoft.com/office/drawing/2014/main" id="{1DB44EBF-E1C6-4942-B62C-DC6FB33DA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1EF84-9549-4177-AE3C-84AE36B79781}"/>
              </a:ext>
            </a:extLst>
          </p:cNvPr>
          <p:cNvGrpSpPr/>
          <p:nvPr/>
        </p:nvGrpSpPr>
        <p:grpSpPr>
          <a:xfrm>
            <a:off x="6739436" y="1376803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EA85F21-19F5-4E3C-BECD-E3A73612F7D9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:a16="http://schemas.microsoft.com/office/drawing/2014/main" id="{E5EE5B3E-E603-4D5F-9548-280829C528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:a16="http://schemas.microsoft.com/office/drawing/2014/main" id="{08CB92E5-9D12-42E7-81BC-26A39E92E2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896" name="Picture 8" descr="Do animal dog cat pet illustration cartoon caricature by Luiza98 | Fiverr">
              <a:extLst>
                <a:ext uri="{FF2B5EF4-FFF2-40B4-BE49-F238E27FC236}">
                  <a16:creationId xmlns:a16="http://schemas.microsoft.com/office/drawing/2014/main" id="{2D8E59A2-89D8-4143-AD2D-77DF5133C3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4F1685D-566B-44C2-982D-191EAC5BF7A8}"/>
              </a:ext>
            </a:extLst>
          </p:cNvPr>
          <p:cNvSpPr txBox="1"/>
          <p:nvPr/>
        </p:nvSpPr>
        <p:spPr>
          <a:xfrm>
            <a:off x="857373" y="313168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Mèo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chó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hơn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Mèo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thỏ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hơn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Mèo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chó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thỏ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nhất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nhẹ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nhất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20DDA-2099-4DF1-990F-F3CB64FC22F5}"/>
              </a:ext>
            </a:extLst>
          </p:cNvPr>
          <p:cNvSpPr txBox="1"/>
          <p:nvPr/>
        </p:nvSpPr>
        <p:spPr>
          <a:xfrm>
            <a:off x="1493004" y="3643167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>
                <a:solidFill>
                  <a:srgbClr val="FF0000"/>
                </a:solidFill>
              </a:rPr>
              <a:t>Con </a:t>
            </a:r>
            <a:r>
              <a:rPr lang="en-US" sz="2600" dirty="0" err="1">
                <a:solidFill>
                  <a:srgbClr val="FF0000"/>
                </a:solidFill>
              </a:rPr>
              <a:t>chó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hơn</a:t>
            </a:r>
            <a:r>
              <a:rPr lang="en-US" sz="2600" dirty="0">
                <a:solidFill>
                  <a:srgbClr val="FF0000"/>
                </a:solidFill>
              </a:rPr>
              <a:t> con </a:t>
            </a:r>
            <a:r>
              <a:rPr lang="en-US" sz="2600" dirty="0" err="1">
                <a:solidFill>
                  <a:srgbClr val="FF0000"/>
                </a:solidFill>
              </a:rPr>
              <a:t>mèo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565B6F-A647-4913-82A5-6733E7249678}"/>
              </a:ext>
            </a:extLst>
          </p:cNvPr>
          <p:cNvSpPr txBox="1"/>
          <p:nvPr/>
        </p:nvSpPr>
        <p:spPr>
          <a:xfrm>
            <a:off x="1493003" y="4646636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>
                <a:solidFill>
                  <a:srgbClr val="FF0000"/>
                </a:solidFill>
              </a:rPr>
              <a:t>Con </a:t>
            </a:r>
            <a:r>
              <a:rPr lang="en-US" sz="2600" dirty="0" err="1">
                <a:solidFill>
                  <a:srgbClr val="FF0000"/>
                </a:solidFill>
              </a:rPr>
              <a:t>mèo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hơn</a:t>
            </a:r>
            <a:r>
              <a:rPr lang="en-US" sz="2600" dirty="0">
                <a:solidFill>
                  <a:srgbClr val="FF0000"/>
                </a:solidFill>
              </a:rPr>
              <a:t> con </a:t>
            </a:r>
            <a:r>
              <a:rPr lang="en-US" sz="2600" dirty="0" err="1">
                <a:solidFill>
                  <a:srgbClr val="FF0000"/>
                </a:solidFill>
              </a:rPr>
              <a:t>thỏ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29254-9068-442C-ACA7-68F8196015C1}"/>
              </a:ext>
            </a:extLst>
          </p:cNvPr>
          <p:cNvSpPr txBox="1"/>
          <p:nvPr/>
        </p:nvSpPr>
        <p:spPr>
          <a:xfrm>
            <a:off x="1493003" y="550852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>
                <a:solidFill>
                  <a:srgbClr val="FF0000"/>
                </a:solidFill>
              </a:rPr>
              <a:t>Con </a:t>
            </a:r>
            <a:r>
              <a:rPr lang="en-US" sz="2600" dirty="0" err="1">
                <a:solidFill>
                  <a:srgbClr val="FF0000"/>
                </a:solidFill>
              </a:rPr>
              <a:t>chó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nhất</a:t>
            </a:r>
            <a:r>
              <a:rPr lang="en-US" sz="2600" dirty="0">
                <a:solidFill>
                  <a:srgbClr val="FF0000"/>
                </a:solidFill>
              </a:rPr>
              <a:t>. Con </a:t>
            </a:r>
            <a:r>
              <a:rPr lang="en-US" sz="2600" dirty="0" err="1">
                <a:solidFill>
                  <a:srgbClr val="FF0000"/>
                </a:solidFill>
              </a:rPr>
              <a:t>thỏ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nhẹ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nhất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95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9D9DA8-EAE3-4E64-ACF1-9ACD541AD5EC}"/>
              </a:ext>
            </a:extLst>
          </p:cNvPr>
          <p:cNvSpPr txBox="1"/>
          <p:nvPr/>
        </p:nvSpPr>
        <p:spPr>
          <a:xfrm>
            <a:off x="1714640" y="301913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Quan </a:t>
            </a:r>
            <a:r>
              <a:rPr lang="en-US" sz="2600" dirty="0" err="1"/>
              <a:t>sát</a:t>
            </a:r>
            <a:r>
              <a:rPr lang="en-US" sz="2600" dirty="0"/>
              <a:t> </a:t>
            </a:r>
            <a:r>
              <a:rPr lang="en-US" sz="2600" dirty="0" err="1"/>
              <a:t>tranh</a:t>
            </a:r>
            <a:r>
              <a:rPr lang="en-US" sz="2600" dirty="0"/>
              <a:t> </a:t>
            </a:r>
            <a:r>
              <a:rPr lang="en-US" sz="2600" dirty="0" err="1"/>
              <a:t>rồi</a:t>
            </a:r>
            <a:r>
              <a:rPr lang="en-US" sz="2600" dirty="0"/>
              <a:t> </a:t>
            </a:r>
            <a:r>
              <a:rPr lang="en-US" sz="2600" dirty="0" err="1"/>
              <a:t>trả</a:t>
            </a:r>
            <a:r>
              <a:rPr lang="en-US" sz="2600" dirty="0"/>
              <a:t> </a:t>
            </a:r>
            <a:r>
              <a:rPr lang="en-US" sz="2600" dirty="0" err="1"/>
              <a:t>lời</a:t>
            </a:r>
            <a:r>
              <a:rPr lang="en-US" sz="2600" dirty="0"/>
              <a:t> </a:t>
            </a:r>
            <a:r>
              <a:rPr lang="en-US" sz="2600" dirty="0" err="1"/>
              <a:t>câu</a:t>
            </a:r>
            <a:r>
              <a:rPr lang="en-US" sz="2600" dirty="0"/>
              <a:t> </a:t>
            </a:r>
            <a:r>
              <a:rPr lang="en-US" sz="2600" dirty="0" err="1"/>
              <a:t>hỏi</a:t>
            </a:r>
            <a:r>
              <a:rPr lang="en-US" sz="26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F1685D-566B-44C2-982D-191EAC5BF7A8}"/>
              </a:ext>
            </a:extLst>
          </p:cNvPr>
          <p:cNvSpPr txBox="1"/>
          <p:nvPr/>
        </p:nvSpPr>
        <p:spPr>
          <a:xfrm>
            <a:off x="2770169" y="3020846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cam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bưởi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20DDA-2099-4DF1-990F-F3CB64FC22F5}"/>
              </a:ext>
            </a:extLst>
          </p:cNvPr>
          <p:cNvSpPr txBox="1"/>
          <p:nvPr/>
        </p:nvSpPr>
        <p:spPr>
          <a:xfrm>
            <a:off x="3405800" y="3532327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cam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bằng</a:t>
            </a:r>
            <a:r>
              <a:rPr lang="en-US" sz="2600" dirty="0">
                <a:solidFill>
                  <a:srgbClr val="FF0000"/>
                </a:solidFill>
              </a:rPr>
              <a:t> 4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chanh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565B6F-A647-4913-82A5-6733E7249678}"/>
              </a:ext>
            </a:extLst>
          </p:cNvPr>
          <p:cNvSpPr txBox="1"/>
          <p:nvPr/>
        </p:nvSpPr>
        <p:spPr>
          <a:xfrm>
            <a:off x="3405799" y="4535796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táo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bằng</a:t>
            </a:r>
            <a:r>
              <a:rPr lang="en-US" sz="2600" dirty="0">
                <a:solidFill>
                  <a:srgbClr val="FF0000"/>
                </a:solidFill>
              </a:rPr>
              <a:t> 3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chanh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29254-9068-442C-ACA7-68F8196015C1}"/>
              </a:ext>
            </a:extLst>
          </p:cNvPr>
          <p:cNvSpPr txBox="1"/>
          <p:nvPr/>
        </p:nvSpPr>
        <p:spPr>
          <a:xfrm>
            <a:off x="3405799" y="5397680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bưởi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bằng</a:t>
            </a:r>
            <a:r>
              <a:rPr lang="en-US" sz="2600" dirty="0">
                <a:solidFill>
                  <a:srgbClr val="FF0000"/>
                </a:solidFill>
              </a:rPr>
              <a:t> 7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chanh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A85EAA-1F06-4480-B234-DDD1494BC9C8}"/>
              </a:ext>
            </a:extLst>
          </p:cNvPr>
          <p:cNvSpPr/>
          <p:nvPr/>
        </p:nvSpPr>
        <p:spPr>
          <a:xfrm>
            <a:off x="1161311" y="36352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D1D434-1A24-45EC-9A33-6DA345696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73" y="966773"/>
            <a:ext cx="10353675" cy="2200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937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INSET2">
            <a:extLst>
              <a:ext uri="{FF2B5EF4-FFF2-40B4-BE49-F238E27FC236}">
                <a16:creationId xmlns:a16="http://schemas.microsoft.com/office/drawing/2014/main" id="{549B0783-C4FA-80D2-5CC2-BA146F4F2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4" y="222864"/>
            <a:ext cx="3939444" cy="124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OINSET2">
            <a:extLst>
              <a:ext uri="{FF2B5EF4-FFF2-40B4-BE49-F238E27FC236}">
                <a16:creationId xmlns:a16="http://schemas.microsoft.com/office/drawing/2014/main" id="{617E23C9-AD98-EE9B-EFB7-5075581E8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44143" y="-1231091"/>
            <a:ext cx="1249144" cy="415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98732F-515A-09D1-7A39-903D90802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41" y="4384030"/>
            <a:ext cx="1164057" cy="1275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758E06-1954-4B69-B1F0-2D3ED1ADD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11" y="4353933"/>
            <a:ext cx="1164057" cy="1275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1C5D9E-3939-940D-B088-98F3D6DA9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78" y="4353933"/>
            <a:ext cx="1164057" cy="12759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1EBCA3-B40B-B280-2E8D-587AA4A22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59" y="4353933"/>
            <a:ext cx="1164057" cy="1275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B2CE3B-B058-EB8C-74F4-36F2EB1F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71" y="4321981"/>
            <a:ext cx="1164057" cy="12759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9854B7-F917-4F75-C1AF-F5B04209DA94}"/>
              </a:ext>
            </a:extLst>
          </p:cNvPr>
          <p:cNvSpPr txBox="1"/>
          <p:nvPr/>
        </p:nvSpPr>
        <p:spPr>
          <a:xfrm>
            <a:off x="0" y="1470856"/>
            <a:ext cx="116157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Ngoan -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786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12" y="38018"/>
            <a:ext cx="10587981" cy="621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3547" y="2368524"/>
            <a:ext cx="4584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KHỞI ĐỘNG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27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0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2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+ 6 =</a:t>
            </a:r>
            <a:endParaRPr lang="en-US" sz="44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5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+ 5 = </a:t>
            </a:r>
            <a:endParaRPr lang="en-US" sz="44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0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2219" y="3472042"/>
            <a:ext cx="611341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BÀI 15</a:t>
            </a:r>
          </a:p>
          <a:p>
            <a:pPr algn="ctr"/>
            <a:r>
              <a:rPr lang="en-US" sz="4800" b="1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KI - </a:t>
            </a:r>
            <a:r>
              <a:rPr lang="en-US" sz="4800" b="1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LÔ – GAM</a:t>
            </a:r>
          </a:p>
          <a:p>
            <a:pPr algn="ctr"/>
            <a:r>
              <a:rPr lang="en-US" sz="4800" b="1" dirty="0" err="1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Tiết</a:t>
            </a:r>
            <a:r>
              <a:rPr lang="en-US" sz="4800" b="1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 1</a:t>
            </a:r>
          </a:p>
          <a:p>
            <a:pPr algn="ctr"/>
            <a:r>
              <a:rPr lang="en-US" sz="4400" b="1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latin typeface="UTM Cookies"/>
              </a:rPr>
              <a:t>NẶNG HƠN,NHẸ HƠN </a:t>
            </a:r>
            <a:endParaRPr lang="en-US" sz="4400" b="1" dirty="0">
              <a:ln>
                <a:solidFill>
                  <a:srgbClr val="4F81BD">
                    <a:lumMod val="50000"/>
                  </a:srgbClr>
                </a:solidFill>
              </a:ln>
              <a:solidFill>
                <a:srgbClr val="FF0000"/>
              </a:solidFill>
              <a:latin typeface="UTM Cookie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491639" y="219161"/>
            <a:ext cx="2234145" cy="1583877"/>
            <a:chOff x="1568392" y="609638"/>
            <a:chExt cx="2190751" cy="11711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68392" y="609638"/>
              <a:ext cx="2190751" cy="1027995"/>
              <a:chOff x="1550048" y="1136894"/>
              <a:chExt cx="1285462" cy="1917072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50048" y="1225166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90531" y="1136894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703540"/>
              <a:ext cx="19720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UTM Cookies"/>
                </a:rPr>
                <a:t>CHỦ ĐỀ </a:t>
              </a:r>
              <a:endParaRPr lang="en-US" sz="3200" dirty="0" smtClean="0">
                <a:solidFill>
                  <a:srgbClr val="002060"/>
                </a:solidFill>
                <a:latin typeface="UTM Cookies"/>
              </a:endParaRPr>
            </a:p>
            <a:p>
              <a:pPr algn="ctr"/>
              <a:r>
                <a:rPr lang="en-US" sz="3200" dirty="0" smtClean="0">
                  <a:solidFill>
                    <a:srgbClr val="002060"/>
                  </a:solidFill>
                  <a:latin typeface="UTM Cookies"/>
                </a:rPr>
                <a:t>3</a:t>
              </a:r>
              <a:endParaRPr lang="vi-VN" sz="3200" dirty="0">
                <a:solidFill>
                  <a:srgbClr val="002060"/>
                </a:solidFill>
                <a:latin typeface="UTM Cookie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922219" y="1940193"/>
            <a:ext cx="6434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UTM Cookies"/>
              </a:rPr>
              <a:t>LÀM QUEN </a:t>
            </a:r>
            <a:r>
              <a:rPr lang="en-US" sz="3600" b="1" dirty="0" smtClean="0">
                <a:solidFill>
                  <a:srgbClr val="FFFF00"/>
                </a:solidFill>
                <a:latin typeface="UTM Cookies"/>
              </a:rPr>
              <a:t>VỚI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UTM Cookies"/>
              </a:rPr>
              <a:t>KHỐI </a:t>
            </a:r>
            <a:r>
              <a:rPr lang="en-US" sz="3600" b="1" dirty="0">
                <a:solidFill>
                  <a:srgbClr val="FFFF00"/>
                </a:solidFill>
                <a:latin typeface="UTM Cookies"/>
              </a:rPr>
              <a:t>LƯỢNG, DUNG TÍCH</a:t>
            </a:r>
            <a:endParaRPr lang="vi-VN" sz="3600" b="1" dirty="0">
              <a:solidFill>
                <a:srgbClr val="FFFF00"/>
              </a:solidFill>
              <a:latin typeface="UTM Cookie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27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5.Kilogam[20210606165332988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4764</TotalTime>
  <Words>326</Words>
  <Application>Microsoft Office PowerPoint</Application>
  <PresentationFormat>Widescreen</PresentationFormat>
  <Paragraphs>81</Paragraphs>
  <Slides>17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UTM Cookies</vt:lpstr>
      <vt:lpstr>Wingdings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436</cp:revision>
  <dcterms:created xsi:type="dcterms:W3CDTF">2021-06-02T01:34:28Z</dcterms:created>
  <dcterms:modified xsi:type="dcterms:W3CDTF">2025-10-29T03:16:08Z</dcterms:modified>
</cp:coreProperties>
</file>