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20" r:id="rId6"/>
    <p:sldMasterId id="2147483760" r:id="rId7"/>
  </p:sldMasterIdLst>
  <p:sldIdLst>
    <p:sldId id="274" r:id="rId8"/>
    <p:sldId id="273" r:id="rId9"/>
    <p:sldId id="257" r:id="rId10"/>
    <p:sldId id="283" r:id="rId11"/>
    <p:sldId id="258" r:id="rId12"/>
    <p:sldId id="260" r:id="rId13"/>
    <p:sldId id="288" r:id="rId14"/>
    <p:sldId id="286" r:id="rId15"/>
    <p:sldId id="287" r:id="rId16"/>
    <p:sldId id="262" r:id="rId17"/>
    <p:sldId id="263" r:id="rId18"/>
    <p:sldId id="264" r:id="rId19"/>
    <p:sldId id="265" r:id="rId20"/>
    <p:sldId id="266" r:id="rId21"/>
    <p:sldId id="267" r:id="rId22"/>
    <p:sldId id="268" r:id="rId23"/>
    <p:sldId id="270"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660"/>
  </p:normalViewPr>
  <p:slideViewPr>
    <p:cSldViewPr snapToGrid="0">
      <p:cViewPr varScale="1">
        <p:scale>
          <a:sx n="85" d="100"/>
          <a:sy n="85" d="100"/>
        </p:scale>
        <p:origin x="18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8BB809-5200-4CE0-A423-47F67EE0836D}"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563A6-7BA1-4C73-B8A9-522A275BBA43}" type="slidenum">
              <a:rPr lang="en-US" smtClean="0"/>
              <a:t>‹#›</a:t>
            </a:fld>
            <a:endParaRPr lang="en-US"/>
          </a:p>
        </p:txBody>
      </p:sp>
    </p:spTree>
    <p:extLst>
      <p:ext uri="{BB962C8B-B14F-4D97-AF65-F5344CB8AC3E}">
        <p14:creationId xmlns:p14="http://schemas.microsoft.com/office/powerpoint/2010/main" val="321550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8BB809-5200-4CE0-A423-47F67EE0836D}"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563A6-7BA1-4C73-B8A9-522A275BBA43}" type="slidenum">
              <a:rPr lang="en-US" smtClean="0"/>
              <a:t>‹#›</a:t>
            </a:fld>
            <a:endParaRPr lang="en-US"/>
          </a:p>
        </p:txBody>
      </p:sp>
    </p:spTree>
    <p:extLst>
      <p:ext uri="{BB962C8B-B14F-4D97-AF65-F5344CB8AC3E}">
        <p14:creationId xmlns:p14="http://schemas.microsoft.com/office/powerpoint/2010/main" val="2678001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8BB809-5200-4CE0-A423-47F67EE0836D}"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563A6-7BA1-4C73-B8A9-522A275BBA43}" type="slidenum">
              <a:rPr lang="en-US" smtClean="0"/>
              <a:t>‹#›</a:t>
            </a:fld>
            <a:endParaRPr lang="en-US"/>
          </a:p>
        </p:txBody>
      </p:sp>
    </p:spTree>
    <p:extLst>
      <p:ext uri="{BB962C8B-B14F-4D97-AF65-F5344CB8AC3E}">
        <p14:creationId xmlns:p14="http://schemas.microsoft.com/office/powerpoint/2010/main" val="547447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FEB01423-D198-4896-B996-AF6CD71AA325}"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442850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609600" y="1600200"/>
            <a:ext cx="10972800" cy="45255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F100BA3F-51CF-473C-BBC7-9F80CB3FD932}"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963595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a:prstGeom prst="rect">
            <a:avLst/>
          </a:prstGeo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a:prstGeom prst="rect">
            <a:avLst/>
          </a:prstGeo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E5E9DFC9-E0D6-4E70-95EC-EE956DA6257B}"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695450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Footer Placeholder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7" name="Slide Number Placeholder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5EEE0E17-1536-48C6-87E3-A861F0C00F04}"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1120259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8"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9"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8830A47B-B3AA-4408-B89E-78641CC5715A}"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4016797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4"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58D8FA65-B14B-4883-88C7-F7A3A55E9A2F}"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887323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533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Date Placeholder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Footer Placeholder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7" name="Slide Number Placeholder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0C99C05A-73D7-488D-87AE-9FA1D515BA90}"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3914671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8BB809-5200-4CE0-A423-47F67EE0836D}"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563A6-7BA1-4C73-B8A9-522A275BBA43}" type="slidenum">
              <a:rPr lang="en-US" smtClean="0"/>
              <a:t>‹#›</a:t>
            </a:fld>
            <a:endParaRPr lang="en-US"/>
          </a:p>
        </p:txBody>
      </p:sp>
    </p:spTree>
    <p:extLst>
      <p:ext uri="{BB962C8B-B14F-4D97-AF65-F5344CB8AC3E}">
        <p14:creationId xmlns:p14="http://schemas.microsoft.com/office/powerpoint/2010/main" val="2596401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a:prstGeom prst="rect">
            <a:avLst/>
          </a:prstGeo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a:prstGeom prst="rect">
            <a:avLst/>
          </a:prstGeo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Date Placeholder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Footer Placeholder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7" name="Slide Number Placeholder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72090DF4-68DF-4AAF-98F9-EB3836BAB8B4}"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1135610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609600" y="1600200"/>
            <a:ext cx="10972800" cy="452556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29D28DD1-89CB-4A9B-8160-1008CEEB8C29}"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116103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774A9502-423E-4957-ACD4-EFEAFA456813}"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1975232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FEB01423-D198-4896-B996-AF6CD71AA325}"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3662220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609600" y="1600200"/>
            <a:ext cx="10972800" cy="45255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F100BA3F-51CF-473C-BBC7-9F80CB3FD932}"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4249272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a:prstGeom prst="rect">
            <a:avLst/>
          </a:prstGeo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a:prstGeom prst="rect">
            <a:avLst/>
          </a:prstGeo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E5E9DFC9-E0D6-4E70-95EC-EE956DA6257B}"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340727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Footer Placeholder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7" name="Slide Number Placeholder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5EEE0E17-1536-48C6-87E3-A861F0C00F04}"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2592666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8"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9"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8830A47B-B3AA-4408-B89E-78641CC5715A}"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732042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4"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58D8FA65-B14B-4883-88C7-F7A3A55E9A2F}"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2067638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56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F8BB809-5200-4CE0-A423-47F67EE0836D}"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9563A6-7BA1-4C73-B8A9-522A275BBA43}" type="slidenum">
              <a:rPr lang="en-US" smtClean="0"/>
              <a:t>‹#›</a:t>
            </a:fld>
            <a:endParaRPr lang="en-US"/>
          </a:p>
        </p:txBody>
      </p:sp>
    </p:spTree>
    <p:extLst>
      <p:ext uri="{BB962C8B-B14F-4D97-AF65-F5344CB8AC3E}">
        <p14:creationId xmlns:p14="http://schemas.microsoft.com/office/powerpoint/2010/main" val="2618389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Date Placeholder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Footer Placeholder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7" name="Slide Number Placeholder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0C99C05A-73D7-488D-87AE-9FA1D515BA90}"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430700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a:prstGeom prst="rect">
            <a:avLst/>
          </a:prstGeo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a:prstGeom prst="rect">
            <a:avLst/>
          </a:prstGeo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Date Placeholder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Footer Placeholder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7" name="Slide Number Placeholder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72090DF4-68DF-4AAF-98F9-EB3836BAB8B4}"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143005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609600" y="1600200"/>
            <a:ext cx="10972800" cy="452556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29D28DD1-89CB-4A9B-8160-1008CEEB8C29}"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1376356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774A9502-423E-4957-ACD4-EFEAFA456813}"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1869637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FEB01423-D198-4896-B996-AF6CD71AA325}"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785010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609600" y="1600200"/>
            <a:ext cx="10972800" cy="45255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F100BA3F-51CF-473C-BBC7-9F80CB3FD932}"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4228486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a:prstGeom prst="rect">
            <a:avLst/>
          </a:prstGeo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a:prstGeom prst="rect">
            <a:avLst/>
          </a:prstGeo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E5E9DFC9-E0D6-4E70-95EC-EE956DA6257B}"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761326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Footer Placeholder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7" name="Slide Number Placeholder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5EEE0E17-1536-48C6-87E3-A861F0C00F04}"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1144717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8"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9"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8830A47B-B3AA-4408-B89E-78641CC5715A}"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3628456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4"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58D8FA65-B14B-4883-88C7-F7A3A55E9A2F}"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2089534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8BB809-5200-4CE0-A423-47F67EE0836D}"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563A6-7BA1-4C73-B8A9-522A275BBA43}" type="slidenum">
              <a:rPr lang="en-US" smtClean="0"/>
              <a:t>‹#›</a:t>
            </a:fld>
            <a:endParaRPr lang="en-US"/>
          </a:p>
        </p:txBody>
      </p:sp>
    </p:spTree>
    <p:extLst>
      <p:ext uri="{BB962C8B-B14F-4D97-AF65-F5344CB8AC3E}">
        <p14:creationId xmlns:p14="http://schemas.microsoft.com/office/powerpoint/2010/main" val="744046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570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Date Placeholder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Footer Placeholder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7" name="Slide Number Placeholder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0C99C05A-73D7-488D-87AE-9FA1D515BA90}"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855362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a:prstGeom prst="rect">
            <a:avLst/>
          </a:prstGeo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a:prstGeom prst="rect">
            <a:avLst/>
          </a:prstGeo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Date Placeholder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Footer Placeholder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7" name="Slide Number Placeholder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72090DF4-68DF-4AAF-98F9-EB3836BAB8B4}"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1187317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609600" y="1600200"/>
            <a:ext cx="10972800" cy="452556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29D28DD1-89CB-4A9B-8160-1008CEEB8C29}"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21786616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774A9502-423E-4957-ACD4-EFEAFA456813}"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4468922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FEB01423-D198-4896-B996-AF6CD71AA325}"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1550122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609600" y="1600200"/>
            <a:ext cx="10972800" cy="45255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F100BA3F-51CF-473C-BBC7-9F80CB3FD932}"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4063654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a:prstGeom prst="rect">
            <a:avLst/>
          </a:prstGeo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a:prstGeom prst="rect">
            <a:avLst/>
          </a:prstGeo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E5E9DFC9-E0D6-4E70-95EC-EE956DA6257B}"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3522140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Footer Placeholder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7" name="Slide Number Placeholder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5EEE0E17-1536-48C6-87E3-A861F0C00F04}"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22284462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8"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9"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8830A47B-B3AA-4408-B89E-78641CC5715A}"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2061278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8BB809-5200-4CE0-A423-47F67EE0836D}" type="datetimeFigureOut">
              <a:rPr lang="en-US" smtClean="0"/>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9563A6-7BA1-4C73-B8A9-522A275BBA43}" type="slidenum">
              <a:rPr lang="en-US" smtClean="0"/>
              <a:t>‹#›</a:t>
            </a:fld>
            <a:endParaRPr lang="en-US"/>
          </a:p>
        </p:txBody>
      </p:sp>
    </p:spTree>
    <p:extLst>
      <p:ext uri="{BB962C8B-B14F-4D97-AF65-F5344CB8AC3E}">
        <p14:creationId xmlns:p14="http://schemas.microsoft.com/office/powerpoint/2010/main" val="1876769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4"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58D8FA65-B14B-4883-88C7-F7A3A55E9A2F}"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2129988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4985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Date Placeholder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Footer Placeholder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7" name="Slide Number Placeholder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0C99C05A-73D7-488D-87AE-9FA1D515BA90}"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30603825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a:prstGeom prst="rect">
            <a:avLst/>
          </a:prstGeo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a:prstGeom prst="rect">
            <a:avLst/>
          </a:prstGeo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Date Placeholder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Footer Placeholder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7" name="Slide Number Placeholder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72090DF4-68DF-4AAF-98F9-EB3836BAB8B4}"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1747359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035"/>
            <a:ext cx="10972800" cy="1143000"/>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609600" y="1600200"/>
            <a:ext cx="10972800" cy="452556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29D28DD1-89CB-4A9B-8160-1008CEEB8C29}"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3044428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xfrm>
            <a:off x="609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5" name="Rectangle 5"/>
          <p:cNvSpPr>
            <a:spLocks noGrp="1" noChangeArrowheads="1"/>
          </p:cNvSpPr>
          <p:nvPr>
            <p:ph type="ftr" sz="quarter" idx="11"/>
          </p:nvPr>
        </p:nvSpPr>
        <p:spPr>
          <a:xfrm>
            <a:off x="4165601" y="6244829"/>
            <a:ext cx="3860800" cy="476250"/>
          </a:xfrm>
          <a:prstGeom prst="rect">
            <a:avLst/>
          </a:prstGeom>
          <a:ln/>
        </p:spPr>
        <p:txBody>
          <a:bodyPr/>
          <a:lstStyle>
            <a:lvl1pPr>
              <a:defRPr/>
            </a:lvl1pPr>
          </a:lstStyle>
          <a:p>
            <a:pPr defTabSz="684886" eaLnBrk="0" fontAlgn="base" hangingPunct="0">
              <a:spcBef>
                <a:spcPct val="0"/>
              </a:spcBef>
              <a:spcAft>
                <a:spcPct val="0"/>
              </a:spcAft>
              <a:defRPr/>
            </a:pPr>
            <a:endParaRPr lang="en-US" sz="1348">
              <a:solidFill>
                <a:srgbClr val="000000"/>
              </a:solidFill>
            </a:endParaRPr>
          </a:p>
        </p:txBody>
      </p:sp>
      <p:sp>
        <p:nvSpPr>
          <p:cNvPr id="6" name="Rectangle 6"/>
          <p:cNvSpPr>
            <a:spLocks noGrp="1" noChangeArrowheads="1"/>
          </p:cNvSpPr>
          <p:nvPr>
            <p:ph type="sldNum" sz="quarter" idx="12"/>
          </p:nvPr>
        </p:nvSpPr>
        <p:spPr>
          <a:xfrm>
            <a:off x="8737600" y="6244829"/>
            <a:ext cx="2844800" cy="476250"/>
          </a:xfrm>
          <a:prstGeom prst="rect">
            <a:avLst/>
          </a:prstGeom>
          <a:ln/>
        </p:spPr>
        <p:txBody>
          <a:bodyPr/>
          <a:lstStyle>
            <a:lvl1pPr>
              <a:defRPr/>
            </a:lvl1pPr>
          </a:lstStyle>
          <a:p>
            <a:pPr defTabSz="684886" eaLnBrk="0" fontAlgn="base" hangingPunct="0">
              <a:spcBef>
                <a:spcPct val="0"/>
              </a:spcBef>
              <a:spcAft>
                <a:spcPct val="0"/>
              </a:spcAft>
              <a:defRPr/>
            </a:pPr>
            <a:fld id="{774A9502-423E-4957-ACD4-EFEAFA456813}" type="slidenum">
              <a:rPr lang="en-US" altLang="en-US" sz="1348" smtClean="0">
                <a:solidFill>
                  <a:srgbClr val="000000"/>
                </a:solidFill>
              </a:rPr>
              <a:pPr defTabSz="684886" eaLnBrk="0" fontAlgn="base" hangingPunct="0">
                <a:spcBef>
                  <a:spcPct val="0"/>
                </a:spcBef>
                <a:spcAft>
                  <a:spcPct val="0"/>
                </a:spcAft>
                <a:defRPr/>
              </a:pPr>
              <a:t>‹#›</a:t>
            </a:fld>
            <a:endParaRPr lang="en-US" altLang="en-US" sz="1348">
              <a:solidFill>
                <a:srgbClr val="000000"/>
              </a:solidFill>
            </a:endParaRPr>
          </a:p>
        </p:txBody>
      </p:sp>
    </p:spTree>
    <p:extLst>
      <p:ext uri="{BB962C8B-B14F-4D97-AF65-F5344CB8AC3E}">
        <p14:creationId xmlns:p14="http://schemas.microsoft.com/office/powerpoint/2010/main" val="4143318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541" indent="0" algn="ctr">
              <a:buNone/>
              <a:defRPr>
                <a:solidFill>
                  <a:schemeClr val="tx1">
                    <a:tint val="75000"/>
                  </a:schemeClr>
                </a:solidFill>
              </a:defRPr>
            </a:lvl2pPr>
            <a:lvl3pPr marL="1087079" indent="0" algn="ctr">
              <a:buNone/>
              <a:defRPr>
                <a:solidFill>
                  <a:schemeClr val="tx1">
                    <a:tint val="75000"/>
                  </a:schemeClr>
                </a:solidFill>
              </a:defRPr>
            </a:lvl3pPr>
            <a:lvl4pPr marL="1630618" indent="0" algn="ctr">
              <a:buNone/>
              <a:defRPr>
                <a:solidFill>
                  <a:schemeClr val="tx1">
                    <a:tint val="75000"/>
                  </a:schemeClr>
                </a:solidFill>
              </a:defRPr>
            </a:lvl4pPr>
            <a:lvl5pPr marL="2174159" indent="0" algn="ctr">
              <a:buNone/>
              <a:defRPr>
                <a:solidFill>
                  <a:schemeClr val="tx1">
                    <a:tint val="75000"/>
                  </a:schemeClr>
                </a:solidFill>
              </a:defRPr>
            </a:lvl5pPr>
            <a:lvl6pPr marL="2717696" indent="0" algn="ctr">
              <a:buNone/>
              <a:defRPr>
                <a:solidFill>
                  <a:schemeClr val="tx1">
                    <a:tint val="75000"/>
                  </a:schemeClr>
                </a:solidFill>
              </a:defRPr>
            </a:lvl6pPr>
            <a:lvl7pPr marL="3261237" indent="0" algn="ctr">
              <a:buNone/>
              <a:defRPr>
                <a:solidFill>
                  <a:schemeClr val="tx1">
                    <a:tint val="75000"/>
                  </a:schemeClr>
                </a:solidFill>
              </a:defRPr>
            </a:lvl7pPr>
            <a:lvl8pPr marL="3804775" indent="0" algn="ctr">
              <a:buNone/>
              <a:defRPr>
                <a:solidFill>
                  <a:schemeClr val="tx1">
                    <a:tint val="75000"/>
                  </a:schemeClr>
                </a:solidFill>
              </a:defRPr>
            </a:lvl8pPr>
            <a:lvl9pPr marL="43483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1D8BD707-D9CF-40AE-B4C6-C98DA3205C09}" type="datetimeFigureOut">
              <a:rPr lang="en-US" smtClean="0">
                <a:solidFill>
                  <a:prstClr val="black">
                    <a:tint val="75000"/>
                  </a:prstClr>
                </a:solidFill>
                <a:latin typeface="Arial" charset="0"/>
              </a:rPr>
              <a:pPr defTabSz="684886" eaLnBrk="0" fontAlgn="base" hangingPunct="0">
                <a:spcBef>
                  <a:spcPct val="0"/>
                </a:spcBef>
                <a:spcAft>
                  <a:spcPct val="0"/>
                </a:spcAft>
              </a:pPr>
              <a:t>3/27/2025</a:t>
            </a:fld>
            <a:endParaRPr lang="en-US">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B6F15528-21DE-4FAA-801E-634DDDAF4B2B}"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438456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1D8BD707-D9CF-40AE-B4C6-C98DA3205C09}" type="datetimeFigureOut">
              <a:rPr lang="en-US" smtClean="0">
                <a:solidFill>
                  <a:prstClr val="black">
                    <a:tint val="75000"/>
                  </a:prstClr>
                </a:solidFill>
                <a:latin typeface="Arial" charset="0"/>
              </a:rPr>
              <a:pPr defTabSz="684886" eaLnBrk="0" fontAlgn="base" hangingPunct="0">
                <a:spcBef>
                  <a:spcPct val="0"/>
                </a:spcBef>
                <a:spcAft>
                  <a:spcPct val="0"/>
                </a:spcAft>
              </a:pPr>
              <a:t>3/27/2025</a:t>
            </a:fld>
            <a:endParaRPr lang="en-US">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B6F15528-21DE-4FAA-801E-634DDDAF4B2B}"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5600600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397">
                <a:solidFill>
                  <a:schemeClr val="tx1">
                    <a:tint val="75000"/>
                  </a:schemeClr>
                </a:solidFill>
              </a:defRPr>
            </a:lvl1pPr>
            <a:lvl2pPr marL="543541" indent="0">
              <a:buNone/>
              <a:defRPr sz="2172">
                <a:solidFill>
                  <a:schemeClr val="tx1">
                    <a:tint val="75000"/>
                  </a:schemeClr>
                </a:solidFill>
              </a:defRPr>
            </a:lvl2pPr>
            <a:lvl3pPr marL="1087079" indent="0">
              <a:buNone/>
              <a:defRPr sz="1873">
                <a:solidFill>
                  <a:schemeClr val="tx1">
                    <a:tint val="75000"/>
                  </a:schemeClr>
                </a:solidFill>
              </a:defRPr>
            </a:lvl3pPr>
            <a:lvl4pPr marL="1630618" indent="0">
              <a:buNone/>
              <a:defRPr sz="1648">
                <a:solidFill>
                  <a:schemeClr val="tx1">
                    <a:tint val="75000"/>
                  </a:schemeClr>
                </a:solidFill>
              </a:defRPr>
            </a:lvl4pPr>
            <a:lvl5pPr marL="2174159" indent="0">
              <a:buNone/>
              <a:defRPr sz="1648">
                <a:solidFill>
                  <a:schemeClr val="tx1">
                    <a:tint val="75000"/>
                  </a:schemeClr>
                </a:solidFill>
              </a:defRPr>
            </a:lvl5pPr>
            <a:lvl6pPr marL="2717696" indent="0">
              <a:buNone/>
              <a:defRPr sz="1648">
                <a:solidFill>
                  <a:schemeClr val="tx1">
                    <a:tint val="75000"/>
                  </a:schemeClr>
                </a:solidFill>
              </a:defRPr>
            </a:lvl6pPr>
            <a:lvl7pPr marL="3261237" indent="0">
              <a:buNone/>
              <a:defRPr sz="1648">
                <a:solidFill>
                  <a:schemeClr val="tx1">
                    <a:tint val="75000"/>
                  </a:schemeClr>
                </a:solidFill>
              </a:defRPr>
            </a:lvl7pPr>
            <a:lvl8pPr marL="3804775" indent="0">
              <a:buNone/>
              <a:defRPr sz="1648">
                <a:solidFill>
                  <a:schemeClr val="tx1">
                    <a:tint val="75000"/>
                  </a:schemeClr>
                </a:solidFill>
              </a:defRPr>
            </a:lvl8pPr>
            <a:lvl9pPr marL="4348317" indent="0">
              <a:buNone/>
              <a:defRPr sz="164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1D8BD707-D9CF-40AE-B4C6-C98DA3205C09}" type="datetimeFigureOut">
              <a:rPr lang="en-US" smtClean="0">
                <a:solidFill>
                  <a:prstClr val="black">
                    <a:tint val="75000"/>
                  </a:prstClr>
                </a:solidFill>
                <a:latin typeface="Arial" charset="0"/>
              </a:rPr>
              <a:pPr defTabSz="684886" eaLnBrk="0" fontAlgn="base" hangingPunct="0">
                <a:spcBef>
                  <a:spcPct val="0"/>
                </a:spcBef>
                <a:spcAft>
                  <a:spcPct val="0"/>
                </a:spcAft>
              </a:pPr>
              <a:t>3/27/2025</a:t>
            </a:fld>
            <a:endParaRPr lang="en-US">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B6F15528-21DE-4FAA-801E-634DDDAF4B2B}"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88906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85854"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951640"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4886" eaLnBrk="0" fontAlgn="base" hangingPunct="0">
              <a:spcBef>
                <a:spcPct val="0"/>
              </a:spcBef>
              <a:spcAft>
                <a:spcPct val="0"/>
              </a:spcAft>
            </a:pPr>
            <a:fld id="{1D8BD707-D9CF-40AE-B4C6-C98DA3205C09}" type="datetimeFigureOut">
              <a:rPr lang="en-US" smtClean="0">
                <a:solidFill>
                  <a:prstClr val="black">
                    <a:tint val="75000"/>
                  </a:prstClr>
                </a:solidFill>
                <a:latin typeface="Arial" charset="0"/>
              </a:rPr>
              <a:pPr defTabSz="684886" eaLnBrk="0" fontAlgn="base" hangingPunct="0">
                <a:spcBef>
                  <a:spcPct val="0"/>
                </a:spcBef>
                <a:spcAft>
                  <a:spcPct val="0"/>
                </a:spcAft>
              </a:pPr>
              <a:t>3/27/2025</a:t>
            </a:fld>
            <a:endParaRPr lang="en-US">
              <a:solidFill>
                <a:prstClr val="black">
                  <a:tint val="75000"/>
                </a:prstClr>
              </a:solidFill>
              <a:latin typeface="Arial" charset="0"/>
            </a:endParaRPr>
          </a:p>
        </p:txBody>
      </p:sp>
      <p:sp>
        <p:nvSpPr>
          <p:cNvPr id="6" name="Footer Placeholder 5"/>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7" name="Slide Number Placeholder 6"/>
          <p:cNvSpPr>
            <a:spLocks noGrp="1"/>
          </p:cNvSpPr>
          <p:nvPr>
            <p:ph type="sldNum" sz="quarter" idx="12"/>
          </p:nvPr>
        </p:nvSpPr>
        <p:spPr/>
        <p:txBody>
          <a:bodyPr/>
          <a:lstStyle/>
          <a:p>
            <a:pPr defTabSz="684886" eaLnBrk="0" fontAlgn="base" hangingPunct="0">
              <a:spcBef>
                <a:spcPct val="0"/>
              </a:spcBef>
              <a:spcAft>
                <a:spcPct val="0"/>
              </a:spcAft>
            </a:pPr>
            <a:fld id="{B6F15528-21DE-4FAA-801E-634DDDAF4B2B}"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444456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8BB809-5200-4CE0-A423-47F67EE0836D}" type="datetimeFigureOut">
              <a:rPr lang="en-US" smtClean="0"/>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9563A6-7BA1-4C73-B8A9-522A275BBA43}" type="slidenum">
              <a:rPr lang="en-US" smtClean="0"/>
              <a:t>‹#›</a:t>
            </a:fld>
            <a:endParaRPr lang="en-US"/>
          </a:p>
        </p:txBody>
      </p:sp>
    </p:spTree>
    <p:extLst>
      <p:ext uri="{BB962C8B-B14F-4D97-AF65-F5344CB8AC3E}">
        <p14:creationId xmlns:p14="http://schemas.microsoft.com/office/powerpoint/2010/main" val="30140050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541" indent="0">
              <a:buNone/>
              <a:defRPr sz="2397" b="1"/>
            </a:lvl2pPr>
            <a:lvl3pPr marL="1087079" indent="0">
              <a:buNone/>
              <a:defRPr sz="2172" b="1"/>
            </a:lvl3pPr>
            <a:lvl4pPr marL="1630618" indent="0">
              <a:buNone/>
              <a:defRPr sz="1873" b="1"/>
            </a:lvl4pPr>
            <a:lvl5pPr marL="2174159" indent="0">
              <a:buNone/>
              <a:defRPr sz="1873" b="1"/>
            </a:lvl5pPr>
            <a:lvl6pPr marL="2717696" indent="0">
              <a:buNone/>
              <a:defRPr sz="1873" b="1"/>
            </a:lvl6pPr>
            <a:lvl7pPr marL="3261237" indent="0">
              <a:buNone/>
              <a:defRPr sz="1873" b="1"/>
            </a:lvl7pPr>
            <a:lvl8pPr marL="3804775" indent="0">
              <a:buNone/>
              <a:defRPr sz="1873" b="1"/>
            </a:lvl8pPr>
            <a:lvl9pPr marL="4348317" indent="0">
              <a:buNone/>
              <a:defRPr sz="1873"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1" y="1535113"/>
            <a:ext cx="5389033" cy="639762"/>
          </a:xfrm>
        </p:spPr>
        <p:txBody>
          <a:bodyPr anchor="b"/>
          <a:lstStyle>
            <a:lvl1pPr marL="0" indent="0">
              <a:buNone/>
              <a:defRPr sz="2846" b="1"/>
            </a:lvl1pPr>
            <a:lvl2pPr marL="543541" indent="0">
              <a:buNone/>
              <a:defRPr sz="2397" b="1"/>
            </a:lvl2pPr>
            <a:lvl3pPr marL="1087079" indent="0">
              <a:buNone/>
              <a:defRPr sz="2172" b="1"/>
            </a:lvl3pPr>
            <a:lvl4pPr marL="1630618" indent="0">
              <a:buNone/>
              <a:defRPr sz="1873" b="1"/>
            </a:lvl4pPr>
            <a:lvl5pPr marL="2174159" indent="0">
              <a:buNone/>
              <a:defRPr sz="1873" b="1"/>
            </a:lvl5pPr>
            <a:lvl6pPr marL="2717696" indent="0">
              <a:buNone/>
              <a:defRPr sz="1873" b="1"/>
            </a:lvl6pPr>
            <a:lvl7pPr marL="3261237" indent="0">
              <a:buNone/>
              <a:defRPr sz="1873" b="1"/>
            </a:lvl7pPr>
            <a:lvl8pPr marL="3804775" indent="0">
              <a:buNone/>
              <a:defRPr sz="1873" b="1"/>
            </a:lvl8pPr>
            <a:lvl9pPr marL="4348317" indent="0">
              <a:buNone/>
              <a:defRPr sz="1873" b="1"/>
            </a:lvl9pPr>
          </a:lstStyle>
          <a:p>
            <a:pPr lvl="0"/>
            <a:r>
              <a:rPr lang="en-US" smtClean="0"/>
              <a:t>Click to edit Master text styles</a:t>
            </a:r>
          </a:p>
        </p:txBody>
      </p:sp>
      <p:sp>
        <p:nvSpPr>
          <p:cNvPr id="6" name="Content Placeholder 5"/>
          <p:cNvSpPr>
            <a:spLocks noGrp="1"/>
          </p:cNvSpPr>
          <p:nvPr>
            <p:ph sz="quarter" idx="4"/>
          </p:nvPr>
        </p:nvSpPr>
        <p:spPr>
          <a:xfrm>
            <a:off x="6193371"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4886" eaLnBrk="0" fontAlgn="base" hangingPunct="0">
              <a:spcBef>
                <a:spcPct val="0"/>
              </a:spcBef>
              <a:spcAft>
                <a:spcPct val="0"/>
              </a:spcAft>
            </a:pPr>
            <a:fld id="{1D8BD707-D9CF-40AE-B4C6-C98DA3205C09}" type="datetimeFigureOut">
              <a:rPr lang="en-US" smtClean="0">
                <a:solidFill>
                  <a:prstClr val="black">
                    <a:tint val="75000"/>
                  </a:prstClr>
                </a:solidFill>
                <a:latin typeface="Arial" charset="0"/>
              </a:rPr>
              <a:pPr defTabSz="684886" eaLnBrk="0" fontAlgn="base" hangingPunct="0">
                <a:spcBef>
                  <a:spcPct val="0"/>
                </a:spcBef>
                <a:spcAft>
                  <a:spcPct val="0"/>
                </a:spcAft>
              </a:pPr>
              <a:t>3/27/2025</a:t>
            </a:fld>
            <a:endParaRPr lang="en-US">
              <a:solidFill>
                <a:prstClr val="black">
                  <a:tint val="75000"/>
                </a:prstClr>
              </a:solidFill>
              <a:latin typeface="Arial" charset="0"/>
            </a:endParaRPr>
          </a:p>
        </p:txBody>
      </p:sp>
      <p:sp>
        <p:nvSpPr>
          <p:cNvPr id="8" name="Footer Placeholder 7"/>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9" name="Slide Number Placeholder 8"/>
          <p:cNvSpPr>
            <a:spLocks noGrp="1"/>
          </p:cNvSpPr>
          <p:nvPr>
            <p:ph type="sldNum" sz="quarter" idx="12"/>
          </p:nvPr>
        </p:nvSpPr>
        <p:spPr/>
        <p:txBody>
          <a:bodyPr/>
          <a:lstStyle/>
          <a:p>
            <a:pPr defTabSz="684886" eaLnBrk="0" fontAlgn="base" hangingPunct="0">
              <a:spcBef>
                <a:spcPct val="0"/>
              </a:spcBef>
              <a:spcAft>
                <a:spcPct val="0"/>
              </a:spcAft>
            </a:pPr>
            <a:fld id="{B6F15528-21DE-4FAA-801E-634DDDAF4B2B}"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3961686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4886" eaLnBrk="0" fontAlgn="base" hangingPunct="0">
              <a:spcBef>
                <a:spcPct val="0"/>
              </a:spcBef>
              <a:spcAft>
                <a:spcPct val="0"/>
              </a:spcAft>
            </a:pPr>
            <a:fld id="{1D8BD707-D9CF-40AE-B4C6-C98DA3205C09}" type="datetimeFigureOut">
              <a:rPr lang="en-US" smtClean="0">
                <a:solidFill>
                  <a:prstClr val="black">
                    <a:tint val="75000"/>
                  </a:prstClr>
                </a:solidFill>
                <a:latin typeface="Arial" charset="0"/>
              </a:rPr>
              <a:pPr defTabSz="684886" eaLnBrk="0" fontAlgn="base" hangingPunct="0">
                <a:spcBef>
                  <a:spcPct val="0"/>
                </a:spcBef>
                <a:spcAft>
                  <a:spcPct val="0"/>
                </a:spcAft>
              </a:pPr>
              <a:t>3/27/2025</a:t>
            </a:fld>
            <a:endParaRPr lang="en-US">
              <a:solidFill>
                <a:prstClr val="black">
                  <a:tint val="75000"/>
                </a:prstClr>
              </a:solidFill>
              <a:latin typeface="Arial" charset="0"/>
            </a:endParaRPr>
          </a:p>
        </p:txBody>
      </p:sp>
      <p:sp>
        <p:nvSpPr>
          <p:cNvPr id="4" name="Footer Placeholder 3"/>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5" name="Slide Number Placeholder 4"/>
          <p:cNvSpPr>
            <a:spLocks noGrp="1"/>
          </p:cNvSpPr>
          <p:nvPr>
            <p:ph type="sldNum" sz="quarter" idx="12"/>
          </p:nvPr>
        </p:nvSpPr>
        <p:spPr/>
        <p:txBody>
          <a:bodyPr/>
          <a:lstStyle/>
          <a:p>
            <a:pPr defTabSz="684886" eaLnBrk="0" fontAlgn="base" hangingPunct="0">
              <a:spcBef>
                <a:spcPct val="0"/>
              </a:spcBef>
              <a:spcAft>
                <a:spcPct val="0"/>
              </a:spcAft>
            </a:pPr>
            <a:fld id="{B6F15528-21DE-4FAA-801E-634DDDAF4B2B}"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881108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4886" eaLnBrk="0" fontAlgn="base" hangingPunct="0">
              <a:spcBef>
                <a:spcPct val="0"/>
              </a:spcBef>
              <a:spcAft>
                <a:spcPct val="0"/>
              </a:spcAft>
            </a:pPr>
            <a:fld id="{1D8BD707-D9CF-40AE-B4C6-C98DA3205C09}" type="datetimeFigureOut">
              <a:rPr lang="en-US" smtClean="0">
                <a:solidFill>
                  <a:prstClr val="black">
                    <a:tint val="75000"/>
                  </a:prstClr>
                </a:solidFill>
                <a:latin typeface="Arial" charset="0"/>
              </a:rPr>
              <a:pPr defTabSz="684886" eaLnBrk="0" fontAlgn="base" hangingPunct="0">
                <a:spcBef>
                  <a:spcPct val="0"/>
                </a:spcBef>
                <a:spcAft>
                  <a:spcPct val="0"/>
                </a:spcAft>
              </a:pPr>
              <a:t>3/27/2025</a:t>
            </a:fld>
            <a:endParaRPr lang="en-US">
              <a:solidFill>
                <a:prstClr val="black">
                  <a:tint val="75000"/>
                </a:prstClr>
              </a:solidFill>
              <a:latin typeface="Arial" charset="0"/>
            </a:endParaRPr>
          </a:p>
        </p:txBody>
      </p:sp>
      <p:sp>
        <p:nvSpPr>
          <p:cNvPr id="3" name="Footer Placeholder 2"/>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4" name="Slide Number Placeholder 3"/>
          <p:cNvSpPr>
            <a:spLocks noGrp="1"/>
          </p:cNvSpPr>
          <p:nvPr>
            <p:ph type="sldNum" sz="quarter" idx="12"/>
          </p:nvPr>
        </p:nvSpPr>
        <p:spPr/>
        <p:txBody>
          <a:bodyPr/>
          <a:lstStyle/>
          <a:p>
            <a:pPr defTabSz="684886" eaLnBrk="0" fontAlgn="base" hangingPunct="0">
              <a:spcBef>
                <a:spcPct val="0"/>
              </a:spcBef>
              <a:spcAft>
                <a:spcPct val="0"/>
              </a:spcAft>
            </a:pPr>
            <a:fld id="{B6F15528-21DE-4FAA-801E-634DDDAF4B2B}"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1392819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397"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5"/>
            <a:ext cx="4011084" cy="4691063"/>
          </a:xfrm>
        </p:spPr>
        <p:txBody>
          <a:bodyPr/>
          <a:lstStyle>
            <a:lvl1pPr marL="0" indent="0">
              <a:buNone/>
              <a:defRPr sz="1648"/>
            </a:lvl1pPr>
            <a:lvl2pPr marL="543541" indent="0">
              <a:buNone/>
              <a:defRPr sz="1423"/>
            </a:lvl2pPr>
            <a:lvl3pPr marL="1087079" indent="0">
              <a:buNone/>
              <a:defRPr sz="1198"/>
            </a:lvl3pPr>
            <a:lvl4pPr marL="1630618" indent="0">
              <a:buNone/>
              <a:defRPr sz="1049"/>
            </a:lvl4pPr>
            <a:lvl5pPr marL="2174159" indent="0">
              <a:buNone/>
              <a:defRPr sz="1049"/>
            </a:lvl5pPr>
            <a:lvl6pPr marL="2717696" indent="0">
              <a:buNone/>
              <a:defRPr sz="1049"/>
            </a:lvl6pPr>
            <a:lvl7pPr marL="3261237" indent="0">
              <a:buNone/>
              <a:defRPr sz="1049"/>
            </a:lvl7pPr>
            <a:lvl8pPr marL="3804775" indent="0">
              <a:buNone/>
              <a:defRPr sz="1049"/>
            </a:lvl8pPr>
            <a:lvl9pPr marL="4348317" indent="0">
              <a:buNone/>
              <a:defRPr sz="1049"/>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4886" eaLnBrk="0" fontAlgn="base" hangingPunct="0">
              <a:spcBef>
                <a:spcPct val="0"/>
              </a:spcBef>
              <a:spcAft>
                <a:spcPct val="0"/>
              </a:spcAft>
            </a:pPr>
            <a:fld id="{1D8BD707-D9CF-40AE-B4C6-C98DA3205C09}" type="datetimeFigureOut">
              <a:rPr lang="en-US" smtClean="0">
                <a:solidFill>
                  <a:prstClr val="black">
                    <a:tint val="75000"/>
                  </a:prstClr>
                </a:solidFill>
                <a:latin typeface="Arial" charset="0"/>
              </a:rPr>
              <a:pPr defTabSz="684886" eaLnBrk="0" fontAlgn="base" hangingPunct="0">
                <a:spcBef>
                  <a:spcPct val="0"/>
                </a:spcBef>
                <a:spcAft>
                  <a:spcPct val="0"/>
                </a:spcAft>
              </a:pPr>
              <a:t>3/27/2025</a:t>
            </a:fld>
            <a:endParaRPr lang="en-US">
              <a:solidFill>
                <a:prstClr val="black">
                  <a:tint val="75000"/>
                </a:prstClr>
              </a:solidFill>
              <a:latin typeface="Arial" charset="0"/>
            </a:endParaRPr>
          </a:p>
        </p:txBody>
      </p:sp>
      <p:sp>
        <p:nvSpPr>
          <p:cNvPr id="6" name="Footer Placeholder 5"/>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7" name="Slide Number Placeholder 6"/>
          <p:cNvSpPr>
            <a:spLocks noGrp="1"/>
          </p:cNvSpPr>
          <p:nvPr>
            <p:ph type="sldNum" sz="quarter" idx="12"/>
          </p:nvPr>
        </p:nvSpPr>
        <p:spPr/>
        <p:txBody>
          <a:bodyPr/>
          <a:lstStyle/>
          <a:p>
            <a:pPr defTabSz="684886" eaLnBrk="0" fontAlgn="base" hangingPunct="0">
              <a:spcBef>
                <a:spcPct val="0"/>
              </a:spcBef>
              <a:spcAft>
                <a:spcPct val="0"/>
              </a:spcAft>
            </a:pPr>
            <a:fld id="{B6F15528-21DE-4FAA-801E-634DDDAF4B2B}"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8012086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541" indent="0">
              <a:buNone/>
              <a:defRPr sz="3296"/>
            </a:lvl2pPr>
            <a:lvl3pPr marL="1087079" indent="0">
              <a:buNone/>
              <a:defRPr sz="2846"/>
            </a:lvl3pPr>
            <a:lvl4pPr marL="1630618" indent="0">
              <a:buNone/>
              <a:defRPr sz="2397"/>
            </a:lvl4pPr>
            <a:lvl5pPr marL="2174159" indent="0">
              <a:buNone/>
              <a:defRPr sz="2397"/>
            </a:lvl5pPr>
            <a:lvl6pPr marL="2717696" indent="0">
              <a:buNone/>
              <a:defRPr sz="2397"/>
            </a:lvl6pPr>
            <a:lvl7pPr marL="3261237" indent="0">
              <a:buNone/>
              <a:defRPr sz="2397"/>
            </a:lvl7pPr>
            <a:lvl8pPr marL="3804775" indent="0">
              <a:buNone/>
              <a:defRPr sz="2397"/>
            </a:lvl8pPr>
            <a:lvl9pPr marL="4348317"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541" indent="0">
              <a:buNone/>
              <a:defRPr sz="1423"/>
            </a:lvl2pPr>
            <a:lvl3pPr marL="1087079" indent="0">
              <a:buNone/>
              <a:defRPr sz="1198"/>
            </a:lvl3pPr>
            <a:lvl4pPr marL="1630618" indent="0">
              <a:buNone/>
              <a:defRPr sz="1049"/>
            </a:lvl4pPr>
            <a:lvl5pPr marL="2174159" indent="0">
              <a:buNone/>
              <a:defRPr sz="1049"/>
            </a:lvl5pPr>
            <a:lvl6pPr marL="2717696" indent="0">
              <a:buNone/>
              <a:defRPr sz="1049"/>
            </a:lvl6pPr>
            <a:lvl7pPr marL="3261237" indent="0">
              <a:buNone/>
              <a:defRPr sz="1049"/>
            </a:lvl7pPr>
            <a:lvl8pPr marL="3804775" indent="0">
              <a:buNone/>
              <a:defRPr sz="1049"/>
            </a:lvl8pPr>
            <a:lvl9pPr marL="4348317" indent="0">
              <a:buNone/>
              <a:defRPr sz="1049"/>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4886" eaLnBrk="0" fontAlgn="base" hangingPunct="0">
              <a:spcBef>
                <a:spcPct val="0"/>
              </a:spcBef>
              <a:spcAft>
                <a:spcPct val="0"/>
              </a:spcAft>
            </a:pPr>
            <a:fld id="{1D8BD707-D9CF-40AE-B4C6-C98DA3205C09}" type="datetimeFigureOut">
              <a:rPr lang="en-US" smtClean="0">
                <a:solidFill>
                  <a:prstClr val="black">
                    <a:tint val="75000"/>
                  </a:prstClr>
                </a:solidFill>
                <a:latin typeface="Arial" charset="0"/>
              </a:rPr>
              <a:pPr defTabSz="684886" eaLnBrk="0" fontAlgn="base" hangingPunct="0">
                <a:spcBef>
                  <a:spcPct val="0"/>
                </a:spcBef>
                <a:spcAft>
                  <a:spcPct val="0"/>
                </a:spcAft>
              </a:pPr>
              <a:t>3/27/2025</a:t>
            </a:fld>
            <a:endParaRPr lang="en-US">
              <a:solidFill>
                <a:prstClr val="black">
                  <a:tint val="75000"/>
                </a:prstClr>
              </a:solidFill>
              <a:latin typeface="Arial" charset="0"/>
            </a:endParaRPr>
          </a:p>
        </p:txBody>
      </p:sp>
      <p:sp>
        <p:nvSpPr>
          <p:cNvPr id="6" name="Footer Placeholder 5"/>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7" name="Slide Number Placeholder 6"/>
          <p:cNvSpPr>
            <a:spLocks noGrp="1"/>
          </p:cNvSpPr>
          <p:nvPr>
            <p:ph type="sldNum" sz="quarter" idx="12"/>
          </p:nvPr>
        </p:nvSpPr>
        <p:spPr/>
        <p:txBody>
          <a:bodyPr/>
          <a:lstStyle/>
          <a:p>
            <a:pPr defTabSz="684886" eaLnBrk="0" fontAlgn="base" hangingPunct="0">
              <a:spcBef>
                <a:spcPct val="0"/>
              </a:spcBef>
              <a:spcAft>
                <a:spcPct val="0"/>
              </a:spcAft>
            </a:pPr>
            <a:fld id="{B6F15528-21DE-4FAA-801E-634DDDAF4B2B}"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406432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1D8BD707-D9CF-40AE-B4C6-C98DA3205C09}" type="datetimeFigureOut">
              <a:rPr lang="en-US" smtClean="0">
                <a:solidFill>
                  <a:prstClr val="black">
                    <a:tint val="75000"/>
                  </a:prstClr>
                </a:solidFill>
                <a:latin typeface="Arial" charset="0"/>
              </a:rPr>
              <a:pPr defTabSz="684886" eaLnBrk="0" fontAlgn="base" hangingPunct="0">
                <a:spcBef>
                  <a:spcPct val="0"/>
                </a:spcBef>
                <a:spcAft>
                  <a:spcPct val="0"/>
                </a:spcAft>
              </a:pPr>
              <a:t>3/27/2025</a:t>
            </a:fld>
            <a:endParaRPr lang="en-US">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B6F15528-21DE-4FAA-801E-634DDDAF4B2B}"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9410874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7" y="366713"/>
            <a:ext cx="4881033"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85852" y="366713"/>
            <a:ext cx="14446250"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4886" eaLnBrk="0" fontAlgn="base" hangingPunct="0">
              <a:spcBef>
                <a:spcPct val="0"/>
              </a:spcBef>
              <a:spcAft>
                <a:spcPct val="0"/>
              </a:spcAft>
            </a:pPr>
            <a:fld id="{1D8BD707-D9CF-40AE-B4C6-C98DA3205C09}" type="datetimeFigureOut">
              <a:rPr lang="en-US" smtClean="0">
                <a:solidFill>
                  <a:prstClr val="black">
                    <a:tint val="75000"/>
                  </a:prstClr>
                </a:solidFill>
                <a:latin typeface="Arial" charset="0"/>
              </a:rPr>
              <a:pPr defTabSz="684886" eaLnBrk="0" fontAlgn="base" hangingPunct="0">
                <a:spcBef>
                  <a:spcPct val="0"/>
                </a:spcBef>
                <a:spcAft>
                  <a:spcPct val="0"/>
                </a:spcAft>
              </a:pPr>
              <a:t>3/27/2025</a:t>
            </a:fld>
            <a:endParaRPr lang="en-US">
              <a:solidFill>
                <a:prstClr val="black">
                  <a:tint val="75000"/>
                </a:prstClr>
              </a:solidFill>
              <a:latin typeface="Arial" charset="0"/>
            </a:endParaRPr>
          </a:p>
        </p:txBody>
      </p:sp>
      <p:sp>
        <p:nvSpPr>
          <p:cNvPr id="5" name="Footer Placeholder 4"/>
          <p:cNvSpPr>
            <a:spLocks noGrp="1"/>
          </p:cNvSpPr>
          <p:nvPr>
            <p:ph type="ftr" sz="quarter" idx="11"/>
          </p:nvPr>
        </p:nvSpPr>
        <p:spPr/>
        <p:txBody>
          <a:bodyPr/>
          <a:lstStyle/>
          <a:p>
            <a:pPr defTabSz="684886"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12"/>
          </p:nvPr>
        </p:nvSpPr>
        <p:spPr/>
        <p:txBody>
          <a:bodyPr/>
          <a:lstStyle/>
          <a:p>
            <a:pPr defTabSz="684886" eaLnBrk="0" fontAlgn="base" hangingPunct="0">
              <a:spcBef>
                <a:spcPct val="0"/>
              </a:spcBef>
              <a:spcAft>
                <a:spcPct val="0"/>
              </a:spcAft>
            </a:pPr>
            <a:fld id="{B6F15528-21DE-4FAA-801E-634DDDAF4B2B}" type="slidenum">
              <a:rPr lang="en-US" smtClean="0">
                <a:solidFill>
                  <a:prstClr val="black">
                    <a:tint val="75000"/>
                  </a:prstClr>
                </a:solidFill>
                <a:latin typeface="Arial" charset="0"/>
              </a:rPr>
              <a:pPr defTabSz="684886"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8959428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1286277" y="1"/>
            <a:ext cx="10905724" cy="6134471"/>
          </a:xfrm>
          <a:prstGeom prst="rect">
            <a:avLst/>
          </a:prstGeom>
        </p:spPr>
      </p:pic>
      <p:sp>
        <p:nvSpPr>
          <p:cNvPr id="4" name="Rounded Rectangle 3"/>
          <p:cNvSpPr/>
          <p:nvPr userDrawn="1"/>
        </p:nvSpPr>
        <p:spPr>
          <a:xfrm>
            <a:off x="10829925" y="0"/>
            <a:ext cx="1362075" cy="11001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6603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10829925" y="0"/>
            <a:ext cx="1362075" cy="11001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25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BB809-5200-4CE0-A423-47F67EE0836D}" type="datetimeFigureOut">
              <a:rPr lang="en-US" smtClean="0"/>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9563A6-7BA1-4C73-B8A9-522A275BBA43}" type="slidenum">
              <a:rPr lang="en-US" smtClean="0"/>
              <a:t>‹#›</a:t>
            </a:fld>
            <a:endParaRPr lang="en-US"/>
          </a:p>
        </p:txBody>
      </p:sp>
    </p:spTree>
    <p:extLst>
      <p:ext uri="{BB962C8B-B14F-4D97-AF65-F5344CB8AC3E}">
        <p14:creationId xmlns:p14="http://schemas.microsoft.com/office/powerpoint/2010/main" val="2648608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F8BB809-5200-4CE0-A423-47F67EE0836D}"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563A6-7BA1-4C73-B8A9-522A275BBA43}" type="slidenum">
              <a:rPr lang="en-US" smtClean="0"/>
              <a:t>‹#›</a:t>
            </a:fld>
            <a:endParaRPr lang="en-US"/>
          </a:p>
        </p:txBody>
      </p:sp>
    </p:spTree>
    <p:extLst>
      <p:ext uri="{BB962C8B-B14F-4D97-AF65-F5344CB8AC3E}">
        <p14:creationId xmlns:p14="http://schemas.microsoft.com/office/powerpoint/2010/main" val="701274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F8BB809-5200-4CE0-A423-47F67EE0836D}"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9563A6-7BA1-4C73-B8A9-522A275BBA43}" type="slidenum">
              <a:rPr lang="en-US" smtClean="0"/>
              <a:t>‹#›</a:t>
            </a:fld>
            <a:endParaRPr lang="en-US"/>
          </a:p>
        </p:txBody>
      </p:sp>
    </p:spTree>
    <p:extLst>
      <p:ext uri="{BB962C8B-B14F-4D97-AF65-F5344CB8AC3E}">
        <p14:creationId xmlns:p14="http://schemas.microsoft.com/office/powerpoint/2010/main" val="3485078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BB809-5200-4CE0-A423-47F67EE0836D}" type="datetimeFigureOut">
              <a:rPr lang="en-US" smtClean="0"/>
              <a:t>3/27/2025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563A6-7BA1-4C73-B8A9-522A275BBA43}" type="slidenum">
              <a:rPr lang="en-US" smtClean="0"/>
              <a:t>‹#›</a:t>
            </a:fld>
            <a:endParaRPr lang="en-US"/>
          </a:p>
        </p:txBody>
      </p:sp>
    </p:spTree>
    <p:extLst>
      <p:ext uri="{BB962C8B-B14F-4D97-AF65-F5344CB8AC3E}">
        <p14:creationId xmlns:p14="http://schemas.microsoft.com/office/powerpoint/2010/main" val="4283342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4C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907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4C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8915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4C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24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4C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4958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138" tIns="72569" rIns="145138" bIns="7256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145138" tIns="72569" rIns="145138" bIns="7256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145138" tIns="72569" rIns="145138" bIns="72569" rtlCol="0" anchor="ctr"/>
          <a:lstStyle>
            <a:lvl1pPr algn="l">
              <a:defRPr sz="1423">
                <a:solidFill>
                  <a:schemeClr val="tx1">
                    <a:tint val="75000"/>
                  </a:schemeClr>
                </a:solidFill>
              </a:defRPr>
            </a:lvl1pPr>
          </a:lstStyle>
          <a:p>
            <a:pPr defTabSz="684886" eaLnBrk="0" fontAlgn="base" hangingPunct="0">
              <a:spcBef>
                <a:spcPct val="0"/>
              </a:spcBef>
              <a:spcAft>
                <a:spcPct val="0"/>
              </a:spcAft>
              <a:defRPr/>
            </a:pPr>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4165601" y="6356355"/>
            <a:ext cx="3860800" cy="365125"/>
          </a:xfrm>
          <a:prstGeom prst="rect">
            <a:avLst/>
          </a:prstGeom>
        </p:spPr>
        <p:txBody>
          <a:bodyPr vert="horz" lIns="145138" tIns="72569" rIns="145138" bIns="72569" rtlCol="0" anchor="ctr"/>
          <a:lstStyle>
            <a:lvl1pPr algn="ctr">
              <a:defRPr sz="1423">
                <a:solidFill>
                  <a:schemeClr val="tx1">
                    <a:tint val="75000"/>
                  </a:schemeClr>
                </a:solidFill>
              </a:defRPr>
            </a:lvl1pPr>
          </a:lstStyle>
          <a:p>
            <a:pPr defTabSz="684886" eaLnBrk="0" fontAlgn="base" hangingPunct="0">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145138" tIns="72569" rIns="145138" bIns="72569" rtlCol="0" anchor="ctr"/>
          <a:lstStyle>
            <a:lvl1pPr algn="r">
              <a:defRPr sz="1423">
                <a:solidFill>
                  <a:schemeClr val="tx1">
                    <a:tint val="75000"/>
                  </a:schemeClr>
                </a:solidFill>
              </a:defRPr>
            </a:lvl1pPr>
          </a:lstStyle>
          <a:p>
            <a:pPr defTabSz="684886" eaLnBrk="0" fontAlgn="base" hangingPunct="0">
              <a:spcBef>
                <a:spcPct val="0"/>
              </a:spcBef>
              <a:spcAft>
                <a:spcPct val="0"/>
              </a:spcAft>
              <a:defRPr/>
            </a:pPr>
            <a:fld id="{F4264759-E7CE-4A8C-955C-20DA2A50E45F}" type="slidenum">
              <a:rPr lang="en-US" altLang="en-US" smtClean="0">
                <a:solidFill>
                  <a:prstClr val="black">
                    <a:tint val="75000"/>
                  </a:prstClr>
                </a:solidFill>
                <a:latin typeface="Arial" charset="0"/>
              </a:rPr>
              <a:pPr defTabSz="684886" eaLnBrk="0" fontAlgn="base" hangingPunct="0">
                <a:spcBef>
                  <a:spcPct val="0"/>
                </a:spcBef>
                <a:spcAft>
                  <a:spcPct val="0"/>
                </a:spcAft>
                <a:defRPr/>
              </a:pPr>
              <a:t>‹#›</a:t>
            </a:fld>
            <a:endParaRPr lang="en-US" altLang="en-US">
              <a:solidFill>
                <a:prstClr val="black">
                  <a:tint val="75000"/>
                </a:prstClr>
              </a:solidFill>
              <a:latin typeface="Arial" charset="0"/>
            </a:endParaRPr>
          </a:p>
        </p:txBody>
      </p:sp>
    </p:spTree>
    <p:extLst>
      <p:ext uri="{BB962C8B-B14F-4D97-AF65-F5344CB8AC3E}">
        <p14:creationId xmlns:p14="http://schemas.microsoft.com/office/powerpoint/2010/main" val="40943665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087079" rtl="0" eaLnBrk="1" latinLnBrk="0" hangingPunct="1">
        <a:spcBef>
          <a:spcPct val="0"/>
        </a:spcBef>
        <a:buNone/>
        <a:defRPr sz="5243" kern="1200">
          <a:solidFill>
            <a:schemeClr val="tx1"/>
          </a:solidFill>
          <a:latin typeface="+mj-lt"/>
          <a:ea typeface="+mj-ea"/>
          <a:cs typeface="+mj-cs"/>
        </a:defRPr>
      </a:lvl1pPr>
    </p:titleStyle>
    <p:bodyStyle>
      <a:lvl1pPr marL="407654" indent="-407654" algn="l" defTabSz="1087079"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252" indent="-339713" algn="l" defTabSz="1087079"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8849" indent="-271771" algn="l" defTabSz="1087079"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2387" indent="-271771" algn="l" defTabSz="1087079"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5928" indent="-271771" algn="l" defTabSz="1087079"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89467" indent="-271771" algn="l" defTabSz="1087079"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3008" indent="-271771" algn="l" defTabSz="1087079"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6546" indent="-271771" algn="l" defTabSz="1087079"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0086" indent="-271771" algn="l" defTabSz="1087079"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079" rtl="0" eaLnBrk="1" latinLnBrk="0" hangingPunct="1">
        <a:defRPr sz="2172" kern="1200">
          <a:solidFill>
            <a:schemeClr val="tx1"/>
          </a:solidFill>
          <a:latin typeface="+mn-lt"/>
          <a:ea typeface="+mn-ea"/>
          <a:cs typeface="+mn-cs"/>
        </a:defRPr>
      </a:lvl1pPr>
      <a:lvl2pPr marL="543541" algn="l" defTabSz="1087079" rtl="0" eaLnBrk="1" latinLnBrk="0" hangingPunct="1">
        <a:defRPr sz="2172" kern="1200">
          <a:solidFill>
            <a:schemeClr val="tx1"/>
          </a:solidFill>
          <a:latin typeface="+mn-lt"/>
          <a:ea typeface="+mn-ea"/>
          <a:cs typeface="+mn-cs"/>
        </a:defRPr>
      </a:lvl2pPr>
      <a:lvl3pPr marL="1087079" algn="l" defTabSz="1087079" rtl="0" eaLnBrk="1" latinLnBrk="0" hangingPunct="1">
        <a:defRPr sz="2172" kern="1200">
          <a:solidFill>
            <a:schemeClr val="tx1"/>
          </a:solidFill>
          <a:latin typeface="+mn-lt"/>
          <a:ea typeface="+mn-ea"/>
          <a:cs typeface="+mn-cs"/>
        </a:defRPr>
      </a:lvl3pPr>
      <a:lvl4pPr marL="1630618" algn="l" defTabSz="1087079" rtl="0" eaLnBrk="1" latinLnBrk="0" hangingPunct="1">
        <a:defRPr sz="2172" kern="1200">
          <a:solidFill>
            <a:schemeClr val="tx1"/>
          </a:solidFill>
          <a:latin typeface="+mn-lt"/>
          <a:ea typeface="+mn-ea"/>
          <a:cs typeface="+mn-cs"/>
        </a:defRPr>
      </a:lvl4pPr>
      <a:lvl5pPr marL="2174159" algn="l" defTabSz="1087079" rtl="0" eaLnBrk="1" latinLnBrk="0" hangingPunct="1">
        <a:defRPr sz="2172" kern="1200">
          <a:solidFill>
            <a:schemeClr val="tx1"/>
          </a:solidFill>
          <a:latin typeface="+mn-lt"/>
          <a:ea typeface="+mn-ea"/>
          <a:cs typeface="+mn-cs"/>
        </a:defRPr>
      </a:lvl5pPr>
      <a:lvl6pPr marL="2717696" algn="l" defTabSz="1087079" rtl="0" eaLnBrk="1" latinLnBrk="0" hangingPunct="1">
        <a:defRPr sz="2172" kern="1200">
          <a:solidFill>
            <a:schemeClr val="tx1"/>
          </a:solidFill>
          <a:latin typeface="+mn-lt"/>
          <a:ea typeface="+mn-ea"/>
          <a:cs typeface="+mn-cs"/>
        </a:defRPr>
      </a:lvl6pPr>
      <a:lvl7pPr marL="3261237" algn="l" defTabSz="1087079" rtl="0" eaLnBrk="1" latinLnBrk="0" hangingPunct="1">
        <a:defRPr sz="2172" kern="1200">
          <a:solidFill>
            <a:schemeClr val="tx1"/>
          </a:solidFill>
          <a:latin typeface="+mn-lt"/>
          <a:ea typeface="+mn-ea"/>
          <a:cs typeface="+mn-cs"/>
        </a:defRPr>
      </a:lvl7pPr>
      <a:lvl8pPr marL="3804775" algn="l" defTabSz="1087079" rtl="0" eaLnBrk="1" latinLnBrk="0" hangingPunct="1">
        <a:defRPr sz="2172" kern="1200">
          <a:solidFill>
            <a:schemeClr val="tx1"/>
          </a:solidFill>
          <a:latin typeface="+mn-lt"/>
          <a:ea typeface="+mn-ea"/>
          <a:cs typeface="+mn-cs"/>
        </a:defRPr>
      </a:lvl8pPr>
      <a:lvl9pPr marL="4348317" algn="l" defTabSz="1087079" rtl="0" eaLnBrk="1" latinLnBrk="0" hangingPunct="1">
        <a:defRPr sz="217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150710"/>
      </p:ext>
    </p:extLst>
  </p:cSld>
  <p:clrMap bg1="lt1" tx1="dk1" bg2="lt2" tx2="dk2" accent1="accent1" accent2="accent2" accent3="accent3" accent4="accent4" accent5="accent5" accent6="accent6" hlink="hlink" folHlink="folHlink"/>
  <p:sldLayoutIdLst>
    <p:sldLayoutId id="2147483761" r:id="rId1"/>
    <p:sldLayoutId id="2147483762"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4.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1" descr="cute_bear_wallpape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95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15"/>
          <p:cNvSpPr>
            <a:spLocks noChangeArrowheads="1" noChangeShapeType="1" noTextEdit="1"/>
          </p:cNvSpPr>
          <p:nvPr/>
        </p:nvSpPr>
        <p:spPr bwMode="auto">
          <a:xfrm>
            <a:off x="3149600" y="327787"/>
            <a:ext cx="6502400" cy="285388"/>
          </a:xfrm>
          <a:prstGeom prst="rect">
            <a:avLst/>
          </a:prstGeom>
        </p:spPr>
        <p:txBody>
          <a:bodyPr wrap="none" lIns="108694" tIns="54347" rIns="108694" bIns="54347" numCol="1" fromWordArt="1">
            <a:prstTxWarp prst="textPlain">
              <a:avLst>
                <a:gd name="adj" fmla="val 50000"/>
              </a:avLst>
            </a:prstTxWarp>
          </a:bodyPr>
          <a:lstStyle/>
          <a:p>
            <a:pPr algn="ctr" defTabSz="1086864"/>
            <a:endParaRPr lang="en-US" sz="2397" b="1" kern="10" dirty="0">
              <a:ln w="9525">
                <a:solidFill>
                  <a:srgbClr val="FF0000"/>
                </a:solid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atin typeface="Times New Roman" panose="02020603050405020304" pitchFamily="18" charset="0"/>
              <a:cs typeface="Times New Roman" panose="02020603050405020304" pitchFamily="18" charset="0"/>
            </a:endParaRPr>
          </a:p>
        </p:txBody>
      </p:sp>
      <p:sp>
        <p:nvSpPr>
          <p:cNvPr id="6" name="Rectangle 5"/>
          <p:cNvSpPr/>
          <p:nvPr/>
        </p:nvSpPr>
        <p:spPr>
          <a:xfrm>
            <a:off x="2372327" y="1600205"/>
            <a:ext cx="6939555" cy="1319322"/>
          </a:xfrm>
          <a:prstGeom prst="rect">
            <a:avLst/>
          </a:prstGeom>
        </p:spPr>
        <p:txBody>
          <a:bodyPr wrap="square" lIns="68436" tIns="34220" rIns="68436" bIns="34220">
            <a:spAutoFit/>
          </a:bodyPr>
          <a:lstStyle/>
          <a:p>
            <a:pPr algn="ctr" defTabSz="684886" fontAlgn="base">
              <a:spcBef>
                <a:spcPts val="1348"/>
              </a:spcBef>
              <a:spcAft>
                <a:spcPct val="0"/>
              </a:spcAft>
              <a:defRPr/>
            </a:pPr>
            <a:r>
              <a:rPr lang="en-US" sz="29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 </a:t>
            </a:r>
            <a:r>
              <a:rPr lang="en-US" sz="29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Lớp 3</a:t>
            </a:r>
          </a:p>
          <a:p>
            <a:pPr algn="ctr" defTabSz="684886" fontAlgn="base">
              <a:spcBef>
                <a:spcPts val="1348"/>
              </a:spcBef>
              <a:spcAft>
                <a:spcPct val="0"/>
              </a:spcAft>
              <a:defRPr/>
            </a:pPr>
            <a:r>
              <a:rPr lang="en-US" sz="4045"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Bài 19: Sông Hương (Tiết 1)</a:t>
            </a:r>
            <a:endParaRPr lang="en-US" sz="4045"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6"/>
          <p:cNvSpPr/>
          <p:nvPr/>
        </p:nvSpPr>
        <p:spPr>
          <a:xfrm>
            <a:off x="3476978" y="666324"/>
            <a:ext cx="5734755" cy="523220"/>
          </a:xfrm>
          <a:prstGeom prst="rect">
            <a:avLst/>
          </a:prstGeom>
        </p:spPr>
        <p:txBody>
          <a:bodyPr wrap="square">
            <a:spAutoFit/>
          </a:bodyPr>
          <a:lstStyle/>
          <a:p>
            <a:r>
              <a:rPr lang="en-US" sz="2800" dirty="0" smtClean="0">
                <a:solidFill>
                  <a:srgbClr val="0000CC"/>
                </a:solidFill>
                <a:latin typeface="Times New Roman" pitchFamily="18" charset="0"/>
                <a:cs typeface="Times New Roman" pitchFamily="18" charset="0"/>
              </a:rPr>
              <a:t>Thứ hai ngày 7 tháng 4 năm 2025</a:t>
            </a:r>
            <a:endParaRPr lang="en-US" sz="28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565841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2233" y="235192"/>
            <a:ext cx="11358430" cy="876074"/>
          </a:xfrm>
          <a:prstGeom prst="rect">
            <a:avLst/>
          </a:prstGeom>
        </p:spPr>
        <p:txBody>
          <a:bodyPr wrap="square">
            <a:spAutoFit/>
          </a:bodyPr>
          <a:lstStyle/>
          <a:p>
            <a:pPr algn="just" defTabSz="684886" eaLnBrk="0" fontAlgn="base" hangingPunct="0">
              <a:spcBef>
                <a:spcPct val="0"/>
              </a:spcBef>
              <a:spcAft>
                <a:spcPct val="0"/>
              </a:spcAft>
            </a:pPr>
            <a:r>
              <a:rPr lang="en-US" sz="2696" b="1" dirty="0" err="1">
                <a:solidFill>
                  <a:srgbClr val="FF0000"/>
                </a:solidFill>
                <a:latin typeface="Times New Roman" pitchFamily="18" charset="0"/>
                <a:cs typeface="Times New Roman" pitchFamily="18" charset="0"/>
              </a:rPr>
              <a:t>Thạch</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xương</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bồ</a:t>
            </a:r>
            <a:r>
              <a:rPr lang="en-US" sz="2696" b="1" dirty="0">
                <a:solidFill>
                  <a:srgbClr val="FF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Loài</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cỏ</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có</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hoa</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màu</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trắng</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và</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hương</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thơm</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dìu</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dịu</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dùng</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để</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chữa</a:t>
            </a:r>
            <a:r>
              <a:rPr lang="en-US" sz="2397" b="1" dirty="0">
                <a:solidFill>
                  <a:srgbClr val="000000"/>
                </a:solidFill>
                <a:latin typeface="Times New Roman" pitchFamily="18" charset="0"/>
                <a:cs typeface="Times New Roman" pitchFamily="18" charset="0"/>
              </a:rPr>
              <a:t> ho, </a:t>
            </a:r>
            <a:r>
              <a:rPr lang="en-US" sz="2397" b="1" dirty="0" err="1">
                <a:solidFill>
                  <a:srgbClr val="000000"/>
                </a:solidFill>
                <a:latin typeface="Times New Roman" pitchFamily="18" charset="0"/>
                <a:cs typeface="Times New Roman" pitchFamily="18" charset="0"/>
              </a:rPr>
              <a:t>cảm</a:t>
            </a:r>
            <a:r>
              <a:rPr lang="en-US" sz="2397" b="1" dirty="0">
                <a:solidFill>
                  <a:srgbClr val="000000"/>
                </a:solidFill>
                <a:latin typeface="Times New Roman" pitchFamily="18" charset="0"/>
                <a:cs typeface="Times New Roman" pitchFamily="18" charset="0"/>
              </a:rPr>
              <a:t> </a:t>
            </a:r>
            <a:r>
              <a:rPr lang="en-US" sz="2397" b="1" dirty="0" err="1">
                <a:solidFill>
                  <a:srgbClr val="000000"/>
                </a:solidFill>
                <a:latin typeface="Times New Roman" pitchFamily="18" charset="0"/>
                <a:cs typeface="Times New Roman" pitchFamily="18" charset="0"/>
              </a:rPr>
              <a:t>lạnh</a:t>
            </a:r>
            <a:r>
              <a:rPr lang="en-US" sz="2397" b="1" dirty="0">
                <a:solidFill>
                  <a:srgbClr val="000000"/>
                </a:solidFill>
                <a:latin typeface="Times New Roman" pitchFamily="18" charset="0"/>
                <a:cs typeface="Times New Roman" pitchFamily="18" charset="0"/>
              </a:rPr>
              <a:t>, …</a:t>
            </a:r>
            <a:endParaRPr lang="en-US" sz="2696" b="1" dirty="0">
              <a:solidFill>
                <a:srgbClr val="000000"/>
              </a:solidFill>
              <a:latin typeface="Times New Roman" pitchFamily="18" charset="0"/>
              <a:cs typeface="Times New Roman" pitchFamily="18" charset="0"/>
            </a:endParaRPr>
          </a:p>
        </p:txBody>
      </p:sp>
      <p:pic>
        <p:nvPicPr>
          <p:cNvPr id="1026" name="Picture 2" descr="Thạch xương bồ là loại cây thân cỏ có lá dải h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281" y="1111266"/>
            <a:ext cx="8715375" cy="54895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ây thạch xương bồ có tác dụng gì? Tác dụng của cây thạch xương bồ">
            <a:extLst>
              <a:ext uri="{FF2B5EF4-FFF2-40B4-BE49-F238E27FC236}">
                <a16:creationId xmlns:a16="http://schemas.microsoft.com/office/drawing/2014/main" id="{2FCCEC13-CE47-D33D-5499-97FB290EE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856" y="1111267"/>
            <a:ext cx="9163356" cy="574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9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80AD10-7D07-A4F5-CD68-88FB7E05DCDB}"/>
              </a:ext>
            </a:extLst>
          </p:cNvPr>
          <p:cNvSpPr/>
          <p:nvPr/>
        </p:nvSpPr>
        <p:spPr>
          <a:xfrm>
            <a:off x="133153" y="78934"/>
            <a:ext cx="11708625" cy="6490532"/>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defTabSz="684886" eaLnBrk="0" fontAlgn="base" hangingPunct="0">
              <a:spcBef>
                <a:spcPct val="0"/>
              </a:spcBef>
              <a:spcAft>
                <a:spcPct val="0"/>
              </a:spcAft>
            </a:pPr>
            <a:endParaRPr lang="en-US" sz="1348">
              <a:solidFill>
                <a:srgbClr val="00000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5943BA6-42C4-5233-D28A-6C9D175A16B3}"/>
              </a:ext>
            </a:extLst>
          </p:cNvPr>
          <p:cNvSpPr txBox="1">
            <a:spLocks/>
          </p:cNvSpPr>
          <p:nvPr/>
        </p:nvSpPr>
        <p:spPr>
          <a:xfrm>
            <a:off x="0" y="301241"/>
            <a:ext cx="12192000" cy="1226142"/>
          </a:xfrm>
          <a:prstGeom prst="rect">
            <a:avLst/>
          </a:prstGeom>
        </p:spPr>
        <p:txBody>
          <a:bodyPr vert="horz" lIns="68493" tIns="34247" rIns="68493" bIns="3424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4886">
              <a:spcAft>
                <a:spcPts val="449"/>
              </a:spcAft>
              <a:defRPr/>
            </a:pPr>
            <a:r>
              <a:rPr lang="en-US" sz="2397" b="1" u="sng" dirty="0" err="1" smtClean="0">
                <a:solidFill>
                  <a:prstClr val="black"/>
                </a:solidFill>
                <a:latin typeface="Times New Roman" panose="02020603050405020304" pitchFamily="18" charset="0"/>
                <a:cs typeface="Times New Roman" pitchFamily="18" charset="0"/>
              </a:rPr>
              <a:t>Tiếng</a:t>
            </a:r>
            <a:r>
              <a:rPr lang="en-US" sz="2397" b="1" u="sng" dirty="0" smtClean="0">
                <a:solidFill>
                  <a:prstClr val="black"/>
                </a:solidFill>
                <a:latin typeface="Times New Roman" panose="02020603050405020304" pitchFamily="18" charset="0"/>
                <a:cs typeface="Times New Roman" pitchFamily="18" charset="0"/>
              </a:rPr>
              <a:t> </a:t>
            </a:r>
            <a:r>
              <a:rPr lang="en-US" sz="2397" b="1" u="sng" dirty="0" err="1">
                <a:solidFill>
                  <a:prstClr val="black"/>
                </a:solidFill>
                <a:latin typeface="Times New Roman" panose="02020603050405020304" pitchFamily="18" charset="0"/>
                <a:cs typeface="Times New Roman" pitchFamily="18" charset="0"/>
              </a:rPr>
              <a:t>Việt</a:t>
            </a:r>
            <a:endParaRPr lang="en-US" sz="2397" b="1" u="sng" dirty="0">
              <a:solidFill>
                <a:prstClr val="black"/>
              </a:solidFill>
              <a:latin typeface="Times New Roman" panose="02020603050405020304" pitchFamily="18" charset="0"/>
              <a:cs typeface="Times New Roman" pitchFamily="18" charset="0"/>
            </a:endParaRPr>
          </a:p>
          <a:p>
            <a:pPr defTabSz="684868">
              <a:defRPr/>
            </a:pPr>
            <a:r>
              <a:rPr lang="en-US" altLang="en-US" sz="2696" b="1" dirty="0" err="1">
                <a:solidFill>
                  <a:srgbClr val="F4AF02"/>
                </a:solidFill>
                <a:latin typeface="Times New Roman" panose="02020603050405020304" pitchFamily="18" charset="0"/>
                <a:cs typeface="Times New Roman" panose="02020603050405020304" pitchFamily="18" charset="0"/>
              </a:rPr>
              <a:t>Đọc</a:t>
            </a:r>
            <a:r>
              <a:rPr lang="en-US" altLang="en-US" sz="2696" b="1" dirty="0">
                <a:solidFill>
                  <a:srgbClr val="F4AF02"/>
                </a:solidFill>
                <a:latin typeface="Times New Roman" panose="02020603050405020304" pitchFamily="18" charset="0"/>
                <a:cs typeface="Times New Roman" panose="02020603050405020304" pitchFamily="18" charset="0"/>
              </a:rPr>
              <a:t>: </a:t>
            </a:r>
            <a:r>
              <a:rPr lang="vi-VN" altLang="en-US" sz="2696" b="1" dirty="0">
                <a:solidFill>
                  <a:srgbClr val="0070C0"/>
                </a:solidFill>
                <a:latin typeface="Times New Roman" panose="02020603050405020304" pitchFamily="18" charset="0"/>
                <a:cs typeface="Times New Roman" panose="02020603050405020304" pitchFamily="18" charset="0"/>
              </a:rPr>
              <a:t>Sông Hương</a:t>
            </a:r>
            <a:endParaRPr lang="en-US" altLang="en-US" sz="2696" b="1" dirty="0">
              <a:solidFill>
                <a:srgbClr val="0070C0"/>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648961" y="1763681"/>
            <a:ext cx="11301352" cy="507190"/>
          </a:xfrm>
          <a:prstGeom prst="rect">
            <a:avLst/>
          </a:prstGeom>
        </p:spPr>
        <p:txBody>
          <a:bodyPr wrap="square">
            <a:spAutoFit/>
          </a:bodyPr>
          <a:lstStyle/>
          <a:p>
            <a:pPr algn="just" defTabSz="684886" eaLnBrk="0" fontAlgn="base" hangingPunct="0">
              <a:spcBef>
                <a:spcPct val="0"/>
              </a:spcBef>
              <a:spcAft>
                <a:spcPct val="0"/>
              </a:spcAft>
            </a:pPr>
            <a:r>
              <a:rPr lang="en-US" sz="2696" b="1" dirty="0" err="1">
                <a:solidFill>
                  <a:srgbClr val="C00000"/>
                </a:solidFill>
                <a:latin typeface="Times New Roman" pitchFamily="18" charset="0"/>
                <a:cs typeface="Times New Roman" pitchFamily="18" charset="0"/>
              </a:rPr>
              <a:t>Câu</a:t>
            </a:r>
            <a:r>
              <a:rPr lang="en-US" sz="2696" b="1" dirty="0">
                <a:solidFill>
                  <a:srgbClr val="C00000"/>
                </a:solidFill>
                <a:latin typeface="Times New Roman" pitchFamily="18" charset="0"/>
                <a:cs typeface="Times New Roman" pitchFamily="18" charset="0"/>
              </a:rPr>
              <a:t> 1: </a:t>
            </a:r>
            <a:r>
              <a:rPr lang="en-US" sz="2696" b="1" dirty="0" err="1">
                <a:solidFill>
                  <a:srgbClr val="C00000"/>
                </a:solidFill>
                <a:latin typeface="Times New Roman" pitchFamily="18" charset="0"/>
                <a:cs typeface="Times New Roman" pitchFamily="18" charset="0"/>
              </a:rPr>
              <a:t>Bài</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đọc</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đã</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giúp</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em</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hiểu</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gì</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về</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tên</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gọi</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của</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sông</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Hương</a:t>
            </a:r>
            <a:r>
              <a:rPr lang="en-US" sz="2696" b="1" dirty="0">
                <a:solidFill>
                  <a:srgbClr val="C00000"/>
                </a:solidFill>
                <a:latin typeface="Times New Roman" pitchFamily="18" charset="0"/>
                <a:cs typeface="Times New Roman" pitchFamily="18" charset="0"/>
              </a:rPr>
              <a:t>?</a:t>
            </a:r>
          </a:p>
        </p:txBody>
      </p:sp>
      <p:sp>
        <p:nvSpPr>
          <p:cNvPr id="36" name="Rectangle 35"/>
          <p:cNvSpPr/>
          <p:nvPr/>
        </p:nvSpPr>
        <p:spPr>
          <a:xfrm>
            <a:off x="342558" y="2857952"/>
            <a:ext cx="11289817" cy="2485745"/>
          </a:xfrm>
          <a:prstGeom prst="rect">
            <a:avLst/>
          </a:prstGeom>
        </p:spPr>
        <p:txBody>
          <a:bodyPr wrap="square">
            <a:spAutoFit/>
          </a:bodyPr>
          <a:lstStyle/>
          <a:p>
            <a:pPr algn="just" defTabSz="684886" eaLnBrk="0" fontAlgn="base" hangingPunct="0">
              <a:lnSpc>
                <a:spcPct val="150000"/>
              </a:lnSpc>
              <a:spcBef>
                <a:spcPct val="0"/>
              </a:spcBef>
              <a:spcAft>
                <a:spcPct val="0"/>
              </a:spcAft>
            </a:pPr>
            <a:r>
              <a:rPr lang="nl-NL" sz="2696" b="1" dirty="0">
                <a:solidFill>
                  <a:srgbClr val="000000"/>
                </a:solidFill>
                <a:latin typeface="Times New Roman" pitchFamily="18" charset="0"/>
                <a:cs typeface="Times New Roman" pitchFamily="18" charset="0"/>
              </a:rPr>
              <a:t>      </a:t>
            </a:r>
            <a:r>
              <a:rPr lang="nl-NL" sz="3600" b="1" dirty="0">
                <a:solidFill>
                  <a:srgbClr val="000000"/>
                </a:solidFill>
                <a:latin typeface="Times New Roman" pitchFamily="18" charset="0"/>
                <a:cs typeface="Times New Roman" pitchFamily="18" charset="0"/>
              </a:rPr>
              <a:t>Sông Hương là một dòng sông chảy qua một cánh rừng có cỏ thạch xương bồ. Đến mùa, hoa thạch xương bồ nở trắng hai bên bờ, tỏa mùi thơm dịu nhẹ.</a:t>
            </a:r>
            <a:endParaRPr lang="en-US" sz="36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351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17BAB6-DDF8-CD96-E3A8-E34310376C3F}"/>
              </a:ext>
            </a:extLst>
          </p:cNvPr>
          <p:cNvSpPr/>
          <p:nvPr/>
        </p:nvSpPr>
        <p:spPr>
          <a:xfrm>
            <a:off x="184609" y="301241"/>
            <a:ext cx="11708625" cy="6490532"/>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defTabSz="684886" eaLnBrk="0" fontAlgn="base" hangingPunct="0">
              <a:spcBef>
                <a:spcPct val="0"/>
              </a:spcBef>
              <a:spcAft>
                <a:spcPct val="0"/>
              </a:spcAft>
            </a:pPr>
            <a:endParaRPr lang="en-US" sz="1348">
              <a:solidFill>
                <a:srgbClr val="00000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0CFC18F-4344-60DB-0A18-DEC81D4AB0F9}"/>
              </a:ext>
            </a:extLst>
          </p:cNvPr>
          <p:cNvSpPr txBox="1">
            <a:spLocks/>
          </p:cNvSpPr>
          <p:nvPr/>
        </p:nvSpPr>
        <p:spPr>
          <a:xfrm>
            <a:off x="0" y="301241"/>
            <a:ext cx="12192000" cy="1226142"/>
          </a:xfrm>
          <a:prstGeom prst="rect">
            <a:avLst/>
          </a:prstGeom>
        </p:spPr>
        <p:txBody>
          <a:bodyPr vert="horz" lIns="68493" tIns="34247" rIns="68493" bIns="3424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4886">
              <a:spcAft>
                <a:spcPts val="449"/>
              </a:spcAft>
              <a:defRPr/>
            </a:pPr>
            <a:r>
              <a:rPr lang="en-US" sz="2397" b="1" u="sng" dirty="0" err="1" smtClean="0">
                <a:solidFill>
                  <a:prstClr val="black"/>
                </a:solidFill>
                <a:latin typeface="Times New Roman" panose="02020603050405020304" pitchFamily="18" charset="0"/>
                <a:cs typeface="Times New Roman" pitchFamily="18" charset="0"/>
              </a:rPr>
              <a:t>Tiếng</a:t>
            </a:r>
            <a:r>
              <a:rPr lang="en-US" sz="2397" b="1" u="sng" dirty="0" smtClean="0">
                <a:solidFill>
                  <a:prstClr val="black"/>
                </a:solidFill>
                <a:latin typeface="Times New Roman" panose="02020603050405020304" pitchFamily="18" charset="0"/>
                <a:cs typeface="Times New Roman" pitchFamily="18" charset="0"/>
              </a:rPr>
              <a:t> </a:t>
            </a:r>
            <a:r>
              <a:rPr lang="en-US" sz="2397" b="1" u="sng" dirty="0" err="1">
                <a:solidFill>
                  <a:prstClr val="black"/>
                </a:solidFill>
                <a:latin typeface="Times New Roman" panose="02020603050405020304" pitchFamily="18" charset="0"/>
                <a:cs typeface="Times New Roman" pitchFamily="18" charset="0"/>
              </a:rPr>
              <a:t>Việt</a:t>
            </a:r>
            <a:endParaRPr lang="en-US" sz="2397" b="1" u="sng" dirty="0">
              <a:solidFill>
                <a:prstClr val="black"/>
              </a:solidFill>
              <a:latin typeface="Times New Roman" panose="02020603050405020304" pitchFamily="18" charset="0"/>
              <a:cs typeface="Times New Roman" pitchFamily="18" charset="0"/>
            </a:endParaRPr>
          </a:p>
          <a:p>
            <a:pPr defTabSz="684868">
              <a:defRPr/>
            </a:pPr>
            <a:r>
              <a:rPr lang="en-US" altLang="en-US" sz="2696" b="1" dirty="0" err="1">
                <a:solidFill>
                  <a:srgbClr val="F4AF02"/>
                </a:solidFill>
                <a:latin typeface="Times New Roman" panose="02020603050405020304" pitchFamily="18" charset="0"/>
                <a:cs typeface="Times New Roman" panose="02020603050405020304" pitchFamily="18" charset="0"/>
              </a:rPr>
              <a:t>Đọc</a:t>
            </a:r>
            <a:r>
              <a:rPr lang="en-US" altLang="en-US" sz="2696" b="1" dirty="0">
                <a:solidFill>
                  <a:srgbClr val="F4AF02"/>
                </a:solidFill>
                <a:latin typeface="Times New Roman" panose="02020603050405020304" pitchFamily="18" charset="0"/>
                <a:cs typeface="Times New Roman" panose="02020603050405020304" pitchFamily="18" charset="0"/>
              </a:rPr>
              <a:t>: </a:t>
            </a:r>
            <a:r>
              <a:rPr lang="vi-VN" altLang="en-US" sz="2696" b="1" dirty="0">
                <a:solidFill>
                  <a:srgbClr val="0070C0"/>
                </a:solidFill>
                <a:latin typeface="Times New Roman" panose="02020603050405020304" pitchFamily="18" charset="0"/>
                <a:cs typeface="Times New Roman" panose="02020603050405020304" pitchFamily="18" charset="0"/>
              </a:rPr>
              <a:t>Sông Hương</a:t>
            </a:r>
            <a:endParaRPr lang="en-US" altLang="en-US" sz="2696" b="1" dirty="0">
              <a:solidFill>
                <a:srgbClr val="0070C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4530DC4-641F-0F6E-BC66-EC64A3DDD50F}"/>
              </a:ext>
            </a:extLst>
          </p:cNvPr>
          <p:cNvSpPr/>
          <p:nvPr/>
        </p:nvSpPr>
        <p:spPr>
          <a:xfrm>
            <a:off x="456859" y="2276732"/>
            <a:ext cx="2012089" cy="507190"/>
          </a:xfrm>
          <a:prstGeom prst="rect">
            <a:avLst/>
          </a:prstGeom>
        </p:spPr>
        <p:txBody>
          <a:bodyPr wrap="none">
            <a:spAutoFit/>
          </a:bodyPr>
          <a:lstStyle/>
          <a:p>
            <a:pPr defTabSz="684886" eaLnBrk="0" fontAlgn="base" hangingPunct="0">
              <a:spcBef>
                <a:spcPct val="0"/>
              </a:spcBef>
              <a:spcAft>
                <a:spcPct val="0"/>
              </a:spcAft>
            </a:pPr>
            <a:r>
              <a:rPr lang="en-US" sz="2696" b="1" i="1" dirty="0" err="1">
                <a:solidFill>
                  <a:srgbClr val="FF0000"/>
                </a:solidFill>
                <a:latin typeface="Times New Roman" pitchFamily="18" charset="0"/>
                <a:cs typeface="Times New Roman" pitchFamily="18" charset="0"/>
              </a:rPr>
              <a:t>Tìm</a:t>
            </a:r>
            <a:r>
              <a:rPr lang="en-US" sz="2696" b="1" i="1" dirty="0">
                <a:solidFill>
                  <a:srgbClr val="FF0000"/>
                </a:solidFill>
                <a:latin typeface="Times New Roman" pitchFamily="18" charset="0"/>
                <a:cs typeface="Times New Roman" pitchFamily="18" charset="0"/>
              </a:rPr>
              <a:t> </a:t>
            </a:r>
            <a:r>
              <a:rPr lang="en-US" sz="2696" b="1" i="1" dirty="0" err="1">
                <a:solidFill>
                  <a:srgbClr val="FF0000"/>
                </a:solidFill>
                <a:latin typeface="Times New Roman" pitchFamily="18" charset="0"/>
                <a:cs typeface="Times New Roman" pitchFamily="18" charset="0"/>
              </a:rPr>
              <a:t>hiểu</a:t>
            </a:r>
            <a:r>
              <a:rPr lang="en-US" sz="2696" b="1" i="1" dirty="0">
                <a:solidFill>
                  <a:srgbClr val="FF0000"/>
                </a:solidFill>
                <a:latin typeface="Times New Roman" pitchFamily="18" charset="0"/>
                <a:cs typeface="Times New Roman" pitchFamily="18" charset="0"/>
              </a:rPr>
              <a:t> </a:t>
            </a:r>
            <a:r>
              <a:rPr lang="en-US" sz="2696" b="1" i="1" dirty="0" err="1">
                <a:solidFill>
                  <a:srgbClr val="FF0000"/>
                </a:solidFill>
                <a:latin typeface="Times New Roman" pitchFamily="18" charset="0"/>
                <a:cs typeface="Times New Roman" pitchFamily="18" charset="0"/>
              </a:rPr>
              <a:t>bài</a:t>
            </a:r>
            <a:endParaRPr lang="en-US" sz="2696" b="1" i="1" dirty="0">
              <a:solidFill>
                <a:srgbClr val="FF0000"/>
              </a:solidFill>
              <a:latin typeface="Times New Roman" pitchFamily="18" charset="0"/>
              <a:cs typeface="Times New Roman" pitchFamily="18" charset="0"/>
            </a:endParaRPr>
          </a:p>
        </p:txBody>
      </p:sp>
      <p:sp>
        <p:nvSpPr>
          <p:cNvPr id="35" name="Rectangle 34"/>
          <p:cNvSpPr/>
          <p:nvPr/>
        </p:nvSpPr>
        <p:spPr>
          <a:xfrm>
            <a:off x="445323" y="2864245"/>
            <a:ext cx="11187198" cy="1336904"/>
          </a:xfrm>
          <a:prstGeom prst="rect">
            <a:avLst/>
          </a:prstGeom>
        </p:spPr>
        <p:txBody>
          <a:bodyPr wrap="square">
            <a:spAutoFit/>
          </a:bodyPr>
          <a:lstStyle/>
          <a:p>
            <a:pPr algn="just" defTabSz="684886" eaLnBrk="0" fontAlgn="base" hangingPunct="0">
              <a:lnSpc>
                <a:spcPct val="150000"/>
              </a:lnSpc>
              <a:spcBef>
                <a:spcPct val="0"/>
              </a:spcBef>
              <a:spcAft>
                <a:spcPct val="0"/>
              </a:spcAft>
            </a:pPr>
            <a:r>
              <a:rPr lang="en-US" sz="2696" b="1">
                <a:solidFill>
                  <a:srgbClr val="C00000"/>
                </a:solidFill>
                <a:latin typeface="Times New Roman" pitchFamily="18" charset="0"/>
                <a:cs typeface="Times New Roman" pitchFamily="18" charset="0"/>
              </a:rPr>
              <a:t>     Câu 2: Tác giả muốn khẳng định điều gì khi nói sông Hương là một bức tranh khổ dài?</a:t>
            </a:r>
            <a:endParaRPr lang="en-US" sz="2696" b="1" dirty="0">
              <a:solidFill>
                <a:srgbClr val="C00000"/>
              </a:solidFill>
              <a:latin typeface="Times New Roman" pitchFamily="18" charset="0"/>
              <a:cs typeface="Times New Roman" pitchFamily="18" charset="0"/>
            </a:endParaRPr>
          </a:p>
        </p:txBody>
      </p:sp>
      <p:sp>
        <p:nvSpPr>
          <p:cNvPr id="36" name="Rectangle 35"/>
          <p:cNvSpPr/>
          <p:nvPr/>
        </p:nvSpPr>
        <p:spPr>
          <a:xfrm>
            <a:off x="349273" y="4207111"/>
            <a:ext cx="11379299" cy="1959191"/>
          </a:xfrm>
          <a:prstGeom prst="rect">
            <a:avLst/>
          </a:prstGeom>
        </p:spPr>
        <p:txBody>
          <a:bodyPr wrap="square">
            <a:spAutoFit/>
          </a:bodyPr>
          <a:lstStyle/>
          <a:p>
            <a:pPr algn="just" defTabSz="684886" eaLnBrk="0" fontAlgn="base" hangingPunct="0">
              <a:lnSpc>
                <a:spcPct val="150000"/>
              </a:lnSpc>
              <a:spcBef>
                <a:spcPct val="0"/>
              </a:spcBef>
              <a:spcAft>
                <a:spcPct val="0"/>
              </a:spcAft>
            </a:pPr>
            <a:r>
              <a:rPr lang="en-US" sz="2696" b="1">
                <a:solidFill>
                  <a:srgbClr val="000000"/>
                </a:solidFill>
                <a:latin typeface="Times New Roman" pitchFamily="18" charset="0"/>
                <a:cs typeface="Times New Roman" pitchFamily="18" charset="0"/>
              </a:rPr>
              <a:t>   Tác giả muốn khẳng định khi nói sông Hương là một bức tranh phong cảnh gồm nhiều khúc, đoạn mà mỗi khúc đoạn là đều có vẻ đẹp riêng của nó.</a:t>
            </a:r>
            <a:endParaRPr lang="en-US" sz="2696"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62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9E3986-1F7D-7BAF-49C0-410372ABB959}"/>
              </a:ext>
            </a:extLst>
          </p:cNvPr>
          <p:cNvSpPr/>
          <p:nvPr/>
        </p:nvSpPr>
        <p:spPr>
          <a:xfrm>
            <a:off x="241688" y="183735"/>
            <a:ext cx="11708625" cy="6490532"/>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defTabSz="684886" eaLnBrk="0" fontAlgn="base" hangingPunct="0">
              <a:spcBef>
                <a:spcPct val="0"/>
              </a:spcBef>
              <a:spcAft>
                <a:spcPct val="0"/>
              </a:spcAft>
            </a:pPr>
            <a:endParaRPr lang="en-US" sz="1348">
              <a:solidFill>
                <a:srgbClr val="00000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E017A5E-3BAA-BAD0-0FA0-DFACC741A797}"/>
              </a:ext>
            </a:extLst>
          </p:cNvPr>
          <p:cNvSpPr txBox="1">
            <a:spLocks/>
          </p:cNvSpPr>
          <p:nvPr/>
        </p:nvSpPr>
        <p:spPr>
          <a:xfrm>
            <a:off x="0" y="301241"/>
            <a:ext cx="12192000" cy="1226142"/>
          </a:xfrm>
          <a:prstGeom prst="rect">
            <a:avLst/>
          </a:prstGeom>
        </p:spPr>
        <p:txBody>
          <a:bodyPr vert="horz" lIns="68493" tIns="34247" rIns="68493" bIns="3424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4886">
              <a:spcAft>
                <a:spcPts val="449"/>
              </a:spcAft>
              <a:defRPr/>
            </a:pPr>
            <a:r>
              <a:rPr lang="en-US" sz="2397" b="1" u="sng" dirty="0" err="1" smtClean="0">
                <a:solidFill>
                  <a:prstClr val="black"/>
                </a:solidFill>
                <a:latin typeface="Times New Roman" panose="02020603050405020304" pitchFamily="18" charset="0"/>
                <a:cs typeface="Times New Roman" pitchFamily="18" charset="0"/>
              </a:rPr>
              <a:t>Tiếng</a:t>
            </a:r>
            <a:r>
              <a:rPr lang="en-US" sz="2397" b="1" u="sng" dirty="0" smtClean="0">
                <a:solidFill>
                  <a:prstClr val="black"/>
                </a:solidFill>
                <a:latin typeface="Times New Roman" panose="02020603050405020304" pitchFamily="18" charset="0"/>
                <a:cs typeface="Times New Roman" pitchFamily="18" charset="0"/>
              </a:rPr>
              <a:t> </a:t>
            </a:r>
            <a:r>
              <a:rPr lang="en-US" sz="2397" b="1" u="sng" dirty="0" err="1">
                <a:solidFill>
                  <a:prstClr val="black"/>
                </a:solidFill>
                <a:latin typeface="Times New Roman" panose="02020603050405020304" pitchFamily="18" charset="0"/>
                <a:cs typeface="Times New Roman" pitchFamily="18" charset="0"/>
              </a:rPr>
              <a:t>Việt</a:t>
            </a:r>
            <a:endParaRPr lang="en-US" sz="2397" b="1" u="sng" dirty="0">
              <a:solidFill>
                <a:prstClr val="black"/>
              </a:solidFill>
              <a:latin typeface="Times New Roman" panose="02020603050405020304" pitchFamily="18" charset="0"/>
              <a:cs typeface="Times New Roman" pitchFamily="18" charset="0"/>
            </a:endParaRPr>
          </a:p>
          <a:p>
            <a:pPr defTabSz="684868">
              <a:defRPr/>
            </a:pPr>
            <a:r>
              <a:rPr lang="en-US" altLang="en-US" sz="2696" b="1" dirty="0" err="1">
                <a:solidFill>
                  <a:srgbClr val="F4AF02"/>
                </a:solidFill>
                <a:latin typeface="Times New Roman" panose="02020603050405020304" pitchFamily="18" charset="0"/>
                <a:cs typeface="Times New Roman" panose="02020603050405020304" pitchFamily="18" charset="0"/>
              </a:rPr>
              <a:t>Đọc</a:t>
            </a:r>
            <a:r>
              <a:rPr lang="en-US" altLang="en-US" sz="2696" b="1" dirty="0">
                <a:solidFill>
                  <a:srgbClr val="F4AF02"/>
                </a:solidFill>
                <a:latin typeface="Times New Roman" panose="02020603050405020304" pitchFamily="18" charset="0"/>
                <a:cs typeface="Times New Roman" panose="02020603050405020304" pitchFamily="18" charset="0"/>
              </a:rPr>
              <a:t>: </a:t>
            </a:r>
            <a:r>
              <a:rPr lang="vi-VN" altLang="en-US" sz="2696" b="1" dirty="0">
                <a:solidFill>
                  <a:srgbClr val="0070C0"/>
                </a:solidFill>
                <a:latin typeface="Times New Roman" panose="02020603050405020304" pitchFamily="18" charset="0"/>
                <a:cs typeface="Times New Roman" panose="02020603050405020304" pitchFamily="18" charset="0"/>
              </a:rPr>
              <a:t>Sông Hương</a:t>
            </a:r>
            <a:endParaRPr lang="en-US" altLang="en-US" sz="2696" b="1" dirty="0">
              <a:solidFill>
                <a:srgbClr val="0070C0"/>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0" y="1561081"/>
            <a:ext cx="11244275" cy="922047"/>
          </a:xfrm>
          <a:prstGeom prst="rect">
            <a:avLst/>
          </a:prstGeom>
        </p:spPr>
        <p:txBody>
          <a:bodyPr wrap="square">
            <a:spAutoFit/>
          </a:bodyPr>
          <a:lstStyle/>
          <a:p>
            <a:pPr algn="just" defTabSz="684886" eaLnBrk="0" fontAlgn="base" hangingPunct="0">
              <a:spcBef>
                <a:spcPct val="0"/>
              </a:spcBef>
              <a:spcAft>
                <a:spcPct val="0"/>
              </a:spcAft>
            </a:pP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Câu</a:t>
            </a:r>
            <a:r>
              <a:rPr lang="en-US" sz="2696" b="1" dirty="0">
                <a:solidFill>
                  <a:srgbClr val="C00000"/>
                </a:solidFill>
                <a:latin typeface="Times New Roman" pitchFamily="18" charset="0"/>
                <a:cs typeface="Times New Roman" pitchFamily="18" charset="0"/>
              </a:rPr>
              <a:t> 3: </a:t>
            </a:r>
            <a:r>
              <a:rPr lang="en-US" sz="2696" b="1" dirty="0" err="1">
                <a:solidFill>
                  <a:srgbClr val="C00000"/>
                </a:solidFill>
                <a:latin typeface="Times New Roman" pitchFamily="18" charset="0"/>
                <a:cs typeface="Times New Roman" pitchFamily="18" charset="0"/>
              </a:rPr>
              <a:t>Màu</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sắc</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của</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sông</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Hương</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thay</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đổi</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như</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thế</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nào</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Vì</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sao</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có</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sự</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thay</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đổi</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như</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vậy</a:t>
            </a:r>
            <a:r>
              <a:rPr lang="en-US" sz="2696" b="1" dirty="0">
                <a:solidFill>
                  <a:srgbClr val="C00000"/>
                </a:solidFill>
                <a:latin typeface="Times New Roman" pitchFamily="18" charset="0"/>
                <a:cs typeface="Times New Roman" pitchFamily="18" charset="0"/>
              </a:rPr>
              <a:t>? </a:t>
            </a:r>
          </a:p>
        </p:txBody>
      </p:sp>
      <p:sp>
        <p:nvSpPr>
          <p:cNvPr id="36" name="Rectangle 35"/>
          <p:cNvSpPr/>
          <p:nvPr/>
        </p:nvSpPr>
        <p:spPr>
          <a:xfrm>
            <a:off x="416785" y="2969603"/>
            <a:ext cx="11358430" cy="3416320"/>
          </a:xfrm>
          <a:prstGeom prst="rect">
            <a:avLst/>
          </a:prstGeom>
        </p:spPr>
        <p:txBody>
          <a:bodyPr wrap="square">
            <a:spAutoFit/>
          </a:bodyPr>
          <a:lstStyle/>
          <a:p>
            <a:pPr algn="just" defTabSz="684886" eaLnBrk="0" fontAlgn="base" hangingPunct="0">
              <a:spcBef>
                <a:spcPct val="0"/>
              </a:spcBef>
              <a:spcAft>
                <a:spcPct val="0"/>
              </a:spcAft>
            </a:pP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Màu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sắc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của</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sông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Hương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có</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sự</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thay</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đổi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hè</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đến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và</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vào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những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đêm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trăng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sáng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Bởi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vì</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hè</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đến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hoa</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phượng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nở</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đỏ</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rực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hai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bên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bờ</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Hương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Giang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bỗng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thay</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chiếc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xanh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hằng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ngày</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thành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dải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lụa</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đào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ửng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hồng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cả</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phố</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phường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Còn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vào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những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đêm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trăng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sáng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dòng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sông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là</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một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đường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trăng</a:t>
            </a:r>
            <a:r>
              <a:rPr lang="en-US" sz="3600" b="1" dirty="0">
                <a:solidFill>
                  <a:srgbClr val="000000"/>
                </a:solidFill>
                <a:latin typeface="Times New Roman" pitchFamily="18" charset="0"/>
                <a:cs typeface="Times New Roman" pitchFamily="18" charset="0"/>
              </a:rPr>
              <a:t> lung </a:t>
            </a:r>
            <a:r>
              <a:rPr lang="en-US" sz="3600" b="1" dirty="0" err="1">
                <a:solidFill>
                  <a:srgbClr val="000000"/>
                </a:solidFill>
                <a:latin typeface="Times New Roman" pitchFamily="18" charset="0"/>
                <a:cs typeface="Times New Roman" pitchFamily="18" charset="0"/>
              </a:rPr>
              <a:t>linh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dát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vàng</a:t>
            </a:r>
            <a:r>
              <a:rPr lang="en-US" sz="3600" b="1" dirty="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6684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23A0EB-461E-C7AF-F5A2-188235148E31}"/>
              </a:ext>
            </a:extLst>
          </p:cNvPr>
          <p:cNvSpPr/>
          <p:nvPr/>
        </p:nvSpPr>
        <p:spPr>
          <a:xfrm>
            <a:off x="241688" y="183735"/>
            <a:ext cx="11708625" cy="6490532"/>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defTabSz="684886" eaLnBrk="0" fontAlgn="base" hangingPunct="0">
              <a:spcBef>
                <a:spcPct val="0"/>
              </a:spcBef>
              <a:spcAft>
                <a:spcPct val="0"/>
              </a:spcAft>
            </a:pPr>
            <a:endParaRPr lang="en-US" sz="1348">
              <a:solidFill>
                <a:srgbClr val="00000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51C043A-A2DB-2C1A-7C59-EAD54F5A337D}"/>
              </a:ext>
            </a:extLst>
          </p:cNvPr>
          <p:cNvSpPr txBox="1">
            <a:spLocks/>
          </p:cNvSpPr>
          <p:nvPr/>
        </p:nvSpPr>
        <p:spPr>
          <a:xfrm>
            <a:off x="0" y="301241"/>
            <a:ext cx="12192000" cy="1226142"/>
          </a:xfrm>
          <a:prstGeom prst="rect">
            <a:avLst/>
          </a:prstGeom>
        </p:spPr>
        <p:txBody>
          <a:bodyPr vert="horz" lIns="68493" tIns="34247" rIns="68493" bIns="3424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4886">
              <a:defRPr/>
            </a:pPr>
            <a:endParaRPr lang="en-US" sz="2397" dirty="0">
              <a:solidFill>
                <a:prstClr val="black"/>
              </a:solidFill>
              <a:latin typeface="Times New Roman" panose="02020603050405020304" pitchFamily="18" charset="0"/>
              <a:cs typeface="Times New Roman" pitchFamily="18" charset="0"/>
            </a:endParaRPr>
          </a:p>
          <a:p>
            <a:pPr defTabSz="684886">
              <a:spcAft>
                <a:spcPts val="449"/>
              </a:spcAft>
              <a:defRPr/>
            </a:pPr>
            <a:r>
              <a:rPr lang="en-US" sz="2397" b="1" u="sng" dirty="0" err="1">
                <a:solidFill>
                  <a:prstClr val="black"/>
                </a:solidFill>
                <a:latin typeface="Times New Roman" panose="02020603050405020304" pitchFamily="18" charset="0"/>
                <a:cs typeface="Times New Roman" pitchFamily="18" charset="0"/>
              </a:rPr>
              <a:t>Tiếng</a:t>
            </a:r>
            <a:r>
              <a:rPr lang="en-US" sz="2397" b="1" u="sng" dirty="0">
                <a:solidFill>
                  <a:prstClr val="black"/>
                </a:solidFill>
                <a:latin typeface="Times New Roman" panose="02020603050405020304" pitchFamily="18" charset="0"/>
                <a:cs typeface="Times New Roman" pitchFamily="18" charset="0"/>
              </a:rPr>
              <a:t> </a:t>
            </a:r>
            <a:r>
              <a:rPr lang="en-US" sz="2397" b="1" u="sng" dirty="0" err="1">
                <a:solidFill>
                  <a:prstClr val="black"/>
                </a:solidFill>
                <a:latin typeface="Times New Roman" panose="02020603050405020304" pitchFamily="18" charset="0"/>
                <a:cs typeface="Times New Roman" pitchFamily="18" charset="0"/>
              </a:rPr>
              <a:t>Việt</a:t>
            </a:r>
            <a:endParaRPr lang="en-US" sz="2397" b="1" u="sng" dirty="0">
              <a:solidFill>
                <a:prstClr val="black"/>
              </a:solidFill>
              <a:latin typeface="Times New Roman" panose="02020603050405020304" pitchFamily="18" charset="0"/>
              <a:cs typeface="Times New Roman" pitchFamily="18" charset="0"/>
            </a:endParaRPr>
          </a:p>
          <a:p>
            <a:pPr defTabSz="684868">
              <a:defRPr/>
            </a:pPr>
            <a:r>
              <a:rPr lang="en-US" altLang="en-US" sz="2696" b="1" dirty="0" err="1">
                <a:solidFill>
                  <a:srgbClr val="F4AF02"/>
                </a:solidFill>
                <a:latin typeface="Times New Roman" panose="02020603050405020304" pitchFamily="18" charset="0"/>
                <a:cs typeface="Times New Roman" panose="02020603050405020304" pitchFamily="18" charset="0"/>
              </a:rPr>
              <a:t>Đọc</a:t>
            </a:r>
            <a:r>
              <a:rPr lang="en-US" altLang="en-US" sz="2696" b="1" dirty="0">
                <a:solidFill>
                  <a:srgbClr val="F4AF02"/>
                </a:solidFill>
                <a:latin typeface="Times New Roman" panose="02020603050405020304" pitchFamily="18" charset="0"/>
                <a:cs typeface="Times New Roman" panose="02020603050405020304" pitchFamily="18" charset="0"/>
              </a:rPr>
              <a:t>: </a:t>
            </a:r>
            <a:r>
              <a:rPr lang="vi-VN" altLang="en-US" sz="2696" b="1" dirty="0">
                <a:solidFill>
                  <a:srgbClr val="0070C0"/>
                </a:solidFill>
                <a:latin typeface="Times New Roman" panose="02020603050405020304" pitchFamily="18" charset="0"/>
                <a:cs typeface="Times New Roman" panose="02020603050405020304" pitchFamily="18" charset="0"/>
              </a:rPr>
              <a:t>Sông Hương</a:t>
            </a:r>
            <a:endParaRPr lang="en-US" altLang="en-US" sz="2696" b="1" dirty="0">
              <a:solidFill>
                <a:srgbClr val="0070C0"/>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241688" y="1986202"/>
            <a:ext cx="11232740" cy="922047"/>
          </a:xfrm>
          <a:prstGeom prst="rect">
            <a:avLst/>
          </a:prstGeom>
        </p:spPr>
        <p:txBody>
          <a:bodyPr wrap="square">
            <a:spAutoFit/>
          </a:bodyPr>
          <a:lstStyle/>
          <a:p>
            <a:pPr algn="just" defTabSz="684886" eaLnBrk="0" fontAlgn="base" hangingPunct="0">
              <a:spcBef>
                <a:spcPct val="0"/>
              </a:spcBef>
              <a:spcAft>
                <a:spcPct val="0"/>
              </a:spcAft>
            </a:pP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Câu</a:t>
            </a:r>
            <a:r>
              <a:rPr lang="en-US" sz="2696" b="1" dirty="0">
                <a:solidFill>
                  <a:srgbClr val="C00000"/>
                </a:solidFill>
                <a:latin typeface="Times New Roman" pitchFamily="18" charset="0"/>
                <a:cs typeface="Times New Roman" pitchFamily="18" charset="0"/>
              </a:rPr>
              <a:t> 4: </a:t>
            </a:r>
            <a:r>
              <a:rPr lang="en-US" sz="2696" b="1" dirty="0" err="1">
                <a:solidFill>
                  <a:srgbClr val="C00000"/>
                </a:solidFill>
                <a:latin typeface="Times New Roman" pitchFamily="18" charset="0"/>
                <a:cs typeface="Times New Roman" pitchFamily="18" charset="0"/>
              </a:rPr>
              <a:t>Vì</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sao</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nói</a:t>
            </a:r>
            <a:r>
              <a:rPr lang="en-US" sz="2696" b="1" dirty="0">
                <a:solidFill>
                  <a:srgbClr val="C00000"/>
                </a:solidFill>
                <a:latin typeface="Times New Roman" pitchFamily="18" charset="0"/>
                <a:cs typeface="Times New Roman" pitchFamily="18" charset="0"/>
              </a:rPr>
              <a:t> “ </a:t>
            </a:r>
            <a:r>
              <a:rPr lang="en-US" sz="2696" b="1" dirty="0" err="1">
                <a:solidFill>
                  <a:srgbClr val="C00000"/>
                </a:solidFill>
                <a:latin typeface="Times New Roman" pitchFamily="18" charset="0"/>
                <a:cs typeface="Times New Roman" pitchFamily="18" charset="0"/>
              </a:rPr>
              <a:t>sông</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Hương</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là</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một</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đặc</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ân</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của</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thiên</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nhiên</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dành</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tặng</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cho</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Huế</a:t>
            </a:r>
            <a:r>
              <a:rPr lang="en-US" sz="2696" b="1" dirty="0">
                <a:solidFill>
                  <a:srgbClr val="C00000"/>
                </a:solidFill>
                <a:latin typeface="Times New Roman" pitchFamily="18" charset="0"/>
                <a:cs typeface="Times New Roman" pitchFamily="18" charset="0"/>
              </a:rPr>
              <a:t>? </a:t>
            </a:r>
          </a:p>
        </p:txBody>
      </p:sp>
      <p:sp>
        <p:nvSpPr>
          <p:cNvPr id="36" name="Rectangle 35"/>
          <p:cNvSpPr/>
          <p:nvPr/>
        </p:nvSpPr>
        <p:spPr>
          <a:xfrm>
            <a:off x="422551" y="2925071"/>
            <a:ext cx="11346897" cy="2862322"/>
          </a:xfrm>
          <a:prstGeom prst="rect">
            <a:avLst/>
          </a:prstGeom>
        </p:spPr>
        <p:txBody>
          <a:bodyPr wrap="square">
            <a:spAutoFit/>
          </a:bodyPr>
          <a:lstStyle/>
          <a:p>
            <a:pPr algn="just" defTabSz="684886" eaLnBrk="0" fontAlgn="base" hangingPunct="0">
              <a:spcBef>
                <a:spcPct val="0"/>
              </a:spcBef>
              <a:spcAft>
                <a:spcPct val="0"/>
              </a:spcAft>
            </a:pPr>
            <a:r>
              <a:rPr lang="nl-NL" sz="2696" b="1" dirty="0">
                <a:solidFill>
                  <a:srgbClr val="000000"/>
                </a:solidFill>
                <a:latin typeface="Times New Roman" pitchFamily="18" charset="0"/>
                <a:cs typeface="Times New Roman" pitchFamily="18" charset="0"/>
              </a:rPr>
              <a:t>    </a:t>
            </a:r>
            <a:r>
              <a:rPr lang="nl-NL" sz="3600" b="1" dirty="0">
                <a:solidFill>
                  <a:srgbClr val="000000"/>
                </a:solidFill>
                <a:latin typeface="Times New Roman" pitchFamily="18" charset="0"/>
                <a:cs typeface="Times New Roman" pitchFamily="18" charset="0"/>
              </a:rPr>
              <a:t>Vì sông Hương làm cho không khí thành phố trở nên trong lành hơn, làm tan biến những sự ồn ào của chợ búa, tạo cho thành phố một vẻ đẹp êm đềm. Vì sông Hương làm cho thành phố Huế trở nên thơ mộng hơn, đẹp hơn.</a:t>
            </a:r>
            <a:endParaRPr lang="en-US" sz="36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1686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E2E313-22CF-6717-FB2C-0D3FC96FB5C8}"/>
              </a:ext>
            </a:extLst>
          </p:cNvPr>
          <p:cNvSpPr/>
          <p:nvPr/>
        </p:nvSpPr>
        <p:spPr>
          <a:xfrm>
            <a:off x="241687" y="183428"/>
            <a:ext cx="11708625" cy="6490532"/>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defTabSz="684886" eaLnBrk="0" fontAlgn="base" hangingPunct="0">
              <a:spcBef>
                <a:spcPct val="0"/>
              </a:spcBef>
              <a:spcAft>
                <a:spcPct val="0"/>
              </a:spcAft>
            </a:pPr>
            <a:endParaRPr lang="en-US" sz="1348">
              <a:solidFill>
                <a:srgbClr val="00000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E13E163-7360-5F93-0135-5C276AF0241D}"/>
              </a:ext>
            </a:extLst>
          </p:cNvPr>
          <p:cNvSpPr txBox="1">
            <a:spLocks/>
          </p:cNvSpPr>
          <p:nvPr/>
        </p:nvSpPr>
        <p:spPr>
          <a:xfrm>
            <a:off x="0" y="301241"/>
            <a:ext cx="12192000" cy="1226142"/>
          </a:xfrm>
          <a:prstGeom prst="rect">
            <a:avLst/>
          </a:prstGeom>
        </p:spPr>
        <p:txBody>
          <a:bodyPr vert="horz" lIns="68493" tIns="34247" rIns="68493" bIns="3424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4886">
              <a:spcAft>
                <a:spcPts val="449"/>
              </a:spcAft>
              <a:defRPr/>
            </a:pPr>
            <a:r>
              <a:rPr lang="en-US" sz="2397" b="1" u="sng" dirty="0" err="1" smtClean="0">
                <a:solidFill>
                  <a:prstClr val="black"/>
                </a:solidFill>
                <a:latin typeface="Times New Roman" panose="02020603050405020304" pitchFamily="18" charset="0"/>
                <a:cs typeface="Times New Roman" pitchFamily="18" charset="0"/>
              </a:rPr>
              <a:t>Tiếng</a:t>
            </a:r>
            <a:r>
              <a:rPr lang="en-US" sz="2397" b="1" u="sng" dirty="0" smtClean="0">
                <a:solidFill>
                  <a:prstClr val="black"/>
                </a:solidFill>
                <a:latin typeface="Times New Roman" panose="02020603050405020304" pitchFamily="18" charset="0"/>
                <a:cs typeface="Times New Roman" pitchFamily="18" charset="0"/>
              </a:rPr>
              <a:t> </a:t>
            </a:r>
            <a:r>
              <a:rPr lang="en-US" sz="2397" b="1" u="sng" dirty="0" err="1">
                <a:solidFill>
                  <a:prstClr val="black"/>
                </a:solidFill>
                <a:latin typeface="Times New Roman" panose="02020603050405020304" pitchFamily="18" charset="0"/>
                <a:cs typeface="Times New Roman" pitchFamily="18" charset="0"/>
              </a:rPr>
              <a:t>Việt</a:t>
            </a:r>
            <a:endParaRPr lang="en-US" sz="2397" b="1" u="sng" dirty="0">
              <a:solidFill>
                <a:prstClr val="black"/>
              </a:solidFill>
              <a:latin typeface="Times New Roman" panose="02020603050405020304" pitchFamily="18" charset="0"/>
              <a:cs typeface="Times New Roman" pitchFamily="18" charset="0"/>
            </a:endParaRPr>
          </a:p>
          <a:p>
            <a:pPr defTabSz="684868">
              <a:defRPr/>
            </a:pPr>
            <a:r>
              <a:rPr lang="en-US" altLang="en-US" sz="2696" b="1" dirty="0" err="1">
                <a:solidFill>
                  <a:srgbClr val="F4AF02"/>
                </a:solidFill>
                <a:latin typeface="Times New Roman" panose="02020603050405020304" pitchFamily="18" charset="0"/>
                <a:cs typeface="Times New Roman" panose="02020603050405020304" pitchFamily="18" charset="0"/>
              </a:rPr>
              <a:t>Đọc</a:t>
            </a:r>
            <a:r>
              <a:rPr lang="en-US" altLang="en-US" sz="2696" b="1" dirty="0">
                <a:solidFill>
                  <a:srgbClr val="F4AF02"/>
                </a:solidFill>
                <a:latin typeface="Times New Roman" panose="02020603050405020304" pitchFamily="18" charset="0"/>
                <a:cs typeface="Times New Roman" panose="02020603050405020304" pitchFamily="18" charset="0"/>
              </a:rPr>
              <a:t>: </a:t>
            </a:r>
            <a:r>
              <a:rPr lang="vi-VN" altLang="en-US" sz="2696" b="1" dirty="0">
                <a:solidFill>
                  <a:srgbClr val="0070C0"/>
                </a:solidFill>
                <a:latin typeface="Times New Roman" panose="02020603050405020304" pitchFamily="18" charset="0"/>
                <a:cs typeface="Times New Roman" panose="02020603050405020304" pitchFamily="18" charset="0"/>
              </a:rPr>
              <a:t>Sông Hương</a:t>
            </a:r>
            <a:endParaRPr lang="en-US" altLang="en-US" sz="2696" b="1" dirty="0">
              <a:solidFill>
                <a:srgbClr val="0070C0"/>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71013" y="1592737"/>
            <a:ext cx="11175663" cy="507190"/>
          </a:xfrm>
          <a:prstGeom prst="rect">
            <a:avLst/>
          </a:prstGeom>
        </p:spPr>
        <p:txBody>
          <a:bodyPr wrap="square">
            <a:spAutoFit/>
          </a:bodyPr>
          <a:lstStyle/>
          <a:p>
            <a:pPr algn="just" defTabSz="684886" eaLnBrk="0" fontAlgn="base" hangingPunct="0">
              <a:spcBef>
                <a:spcPct val="0"/>
              </a:spcBef>
              <a:spcAft>
                <a:spcPct val="0"/>
              </a:spcAft>
            </a:pPr>
            <a:r>
              <a:rPr lang="en-US" sz="2696" b="1" dirty="0" err="1">
                <a:solidFill>
                  <a:srgbClr val="C00000"/>
                </a:solidFill>
                <a:latin typeface="Times New Roman" pitchFamily="18" charset="0"/>
                <a:cs typeface="Times New Roman" pitchFamily="18" charset="0"/>
              </a:rPr>
              <a:t>Câu</a:t>
            </a:r>
            <a:r>
              <a:rPr lang="en-US" sz="2696" b="1" dirty="0">
                <a:solidFill>
                  <a:srgbClr val="C00000"/>
                </a:solidFill>
                <a:latin typeface="Times New Roman" pitchFamily="18" charset="0"/>
                <a:cs typeface="Times New Roman" pitchFamily="18" charset="0"/>
              </a:rPr>
              <a:t> 5: </a:t>
            </a:r>
            <a:r>
              <a:rPr lang="en-US" sz="2696" b="1" dirty="0" err="1">
                <a:solidFill>
                  <a:srgbClr val="C00000"/>
                </a:solidFill>
                <a:latin typeface="Times New Roman" pitchFamily="18" charset="0"/>
                <a:cs typeface="Times New Roman" pitchFamily="18" charset="0"/>
              </a:rPr>
              <a:t>Em</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thích</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nhất</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hình</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ảnh</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nào</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trong</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bài</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Vì</a:t>
            </a:r>
            <a:r>
              <a:rPr lang="en-US" sz="2696" b="1" dirty="0">
                <a:solidFill>
                  <a:srgbClr val="C00000"/>
                </a:solidFill>
                <a:latin typeface="Times New Roman" pitchFamily="18" charset="0"/>
                <a:cs typeface="Times New Roman" pitchFamily="18" charset="0"/>
              </a:rPr>
              <a:t> </a:t>
            </a:r>
            <a:r>
              <a:rPr lang="en-US" sz="2696" b="1" dirty="0" err="1">
                <a:solidFill>
                  <a:srgbClr val="C00000"/>
                </a:solidFill>
                <a:latin typeface="Times New Roman" pitchFamily="18" charset="0"/>
                <a:cs typeface="Times New Roman" pitchFamily="18" charset="0"/>
              </a:rPr>
              <a:t>sao</a:t>
            </a:r>
            <a:r>
              <a:rPr lang="en-US" sz="2696" b="1" dirty="0">
                <a:solidFill>
                  <a:srgbClr val="C00000"/>
                </a:solidFill>
                <a:latin typeface="Times New Roman" pitchFamily="18" charset="0"/>
                <a:cs typeface="Times New Roman" pitchFamily="18" charset="0"/>
              </a:rPr>
              <a:t>?</a:t>
            </a:r>
          </a:p>
        </p:txBody>
      </p:sp>
      <p:sp>
        <p:nvSpPr>
          <p:cNvPr id="36" name="Rectangle 35"/>
          <p:cNvSpPr/>
          <p:nvPr/>
        </p:nvSpPr>
        <p:spPr>
          <a:xfrm>
            <a:off x="342557" y="2572348"/>
            <a:ext cx="11289819" cy="2485745"/>
          </a:xfrm>
          <a:prstGeom prst="rect">
            <a:avLst/>
          </a:prstGeom>
        </p:spPr>
        <p:txBody>
          <a:bodyPr wrap="square">
            <a:spAutoFit/>
          </a:bodyPr>
          <a:lstStyle/>
          <a:p>
            <a:pPr algn="just" defTabSz="684886" eaLnBrk="0" fontAlgn="base" hangingPunct="0">
              <a:lnSpc>
                <a:spcPct val="150000"/>
              </a:lnSpc>
              <a:spcBef>
                <a:spcPct val="0"/>
              </a:spcBef>
              <a:spcAft>
                <a:spcPct val="0"/>
              </a:spcAft>
            </a:pPr>
            <a:r>
              <a:rPr lang="nl-NL" sz="2696"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Những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đêm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trăng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sáng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dòng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sông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là</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một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đường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trăng</a:t>
            </a:r>
            <a:r>
              <a:rPr lang="en-US" sz="3600" b="1" dirty="0">
                <a:solidFill>
                  <a:srgbClr val="000000"/>
                </a:solidFill>
                <a:latin typeface="Times New Roman" pitchFamily="18" charset="0"/>
                <a:cs typeface="Times New Roman" pitchFamily="18" charset="0"/>
              </a:rPr>
              <a:t> lung </a:t>
            </a:r>
            <a:r>
              <a:rPr lang="en-US" sz="3600" b="1" dirty="0" err="1">
                <a:solidFill>
                  <a:srgbClr val="000000"/>
                </a:solidFill>
                <a:latin typeface="Times New Roman" pitchFamily="18" charset="0"/>
                <a:cs typeface="Times New Roman" pitchFamily="18" charset="0"/>
              </a:rPr>
              <a:t>linh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dát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vàng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vì</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câu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văn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thấy</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vẻ</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đẹp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thơ</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mộng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của</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dòng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sông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vào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những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đêm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trăng</a:t>
            </a:r>
            <a:r>
              <a:rPr lang="en-US" sz="3600" b="1" dirty="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00509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7465390-48DD-9D58-E751-1472497C45B9}"/>
              </a:ext>
            </a:extLst>
          </p:cNvPr>
          <p:cNvSpPr txBox="1">
            <a:spLocks/>
          </p:cNvSpPr>
          <p:nvPr/>
        </p:nvSpPr>
        <p:spPr>
          <a:xfrm>
            <a:off x="0" y="301241"/>
            <a:ext cx="12192000" cy="1226142"/>
          </a:xfrm>
          <a:prstGeom prst="rect">
            <a:avLst/>
          </a:prstGeom>
        </p:spPr>
        <p:txBody>
          <a:bodyPr vert="horz" lIns="68493" tIns="34247" rIns="68493" bIns="3424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4886">
              <a:spcAft>
                <a:spcPts val="449"/>
              </a:spcAft>
              <a:defRPr/>
            </a:pPr>
            <a:r>
              <a:rPr lang="en-US" sz="2397" b="1" u="sng" dirty="0" err="1" smtClean="0">
                <a:solidFill>
                  <a:prstClr val="black"/>
                </a:solidFill>
                <a:latin typeface="Times New Roman" panose="02020603050405020304" pitchFamily="18" charset="0"/>
                <a:cs typeface="Times New Roman" pitchFamily="18" charset="0"/>
              </a:rPr>
              <a:t>Tiếng</a:t>
            </a:r>
            <a:r>
              <a:rPr lang="en-US" sz="2397" b="1" u="sng" dirty="0" smtClean="0">
                <a:solidFill>
                  <a:prstClr val="black"/>
                </a:solidFill>
                <a:latin typeface="Times New Roman" panose="02020603050405020304" pitchFamily="18" charset="0"/>
                <a:cs typeface="Times New Roman" pitchFamily="18" charset="0"/>
              </a:rPr>
              <a:t> </a:t>
            </a:r>
            <a:r>
              <a:rPr lang="en-US" sz="2397" b="1" u="sng" dirty="0" err="1">
                <a:solidFill>
                  <a:prstClr val="black"/>
                </a:solidFill>
                <a:latin typeface="Times New Roman" panose="02020603050405020304" pitchFamily="18" charset="0"/>
                <a:cs typeface="Times New Roman" pitchFamily="18" charset="0"/>
              </a:rPr>
              <a:t>Việt</a:t>
            </a:r>
            <a:endParaRPr lang="en-US" sz="2397" b="1" u="sng" dirty="0">
              <a:solidFill>
                <a:prstClr val="black"/>
              </a:solidFill>
              <a:latin typeface="Times New Roman" panose="02020603050405020304" pitchFamily="18" charset="0"/>
              <a:cs typeface="Times New Roman" pitchFamily="18" charset="0"/>
            </a:endParaRPr>
          </a:p>
          <a:p>
            <a:pPr defTabSz="684868">
              <a:defRPr/>
            </a:pPr>
            <a:r>
              <a:rPr lang="en-US" altLang="en-US" sz="2696" b="1" dirty="0" err="1">
                <a:solidFill>
                  <a:srgbClr val="F4AF02"/>
                </a:solidFill>
                <a:latin typeface="Times New Roman" panose="02020603050405020304" pitchFamily="18" charset="0"/>
                <a:cs typeface="Times New Roman" panose="02020603050405020304" pitchFamily="18" charset="0"/>
              </a:rPr>
              <a:t>Đọc</a:t>
            </a:r>
            <a:r>
              <a:rPr lang="en-US" altLang="en-US" sz="2696" b="1" dirty="0">
                <a:solidFill>
                  <a:srgbClr val="F4AF02"/>
                </a:solidFill>
                <a:latin typeface="Times New Roman" panose="02020603050405020304" pitchFamily="18" charset="0"/>
                <a:cs typeface="Times New Roman" panose="02020603050405020304" pitchFamily="18" charset="0"/>
              </a:rPr>
              <a:t>: </a:t>
            </a:r>
            <a:r>
              <a:rPr lang="vi-VN" altLang="en-US" sz="2696" b="1" dirty="0">
                <a:solidFill>
                  <a:srgbClr val="F4AF02"/>
                </a:solidFill>
                <a:latin typeface="Times New Roman" panose="02020603050405020304" pitchFamily="18" charset="0"/>
                <a:cs typeface="Times New Roman" panose="02020603050405020304" pitchFamily="18" charset="0"/>
              </a:rPr>
              <a:t>Sông Hương</a:t>
            </a:r>
            <a:endParaRPr lang="en-US" altLang="en-US" sz="2696" b="1" dirty="0">
              <a:solidFill>
                <a:srgbClr val="F4AF02"/>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5ABBD2C-1123-6AAB-7988-6E11A50187A1}"/>
              </a:ext>
            </a:extLst>
          </p:cNvPr>
          <p:cNvSpPr/>
          <p:nvPr/>
        </p:nvSpPr>
        <p:spPr>
          <a:xfrm>
            <a:off x="1051934" y="2110154"/>
            <a:ext cx="10258490" cy="1392864"/>
          </a:xfrm>
          <a:prstGeom prst="roundRect">
            <a:avLst/>
          </a:prstGeom>
          <a:solidFill>
            <a:srgbClr val="FFF4CD"/>
          </a:solidFill>
          <a:effectLst>
            <a:glow rad="228600">
              <a:srgbClr val="FFFF00">
                <a:alpha val="40000"/>
              </a:srgbClr>
            </a:glow>
          </a:effectLst>
        </p:spPr>
        <p:txBody>
          <a:bodyPr wrap="square">
            <a:spAutoFit/>
          </a:bodyPr>
          <a:lstStyle/>
          <a:p>
            <a:pPr algn="ctr" defTabSz="684886" eaLnBrk="0" fontAlgn="base" hangingPunct="0">
              <a:lnSpc>
                <a:spcPct val="115000"/>
              </a:lnSpc>
              <a:spcBef>
                <a:spcPct val="0"/>
              </a:spcBef>
              <a:spcAft>
                <a:spcPct val="0"/>
              </a:spcAft>
              <a:defRPr/>
            </a:pPr>
            <a:r>
              <a:rPr lang="nl-NL" sz="3296" b="1" i="1" dirty="0" smtClean="0">
                <a:solidFill>
                  <a:srgbClr val="002060"/>
                </a:solidFill>
                <a:latin typeface="Times New Roman" panose="02020603050405020304" pitchFamily="18" charset="0"/>
                <a:ea typeface="Times New Roman" panose="02020603050405020304" pitchFamily="18" charset="0"/>
              </a:rPr>
              <a:t>Nội dung: Bài </a:t>
            </a:r>
            <a:r>
              <a:rPr lang="nl-NL" sz="3296" b="1" i="1" dirty="0">
                <a:solidFill>
                  <a:srgbClr val="002060"/>
                </a:solidFill>
                <a:latin typeface="Times New Roman" panose="02020603050405020304" pitchFamily="18" charset="0"/>
                <a:ea typeface="Times New Roman" panose="02020603050405020304" pitchFamily="18" charset="0"/>
              </a:rPr>
              <a:t>văn tả vẻ đẹp của bức tranh phong cảnh sông Hương.</a:t>
            </a:r>
            <a:endParaRPr lang="en-US" sz="3296"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E2C5191B-7A5B-336C-2B84-EF169728F3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4" y="5216030"/>
            <a:ext cx="12191881" cy="1637623"/>
          </a:xfrm>
          <a:prstGeom prst="rect">
            <a:avLst/>
          </a:prstGeom>
        </p:spPr>
      </p:pic>
    </p:spTree>
    <p:extLst>
      <p:ext uri="{BB962C8B-B14F-4D97-AF65-F5344CB8AC3E}">
        <p14:creationId xmlns:p14="http://schemas.microsoft.com/office/powerpoint/2010/main" val="519645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D756F8-4FAE-7209-7CD3-36974EBCFDB4}"/>
              </a:ext>
            </a:extLst>
          </p:cNvPr>
          <p:cNvSpPr/>
          <p:nvPr/>
        </p:nvSpPr>
        <p:spPr>
          <a:xfrm>
            <a:off x="241688" y="183735"/>
            <a:ext cx="11708625" cy="6490532"/>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defTabSz="684886" eaLnBrk="0" fontAlgn="base" hangingPunct="0">
              <a:spcBef>
                <a:spcPct val="0"/>
              </a:spcBef>
              <a:spcAft>
                <a:spcPct val="0"/>
              </a:spcAft>
            </a:pPr>
            <a:endParaRPr lang="en-US" sz="1348">
              <a:solidFill>
                <a:srgbClr val="00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B2F3806-5502-8FC6-A0A4-AF00DE38A3FE}"/>
              </a:ext>
            </a:extLst>
          </p:cNvPr>
          <p:cNvSpPr txBox="1">
            <a:spLocks/>
          </p:cNvSpPr>
          <p:nvPr/>
        </p:nvSpPr>
        <p:spPr>
          <a:xfrm>
            <a:off x="0" y="301241"/>
            <a:ext cx="12192000" cy="1226142"/>
          </a:xfrm>
          <a:prstGeom prst="rect">
            <a:avLst/>
          </a:prstGeom>
        </p:spPr>
        <p:txBody>
          <a:bodyPr vert="horz" lIns="68493" tIns="34247" rIns="68493" bIns="3424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4886">
              <a:spcAft>
                <a:spcPts val="449"/>
              </a:spcAft>
              <a:defRPr/>
            </a:pPr>
            <a:r>
              <a:rPr lang="en-US" sz="2397" b="1" u="sng" dirty="0" err="1" smtClean="0">
                <a:solidFill>
                  <a:prstClr val="black"/>
                </a:solidFill>
                <a:latin typeface="Times New Roman" panose="02020603050405020304" pitchFamily="18" charset="0"/>
                <a:cs typeface="Times New Roman" pitchFamily="18" charset="0"/>
              </a:rPr>
              <a:t>Tiếng</a:t>
            </a:r>
            <a:r>
              <a:rPr lang="en-US" sz="2397" b="1" u="sng" dirty="0" smtClean="0">
                <a:solidFill>
                  <a:prstClr val="black"/>
                </a:solidFill>
                <a:latin typeface="Times New Roman" panose="02020603050405020304" pitchFamily="18" charset="0"/>
                <a:cs typeface="Times New Roman" pitchFamily="18" charset="0"/>
              </a:rPr>
              <a:t> </a:t>
            </a:r>
            <a:r>
              <a:rPr lang="en-US" sz="2397" b="1" u="sng" dirty="0" err="1">
                <a:solidFill>
                  <a:prstClr val="black"/>
                </a:solidFill>
                <a:latin typeface="Times New Roman" panose="02020603050405020304" pitchFamily="18" charset="0"/>
                <a:cs typeface="Times New Roman" pitchFamily="18" charset="0"/>
              </a:rPr>
              <a:t>Việt</a:t>
            </a:r>
            <a:endParaRPr lang="en-US" sz="2397" b="1" u="sng" dirty="0">
              <a:solidFill>
                <a:prstClr val="black"/>
              </a:solidFill>
              <a:latin typeface="Times New Roman" panose="02020603050405020304" pitchFamily="18" charset="0"/>
              <a:cs typeface="Times New Roman" pitchFamily="18" charset="0"/>
            </a:endParaRPr>
          </a:p>
          <a:p>
            <a:pPr defTabSz="684868">
              <a:defRPr/>
            </a:pPr>
            <a:r>
              <a:rPr lang="en-US" altLang="en-US" sz="2696" b="1" dirty="0" err="1">
                <a:solidFill>
                  <a:srgbClr val="F4AF02"/>
                </a:solidFill>
                <a:latin typeface="Times New Roman" panose="02020603050405020304" pitchFamily="18" charset="0"/>
                <a:cs typeface="Times New Roman" panose="02020603050405020304" pitchFamily="18" charset="0"/>
              </a:rPr>
              <a:t>Đọc</a:t>
            </a:r>
            <a:r>
              <a:rPr lang="en-US" altLang="en-US" sz="2696" b="1" dirty="0">
                <a:solidFill>
                  <a:srgbClr val="F4AF02"/>
                </a:solidFill>
                <a:latin typeface="Times New Roman" panose="02020603050405020304" pitchFamily="18" charset="0"/>
                <a:cs typeface="Times New Roman" panose="02020603050405020304" pitchFamily="18" charset="0"/>
              </a:rPr>
              <a:t>: </a:t>
            </a:r>
            <a:r>
              <a:rPr lang="vi-VN" altLang="en-US" sz="2696" b="1" dirty="0">
                <a:solidFill>
                  <a:srgbClr val="0070C0"/>
                </a:solidFill>
                <a:latin typeface="Times New Roman" panose="02020603050405020304" pitchFamily="18" charset="0"/>
                <a:cs typeface="Times New Roman" panose="02020603050405020304" pitchFamily="18" charset="0"/>
              </a:rPr>
              <a:t>Sông Hương</a:t>
            </a:r>
            <a:endParaRPr lang="en-US" altLang="en-US" sz="2696" b="1" dirty="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B73FE57-3289-A135-19FB-7F5EA31C2AC8}"/>
              </a:ext>
            </a:extLst>
          </p:cNvPr>
          <p:cNvSpPr txBox="1"/>
          <p:nvPr/>
        </p:nvSpPr>
        <p:spPr>
          <a:xfrm>
            <a:off x="372045" y="1622072"/>
            <a:ext cx="11447911" cy="5045548"/>
          </a:xfrm>
          <a:prstGeom prst="rect">
            <a:avLst/>
          </a:prstGeom>
          <a:noFill/>
        </p:spPr>
        <p:txBody>
          <a:bodyPr wrap="square">
            <a:spAutoFit/>
          </a:bodyPr>
          <a:lstStyle/>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1.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Từ xưa, người Huế đã dành những lời thơ đẹp nhất, tình cảm sâu đậm nhất cho dòng sông quê hương.</a:t>
            </a:r>
          </a:p>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2.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Người ta kể rằng, xưa kia, dòng nước ở đây thường thoảng lên một mùi hương dìu dịu bởi nguồn sông chảy qua một cảnh rừng mọc dày một loại cỏ có tên là thạch xương bồ.</a:t>
            </a:r>
          </a:p>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3.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a:t>
            </a:r>
          </a:p>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4.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Cứ mỗi mùa hè tới, hoa phượng vĩ nở đỏ rực hai bên bờ. Hương Giang bỗng thay chiếc áo xanh hằng ngày thành dải lụa đào ửng hồng cả phố phường.</a:t>
            </a:r>
          </a:p>
          <a:p>
            <a:pPr indent="136740" algn="just" defTabSz="684886" eaLnBrk="0" fontAlgn="base" hangingPunct="0">
              <a:spcBef>
                <a:spcPct val="0"/>
              </a:spcBef>
              <a:spcAft>
                <a:spcPts val="449"/>
              </a:spcAft>
            </a:pP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Những đêm trăng sáng, dòng sông là một đường trăng lung linh dát vàng.</a:t>
            </a:r>
          </a:p>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5.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êm đềm.</a:t>
            </a:r>
          </a:p>
          <a:p>
            <a:pPr indent="342443" algn="r" defTabSz="684886" eaLnBrk="0" fontAlgn="base" hangingPunct="0">
              <a:spcBef>
                <a:spcPct val="0"/>
              </a:spcBef>
              <a:spcAft>
                <a:spcPts val="449"/>
              </a:spcAft>
            </a:pP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(Theo Cửu Thọ)</a:t>
            </a:r>
          </a:p>
        </p:txBody>
      </p:sp>
    </p:spTree>
    <p:extLst>
      <p:ext uri="{BB962C8B-B14F-4D97-AF65-F5344CB8AC3E}">
        <p14:creationId xmlns:p14="http://schemas.microsoft.com/office/powerpoint/2010/main" val="305658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14" y="1402228"/>
            <a:ext cx="9802593" cy="4368421"/>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2502352" y="3109386"/>
            <a:ext cx="7025640" cy="923330"/>
          </a:xfrm>
          <a:prstGeom prst="rect">
            <a:avLst/>
          </a:prstGeom>
          <a:noFill/>
        </p:spPr>
        <p:txBody>
          <a:bodyPr wrap="square" rtlCol="0">
            <a:spAutoFit/>
          </a:bodyPr>
          <a:lstStyle/>
          <a:p>
            <a:pPr defTabSz="914377"/>
            <a:r>
              <a:rPr lang="en-US" sz="5400" dirty="0">
                <a:solidFill>
                  <a:srgbClr val="FF00FF"/>
                </a:solidFill>
                <a:latin typeface="Times New Roman" panose="02020603050405020304" pitchFamily="18" charset="0"/>
                <a:cs typeface="Times New Roman" panose="02020603050405020304" pitchFamily="18" charset="0"/>
              </a:rPr>
              <a:t>CỦNG CỐ, DẶN DÒ</a:t>
            </a:r>
          </a:p>
        </p:txBody>
      </p:sp>
    </p:spTree>
    <p:extLst>
      <p:ext uri="{BB962C8B-B14F-4D97-AF65-F5344CB8AC3E}">
        <p14:creationId xmlns:p14="http://schemas.microsoft.com/office/powerpoint/2010/main" val="27591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8.33333E-7 4.93827E-7 L 8.33333E-7 -0.07222 " pathEditMode="relative" rAng="0" ptsTypes="AA">
                                      <p:cBhvr>
                                        <p:cTn id="21" dur="500" accel="50000" decel="50000" autoRev="1" fill="hold">
                                          <p:stCondLst>
                                            <p:cond delay="0"/>
                                          </p:stCondLst>
                                        </p:cTn>
                                        <p:tgtEl>
                                          <p:spTgt spid="6"/>
                                        </p:tgtEl>
                                        <p:attrNameLst>
                                          <p:attrName>ppt_x</p:attrName>
                                          <p:attrName>ppt_y</p:attrName>
                                        </p:attrNameLst>
                                      </p:cBhvr>
                                      <p:rCtr x="0" y="-3611"/>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2" descr="Sông Hương và những cây cầu đặc trưng xứ Huế - khamphahue.com.vn">
            <a:extLst>
              <a:ext uri="{FF2B5EF4-FFF2-40B4-BE49-F238E27FC236}">
                <a16:creationId xmlns:a16="http://schemas.microsoft.com/office/drawing/2014/main" id="{D2D292DB-C528-A293-A76D-DC74955E1F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80"/>
          <a:stretch/>
        </p:blipFill>
        <p:spPr bwMode="auto">
          <a:xfrm>
            <a:off x="0" y="144667"/>
            <a:ext cx="6487568" cy="67133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4 điểm view đẹp ngắm sông Hương xứ Huế - iVIVU.com">
            <a:extLst>
              <a:ext uri="{FF2B5EF4-FFF2-40B4-BE49-F238E27FC236}">
                <a16:creationId xmlns:a16="http://schemas.microsoft.com/office/drawing/2014/main" id="{0E601D5F-23AF-194C-75E2-072DCD06B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061" y="173038"/>
            <a:ext cx="528405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7582" y="10722"/>
            <a:ext cx="8993234" cy="646331"/>
          </a:xfrm>
          <a:prstGeom prst="rect">
            <a:avLst/>
          </a:prstGeom>
        </p:spPr>
        <p:txBody>
          <a:bodyPr wrap="square">
            <a:spAutoFit/>
          </a:bodyPr>
          <a:lstStyle/>
          <a:p>
            <a:pPr eaLnBrk="0" fontAlgn="base" hangingPunct="0">
              <a:spcBef>
                <a:spcPct val="0"/>
              </a:spcBef>
              <a:spcAft>
                <a:spcPct val="0"/>
              </a:spcAft>
              <a:defRPr/>
            </a:pPr>
            <a:r>
              <a:rPr lang="en-US" sz="3600" b="1" dirty="0" err="1">
                <a:solidFill>
                  <a:srgbClr val="FF0000"/>
                </a:solidFill>
                <a:latin typeface="Times New Roman" pitchFamily="18" charset="0"/>
                <a:cs typeface="Times New Roman" pitchFamily="18" charset="0"/>
              </a:rPr>
              <a:t>s</a:t>
            </a:r>
            <a:r>
              <a:rPr lang="en-US" sz="3600" b="1" dirty="0" err="1" smtClean="0">
                <a:solidFill>
                  <a:srgbClr val="FF0000"/>
                </a:solidFill>
                <a:latin typeface="Times New Roman" pitchFamily="18" charset="0"/>
                <a:cs typeface="Times New Roman" pitchFamily="18" charset="0"/>
              </a:rPr>
              <a:t>ông</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Hương</a:t>
            </a:r>
            <a:r>
              <a:rPr lang="en-US" sz="3600" b="1" dirty="0">
                <a:solidFill>
                  <a:srgbClr val="FF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Tên</a:t>
            </a:r>
            <a:r>
              <a:rPr lang="en-US" sz="3600" b="1" dirty="0">
                <a:solidFill>
                  <a:srgbClr val="000000"/>
                </a:solidFill>
                <a:latin typeface="Times New Roman" pitchFamily="18" charset="0"/>
                <a:cs typeface="Times New Roman" pitchFamily="18" charset="0"/>
              </a:rPr>
              <a:t> con </a:t>
            </a:r>
            <a:r>
              <a:rPr lang="en-US" sz="3600" b="1" dirty="0" err="1">
                <a:solidFill>
                  <a:srgbClr val="000000"/>
                </a:solidFill>
                <a:latin typeface="Times New Roman" pitchFamily="18" charset="0"/>
                <a:cs typeface="Times New Roman" pitchFamily="18" charset="0"/>
              </a:rPr>
              <a:t>sông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nổi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tiếng</a:t>
            </a:r>
            <a:r>
              <a:rPr lang="en-US" sz="3600" b="1" dirty="0">
                <a:solidFill>
                  <a:srgbClr val="000000"/>
                </a:solidFill>
                <a:latin typeface="Times New Roman" pitchFamily="18" charset="0"/>
                <a:cs typeface="Times New Roman" pitchFamily="18" charset="0"/>
              </a:rPr>
              <a:t> ở </a:t>
            </a:r>
            <a:r>
              <a:rPr lang="en-US" sz="3600" b="1" dirty="0" err="1">
                <a:solidFill>
                  <a:srgbClr val="000000"/>
                </a:solidFill>
                <a:latin typeface="Times New Roman" pitchFamily="18" charset="0"/>
                <a:cs typeface="Times New Roman" pitchFamily="18" charset="0"/>
              </a:rPr>
              <a:t>Huế</a:t>
            </a:r>
            <a:r>
              <a:rPr lang="en-US" sz="3600" b="1" dirty="0">
                <a:solidFill>
                  <a:srgbClr val="000000"/>
                </a:solidFill>
                <a:latin typeface="Times New Roman" pitchFamily="18" charset="0"/>
                <a:cs typeface="Times New Roman" pitchFamily="18" charset="0"/>
              </a:rPr>
              <a:t>.</a:t>
            </a:r>
            <a:endPar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79313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ÀN CẢNH SÔNG HƯƠNG THƠ MỘ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4348"/>
            <a:ext cx="12192001" cy="6849305"/>
          </a:xfrm>
          <a:prstGeom prst="rect">
            <a:avLst/>
          </a:prstGeom>
        </p:spPr>
      </p:pic>
    </p:spTree>
    <p:extLst>
      <p:ext uri="{BB962C8B-B14F-4D97-AF65-F5344CB8AC3E}">
        <p14:creationId xmlns:p14="http://schemas.microsoft.com/office/powerpoint/2010/main" val="497844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D756F8-4FAE-7209-7CD3-36974EBCFDB4}"/>
              </a:ext>
            </a:extLst>
          </p:cNvPr>
          <p:cNvSpPr/>
          <p:nvPr/>
        </p:nvSpPr>
        <p:spPr>
          <a:xfrm>
            <a:off x="241688" y="183735"/>
            <a:ext cx="11708625" cy="6490532"/>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48">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B2F3806-5502-8FC6-A0A4-AF00DE38A3FE}"/>
              </a:ext>
            </a:extLst>
          </p:cNvPr>
          <p:cNvSpPr txBox="1">
            <a:spLocks/>
          </p:cNvSpPr>
          <p:nvPr/>
        </p:nvSpPr>
        <p:spPr>
          <a:xfrm>
            <a:off x="0" y="289833"/>
            <a:ext cx="12192000" cy="1226142"/>
          </a:xfrm>
          <a:prstGeom prst="rect">
            <a:avLst/>
          </a:prstGeom>
        </p:spPr>
        <p:txBody>
          <a:bodyPr vert="horz" lIns="68493" tIns="34247" rIns="68493" bIns="3424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4886">
              <a:spcAft>
                <a:spcPts val="449"/>
              </a:spcAft>
              <a:defRPr/>
            </a:pPr>
            <a:r>
              <a:rPr lang="en-US" sz="2397" b="1" u="sng" dirty="0" err="1">
                <a:solidFill>
                  <a:prstClr val="black"/>
                </a:solidFill>
                <a:latin typeface="Times New Roman" panose="02020603050405020304" pitchFamily="18" charset="0"/>
                <a:cs typeface="Times New Roman" pitchFamily="18" charset="0"/>
              </a:rPr>
              <a:t>Tiếng</a:t>
            </a:r>
            <a:r>
              <a:rPr lang="en-US" sz="2397" b="1" u="sng" dirty="0">
                <a:solidFill>
                  <a:prstClr val="black"/>
                </a:solidFill>
                <a:latin typeface="Times New Roman" panose="02020603050405020304" pitchFamily="18" charset="0"/>
                <a:cs typeface="Times New Roman" pitchFamily="18" charset="0"/>
              </a:rPr>
              <a:t> </a:t>
            </a:r>
            <a:r>
              <a:rPr lang="en-US" sz="2397" b="1" u="sng" dirty="0" err="1">
                <a:solidFill>
                  <a:prstClr val="black"/>
                </a:solidFill>
                <a:latin typeface="Times New Roman" panose="02020603050405020304" pitchFamily="18" charset="0"/>
                <a:cs typeface="Times New Roman" pitchFamily="18" charset="0"/>
              </a:rPr>
              <a:t>Việt</a:t>
            </a:r>
            <a:endParaRPr lang="en-US" sz="2397" b="1" u="sng" dirty="0">
              <a:solidFill>
                <a:prstClr val="black"/>
              </a:solidFill>
              <a:latin typeface="Times New Roman" panose="02020603050405020304" pitchFamily="18" charset="0"/>
              <a:cs typeface="Times New Roman" pitchFamily="18" charset="0"/>
            </a:endParaRPr>
          </a:p>
          <a:p>
            <a:pPr defTabSz="684868">
              <a:defRPr/>
            </a:pPr>
            <a:r>
              <a:rPr lang="en-US" altLang="en-US" sz="2696" b="1" dirty="0" err="1">
                <a:solidFill>
                  <a:srgbClr val="F4AF02"/>
                </a:solidFill>
                <a:latin typeface="Times New Roman" panose="02020603050405020304" pitchFamily="18" charset="0"/>
                <a:cs typeface="Times New Roman" panose="02020603050405020304" pitchFamily="18" charset="0"/>
              </a:rPr>
              <a:t>Đọc</a:t>
            </a:r>
            <a:r>
              <a:rPr lang="en-US" altLang="en-US" sz="2696" b="1" dirty="0">
                <a:solidFill>
                  <a:srgbClr val="F4AF02"/>
                </a:solidFill>
                <a:latin typeface="Times New Roman" panose="02020603050405020304" pitchFamily="18" charset="0"/>
                <a:cs typeface="Times New Roman" panose="02020603050405020304" pitchFamily="18" charset="0"/>
              </a:rPr>
              <a:t>: </a:t>
            </a:r>
            <a:r>
              <a:rPr lang="vi-VN" altLang="en-US" sz="2696" b="1" dirty="0">
                <a:solidFill>
                  <a:srgbClr val="F4AF02"/>
                </a:solidFill>
                <a:latin typeface="Times New Roman" panose="02020603050405020304" pitchFamily="18" charset="0"/>
                <a:cs typeface="Times New Roman" panose="02020603050405020304" pitchFamily="18" charset="0"/>
              </a:rPr>
              <a:t>Sông Hương</a:t>
            </a:r>
            <a:endParaRPr lang="en-US" altLang="en-US" sz="2696" b="1" dirty="0">
              <a:solidFill>
                <a:srgbClr val="F4AF0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B73FE57-3289-A135-19FB-7F5EA31C2AC8}"/>
              </a:ext>
            </a:extLst>
          </p:cNvPr>
          <p:cNvSpPr txBox="1"/>
          <p:nvPr/>
        </p:nvSpPr>
        <p:spPr>
          <a:xfrm>
            <a:off x="372045" y="1622072"/>
            <a:ext cx="11447911" cy="5045548"/>
          </a:xfrm>
          <a:prstGeom prst="rect">
            <a:avLst/>
          </a:prstGeom>
          <a:noFill/>
        </p:spPr>
        <p:txBody>
          <a:bodyPr wrap="square">
            <a:spAutoFit/>
          </a:bodyPr>
          <a:lstStyle/>
          <a:p>
            <a:pPr indent="342443" algn="just">
              <a:spcAft>
                <a:spcPts val="449"/>
              </a:spcAft>
            </a:pPr>
            <a:r>
              <a:rPr lang="vi-VN" sz="2322" dirty="0" smtClean="0">
                <a:latin typeface="Times New Roman" panose="02020603050405020304" pitchFamily="18" charset="0"/>
                <a:ea typeface="Roboto" panose="02000000000000000000" pitchFamily="2" charset="0"/>
                <a:cs typeface="Times New Roman" panose="02020603050405020304" pitchFamily="18" charset="0"/>
              </a:rPr>
              <a:t>Từ </a:t>
            </a:r>
            <a:r>
              <a:rPr lang="vi-VN" sz="2322" dirty="0">
                <a:latin typeface="Times New Roman" panose="02020603050405020304" pitchFamily="18" charset="0"/>
                <a:ea typeface="Roboto" panose="02000000000000000000" pitchFamily="2" charset="0"/>
                <a:cs typeface="Times New Roman" panose="02020603050405020304" pitchFamily="18" charset="0"/>
              </a:rPr>
              <a:t>xưa, người Huế đã dành những lời thơ đẹp nhất, tình cảm sâu đậm nhất cho dòng sông quê hương.</a:t>
            </a:r>
          </a:p>
          <a:p>
            <a:pPr indent="342443" algn="just">
              <a:spcAft>
                <a:spcPts val="449"/>
              </a:spcAft>
            </a:pPr>
            <a:r>
              <a:rPr lang="vi-VN" sz="2322" dirty="0">
                <a:latin typeface="Times New Roman" panose="02020603050405020304" pitchFamily="18" charset="0"/>
                <a:ea typeface="Roboto" panose="02000000000000000000" pitchFamily="2" charset="0"/>
                <a:cs typeface="Times New Roman" panose="02020603050405020304" pitchFamily="18" charset="0"/>
              </a:rPr>
              <a:t>Người ta kể rằng, xưa kia, dòng nước ở đây thường thoảng lên một mùi hương dìu dịu bởi nguồn sông chảy qua một cảnh rừng mọc dày một loại cỏ có tên là thạch xương bồ.</a:t>
            </a:r>
          </a:p>
          <a:p>
            <a:pPr indent="342443" algn="just">
              <a:spcAft>
                <a:spcPts val="449"/>
              </a:spcAft>
            </a:pPr>
            <a:r>
              <a:rPr lang="vi-VN" sz="2322" dirty="0">
                <a:latin typeface="Times New Roman" panose="02020603050405020304" pitchFamily="18" charset="0"/>
                <a:ea typeface="Roboto" panose="02000000000000000000" pitchFamily="2" charset="0"/>
                <a:cs typeface="Times New Roman" panose="02020603050405020304" pitchFamily="18"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a:t>
            </a:r>
          </a:p>
          <a:p>
            <a:pPr indent="342443" algn="just">
              <a:spcAft>
                <a:spcPts val="449"/>
              </a:spcAft>
            </a:pPr>
            <a:r>
              <a:rPr lang="vi-VN" sz="2322" dirty="0">
                <a:latin typeface="Times New Roman" panose="02020603050405020304" pitchFamily="18" charset="0"/>
                <a:ea typeface="Roboto" panose="02000000000000000000" pitchFamily="2" charset="0"/>
                <a:cs typeface="Times New Roman" panose="02020603050405020304" pitchFamily="18" charset="0"/>
              </a:rPr>
              <a:t>Cứ mỗi mùa hè tới, hoa phượng vĩ nở đỏ rực hai bên bờ. Hương Giang bỗng thay chiếc áo xanh hằng ngày thành dải lụa đào ửng hồng cả phố phường.</a:t>
            </a:r>
          </a:p>
          <a:p>
            <a:pPr indent="342443" algn="just">
              <a:spcAft>
                <a:spcPts val="449"/>
              </a:spcAft>
            </a:pPr>
            <a:r>
              <a:rPr lang="vi-VN" sz="2322" dirty="0">
                <a:latin typeface="Times New Roman" panose="02020603050405020304" pitchFamily="18" charset="0"/>
                <a:ea typeface="Roboto" panose="02000000000000000000" pitchFamily="2" charset="0"/>
                <a:cs typeface="Times New Roman" panose="02020603050405020304" pitchFamily="18" charset="0"/>
              </a:rPr>
              <a:t>Những đêm trăng sáng, dòng sông là một đường trăng lung linh dát vàng.</a:t>
            </a:r>
          </a:p>
          <a:p>
            <a:pPr indent="342443" algn="just">
              <a:spcAft>
                <a:spcPts val="449"/>
              </a:spcAft>
            </a:pPr>
            <a:r>
              <a:rPr lang="vi-VN" sz="2322" dirty="0">
                <a:latin typeface="Times New Roman" panose="02020603050405020304" pitchFamily="18" charset="0"/>
                <a:ea typeface="Roboto" panose="02000000000000000000" pitchFamily="2"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êm đềm.</a:t>
            </a:r>
          </a:p>
          <a:p>
            <a:pPr indent="342443" algn="r">
              <a:spcAft>
                <a:spcPts val="449"/>
              </a:spcAft>
            </a:pPr>
            <a:r>
              <a:rPr lang="vi-VN" sz="2322" dirty="0">
                <a:latin typeface="Times New Roman" panose="02020603050405020304" pitchFamily="18" charset="0"/>
                <a:ea typeface="Roboto" panose="02000000000000000000" pitchFamily="2" charset="0"/>
                <a:cs typeface="Times New Roman" panose="02020603050405020304" pitchFamily="18" charset="0"/>
              </a:rPr>
              <a:t>(Theo Cửu Thọ)</a:t>
            </a:r>
          </a:p>
        </p:txBody>
      </p:sp>
    </p:spTree>
    <p:extLst>
      <p:ext uri="{BB962C8B-B14F-4D97-AF65-F5344CB8AC3E}">
        <p14:creationId xmlns:p14="http://schemas.microsoft.com/office/powerpoint/2010/main" val="1785160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D756F8-4FAE-7209-7CD3-36974EBCFDB4}"/>
              </a:ext>
            </a:extLst>
          </p:cNvPr>
          <p:cNvSpPr/>
          <p:nvPr/>
        </p:nvSpPr>
        <p:spPr>
          <a:xfrm>
            <a:off x="241688" y="183735"/>
            <a:ext cx="11708625" cy="6490532"/>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348">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B2F3806-5502-8FC6-A0A4-AF00DE38A3FE}"/>
              </a:ext>
            </a:extLst>
          </p:cNvPr>
          <p:cNvSpPr txBox="1">
            <a:spLocks/>
          </p:cNvSpPr>
          <p:nvPr/>
        </p:nvSpPr>
        <p:spPr>
          <a:xfrm>
            <a:off x="0" y="289833"/>
            <a:ext cx="12192000" cy="1226142"/>
          </a:xfrm>
          <a:prstGeom prst="rect">
            <a:avLst/>
          </a:prstGeom>
        </p:spPr>
        <p:txBody>
          <a:bodyPr vert="horz" lIns="68493" tIns="34247" rIns="68493" bIns="3424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4886">
              <a:spcAft>
                <a:spcPts val="449"/>
              </a:spcAft>
              <a:defRPr/>
            </a:pPr>
            <a:r>
              <a:rPr lang="en-US" sz="2397" b="1" u="sng" dirty="0" err="1">
                <a:solidFill>
                  <a:prstClr val="black"/>
                </a:solidFill>
                <a:latin typeface="Times New Roman" panose="02020603050405020304" pitchFamily="18" charset="0"/>
                <a:cs typeface="Times New Roman" pitchFamily="18" charset="0"/>
              </a:rPr>
              <a:t>Tiếng</a:t>
            </a:r>
            <a:r>
              <a:rPr lang="en-US" sz="2397" b="1" u="sng" dirty="0">
                <a:solidFill>
                  <a:prstClr val="black"/>
                </a:solidFill>
                <a:latin typeface="Times New Roman" panose="02020603050405020304" pitchFamily="18" charset="0"/>
                <a:cs typeface="Times New Roman" pitchFamily="18" charset="0"/>
              </a:rPr>
              <a:t> </a:t>
            </a:r>
            <a:r>
              <a:rPr lang="en-US" sz="2397" b="1" u="sng" dirty="0" err="1">
                <a:solidFill>
                  <a:prstClr val="black"/>
                </a:solidFill>
                <a:latin typeface="Times New Roman" panose="02020603050405020304" pitchFamily="18" charset="0"/>
                <a:cs typeface="Times New Roman" pitchFamily="18" charset="0"/>
              </a:rPr>
              <a:t>Việt</a:t>
            </a:r>
            <a:endParaRPr lang="en-US" sz="2397" b="1" u="sng" dirty="0">
              <a:solidFill>
                <a:prstClr val="black"/>
              </a:solidFill>
              <a:latin typeface="Times New Roman" panose="02020603050405020304" pitchFamily="18" charset="0"/>
              <a:cs typeface="Times New Roman" pitchFamily="18" charset="0"/>
            </a:endParaRPr>
          </a:p>
          <a:p>
            <a:pPr defTabSz="684868">
              <a:defRPr/>
            </a:pPr>
            <a:r>
              <a:rPr lang="en-US" altLang="en-US" sz="2696" b="1" dirty="0" err="1">
                <a:solidFill>
                  <a:srgbClr val="F4AF02"/>
                </a:solidFill>
                <a:latin typeface="Times New Roman" panose="02020603050405020304" pitchFamily="18" charset="0"/>
                <a:cs typeface="Times New Roman" panose="02020603050405020304" pitchFamily="18" charset="0"/>
              </a:rPr>
              <a:t>Đọc</a:t>
            </a:r>
            <a:r>
              <a:rPr lang="en-US" altLang="en-US" sz="2696" b="1" dirty="0">
                <a:solidFill>
                  <a:srgbClr val="F4AF02"/>
                </a:solidFill>
                <a:latin typeface="Times New Roman" panose="02020603050405020304" pitchFamily="18" charset="0"/>
                <a:cs typeface="Times New Roman" panose="02020603050405020304" pitchFamily="18" charset="0"/>
              </a:rPr>
              <a:t>: </a:t>
            </a:r>
            <a:r>
              <a:rPr lang="vi-VN" altLang="en-US" sz="2696" b="1" dirty="0">
                <a:solidFill>
                  <a:srgbClr val="F4AF02"/>
                </a:solidFill>
                <a:latin typeface="Times New Roman" panose="02020603050405020304" pitchFamily="18" charset="0"/>
                <a:cs typeface="Times New Roman" panose="02020603050405020304" pitchFamily="18" charset="0"/>
              </a:rPr>
              <a:t>Sông Hương</a:t>
            </a:r>
            <a:endParaRPr lang="en-US" altLang="en-US" sz="2696" b="1" dirty="0">
              <a:solidFill>
                <a:srgbClr val="F4AF02"/>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B73FE57-3289-A135-19FB-7F5EA31C2AC8}"/>
              </a:ext>
            </a:extLst>
          </p:cNvPr>
          <p:cNvSpPr txBox="1"/>
          <p:nvPr/>
        </p:nvSpPr>
        <p:spPr>
          <a:xfrm>
            <a:off x="372045" y="1622072"/>
            <a:ext cx="11447911" cy="5402889"/>
          </a:xfrm>
          <a:prstGeom prst="rect">
            <a:avLst/>
          </a:prstGeom>
          <a:noFill/>
        </p:spPr>
        <p:txBody>
          <a:bodyPr wrap="square">
            <a:spAutoFit/>
          </a:bodyPr>
          <a:lstStyle/>
          <a:p>
            <a:pPr indent="342443" algn="just">
              <a:spcAft>
                <a:spcPts val="449"/>
              </a:spcAft>
            </a:pPr>
            <a:r>
              <a:rPr lang="en-US" sz="2322" dirty="0"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1</a:t>
            </a:r>
            <a:r>
              <a:rPr lang="en-US" sz="2322" dirty="0" smtClean="0">
                <a:latin typeface="Times New Roman" panose="02020603050405020304" pitchFamily="18" charset="0"/>
                <a:ea typeface="Roboto" panose="02000000000000000000" pitchFamily="2" charset="0"/>
                <a:cs typeface="Times New Roman" panose="02020603050405020304" pitchFamily="18" charset="0"/>
              </a:rPr>
              <a:t>.</a:t>
            </a:r>
            <a:r>
              <a:rPr lang="vi-VN" sz="2322" dirty="0" smtClean="0">
                <a:latin typeface="Times New Roman" panose="02020603050405020304" pitchFamily="18" charset="0"/>
                <a:ea typeface="Roboto" panose="02000000000000000000" pitchFamily="2" charset="0"/>
                <a:cs typeface="Times New Roman" panose="02020603050405020304" pitchFamily="18" charset="0"/>
              </a:rPr>
              <a:t>Từ </a:t>
            </a:r>
            <a:r>
              <a:rPr lang="vi-VN" sz="2322" dirty="0">
                <a:latin typeface="Times New Roman" panose="02020603050405020304" pitchFamily="18" charset="0"/>
                <a:ea typeface="Roboto" panose="02000000000000000000" pitchFamily="2" charset="0"/>
                <a:cs typeface="Times New Roman" panose="02020603050405020304" pitchFamily="18" charset="0"/>
              </a:rPr>
              <a:t>xưa, người Huế đã dành những lời thơ đẹp nhất, tình cảm sâu đậm nhất cho dòng sông quê hương.</a:t>
            </a:r>
          </a:p>
          <a:p>
            <a:pPr indent="342443" algn="just">
              <a:spcAft>
                <a:spcPts val="449"/>
              </a:spcAft>
            </a:pPr>
            <a:r>
              <a:rPr lang="en-US" sz="2322" dirty="0"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2</a:t>
            </a:r>
            <a:r>
              <a:rPr lang="en-US" sz="2322" dirty="0" smtClean="0">
                <a:latin typeface="Times New Roman" panose="02020603050405020304" pitchFamily="18" charset="0"/>
                <a:ea typeface="Roboto" panose="02000000000000000000" pitchFamily="2" charset="0"/>
                <a:cs typeface="Times New Roman" panose="02020603050405020304" pitchFamily="18" charset="0"/>
              </a:rPr>
              <a:t>. </a:t>
            </a:r>
            <a:r>
              <a:rPr lang="vi-VN" sz="2322" dirty="0" smtClean="0">
                <a:latin typeface="Times New Roman" panose="02020603050405020304" pitchFamily="18" charset="0"/>
                <a:ea typeface="Roboto" panose="02000000000000000000" pitchFamily="2" charset="0"/>
                <a:cs typeface="Times New Roman" panose="02020603050405020304" pitchFamily="18" charset="0"/>
              </a:rPr>
              <a:t>Người </a:t>
            </a:r>
            <a:r>
              <a:rPr lang="vi-VN" sz="2322" dirty="0">
                <a:latin typeface="Times New Roman" panose="02020603050405020304" pitchFamily="18" charset="0"/>
                <a:ea typeface="Roboto" panose="02000000000000000000" pitchFamily="2" charset="0"/>
                <a:cs typeface="Times New Roman" panose="02020603050405020304" pitchFamily="18" charset="0"/>
              </a:rPr>
              <a:t>ta kể rằng, xưa kia, dòng nước ở đây thường thoảng lên một mùi hương dìu dịu bởi nguồn sông chảy qua một cảnh rừng mọc dày một loại cỏ có tên là thạch xương bồ.</a:t>
            </a:r>
          </a:p>
          <a:p>
            <a:pPr indent="342443" algn="just">
              <a:spcAft>
                <a:spcPts val="449"/>
              </a:spcAft>
            </a:pPr>
            <a:r>
              <a:rPr lang="en-US" sz="2322" dirty="0"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3.</a:t>
            </a:r>
            <a:r>
              <a:rPr lang="en-US" sz="2322" dirty="0" smtClean="0">
                <a:latin typeface="Times New Roman" panose="02020603050405020304" pitchFamily="18" charset="0"/>
                <a:ea typeface="Roboto" panose="02000000000000000000" pitchFamily="2" charset="0"/>
                <a:cs typeface="Times New Roman" panose="02020603050405020304" pitchFamily="18" charset="0"/>
              </a:rPr>
              <a:t> </a:t>
            </a:r>
            <a:r>
              <a:rPr lang="vi-VN" sz="2322" dirty="0" smtClean="0">
                <a:latin typeface="Times New Roman" panose="02020603050405020304" pitchFamily="18" charset="0"/>
                <a:ea typeface="Roboto" panose="02000000000000000000" pitchFamily="2" charset="0"/>
                <a:cs typeface="Times New Roman" panose="02020603050405020304" pitchFamily="18" charset="0"/>
              </a:rPr>
              <a:t>Sông </a:t>
            </a:r>
            <a:r>
              <a:rPr lang="vi-VN" sz="2322" dirty="0">
                <a:latin typeface="Times New Roman" panose="02020603050405020304" pitchFamily="18" charset="0"/>
                <a:ea typeface="Roboto" panose="02000000000000000000" pitchFamily="2" charset="0"/>
                <a:cs typeface="Times New Roman" panose="02020603050405020304" pitchFamily="18" charset="0"/>
              </a:rPr>
              <a:t>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a:t>
            </a:r>
          </a:p>
          <a:p>
            <a:pPr indent="342443" algn="just">
              <a:spcAft>
                <a:spcPts val="449"/>
              </a:spcAft>
            </a:pPr>
            <a:r>
              <a:rPr lang="en-US" sz="2322" dirty="0"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4.</a:t>
            </a:r>
            <a:r>
              <a:rPr lang="en-US" sz="2322" dirty="0" smtClean="0">
                <a:latin typeface="Times New Roman" panose="02020603050405020304" pitchFamily="18" charset="0"/>
                <a:ea typeface="Roboto" panose="02000000000000000000" pitchFamily="2" charset="0"/>
                <a:cs typeface="Times New Roman" panose="02020603050405020304" pitchFamily="18" charset="0"/>
              </a:rPr>
              <a:t> </a:t>
            </a:r>
            <a:r>
              <a:rPr lang="vi-VN" sz="2322" dirty="0" smtClean="0">
                <a:latin typeface="Times New Roman" panose="02020603050405020304" pitchFamily="18" charset="0"/>
                <a:ea typeface="Roboto" panose="02000000000000000000" pitchFamily="2" charset="0"/>
                <a:cs typeface="Times New Roman" panose="02020603050405020304" pitchFamily="18" charset="0"/>
              </a:rPr>
              <a:t>Cứ </a:t>
            </a:r>
            <a:r>
              <a:rPr lang="vi-VN" sz="2322" dirty="0">
                <a:latin typeface="Times New Roman" panose="02020603050405020304" pitchFamily="18" charset="0"/>
                <a:ea typeface="Roboto" panose="02000000000000000000" pitchFamily="2" charset="0"/>
                <a:cs typeface="Times New Roman" panose="02020603050405020304" pitchFamily="18" charset="0"/>
              </a:rPr>
              <a:t>mỗi mùa hè tới, hoa phượng vĩ nở đỏ rực hai bên bờ. Hương Giang bỗng thay chiếc áo xanh hằng ngày thành dải lụa đào ửng hồng cả phố phường.</a:t>
            </a:r>
          </a:p>
          <a:p>
            <a:pPr indent="342443" algn="just">
              <a:spcAft>
                <a:spcPts val="449"/>
              </a:spcAft>
            </a:pPr>
            <a:r>
              <a:rPr lang="vi-VN" sz="2322" dirty="0" smtClean="0">
                <a:latin typeface="Times New Roman" panose="02020603050405020304" pitchFamily="18" charset="0"/>
                <a:ea typeface="Roboto" panose="02000000000000000000" pitchFamily="2" charset="0"/>
                <a:cs typeface="Times New Roman" panose="02020603050405020304" pitchFamily="18" charset="0"/>
              </a:rPr>
              <a:t>Những </a:t>
            </a:r>
            <a:r>
              <a:rPr lang="vi-VN" sz="2322" dirty="0">
                <a:latin typeface="Times New Roman" panose="02020603050405020304" pitchFamily="18" charset="0"/>
                <a:ea typeface="Roboto" panose="02000000000000000000" pitchFamily="2" charset="0"/>
                <a:cs typeface="Times New Roman" panose="02020603050405020304" pitchFamily="18" charset="0"/>
              </a:rPr>
              <a:t>đêm trăng sáng, dòng sông là một đường trăng lung linh dát vàng.</a:t>
            </a:r>
          </a:p>
          <a:p>
            <a:pPr indent="342443" algn="just">
              <a:spcAft>
                <a:spcPts val="449"/>
              </a:spcAft>
            </a:pPr>
            <a:r>
              <a:rPr lang="en-US" sz="2322" dirty="0"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5</a:t>
            </a:r>
            <a:r>
              <a:rPr lang="en-US" sz="2322" dirty="0" smtClean="0">
                <a:latin typeface="Times New Roman" panose="02020603050405020304" pitchFamily="18" charset="0"/>
                <a:ea typeface="Roboto" panose="02000000000000000000" pitchFamily="2" charset="0"/>
                <a:cs typeface="Times New Roman" panose="02020603050405020304" pitchFamily="18" charset="0"/>
              </a:rPr>
              <a:t>. </a:t>
            </a:r>
            <a:r>
              <a:rPr lang="vi-VN" sz="2322" dirty="0" smtClean="0">
                <a:latin typeface="Times New Roman" panose="02020603050405020304" pitchFamily="18" charset="0"/>
                <a:ea typeface="Roboto" panose="02000000000000000000" pitchFamily="2" charset="0"/>
                <a:cs typeface="Times New Roman" panose="02020603050405020304" pitchFamily="18" charset="0"/>
              </a:rPr>
              <a:t>Sông </a:t>
            </a:r>
            <a:r>
              <a:rPr lang="vi-VN" sz="2322" dirty="0">
                <a:latin typeface="Times New Roman" panose="02020603050405020304" pitchFamily="18" charset="0"/>
                <a:ea typeface="Roboto" panose="02000000000000000000" pitchFamily="2" charset="0"/>
                <a:cs typeface="Times New Roman" panose="02020603050405020304" pitchFamily="18" charset="0"/>
              </a:rPr>
              <a:t>Hương là một đặc ân của thiên nhiên dành cho Huế, làm cho không khí thành phố trở nên trong lành, làm tan biến những tiếng ồn ào của chợ búa, tạo cho thành phố một vẻ êm đềm.</a:t>
            </a:r>
          </a:p>
          <a:p>
            <a:pPr indent="342443" algn="r">
              <a:spcAft>
                <a:spcPts val="449"/>
              </a:spcAft>
            </a:pPr>
            <a:r>
              <a:rPr lang="vi-VN" sz="2322" dirty="0">
                <a:latin typeface="Times New Roman" panose="02020603050405020304" pitchFamily="18" charset="0"/>
                <a:ea typeface="Roboto" panose="02000000000000000000" pitchFamily="2" charset="0"/>
                <a:cs typeface="Times New Roman" panose="02020603050405020304" pitchFamily="18" charset="0"/>
              </a:rPr>
              <a:t>(Theo Cửu Thọ)</a:t>
            </a:r>
          </a:p>
        </p:txBody>
      </p:sp>
    </p:spTree>
    <p:extLst>
      <p:ext uri="{BB962C8B-B14F-4D97-AF65-F5344CB8AC3E}">
        <p14:creationId xmlns:p14="http://schemas.microsoft.com/office/powerpoint/2010/main" val="39920568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1000"/>
                                        <p:tgtEl>
                                          <p:spTgt spid="7">
                                            <p:txEl>
                                              <p:pRg st="2" end="2"/>
                                            </p:txEl>
                                          </p:spTgt>
                                        </p:tgtEl>
                                      </p:cBhvr>
                                    </p:animEffect>
                                    <p:anim calcmode="lin" valueType="num">
                                      <p:cBhvr>
                                        <p:cTn id="2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anim calcmode="lin" valueType="num">
                                      <p:cBhvr>
                                        <p:cTn id="2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1000"/>
                                        <p:tgtEl>
                                          <p:spTgt spid="7">
                                            <p:txEl>
                                              <p:pRg st="4" end="4"/>
                                            </p:txEl>
                                          </p:spTgt>
                                        </p:tgtEl>
                                      </p:cBhvr>
                                    </p:animEffect>
                                    <p:anim calcmode="lin" valueType="num">
                                      <p:cBhvr>
                                        <p:cTn id="3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fade">
                                      <p:cBhvr>
                                        <p:cTn id="39" dur="1000"/>
                                        <p:tgtEl>
                                          <p:spTgt spid="7">
                                            <p:txEl>
                                              <p:pRg st="5" end="5"/>
                                            </p:txEl>
                                          </p:spTgt>
                                        </p:tgtEl>
                                      </p:cBhvr>
                                    </p:animEffect>
                                    <p:anim calcmode="lin" valueType="num">
                                      <p:cBhvr>
                                        <p:cTn id="4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2B12C6-4ECD-BEA5-A3C6-E343E0E47F60}"/>
              </a:ext>
            </a:extLst>
          </p:cNvPr>
          <p:cNvSpPr/>
          <p:nvPr/>
        </p:nvSpPr>
        <p:spPr>
          <a:xfrm>
            <a:off x="241687" y="367468"/>
            <a:ext cx="11708625" cy="6490532"/>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defTabSz="684886" eaLnBrk="0" fontAlgn="base" hangingPunct="0">
              <a:spcBef>
                <a:spcPct val="0"/>
              </a:spcBef>
              <a:spcAft>
                <a:spcPct val="0"/>
              </a:spcAft>
            </a:pPr>
            <a:endParaRPr lang="en-US" sz="1348">
              <a:solidFill>
                <a:srgbClr val="000000"/>
              </a:solidFill>
              <a:latin typeface="Arial" panose="020B0604020202020204" pitchFamily="34" charset="0"/>
              <a:cs typeface="Arial" panose="020B0604020202020204" pitchFamily="34" charset="0"/>
            </a:endParaRPr>
          </a:p>
        </p:txBody>
      </p:sp>
      <p:sp>
        <p:nvSpPr>
          <p:cNvPr id="6" name="Rectangle 5"/>
          <p:cNvSpPr/>
          <p:nvPr/>
        </p:nvSpPr>
        <p:spPr>
          <a:xfrm>
            <a:off x="1057803" y="1249488"/>
            <a:ext cx="8105010" cy="1336904"/>
          </a:xfrm>
          <a:prstGeom prst="rect">
            <a:avLst/>
          </a:prstGeom>
        </p:spPr>
        <p:txBody>
          <a:bodyPr wrap="square">
            <a:spAutoFit/>
          </a:bodyPr>
          <a:lstStyle/>
          <a:p>
            <a:pPr defTabSz="684886" eaLnBrk="0" fontAlgn="base" hangingPunct="0">
              <a:lnSpc>
                <a:spcPct val="150000"/>
              </a:lnSpc>
              <a:spcBef>
                <a:spcPct val="0"/>
              </a:spcBef>
              <a:spcAft>
                <a:spcPct val="0"/>
              </a:spcAft>
            </a:pPr>
            <a:r>
              <a:rPr lang="en-US" sz="2696" b="1" i="1" dirty="0" err="1">
                <a:solidFill>
                  <a:srgbClr val="FF0000"/>
                </a:solidFill>
                <a:latin typeface="Times New Roman" pitchFamily="18" charset="0"/>
                <a:cs typeface="Times New Roman" pitchFamily="18" charset="0"/>
              </a:rPr>
              <a:t>s</a:t>
            </a:r>
            <a:r>
              <a:rPr lang="en-US" sz="2696" b="1" i="1" dirty="0" err="1">
                <a:solidFill>
                  <a:srgbClr val="000000"/>
                </a:solidFill>
                <a:latin typeface="Times New Roman" pitchFamily="18" charset="0"/>
                <a:cs typeface="Times New Roman" pitchFamily="18" charset="0"/>
              </a:rPr>
              <a:t>âu</a:t>
            </a:r>
            <a:r>
              <a:rPr lang="en-US" sz="2696" b="1" i="1" dirty="0">
                <a:solidFill>
                  <a:srgbClr val="000000"/>
                </a:solidFill>
                <a:latin typeface="Times New Roman" pitchFamily="18" charset="0"/>
                <a:cs typeface="Times New Roman" pitchFamily="18" charset="0"/>
              </a:rPr>
              <a:t> </a:t>
            </a:r>
            <a:r>
              <a:rPr lang="en-US" sz="2696" b="1" i="1" dirty="0" err="1">
                <a:solidFill>
                  <a:srgbClr val="000000"/>
                </a:solidFill>
                <a:latin typeface="Times New Roman" pitchFamily="18" charset="0"/>
                <a:cs typeface="Times New Roman" pitchFamily="18" charset="0"/>
              </a:rPr>
              <a:t>đậm</a:t>
            </a:r>
            <a:r>
              <a:rPr lang="en-US" sz="2696" b="1" i="1" dirty="0">
                <a:solidFill>
                  <a:srgbClr val="000000"/>
                </a:solidFill>
                <a:latin typeface="Times New Roman" pitchFamily="18" charset="0"/>
                <a:cs typeface="Times New Roman" pitchFamily="18" charset="0"/>
              </a:rPr>
              <a:t> </a:t>
            </a:r>
            <a:r>
              <a:rPr lang="en-US" sz="2696" b="1" i="1" dirty="0">
                <a:solidFill>
                  <a:srgbClr val="0000CC"/>
                </a:solidFill>
                <a:latin typeface="Times New Roman" pitchFamily="18" charset="0"/>
                <a:cs typeface="Times New Roman" pitchFamily="18" charset="0"/>
              </a:rPr>
              <a:t>			</a:t>
            </a:r>
            <a:r>
              <a:rPr lang="en-US" sz="2696" b="1" i="1" dirty="0" err="1">
                <a:solidFill>
                  <a:srgbClr val="FF0000"/>
                </a:solidFill>
                <a:latin typeface="Times New Roman" pitchFamily="18" charset="0"/>
                <a:cs typeface="Times New Roman" pitchFamily="18" charset="0"/>
              </a:rPr>
              <a:t>d</a:t>
            </a:r>
            <a:r>
              <a:rPr lang="en-US" sz="2696" b="1" i="1" dirty="0" err="1">
                <a:solidFill>
                  <a:srgbClr val="000000"/>
                </a:solidFill>
                <a:latin typeface="Times New Roman" pitchFamily="18" charset="0"/>
                <a:cs typeface="Times New Roman" pitchFamily="18" charset="0"/>
              </a:rPr>
              <a:t>ìu</a:t>
            </a:r>
            <a:r>
              <a:rPr lang="en-US" sz="2696" b="1" i="1" dirty="0">
                <a:solidFill>
                  <a:srgbClr val="0000CC"/>
                </a:solidFill>
                <a:latin typeface="Times New Roman" pitchFamily="18" charset="0"/>
                <a:cs typeface="Times New Roman" pitchFamily="18" charset="0"/>
              </a:rPr>
              <a:t> </a:t>
            </a:r>
            <a:r>
              <a:rPr lang="en-US" sz="2696" b="1" i="1" dirty="0" err="1">
                <a:solidFill>
                  <a:srgbClr val="FF0000"/>
                </a:solidFill>
                <a:latin typeface="Times New Roman" pitchFamily="18" charset="0"/>
                <a:cs typeface="Times New Roman" pitchFamily="18" charset="0"/>
              </a:rPr>
              <a:t>d</a:t>
            </a:r>
            <a:r>
              <a:rPr lang="en-US" sz="2696" b="1" i="1" dirty="0" err="1">
                <a:solidFill>
                  <a:srgbClr val="000000"/>
                </a:solidFill>
                <a:latin typeface="Times New Roman" pitchFamily="18" charset="0"/>
                <a:cs typeface="Times New Roman" pitchFamily="18" charset="0"/>
              </a:rPr>
              <a:t>ịu</a:t>
            </a:r>
            <a:r>
              <a:rPr lang="en-US" sz="2696" b="1" i="1" dirty="0">
                <a:solidFill>
                  <a:srgbClr val="0000CC"/>
                </a:solidFill>
                <a:latin typeface="Times New Roman" pitchFamily="18" charset="0"/>
                <a:cs typeface="Times New Roman" pitchFamily="18" charset="0"/>
              </a:rPr>
              <a:t>			</a:t>
            </a:r>
            <a:r>
              <a:rPr lang="en-US" sz="2696" b="1" i="1" dirty="0" err="1">
                <a:solidFill>
                  <a:srgbClr val="000000"/>
                </a:solidFill>
                <a:latin typeface="Times New Roman" pitchFamily="18" charset="0"/>
                <a:cs typeface="Times New Roman" pitchFamily="18" charset="0"/>
              </a:rPr>
              <a:t>thạch</a:t>
            </a:r>
            <a:r>
              <a:rPr lang="en-US" sz="2696" b="1" i="1" dirty="0">
                <a:solidFill>
                  <a:srgbClr val="0000CC"/>
                </a:solidFill>
                <a:latin typeface="Times New Roman" pitchFamily="18" charset="0"/>
                <a:cs typeface="Times New Roman" pitchFamily="18" charset="0"/>
              </a:rPr>
              <a:t> </a:t>
            </a:r>
            <a:r>
              <a:rPr lang="en-US" sz="2696" b="1" i="1" dirty="0" err="1">
                <a:solidFill>
                  <a:srgbClr val="FF0000"/>
                </a:solidFill>
                <a:latin typeface="Times New Roman" pitchFamily="18" charset="0"/>
                <a:cs typeface="Times New Roman" pitchFamily="18" charset="0"/>
              </a:rPr>
              <a:t>x</a:t>
            </a:r>
            <a:r>
              <a:rPr lang="en-US" sz="2696" b="1" i="1" dirty="0" err="1">
                <a:solidFill>
                  <a:srgbClr val="000000"/>
                </a:solidFill>
                <a:latin typeface="Times New Roman" pitchFamily="18" charset="0"/>
                <a:cs typeface="Times New Roman" pitchFamily="18" charset="0"/>
              </a:rPr>
              <a:t>ương</a:t>
            </a:r>
            <a:r>
              <a:rPr lang="en-US" sz="2696" b="1" i="1" dirty="0">
                <a:solidFill>
                  <a:srgbClr val="000000"/>
                </a:solidFill>
                <a:latin typeface="Times New Roman" pitchFamily="18" charset="0"/>
                <a:cs typeface="Times New Roman" pitchFamily="18" charset="0"/>
              </a:rPr>
              <a:t> </a:t>
            </a:r>
            <a:r>
              <a:rPr lang="en-US" sz="2696" b="1" i="1" dirty="0" err="1">
                <a:solidFill>
                  <a:srgbClr val="000000"/>
                </a:solidFill>
                <a:latin typeface="Times New Roman" pitchFamily="18" charset="0"/>
                <a:cs typeface="Times New Roman" pitchFamily="18" charset="0"/>
              </a:rPr>
              <a:t>bồ</a:t>
            </a:r>
            <a:endParaRPr lang="en-US" sz="2696" b="1" i="1" dirty="0">
              <a:solidFill>
                <a:srgbClr val="000000"/>
              </a:solidFill>
              <a:latin typeface="Times New Roman" pitchFamily="18" charset="0"/>
              <a:cs typeface="Times New Roman" pitchFamily="18" charset="0"/>
            </a:endParaRPr>
          </a:p>
          <a:p>
            <a:pPr defTabSz="684886" eaLnBrk="0" fontAlgn="base" hangingPunct="0">
              <a:lnSpc>
                <a:spcPct val="150000"/>
              </a:lnSpc>
              <a:spcBef>
                <a:spcPct val="0"/>
              </a:spcBef>
              <a:spcAft>
                <a:spcPct val="0"/>
              </a:spcAft>
            </a:pPr>
            <a:r>
              <a:rPr lang="en-US" sz="2696" b="1" i="1" dirty="0" err="1">
                <a:solidFill>
                  <a:srgbClr val="FF0000"/>
                </a:solidFill>
                <a:latin typeface="Times New Roman" pitchFamily="18" charset="0"/>
                <a:cs typeface="Times New Roman" pitchFamily="18" charset="0"/>
              </a:rPr>
              <a:t>s</a:t>
            </a:r>
            <a:r>
              <a:rPr lang="en-US" sz="2696" b="1" i="1" dirty="0" err="1">
                <a:solidFill>
                  <a:srgbClr val="000000"/>
                </a:solidFill>
                <a:latin typeface="Times New Roman" pitchFamily="18" charset="0"/>
                <a:cs typeface="Times New Roman" pitchFamily="18" charset="0"/>
              </a:rPr>
              <a:t>ắc</a:t>
            </a:r>
            <a:r>
              <a:rPr lang="en-US" sz="2696" b="1" i="1" dirty="0">
                <a:solidFill>
                  <a:srgbClr val="000000"/>
                </a:solidFill>
                <a:latin typeface="Times New Roman" pitchFamily="18" charset="0"/>
                <a:cs typeface="Times New Roman" pitchFamily="18" charset="0"/>
              </a:rPr>
              <a:t> </a:t>
            </a:r>
            <a:r>
              <a:rPr lang="en-US" sz="2696" b="1" i="1" dirty="0" err="1">
                <a:solidFill>
                  <a:srgbClr val="000000"/>
                </a:solidFill>
                <a:latin typeface="Times New Roman" pitchFamily="18" charset="0"/>
                <a:cs typeface="Times New Roman" pitchFamily="18" charset="0"/>
              </a:rPr>
              <a:t>độ</a:t>
            </a:r>
            <a:r>
              <a:rPr lang="en-US" sz="2696" b="1" i="1" dirty="0">
                <a:solidFill>
                  <a:srgbClr val="0000CC"/>
                </a:solidFill>
                <a:latin typeface="Times New Roman" pitchFamily="18" charset="0"/>
                <a:cs typeface="Times New Roman" pitchFamily="18" charset="0"/>
              </a:rPr>
              <a:t>			</a:t>
            </a:r>
            <a:r>
              <a:rPr lang="en-US" sz="2696" b="1" i="1" dirty="0" err="1">
                <a:solidFill>
                  <a:srgbClr val="FF0000"/>
                </a:solidFill>
                <a:latin typeface="Times New Roman" pitchFamily="18" charset="0"/>
                <a:cs typeface="Times New Roman" pitchFamily="18" charset="0"/>
              </a:rPr>
              <a:t>tr</a:t>
            </a:r>
            <a:r>
              <a:rPr lang="en-US" sz="2696" b="1" i="1" dirty="0" err="1">
                <a:solidFill>
                  <a:srgbClr val="000000"/>
                </a:solidFill>
                <a:latin typeface="Times New Roman" pitchFamily="18" charset="0"/>
                <a:cs typeface="Times New Roman" pitchFamily="18" charset="0"/>
              </a:rPr>
              <a:t>ăng</a:t>
            </a:r>
            <a:r>
              <a:rPr lang="en-US" sz="2696" b="1" i="1" dirty="0">
                <a:solidFill>
                  <a:srgbClr val="0000CC"/>
                </a:solidFill>
                <a:latin typeface="Times New Roman" pitchFamily="18" charset="0"/>
                <a:cs typeface="Times New Roman" pitchFamily="18" charset="0"/>
              </a:rPr>
              <a:t> </a:t>
            </a:r>
            <a:r>
              <a:rPr lang="en-US" sz="2696" b="1" i="1" dirty="0" err="1">
                <a:solidFill>
                  <a:srgbClr val="FF0000"/>
                </a:solidFill>
                <a:latin typeface="Times New Roman" pitchFamily="18" charset="0"/>
                <a:cs typeface="Times New Roman" pitchFamily="18" charset="0"/>
              </a:rPr>
              <a:t>s</a:t>
            </a:r>
            <a:r>
              <a:rPr lang="en-US" sz="2696" b="1" i="1" dirty="0" err="1">
                <a:solidFill>
                  <a:srgbClr val="000000"/>
                </a:solidFill>
                <a:latin typeface="Times New Roman" pitchFamily="18" charset="0"/>
                <a:cs typeface="Times New Roman" pitchFamily="18" charset="0"/>
              </a:rPr>
              <a:t>áng</a:t>
            </a:r>
            <a:r>
              <a:rPr lang="en-US" sz="2696" b="1" i="1" dirty="0">
                <a:solidFill>
                  <a:srgbClr val="0000CC"/>
                </a:solidFill>
                <a:latin typeface="Times New Roman" pitchFamily="18" charset="0"/>
                <a:cs typeface="Times New Roman" pitchFamily="18" charset="0"/>
              </a:rPr>
              <a:t>		</a:t>
            </a:r>
            <a:r>
              <a:rPr lang="en-US" sz="2696" b="1" i="1" dirty="0" err="1">
                <a:solidFill>
                  <a:srgbClr val="000000"/>
                </a:solidFill>
                <a:latin typeface="Times New Roman" pitchFamily="18" charset="0"/>
                <a:cs typeface="Times New Roman" pitchFamily="18" charset="0"/>
              </a:rPr>
              <a:t>đường</a:t>
            </a:r>
            <a:r>
              <a:rPr lang="en-US" sz="2696" b="1" i="1" dirty="0">
                <a:solidFill>
                  <a:srgbClr val="0000CC"/>
                </a:solidFill>
                <a:latin typeface="Times New Roman" pitchFamily="18" charset="0"/>
                <a:cs typeface="Times New Roman" pitchFamily="18" charset="0"/>
              </a:rPr>
              <a:t> </a:t>
            </a:r>
            <a:r>
              <a:rPr lang="en-US" sz="2696" b="1" i="1" dirty="0" err="1">
                <a:solidFill>
                  <a:srgbClr val="FF0000"/>
                </a:solidFill>
                <a:latin typeface="Times New Roman" pitchFamily="18" charset="0"/>
                <a:cs typeface="Times New Roman" pitchFamily="18" charset="0"/>
              </a:rPr>
              <a:t>s</a:t>
            </a:r>
            <a:r>
              <a:rPr lang="en-US" sz="2696" b="1" i="1" dirty="0" err="1">
                <a:solidFill>
                  <a:srgbClr val="000000"/>
                </a:solidFill>
                <a:latin typeface="Times New Roman" pitchFamily="18" charset="0"/>
                <a:cs typeface="Times New Roman" pitchFamily="18" charset="0"/>
              </a:rPr>
              <a:t>áng</a:t>
            </a:r>
            <a:endParaRPr lang="en-US" sz="2696" b="1" dirty="0">
              <a:solidFill>
                <a:srgbClr val="000000"/>
              </a:solidFill>
              <a:latin typeface="Times New Roman" pitchFamily="18" charset="0"/>
              <a:cs typeface="Times New Roman" pitchFamily="18" charset="0"/>
            </a:endParaRPr>
          </a:p>
        </p:txBody>
      </p:sp>
      <p:sp>
        <p:nvSpPr>
          <p:cNvPr id="7" name="Rectangle 6"/>
          <p:cNvSpPr/>
          <p:nvPr/>
        </p:nvSpPr>
        <p:spPr>
          <a:xfrm>
            <a:off x="559478" y="3923001"/>
            <a:ext cx="11073042" cy="640047"/>
          </a:xfrm>
          <a:prstGeom prst="rect">
            <a:avLst/>
          </a:prstGeom>
        </p:spPr>
        <p:txBody>
          <a:bodyPr wrap="square">
            <a:spAutoFit/>
          </a:bodyPr>
          <a:lstStyle/>
          <a:p>
            <a:pPr algn="just" defTabSz="684886" eaLnBrk="0" fontAlgn="base" hangingPunct="0">
              <a:lnSpc>
                <a:spcPct val="150000"/>
              </a:lnSpc>
              <a:spcBef>
                <a:spcPct val="0"/>
              </a:spcBef>
              <a:spcAft>
                <a:spcPct val="0"/>
              </a:spcAft>
            </a:pPr>
            <a:r>
              <a:rPr lang="en-US" sz="2696" b="1" dirty="0">
                <a:solidFill>
                  <a:srgbClr val="0000CC"/>
                </a:solidFill>
                <a:latin typeface="Times New Roman" pitchFamily="18" charset="0"/>
                <a:cs typeface="Times New Roman" pitchFamily="18" charset="0"/>
              </a:rPr>
              <a:t>  </a:t>
            </a:r>
            <a:endParaRPr lang="en-US" sz="2696" b="1" dirty="0">
              <a:solidFill>
                <a:srgbClr val="FF0000"/>
              </a:solidFill>
              <a:latin typeface="Times New Roman" pitchFamily="18" charset="0"/>
              <a:cs typeface="Times New Roman" pitchFamily="18" charset="0"/>
            </a:endParaRPr>
          </a:p>
        </p:txBody>
      </p:sp>
      <p:pic>
        <p:nvPicPr>
          <p:cNvPr id="26" name="PA_图片 11">
            <a:hlinkClick r:id="" action="ppaction://noaction"/>
            <a:extLst>
              <a:ext uri="{FF2B5EF4-FFF2-40B4-BE49-F238E27FC236}">
                <a16:creationId xmlns:a16="http://schemas.microsoft.com/office/drawing/2014/main" id="{2D2B0196-0FE2-B377-8146-8CCF89D7C032}"/>
              </a:ext>
            </a:extLst>
          </p:cNvPr>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0" y="-87121"/>
            <a:ext cx="1550472" cy="1550472"/>
          </a:xfrm>
          <a:prstGeom prst="rect">
            <a:avLst/>
          </a:prstGeom>
        </p:spPr>
      </p:pic>
      <p:sp>
        <p:nvSpPr>
          <p:cNvPr id="27" name="Rectangle 26">
            <a:extLst>
              <a:ext uri="{FF2B5EF4-FFF2-40B4-BE49-F238E27FC236}">
                <a16:creationId xmlns:a16="http://schemas.microsoft.com/office/drawing/2014/main" id="{D360123F-7621-CC94-A1DC-9C8DFCC6F265}"/>
              </a:ext>
            </a:extLst>
          </p:cNvPr>
          <p:cNvSpPr/>
          <p:nvPr/>
        </p:nvSpPr>
        <p:spPr>
          <a:xfrm>
            <a:off x="1388299" y="434520"/>
            <a:ext cx="2064989" cy="507190"/>
          </a:xfrm>
          <a:prstGeom prst="rect">
            <a:avLst/>
          </a:prstGeom>
        </p:spPr>
        <p:txBody>
          <a:bodyPr wrap="none">
            <a:spAutoFit/>
          </a:bodyPr>
          <a:lstStyle/>
          <a:p>
            <a:pPr defTabSz="684886" eaLnBrk="0" fontAlgn="base" hangingPunct="0">
              <a:spcBef>
                <a:spcPct val="0"/>
              </a:spcBef>
              <a:spcAft>
                <a:spcPct val="0"/>
              </a:spcAft>
            </a:pPr>
            <a:r>
              <a:rPr lang="en-US" sz="2696" b="1" i="1" dirty="0" err="1">
                <a:solidFill>
                  <a:srgbClr val="FF0000"/>
                </a:solidFill>
                <a:latin typeface="Times New Roman" pitchFamily="18" charset="0"/>
                <a:cs typeface="Times New Roman" pitchFamily="18" charset="0"/>
              </a:rPr>
              <a:t>Luyện</a:t>
            </a:r>
            <a:r>
              <a:rPr lang="en-US" sz="2696" b="1" i="1" dirty="0">
                <a:solidFill>
                  <a:srgbClr val="FF0000"/>
                </a:solidFill>
                <a:latin typeface="Times New Roman" pitchFamily="18" charset="0"/>
                <a:cs typeface="Times New Roman" pitchFamily="18" charset="0"/>
              </a:rPr>
              <a:t> </a:t>
            </a:r>
            <a:r>
              <a:rPr lang="en-US" sz="2696" b="1" i="1" dirty="0" err="1">
                <a:solidFill>
                  <a:srgbClr val="FF0000"/>
                </a:solidFill>
                <a:latin typeface="Times New Roman" pitchFamily="18" charset="0"/>
                <a:cs typeface="Times New Roman" pitchFamily="18" charset="0"/>
              </a:rPr>
              <a:t>đọc</a:t>
            </a:r>
            <a:r>
              <a:rPr lang="en-US" sz="2696" b="1" i="1" dirty="0">
                <a:solidFill>
                  <a:srgbClr val="FF0000"/>
                </a:solidFill>
                <a:latin typeface="Times New Roman" pitchFamily="18" charset="0"/>
                <a:cs typeface="Times New Roman" pitchFamily="18" charset="0"/>
              </a:rPr>
              <a:t> </a:t>
            </a:r>
            <a:r>
              <a:rPr lang="en-US" sz="2696" b="1" i="1" dirty="0" err="1">
                <a:solidFill>
                  <a:srgbClr val="FF0000"/>
                </a:solidFill>
                <a:latin typeface="Times New Roman" pitchFamily="18" charset="0"/>
                <a:cs typeface="Times New Roman" pitchFamily="18" charset="0"/>
              </a:rPr>
              <a:t>từ</a:t>
            </a:r>
            <a:endParaRPr lang="en-US" sz="2696"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362891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D756F8-4FAE-7209-7CD3-36974EBCFDB4}"/>
              </a:ext>
            </a:extLst>
          </p:cNvPr>
          <p:cNvSpPr/>
          <p:nvPr/>
        </p:nvSpPr>
        <p:spPr>
          <a:xfrm>
            <a:off x="241688" y="183735"/>
            <a:ext cx="11708625" cy="6490532"/>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defTabSz="684886" eaLnBrk="0" fontAlgn="base" hangingPunct="0">
              <a:spcBef>
                <a:spcPct val="0"/>
              </a:spcBef>
              <a:spcAft>
                <a:spcPct val="0"/>
              </a:spcAft>
            </a:pPr>
            <a:endParaRPr lang="en-US" sz="1348">
              <a:solidFill>
                <a:srgbClr val="00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B2F3806-5502-8FC6-A0A4-AF00DE38A3FE}"/>
              </a:ext>
            </a:extLst>
          </p:cNvPr>
          <p:cNvSpPr txBox="1">
            <a:spLocks/>
          </p:cNvSpPr>
          <p:nvPr/>
        </p:nvSpPr>
        <p:spPr>
          <a:xfrm>
            <a:off x="0" y="301241"/>
            <a:ext cx="12192000" cy="1226142"/>
          </a:xfrm>
          <a:prstGeom prst="rect">
            <a:avLst/>
          </a:prstGeom>
        </p:spPr>
        <p:txBody>
          <a:bodyPr vert="horz" lIns="68493" tIns="34247" rIns="68493" bIns="3424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4886">
              <a:spcAft>
                <a:spcPts val="449"/>
              </a:spcAft>
              <a:defRPr/>
            </a:pPr>
            <a:r>
              <a:rPr lang="en-US" sz="2397" b="1" u="sng" dirty="0" err="1" smtClean="0">
                <a:solidFill>
                  <a:prstClr val="black"/>
                </a:solidFill>
                <a:latin typeface="Times New Roman" panose="02020603050405020304" pitchFamily="18" charset="0"/>
                <a:cs typeface="Times New Roman" pitchFamily="18" charset="0"/>
              </a:rPr>
              <a:t>Tiếng</a:t>
            </a:r>
            <a:r>
              <a:rPr lang="en-US" sz="2397" b="1" u="sng" dirty="0" smtClean="0">
                <a:solidFill>
                  <a:prstClr val="black"/>
                </a:solidFill>
                <a:latin typeface="Times New Roman" panose="02020603050405020304" pitchFamily="18" charset="0"/>
                <a:cs typeface="Times New Roman" pitchFamily="18" charset="0"/>
              </a:rPr>
              <a:t> </a:t>
            </a:r>
            <a:r>
              <a:rPr lang="en-US" sz="2397" b="1" u="sng" dirty="0" err="1">
                <a:solidFill>
                  <a:prstClr val="black"/>
                </a:solidFill>
                <a:latin typeface="Times New Roman" panose="02020603050405020304" pitchFamily="18" charset="0"/>
                <a:cs typeface="Times New Roman" pitchFamily="18" charset="0"/>
              </a:rPr>
              <a:t>Việt</a:t>
            </a:r>
            <a:endParaRPr lang="en-US" sz="2397" b="1" u="sng" dirty="0">
              <a:solidFill>
                <a:prstClr val="black"/>
              </a:solidFill>
              <a:latin typeface="Times New Roman" panose="02020603050405020304" pitchFamily="18" charset="0"/>
              <a:cs typeface="Times New Roman" pitchFamily="18" charset="0"/>
            </a:endParaRPr>
          </a:p>
          <a:p>
            <a:pPr defTabSz="684868">
              <a:defRPr/>
            </a:pPr>
            <a:r>
              <a:rPr lang="en-US" altLang="en-US" sz="2696" b="1" dirty="0" err="1">
                <a:solidFill>
                  <a:srgbClr val="F4AF02"/>
                </a:solidFill>
                <a:latin typeface="Times New Roman" panose="02020603050405020304" pitchFamily="18" charset="0"/>
                <a:cs typeface="Times New Roman" panose="02020603050405020304" pitchFamily="18" charset="0"/>
              </a:rPr>
              <a:t>Đọc</a:t>
            </a:r>
            <a:r>
              <a:rPr lang="en-US" altLang="en-US" sz="2696" b="1" dirty="0">
                <a:solidFill>
                  <a:srgbClr val="F4AF02"/>
                </a:solidFill>
                <a:latin typeface="Times New Roman" panose="02020603050405020304" pitchFamily="18" charset="0"/>
                <a:cs typeface="Times New Roman" panose="02020603050405020304" pitchFamily="18" charset="0"/>
              </a:rPr>
              <a:t>: </a:t>
            </a:r>
            <a:r>
              <a:rPr lang="vi-VN" altLang="en-US" sz="2696" b="1" dirty="0">
                <a:solidFill>
                  <a:srgbClr val="0070C0"/>
                </a:solidFill>
                <a:latin typeface="Times New Roman" panose="02020603050405020304" pitchFamily="18" charset="0"/>
                <a:cs typeface="Times New Roman" panose="02020603050405020304" pitchFamily="18" charset="0"/>
              </a:rPr>
              <a:t>Sông Hương</a:t>
            </a:r>
            <a:endParaRPr lang="en-US" altLang="en-US" sz="2696" b="1" dirty="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B73FE57-3289-A135-19FB-7F5EA31C2AC8}"/>
              </a:ext>
            </a:extLst>
          </p:cNvPr>
          <p:cNvSpPr txBox="1"/>
          <p:nvPr/>
        </p:nvSpPr>
        <p:spPr>
          <a:xfrm>
            <a:off x="372045" y="1622072"/>
            <a:ext cx="11447911" cy="5045548"/>
          </a:xfrm>
          <a:prstGeom prst="rect">
            <a:avLst/>
          </a:prstGeom>
          <a:noFill/>
        </p:spPr>
        <p:txBody>
          <a:bodyPr wrap="square">
            <a:spAutoFit/>
          </a:bodyPr>
          <a:lstStyle/>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1.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Từ xưa, người Huế đã dành những lời thơ đẹp nhất, tình cảm sâu đậm nhất cho dòng sông quê hương.</a:t>
            </a:r>
          </a:p>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2.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Người ta kể rằng, xưa kia, dòng nước ở đây thường thoảng lên một mùi hương dìu dịu bởi nguồn sông chảy qua một cảnh rừng mọc dày một loại cỏ có tên là thạch xương bồ.</a:t>
            </a:r>
          </a:p>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3.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a:t>
            </a:r>
          </a:p>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4.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Cứ mỗi mùa hè tới, hoa phượng vĩ nở đỏ rực hai bên bờ. Hương Giang bỗng thay chiếc áo xanh hằng ngày thành dải lụa đào ửng hồng cả phố phường.</a:t>
            </a:r>
          </a:p>
          <a:p>
            <a:pPr indent="136740" algn="just" defTabSz="684886" eaLnBrk="0" fontAlgn="base" hangingPunct="0">
              <a:spcBef>
                <a:spcPct val="0"/>
              </a:spcBef>
              <a:spcAft>
                <a:spcPts val="449"/>
              </a:spcAft>
            </a:pP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Những đêm trăng sáng, dòng sông là một đường trăng lung linh dát vàng.</a:t>
            </a:r>
          </a:p>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5.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êm đềm.</a:t>
            </a:r>
          </a:p>
          <a:p>
            <a:pPr indent="342443" algn="r" defTabSz="684886" eaLnBrk="0" fontAlgn="base" hangingPunct="0">
              <a:spcBef>
                <a:spcPct val="0"/>
              </a:spcBef>
              <a:spcAft>
                <a:spcPts val="449"/>
              </a:spcAft>
            </a:pP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(Theo Cửu Thọ)</a:t>
            </a:r>
          </a:p>
        </p:txBody>
      </p:sp>
    </p:spTree>
    <p:extLst>
      <p:ext uri="{BB962C8B-B14F-4D97-AF65-F5344CB8AC3E}">
        <p14:creationId xmlns:p14="http://schemas.microsoft.com/office/powerpoint/2010/main" val="129435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2B12C6-4ECD-BEA5-A3C6-E343E0E47F60}"/>
              </a:ext>
            </a:extLst>
          </p:cNvPr>
          <p:cNvSpPr/>
          <p:nvPr/>
        </p:nvSpPr>
        <p:spPr>
          <a:xfrm>
            <a:off x="0" y="254579"/>
            <a:ext cx="11708625" cy="6490532"/>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defTabSz="684886" eaLnBrk="0" fontAlgn="base" hangingPunct="0">
              <a:spcBef>
                <a:spcPct val="0"/>
              </a:spcBef>
              <a:spcAft>
                <a:spcPct val="0"/>
              </a:spcAft>
            </a:pPr>
            <a:endParaRPr lang="en-US" sz="1348">
              <a:solidFill>
                <a:srgbClr val="000000"/>
              </a:solidFill>
              <a:latin typeface="Arial" panose="020B0604020202020204" pitchFamily="34" charset="0"/>
              <a:cs typeface="Arial" panose="020B0604020202020204" pitchFamily="34" charset="0"/>
            </a:endParaRPr>
          </a:p>
        </p:txBody>
      </p:sp>
      <p:sp>
        <p:nvSpPr>
          <p:cNvPr id="7" name="Rectangle 6"/>
          <p:cNvSpPr/>
          <p:nvPr/>
        </p:nvSpPr>
        <p:spPr>
          <a:xfrm>
            <a:off x="317791" y="1771129"/>
            <a:ext cx="11073042" cy="1959191"/>
          </a:xfrm>
          <a:prstGeom prst="rect">
            <a:avLst/>
          </a:prstGeom>
        </p:spPr>
        <p:txBody>
          <a:bodyPr wrap="square">
            <a:spAutoFit/>
          </a:bodyPr>
          <a:lstStyle/>
          <a:p>
            <a:pPr algn="just" defTabSz="684886" eaLnBrk="0" fontAlgn="base" hangingPunct="0">
              <a:lnSpc>
                <a:spcPct val="150000"/>
              </a:lnSpc>
              <a:spcBef>
                <a:spcPct val="0"/>
              </a:spcBef>
              <a:spcAft>
                <a:spcPct val="0"/>
              </a:spcAft>
            </a:pPr>
            <a:r>
              <a:rPr lang="en-US" sz="2696" b="1" dirty="0">
                <a:solidFill>
                  <a:srgbClr val="0000CC"/>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Bao</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trùm</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lên</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cả</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bức</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tranh</a:t>
            </a:r>
            <a:r>
              <a:rPr lang="en-US" sz="2696" b="1" dirty="0">
                <a:solidFill>
                  <a:srgbClr val="0000CC"/>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đó</a:t>
            </a:r>
            <a:r>
              <a:rPr lang="en-US" sz="2696" b="1" dirty="0">
                <a:solidFill>
                  <a:srgbClr val="FF0000"/>
                </a:solidFill>
                <a:latin typeface="Times New Roman" pitchFamily="18" charset="0"/>
                <a:cs typeface="Times New Roman" pitchFamily="18" charset="0"/>
              </a:rPr>
              <a:t>/</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là</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một</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màu</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xanh</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có</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nhiều</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sắc</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độ</a:t>
            </a:r>
            <a:r>
              <a:rPr lang="en-US" sz="2696" b="1" dirty="0">
                <a:solidFill>
                  <a:srgbClr val="000000"/>
                </a:solidFill>
                <a:latin typeface="Times New Roman" pitchFamily="18" charset="0"/>
                <a:cs typeface="Times New Roman" pitchFamily="18" charset="0"/>
              </a:rPr>
              <a:t>,</a:t>
            </a:r>
            <a:r>
              <a:rPr lang="en-US" sz="2696" b="1" dirty="0">
                <a:solidFill>
                  <a:srgbClr val="FF0000"/>
                </a:solidFill>
                <a:latin typeface="Times New Roman" pitchFamily="18" charset="0"/>
                <a:cs typeface="Times New Roman" pitchFamily="18" charset="0"/>
              </a:rPr>
              <a:t>/</a:t>
            </a:r>
            <a:r>
              <a:rPr lang="en-US" sz="2696" b="1" dirty="0">
                <a:solidFill>
                  <a:srgbClr val="0000CC"/>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đậm</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nhạt</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khác</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nhau</a:t>
            </a:r>
            <a:r>
              <a:rPr lang="en-US" sz="2696" b="1" dirty="0">
                <a:solidFill>
                  <a:srgbClr val="000000"/>
                </a:solidFill>
                <a:latin typeface="Times New Roman" pitchFamily="18" charset="0"/>
                <a:cs typeface="Times New Roman" pitchFamily="18" charset="0"/>
              </a:rPr>
              <a:t>:</a:t>
            </a:r>
            <a:r>
              <a:rPr lang="en-US" sz="2696" b="1" dirty="0">
                <a:solidFill>
                  <a:srgbClr val="FF0000"/>
                </a:solidFill>
                <a:latin typeface="Times New Roman" pitchFamily="18" charset="0"/>
                <a:cs typeface="Times New Roman" pitchFamily="18" charset="0"/>
              </a:rPr>
              <a:t>/</a:t>
            </a:r>
            <a:r>
              <a:rPr lang="en-US" sz="2696" b="1" dirty="0">
                <a:solidFill>
                  <a:srgbClr val="0000CC"/>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màu</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xanh</a:t>
            </a:r>
            <a:r>
              <a:rPr lang="en-US" sz="2696" b="1" dirty="0">
                <a:solidFill>
                  <a:srgbClr val="000000"/>
                </a:solidFill>
                <a:latin typeface="Times New Roman" pitchFamily="18" charset="0"/>
                <a:cs typeface="Times New Roman" pitchFamily="18" charset="0"/>
              </a:rPr>
              <a:t> da </a:t>
            </a:r>
            <a:r>
              <a:rPr lang="en-US" sz="2696" b="1" dirty="0" err="1">
                <a:solidFill>
                  <a:srgbClr val="000000"/>
                </a:solidFill>
                <a:latin typeface="Times New Roman" pitchFamily="18" charset="0"/>
                <a:cs typeface="Times New Roman" pitchFamily="18" charset="0"/>
              </a:rPr>
              <a:t>trời</a:t>
            </a:r>
            <a:r>
              <a:rPr lang="en-US" sz="2696" b="1" dirty="0">
                <a:solidFill>
                  <a:srgbClr val="000000"/>
                </a:solidFill>
                <a:latin typeface="Times New Roman" pitchFamily="18" charset="0"/>
                <a:cs typeface="Times New Roman" pitchFamily="18" charset="0"/>
              </a:rPr>
              <a:t>,</a:t>
            </a:r>
            <a:r>
              <a:rPr lang="en-US" sz="2696" b="1" dirty="0">
                <a:solidFill>
                  <a:srgbClr val="FF0000"/>
                </a:solidFill>
                <a:latin typeface="Times New Roman" pitchFamily="18" charset="0"/>
                <a:cs typeface="Times New Roman" pitchFamily="18" charset="0"/>
              </a:rPr>
              <a:t>/</a:t>
            </a:r>
            <a:r>
              <a:rPr lang="en-US" sz="2696" b="1" dirty="0">
                <a:solidFill>
                  <a:srgbClr val="0000CC"/>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màu</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xanh</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của</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nước</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biếc</a:t>
            </a:r>
            <a:r>
              <a:rPr lang="en-US" sz="2696" b="1" dirty="0">
                <a:solidFill>
                  <a:srgbClr val="000000"/>
                </a:solidFill>
                <a:latin typeface="Times New Roman" pitchFamily="18" charset="0"/>
                <a:cs typeface="Times New Roman" pitchFamily="18" charset="0"/>
              </a:rPr>
              <a:t>,</a:t>
            </a:r>
            <a:r>
              <a:rPr lang="en-US" sz="2696" b="1" dirty="0">
                <a:solidFill>
                  <a:srgbClr val="FF0000"/>
                </a:solidFill>
                <a:latin typeface="Times New Roman" pitchFamily="18" charset="0"/>
                <a:cs typeface="Times New Roman" pitchFamily="18" charset="0"/>
              </a:rPr>
              <a:t>/</a:t>
            </a:r>
            <a:r>
              <a:rPr lang="en-US" sz="2696" b="1" dirty="0">
                <a:solidFill>
                  <a:srgbClr val="0000CC"/>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màu</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xanh</a:t>
            </a:r>
            <a:r>
              <a:rPr lang="en-US" sz="2696" b="1" dirty="0">
                <a:solidFill>
                  <a:srgbClr val="000000"/>
                </a:solidFill>
                <a:latin typeface="Times New Roman" pitchFamily="18" charset="0"/>
                <a:cs typeface="Times New Roman" pitchFamily="18" charset="0"/>
              </a:rPr>
              <a:t> non </a:t>
            </a:r>
            <a:r>
              <a:rPr lang="en-US" sz="2696" b="1" dirty="0" err="1">
                <a:solidFill>
                  <a:srgbClr val="000000"/>
                </a:solidFill>
                <a:latin typeface="Times New Roman" pitchFamily="18" charset="0"/>
                <a:cs typeface="Times New Roman" pitchFamily="18" charset="0"/>
              </a:rPr>
              <a:t>của</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những</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bãi</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ngô</a:t>
            </a:r>
            <a:r>
              <a:rPr lang="en-US" sz="2696" b="1" dirty="0">
                <a:solidFill>
                  <a:srgbClr val="000000"/>
                </a:solidFill>
                <a:latin typeface="Times New Roman" pitchFamily="18" charset="0"/>
                <a:cs typeface="Times New Roman" pitchFamily="18" charset="0"/>
              </a:rPr>
              <a:t>,</a:t>
            </a:r>
            <a:r>
              <a:rPr lang="en-US" sz="2696" b="1" dirty="0">
                <a:solidFill>
                  <a:srgbClr val="FF0000"/>
                </a:solidFill>
                <a:latin typeface="Times New Roman" pitchFamily="18" charset="0"/>
                <a:cs typeface="Times New Roman" pitchFamily="18" charset="0"/>
              </a:rPr>
              <a:t>/</a:t>
            </a:r>
            <a:r>
              <a:rPr lang="en-US" sz="2696" b="1" dirty="0">
                <a:solidFill>
                  <a:srgbClr val="0000CC"/>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thảm</a:t>
            </a:r>
            <a:r>
              <a:rPr lang="en-US" sz="2696" b="1" dirty="0">
                <a:solidFill>
                  <a:srgbClr val="000000"/>
                </a:solidFill>
                <a:latin typeface="Times New Roman" pitchFamily="18" charset="0"/>
                <a:cs typeface="Times New Roman" pitchFamily="18" charset="0"/>
              </a:rPr>
              <a:t> </a:t>
            </a:r>
            <a:r>
              <a:rPr lang="en-US" sz="2696" b="1" dirty="0" err="1">
                <a:solidFill>
                  <a:srgbClr val="000000"/>
                </a:solidFill>
                <a:latin typeface="Times New Roman" pitchFamily="18" charset="0"/>
                <a:cs typeface="Times New Roman" pitchFamily="18" charset="0"/>
              </a:rPr>
              <a:t>cỏ</a:t>
            </a:r>
            <a:r>
              <a:rPr lang="en-US" sz="2696" b="1" dirty="0">
                <a:solidFill>
                  <a:srgbClr val="000000"/>
                </a:solidFill>
                <a:latin typeface="Times New Roman" pitchFamily="18" charset="0"/>
                <a:cs typeface="Times New Roman" pitchFamily="18" charset="0"/>
              </a:rPr>
              <a:t>,..</a:t>
            </a:r>
            <a:r>
              <a:rPr lang="en-US" sz="2696" b="1" dirty="0">
                <a:solidFill>
                  <a:srgbClr val="FF0000"/>
                </a:solidFill>
                <a:latin typeface="Times New Roman" pitchFamily="18" charset="0"/>
                <a:cs typeface="Times New Roman" pitchFamily="18" charset="0"/>
              </a:rPr>
              <a:t>//</a:t>
            </a:r>
          </a:p>
        </p:txBody>
      </p:sp>
      <p:pic>
        <p:nvPicPr>
          <p:cNvPr id="26" name="PA_图片 11">
            <a:hlinkClick r:id="" action="ppaction://noaction"/>
            <a:extLst>
              <a:ext uri="{FF2B5EF4-FFF2-40B4-BE49-F238E27FC236}">
                <a16:creationId xmlns:a16="http://schemas.microsoft.com/office/drawing/2014/main" id="{2D2B0196-0FE2-B377-8146-8CCF89D7C032}"/>
              </a:ext>
            </a:extLst>
          </p:cNvPr>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0" y="-87121"/>
            <a:ext cx="1550472" cy="1550472"/>
          </a:xfrm>
          <a:prstGeom prst="rect">
            <a:avLst/>
          </a:prstGeom>
        </p:spPr>
      </p:pic>
      <p:sp>
        <p:nvSpPr>
          <p:cNvPr id="28" name="Rectangle 27">
            <a:extLst>
              <a:ext uri="{FF2B5EF4-FFF2-40B4-BE49-F238E27FC236}">
                <a16:creationId xmlns:a16="http://schemas.microsoft.com/office/drawing/2014/main" id="{6E1CD662-B36F-04FD-93D9-CFAB6D56D1A6}"/>
              </a:ext>
            </a:extLst>
          </p:cNvPr>
          <p:cNvSpPr/>
          <p:nvPr/>
        </p:nvSpPr>
        <p:spPr>
          <a:xfrm>
            <a:off x="1573030" y="379943"/>
            <a:ext cx="2281394" cy="507190"/>
          </a:xfrm>
          <a:prstGeom prst="rect">
            <a:avLst/>
          </a:prstGeom>
        </p:spPr>
        <p:txBody>
          <a:bodyPr wrap="none">
            <a:spAutoFit/>
          </a:bodyPr>
          <a:lstStyle/>
          <a:p>
            <a:pPr defTabSz="684886" eaLnBrk="0" fontAlgn="base" hangingPunct="0">
              <a:spcBef>
                <a:spcPct val="0"/>
              </a:spcBef>
              <a:spcAft>
                <a:spcPct val="0"/>
              </a:spcAft>
            </a:pPr>
            <a:r>
              <a:rPr lang="en-US" sz="2696" b="1" i="1" dirty="0" err="1">
                <a:solidFill>
                  <a:srgbClr val="FF0000"/>
                </a:solidFill>
                <a:latin typeface="Times New Roman" pitchFamily="18" charset="0"/>
                <a:cs typeface="Times New Roman" pitchFamily="18" charset="0"/>
              </a:rPr>
              <a:t>Luyện</a:t>
            </a:r>
            <a:r>
              <a:rPr lang="en-US" sz="2696" b="1" i="1" dirty="0">
                <a:solidFill>
                  <a:srgbClr val="FF0000"/>
                </a:solidFill>
                <a:latin typeface="Times New Roman" pitchFamily="18" charset="0"/>
                <a:cs typeface="Times New Roman" pitchFamily="18" charset="0"/>
              </a:rPr>
              <a:t> </a:t>
            </a:r>
            <a:r>
              <a:rPr lang="en-US" sz="2696" b="1" i="1" dirty="0" err="1">
                <a:solidFill>
                  <a:srgbClr val="FF0000"/>
                </a:solidFill>
                <a:latin typeface="Times New Roman" pitchFamily="18" charset="0"/>
                <a:cs typeface="Times New Roman" pitchFamily="18" charset="0"/>
              </a:rPr>
              <a:t>đọc</a:t>
            </a:r>
            <a:r>
              <a:rPr lang="en-US" sz="2696" b="1" i="1" dirty="0">
                <a:solidFill>
                  <a:srgbClr val="FF0000"/>
                </a:solidFill>
                <a:latin typeface="Times New Roman" pitchFamily="18" charset="0"/>
                <a:cs typeface="Times New Roman" pitchFamily="18" charset="0"/>
              </a:rPr>
              <a:t> </a:t>
            </a:r>
            <a:r>
              <a:rPr lang="en-US" sz="2696" b="1" i="1" dirty="0" err="1">
                <a:solidFill>
                  <a:srgbClr val="FF0000"/>
                </a:solidFill>
                <a:latin typeface="Times New Roman" pitchFamily="18" charset="0"/>
                <a:cs typeface="Times New Roman" pitchFamily="18" charset="0"/>
              </a:rPr>
              <a:t>câu</a:t>
            </a:r>
            <a:endParaRPr lang="en-US" sz="2696"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394917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D756F8-4FAE-7209-7CD3-36974EBCFDB4}"/>
              </a:ext>
            </a:extLst>
          </p:cNvPr>
          <p:cNvSpPr/>
          <p:nvPr/>
        </p:nvSpPr>
        <p:spPr>
          <a:xfrm>
            <a:off x="241688" y="183735"/>
            <a:ext cx="11708625" cy="6490532"/>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defTabSz="684886" eaLnBrk="0" fontAlgn="base" hangingPunct="0">
              <a:spcBef>
                <a:spcPct val="0"/>
              </a:spcBef>
              <a:spcAft>
                <a:spcPct val="0"/>
              </a:spcAft>
            </a:pPr>
            <a:endParaRPr lang="en-US" sz="1348">
              <a:solidFill>
                <a:srgbClr val="00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B2F3806-5502-8FC6-A0A4-AF00DE38A3FE}"/>
              </a:ext>
            </a:extLst>
          </p:cNvPr>
          <p:cNvSpPr txBox="1">
            <a:spLocks/>
          </p:cNvSpPr>
          <p:nvPr/>
        </p:nvSpPr>
        <p:spPr>
          <a:xfrm>
            <a:off x="0" y="301241"/>
            <a:ext cx="12192000" cy="1226142"/>
          </a:xfrm>
          <a:prstGeom prst="rect">
            <a:avLst/>
          </a:prstGeom>
        </p:spPr>
        <p:txBody>
          <a:bodyPr vert="horz" lIns="68493" tIns="34247" rIns="68493" bIns="3424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4886">
              <a:spcAft>
                <a:spcPts val="449"/>
              </a:spcAft>
              <a:defRPr/>
            </a:pPr>
            <a:r>
              <a:rPr lang="en-US" sz="2397" b="1" u="sng" dirty="0" err="1" smtClean="0">
                <a:solidFill>
                  <a:prstClr val="black"/>
                </a:solidFill>
                <a:latin typeface="Times New Roman" panose="02020603050405020304" pitchFamily="18" charset="0"/>
                <a:cs typeface="Times New Roman" pitchFamily="18" charset="0"/>
              </a:rPr>
              <a:t>Tiếng</a:t>
            </a:r>
            <a:r>
              <a:rPr lang="en-US" sz="2397" b="1" u="sng" dirty="0" smtClean="0">
                <a:solidFill>
                  <a:prstClr val="black"/>
                </a:solidFill>
                <a:latin typeface="Times New Roman" panose="02020603050405020304" pitchFamily="18" charset="0"/>
                <a:cs typeface="Times New Roman" pitchFamily="18" charset="0"/>
              </a:rPr>
              <a:t> </a:t>
            </a:r>
            <a:r>
              <a:rPr lang="en-US" sz="2397" b="1" u="sng" dirty="0" err="1">
                <a:solidFill>
                  <a:prstClr val="black"/>
                </a:solidFill>
                <a:latin typeface="Times New Roman" panose="02020603050405020304" pitchFamily="18" charset="0"/>
                <a:cs typeface="Times New Roman" pitchFamily="18" charset="0"/>
              </a:rPr>
              <a:t>Việt</a:t>
            </a:r>
            <a:endParaRPr lang="en-US" sz="2397" b="1" u="sng" dirty="0">
              <a:solidFill>
                <a:prstClr val="black"/>
              </a:solidFill>
              <a:latin typeface="Times New Roman" panose="02020603050405020304" pitchFamily="18" charset="0"/>
              <a:cs typeface="Times New Roman" pitchFamily="18" charset="0"/>
            </a:endParaRPr>
          </a:p>
          <a:p>
            <a:pPr defTabSz="684868">
              <a:defRPr/>
            </a:pPr>
            <a:r>
              <a:rPr lang="en-US" altLang="en-US" sz="2696" b="1" dirty="0" err="1">
                <a:solidFill>
                  <a:srgbClr val="F4AF02"/>
                </a:solidFill>
                <a:latin typeface="Times New Roman" panose="02020603050405020304" pitchFamily="18" charset="0"/>
                <a:cs typeface="Times New Roman" panose="02020603050405020304" pitchFamily="18" charset="0"/>
              </a:rPr>
              <a:t>Đọc</a:t>
            </a:r>
            <a:r>
              <a:rPr lang="en-US" altLang="en-US" sz="2696" b="1" dirty="0">
                <a:solidFill>
                  <a:srgbClr val="F4AF02"/>
                </a:solidFill>
                <a:latin typeface="Times New Roman" panose="02020603050405020304" pitchFamily="18" charset="0"/>
                <a:cs typeface="Times New Roman" panose="02020603050405020304" pitchFamily="18" charset="0"/>
              </a:rPr>
              <a:t>: </a:t>
            </a:r>
            <a:r>
              <a:rPr lang="vi-VN" altLang="en-US" sz="2696" b="1" dirty="0">
                <a:solidFill>
                  <a:srgbClr val="0070C0"/>
                </a:solidFill>
                <a:latin typeface="Times New Roman" panose="02020603050405020304" pitchFamily="18" charset="0"/>
                <a:cs typeface="Times New Roman" panose="02020603050405020304" pitchFamily="18" charset="0"/>
              </a:rPr>
              <a:t>Sông Hương</a:t>
            </a:r>
            <a:endParaRPr lang="en-US" altLang="en-US" sz="2696" b="1" dirty="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B73FE57-3289-A135-19FB-7F5EA31C2AC8}"/>
              </a:ext>
            </a:extLst>
          </p:cNvPr>
          <p:cNvSpPr txBox="1"/>
          <p:nvPr/>
        </p:nvSpPr>
        <p:spPr>
          <a:xfrm>
            <a:off x="372045" y="1622072"/>
            <a:ext cx="11447911" cy="5045548"/>
          </a:xfrm>
          <a:prstGeom prst="rect">
            <a:avLst/>
          </a:prstGeom>
          <a:noFill/>
        </p:spPr>
        <p:txBody>
          <a:bodyPr wrap="square">
            <a:spAutoFit/>
          </a:bodyPr>
          <a:lstStyle/>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1.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Từ xưa, người Huế đã dành những lời thơ đẹp nhất, tình cảm sâu đậm nhất cho dòng sông quê hương.</a:t>
            </a:r>
          </a:p>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2.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Người ta kể rằng, xưa kia, dòng nước ở đây thường thoảng lên một mùi hương dìu dịu bởi nguồn sông chảy qua một cảnh rừng mọc dày một loại cỏ có tên là thạch xương bồ.</a:t>
            </a:r>
          </a:p>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3.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a:t>
            </a:r>
          </a:p>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4.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Cứ mỗi mùa hè tới, hoa phượng vĩ nở đỏ rực hai bên bờ. Hương Giang bỗng thay chiếc áo xanh hằng ngày thành dải lụa đào ửng hồng cả phố phường.</a:t>
            </a:r>
          </a:p>
          <a:p>
            <a:pPr indent="136740" algn="just" defTabSz="684886" eaLnBrk="0" fontAlgn="base" hangingPunct="0">
              <a:spcBef>
                <a:spcPct val="0"/>
              </a:spcBef>
              <a:spcAft>
                <a:spcPts val="449"/>
              </a:spcAft>
            </a:pP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Những đêm trăng sáng, dòng sông là một đường trăng lung linh dát vàng.</a:t>
            </a:r>
          </a:p>
          <a:p>
            <a:pPr indent="136740" algn="just" defTabSz="684886" eaLnBrk="0" fontAlgn="base" hangingPunct="0">
              <a:spcBef>
                <a:spcPct val="0"/>
              </a:spcBef>
              <a:spcAft>
                <a:spcPts val="449"/>
              </a:spcAft>
            </a:pPr>
            <a:r>
              <a:rPr lang="vi-VN" sz="2322" b="1">
                <a:solidFill>
                  <a:srgbClr val="FF0000"/>
                </a:solidFill>
                <a:latin typeface="Times New Roman" panose="02020603050405020304" pitchFamily="18" charset="0"/>
                <a:ea typeface="Roboto" panose="02000000000000000000" pitchFamily="2" charset="0"/>
                <a:cs typeface="Times New Roman" panose="02020603050405020304" pitchFamily="18" charset="0"/>
              </a:rPr>
              <a:t>5. </a:t>
            </a: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êm đềm.</a:t>
            </a:r>
          </a:p>
          <a:p>
            <a:pPr indent="342443" algn="r" defTabSz="684886" eaLnBrk="0" fontAlgn="base" hangingPunct="0">
              <a:spcBef>
                <a:spcPct val="0"/>
              </a:spcBef>
              <a:spcAft>
                <a:spcPts val="449"/>
              </a:spcAft>
            </a:pPr>
            <a:r>
              <a:rPr lang="vi-VN" sz="2322">
                <a:solidFill>
                  <a:srgbClr val="000000"/>
                </a:solidFill>
                <a:latin typeface="Times New Roman" panose="02020603050405020304" pitchFamily="18" charset="0"/>
                <a:ea typeface="Roboto" panose="02000000000000000000" pitchFamily="2" charset="0"/>
                <a:cs typeface="Times New Roman" panose="02020603050405020304" pitchFamily="18" charset="0"/>
              </a:rPr>
              <a:t>(Theo Cửu Thọ)</a:t>
            </a:r>
          </a:p>
        </p:txBody>
      </p:sp>
    </p:spTree>
    <p:extLst>
      <p:ext uri="{BB962C8B-B14F-4D97-AF65-F5344CB8AC3E}">
        <p14:creationId xmlns:p14="http://schemas.microsoft.com/office/powerpoint/2010/main" val="418382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1725</Words>
  <Application>Microsoft Office PowerPoint</Application>
  <PresentationFormat>Widescreen</PresentationFormat>
  <Paragraphs>82</Paragraphs>
  <Slides>18</Slides>
  <Notes>0</Notes>
  <HiddenSlides>0</HiddenSlides>
  <MMClips>1</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18</vt:i4>
      </vt:variant>
    </vt:vector>
  </HeadingPairs>
  <TitlesOfParts>
    <vt:vector size="31" baseType="lpstr">
      <vt:lpstr>Arial</vt:lpstr>
      <vt:lpstr>Arial-Rounded</vt:lpstr>
      <vt:lpstr>Calibri</vt:lpstr>
      <vt:lpstr>Calibri Light</vt:lpstr>
      <vt:lpstr>Roboto</vt:lpstr>
      <vt:lpstr>Times New Roman</vt:lpstr>
      <vt:lpstr>Office Theme</vt:lpstr>
      <vt:lpstr>Default Design</vt:lpstr>
      <vt:lpstr>1_Default Design</vt:lpstr>
      <vt:lpstr>3_Default Design</vt:lpstr>
      <vt:lpstr>2_Default Design</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TTH</cp:lastModifiedBy>
  <cp:revision>17</cp:revision>
  <dcterms:created xsi:type="dcterms:W3CDTF">2024-03-31T15:13:09Z</dcterms:created>
  <dcterms:modified xsi:type="dcterms:W3CDTF">2025-03-27T00:30:59Z</dcterms:modified>
</cp:coreProperties>
</file>