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694" r:id="rId3"/>
  </p:sldMasterIdLst>
  <p:notesMasterIdLst>
    <p:notesMasterId r:id="rId20"/>
  </p:notesMasterIdLst>
  <p:sldIdLst>
    <p:sldId id="3247" r:id="rId4"/>
    <p:sldId id="3218" r:id="rId5"/>
    <p:sldId id="3219" r:id="rId6"/>
    <p:sldId id="3237" r:id="rId7"/>
    <p:sldId id="3249" r:id="rId8"/>
    <p:sldId id="3248" r:id="rId9"/>
    <p:sldId id="258" r:id="rId10"/>
    <p:sldId id="3232" r:id="rId11"/>
    <p:sldId id="3244" r:id="rId12"/>
    <p:sldId id="3238" r:id="rId13"/>
    <p:sldId id="3239" r:id="rId14"/>
    <p:sldId id="3250" r:id="rId15"/>
    <p:sldId id="3242" r:id="rId16"/>
    <p:sldId id="3240" r:id="rId17"/>
    <p:sldId id="326" r:id="rId18"/>
    <p:sldId id="3236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84" y="-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2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484971" y="116562"/>
            <a:ext cx="9798976" cy="5254514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720000" y="1399675"/>
            <a:ext cx="4423500" cy="2588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944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380267" y="584775"/>
            <a:ext cx="9676389" cy="4887138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150518" y="1500636"/>
            <a:ext cx="48399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150525" y="2297255"/>
            <a:ext cx="4839900" cy="1303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959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1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172847" y="2867658"/>
            <a:ext cx="9343558" cy="2486681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5872129" y="468626"/>
            <a:ext cx="1138176" cy="561447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34343"/>
              </a:solidFill>
            </a:endParaRPr>
          </a:p>
        </p:txBody>
      </p:sp>
      <p:sp>
        <p:nvSpPr>
          <p:cNvPr id="5327" name="Google Shape;5327;p32"/>
          <p:cNvSpPr/>
          <p:nvPr/>
        </p:nvSpPr>
        <p:spPr>
          <a:xfrm>
            <a:off x="92176" y="1030086"/>
            <a:ext cx="762227" cy="372918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34343"/>
              </a:solidFill>
            </a:endParaRPr>
          </a:p>
        </p:txBody>
      </p:sp>
      <p:sp>
        <p:nvSpPr>
          <p:cNvPr id="5328" name="Google Shape;5328;p32"/>
          <p:cNvSpPr/>
          <p:nvPr/>
        </p:nvSpPr>
        <p:spPr>
          <a:xfrm>
            <a:off x="8161950" y="2538148"/>
            <a:ext cx="592207" cy="329511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41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313714" y="340323"/>
            <a:ext cx="9765634" cy="5311309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4485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372654" y="404423"/>
            <a:ext cx="9647836" cy="526901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281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574651" y="145673"/>
            <a:ext cx="10132358" cy="5440857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020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322656" y="259275"/>
            <a:ext cx="9649534" cy="5133144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4694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02790" y="116561"/>
            <a:ext cx="9545220" cy="5235159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1800">
                      <a:solidFill>
                        <a:srgbClr val="434343"/>
                      </a:solidFill>
                    </a:endParaRPr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2200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/>
          <p:cNvGrpSpPr/>
          <p:nvPr/>
        </p:nvGrpSpPr>
        <p:grpSpPr>
          <a:xfrm>
            <a:off x="-86256" y="210475"/>
            <a:ext cx="9434027" cy="5877218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3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4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6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8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9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2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57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07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52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grpSp>
            <p:nvGrpSpPr>
              <p:cNvPr id="202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>
                    <a:solidFill>
                      <a:srgbClr val="434343"/>
                    </a:solidFill>
                  </a:endParaRPr>
                </a:p>
              </p:txBody>
            </p:sp>
          </p:grpSp>
        </p:grpSp>
        <p:grpSp>
          <p:nvGrpSpPr>
            <p:cNvPr id="206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210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34343"/>
                </a:solidFill>
              </a:endParaRPr>
            </a:p>
          </p:txBody>
        </p:sp>
        <p:grpSp>
          <p:nvGrpSpPr>
            <p:cNvPr id="22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810350" y="1374600"/>
            <a:ext cx="7540500" cy="180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2372100" y="3215125"/>
            <a:ext cx="4399800" cy="45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082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DD2E51-8896-FCE7-C0E4-44C38E2E1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 sz="1400">
              <a:solidFill>
                <a:srgbClr val="434343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7708F22-B57A-2FE0-460E-86BAA57B2D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 sz="1400">
              <a:solidFill>
                <a:srgbClr val="434343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15A25D3-035C-43EB-59E5-CBA560859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 lIns="68580" tIns="34290" rIns="68580" bIns="34290"/>
          <a:lstStyle>
            <a:lvl1pPr>
              <a:defRPr/>
            </a:lvl1pPr>
          </a:lstStyle>
          <a:p>
            <a:fld id="{6D2F88DF-BC38-4C12-A132-37434E3A5564}" type="slidenum">
              <a:rPr lang="en-US" altLang="en-US" sz="1400">
                <a:solidFill>
                  <a:srgbClr val="434343"/>
                </a:solidFill>
              </a:rPr>
              <a:pPr/>
              <a:t>‹#›</a:t>
            </a:fld>
            <a:endParaRPr lang="en-US" altLang="en-US" sz="1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9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D7C05EC-D8B9-8649-3F1A-D3E04D33B9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199" y="85872"/>
            <a:ext cx="1069501" cy="10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34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67d0d2fac9f48eb25b25b872?searchLocale=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26;p41"/>
          <p:cNvGrpSpPr/>
          <p:nvPr/>
        </p:nvGrpSpPr>
        <p:grpSpPr>
          <a:xfrm>
            <a:off x="8029197" y="3148489"/>
            <a:ext cx="1197775" cy="1040525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" name="Google Shape;6479;p41"/>
          <p:cNvGrpSpPr/>
          <p:nvPr/>
        </p:nvGrpSpPr>
        <p:grpSpPr>
          <a:xfrm>
            <a:off x="635305" y="3317551"/>
            <a:ext cx="1129525" cy="1140925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036252" y="4850577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106302" y="4908952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7594050" y="4026826"/>
            <a:ext cx="191400" cy="173775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720000" y="4065102"/>
            <a:ext cx="275700" cy="247825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3830" y="106416"/>
            <a:ext cx="8190170" cy="561690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UỶ BAN NHÂN DÂN HUYỆN ĐIỆN BIÊN ĐÔNG</a:t>
            </a:r>
          </a:p>
          <a:p>
            <a:pPr algn="ctr" defTabSz="685783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 THI GIÁO VIÊN DẠY GIỎI CẤP HUYỆN NĂM HỌC 2024 - 2025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5"/>
          <p:cNvSpPr>
            <a:spLocks noChangeArrowheads="1"/>
          </p:cNvSpPr>
          <p:nvPr/>
        </p:nvSpPr>
        <p:spPr bwMode="auto">
          <a:xfrm>
            <a:off x="-101078" y="2051480"/>
            <a:ext cx="10145807" cy="11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/>
                </a:gra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6B859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2024-2025</a:t>
            </a:r>
          </a:p>
          <a:p>
            <a:pPr algn="ctr" defTabSz="685783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 LỚP 5</a:t>
            </a:r>
          </a:p>
          <a:p>
            <a:pPr algn="ctr" defTabSz="685783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53: THỂ TÍCH HÌNH LẬP PHƯƠNG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" y="668106"/>
            <a:ext cx="8815626" cy="182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" name="Rectangle 15"/>
          <p:cNvSpPr>
            <a:spLocks noChangeArrowheads="1"/>
          </p:cNvSpPr>
          <p:nvPr/>
        </p:nvSpPr>
        <p:spPr bwMode="auto">
          <a:xfrm>
            <a:off x="-101077" y="3370182"/>
            <a:ext cx="10145807" cy="136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/>
                </a:gra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6B859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Bef>
                <a:spcPct val="50000"/>
              </a:spcBef>
              <a:defRPr/>
            </a:pP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1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1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Hoàng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1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5783">
              <a:spcBef>
                <a:spcPct val="50000"/>
              </a:spcBef>
              <a:defRPr/>
            </a:pP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21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5783">
              <a:spcBef>
                <a:spcPct val="50000"/>
              </a:spcBef>
              <a:defRPr/>
            </a:pPr>
            <a:r>
              <a:rPr lang="en-US" sz="21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1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PTDTBTTiểu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21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Luân</a:t>
            </a:r>
            <a:endParaRPr lang="en-US" sz="2100" b="1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=""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9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>
            <a:off x="1741001" y="4066706"/>
            <a:ext cx="771365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1371600"/>
            <a:r>
              <a:rPr lang="en-US" sz="1800" b="1" dirty="0" smtClean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12cm</a:t>
            </a:r>
            <a:endParaRPr sz="18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4" y="2379757"/>
            <a:ext cx="3000838" cy="24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831328" y="2397222"/>
            <a:ext cx="591338" cy="8091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97330" y="2408651"/>
            <a:ext cx="2342121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56384" y="2408652"/>
            <a:ext cx="483067" cy="8227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8613" y="3207019"/>
            <a:ext cx="2483377" cy="162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4043" y="3231407"/>
            <a:ext cx="14570" cy="15600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75912" y="4784835"/>
            <a:ext cx="2463275" cy="6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321990" y="3216675"/>
            <a:ext cx="34394" cy="15747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55937" y="2425562"/>
            <a:ext cx="0" cy="15953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321990" y="4004048"/>
            <a:ext cx="555942" cy="8170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 rot="18572480">
            <a:off x="3560832" y="4367351"/>
            <a:ext cx="76676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12cm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>
            <a:off x="1901624" y="4773047"/>
            <a:ext cx="76676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12cm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>
            <a:off x="71847" y="3697374"/>
            <a:ext cx="76676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6cm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0" y="2379758"/>
            <a:ext cx="3511370" cy="263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80" y="2801786"/>
            <a:ext cx="1673060" cy="175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>
            <a:off x="6213867" y="4681831"/>
            <a:ext cx="76676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6cm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>
            <a:off x="2181093" y="2571750"/>
            <a:ext cx="1233357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V=? cm</a:t>
            </a:r>
            <a:r>
              <a:rPr lang="en-US" sz="1800" b="1" baseline="300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 Box 62">
            <a:extLst>
              <a:ext uri="{FF2B5EF4-FFF2-40B4-BE49-F238E27FC236}">
                <a16:creationId xmlns:a16="http://schemas.microsoft.com/office/drawing/2014/main" xmlns="" id="{4A6F7264-97F1-7B48-2645-4C4C7FB86415}"/>
              </a:ext>
            </a:extLst>
          </p:cNvPr>
          <p:cNvSpPr txBox="1"/>
          <p:nvPr/>
        </p:nvSpPr>
        <p:spPr>
          <a:xfrm rot="18881517">
            <a:off x="3472555" y="4279409"/>
            <a:ext cx="766766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defTabSz="1371600"/>
            <a:r>
              <a:rPr lang="en-US" sz="18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12cm</a:t>
            </a:r>
            <a:endParaRPr sz="1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6" grpId="0"/>
      <p:bldP spid="57" grpId="0" animBg="1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=""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2"/>
          </p:cNvPr>
          <p:cNvSpPr/>
          <p:nvPr/>
        </p:nvSpPr>
        <p:spPr>
          <a:xfrm>
            <a:off x="1543050" y="1120140"/>
            <a:ext cx="5463540" cy="1257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Trò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chơi</a:t>
            </a:r>
            <a:r>
              <a:rPr lang="en-US" sz="2400" b="1" dirty="0" smtClean="0"/>
              <a:t> “ Ai </a:t>
            </a:r>
            <a:r>
              <a:rPr lang="en-US" sz="2400" b="1" dirty="0" err="1" smtClean="0"/>
              <a:t>giỏi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nhất</a:t>
            </a:r>
            <a:r>
              <a:rPr lang="en-US" sz="2400" b="1" dirty="0" smtClean="0"/>
              <a:t> ?”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8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=""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=""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6" y="324622"/>
            <a:ext cx="5480913" cy="2515809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375392"/>
            <a:ext cx="44181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pic>
        <p:nvPicPr>
          <p:cNvPr id="10" name="khởi-độ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28575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76283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34" y="1913443"/>
            <a:ext cx="2217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Bài</a:t>
            </a:r>
            <a:r>
              <a:rPr lang="en-US" sz="4800" dirty="0" smtClean="0"/>
              <a:t> 53</a:t>
            </a:r>
            <a:r>
              <a:rPr lang="en-US" sz="4000" dirty="0" smtClean="0"/>
              <a:t>: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3959653656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" y="208597"/>
            <a:ext cx="7440930" cy="434054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42" y="2378868"/>
            <a:ext cx="226218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81955" y="2340917"/>
            <a:ext cx="643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710542" y="588509"/>
            <a:ext cx="6433458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400" b="0" i="0" u="none" strike="noStrike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= 9 (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</a:t>
            </a: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959653245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80" y="73478"/>
            <a:ext cx="6709410" cy="44939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83" y="2463949"/>
            <a:ext cx="226218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0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81955" y="1364965"/>
            <a:ext cx="643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3087796"/>
            <a:ext cx="5969726" cy="5540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144" y="2959117"/>
            <a:ext cx="1978582" cy="1704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699656" y="424266"/>
            <a:ext cx="6433458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</a:t>
            </a: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667271" y="1826630"/>
            <a:ext cx="6433458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3744700"/>
            <a:ext cx="5969726" cy="8316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</a:t>
            </a: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=""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73" y="1231316"/>
            <a:ext cx="8360229" cy="1570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396343" y="2104752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226775" y="2048212"/>
            <a:ext cx="1794511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400" b="0" i="0" baseline="3000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10129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</a:t>
            </a:r>
            <a:r>
              <a:rPr lang="en-US" sz="240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0" i="0" baseline="3000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355" y="398144"/>
            <a:ext cx="7670739" cy="428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433</Words>
  <Application>Microsoft Office PowerPoint</Application>
  <PresentationFormat>On-screen Show (16:9)</PresentationFormat>
  <Paragraphs>62</Paragraphs>
  <Slides>16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主题​​</vt:lpstr>
      <vt:lpstr>Office 主题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TT</cp:lastModifiedBy>
  <cp:revision>75</cp:revision>
  <dcterms:created xsi:type="dcterms:W3CDTF">2016-12-25T02:27:54Z</dcterms:created>
  <dcterms:modified xsi:type="dcterms:W3CDTF">2025-03-13T00:59:16Z</dcterms:modified>
</cp:coreProperties>
</file>