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7" r:id="rId2"/>
    <p:sldId id="430" r:id="rId3"/>
    <p:sldId id="429" r:id="rId4"/>
    <p:sldId id="436" r:id="rId5"/>
    <p:sldId id="433" r:id="rId6"/>
    <p:sldId id="431" r:id="rId7"/>
    <p:sldId id="434" r:id="rId8"/>
    <p:sldId id="256" r:id="rId9"/>
    <p:sldId id="437" r:id="rId10"/>
    <p:sldId id="441" r:id="rId11"/>
    <p:sldId id="439" r:id="rId12"/>
    <p:sldId id="440" r:id="rId13"/>
    <p:sldId id="257" r:id="rId14"/>
    <p:sldId id="443" r:id="rId15"/>
    <p:sldId id="259" r:id="rId16"/>
    <p:sldId id="260" r:id="rId17"/>
    <p:sldId id="442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98B72-B90B-4C63-9117-1587E779ECD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DF14-A524-47A5-A6F8-B5844E068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0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3024F-3B36-8F92-455E-B3DF8E3A1B11}"/>
              </a:ext>
            </a:extLst>
          </p:cNvPr>
          <p:cNvSpPr txBox="1"/>
          <p:nvPr/>
        </p:nvSpPr>
        <p:spPr>
          <a:xfrm>
            <a:off x="3924886" y="140677"/>
            <a:ext cx="551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93ABA-5588-8145-B2CE-34AF1027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96F25-66EB-F9BC-E4F3-4F33A8946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814732" y="993913"/>
            <a:ext cx="8323386" cy="2435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CD78A-2E63-EE1D-2777-E82B4BEFC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047BE-F5E9-CE7A-2F4C-5F3FAFF50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739703" y="3402547"/>
            <a:ext cx="7680961" cy="26425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506CAD-F440-ABA9-6FC2-6DEF77F94098}"/>
              </a:ext>
            </a:extLst>
          </p:cNvPr>
          <p:cNvSpPr/>
          <p:nvPr/>
        </p:nvSpPr>
        <p:spPr>
          <a:xfrm>
            <a:off x="7877911" y="6117307"/>
            <a:ext cx="492369" cy="41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3C756-5A67-FCD5-E820-593CDEE7E8DE}"/>
              </a:ext>
            </a:extLst>
          </p:cNvPr>
          <p:cNvSpPr/>
          <p:nvPr/>
        </p:nvSpPr>
        <p:spPr>
          <a:xfrm>
            <a:off x="5666936" y="6086827"/>
            <a:ext cx="492369" cy="41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42077-C5CB-4551-4D92-0C5156C116AA}"/>
              </a:ext>
            </a:extLst>
          </p:cNvPr>
          <p:cNvSpPr/>
          <p:nvPr/>
        </p:nvSpPr>
        <p:spPr>
          <a:xfrm>
            <a:off x="2511082" y="6084989"/>
            <a:ext cx="492369" cy="41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198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5109E-CB5C-EB6E-2E09-7FAB40D3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C13A5-A358-81E1-5F5F-35C3536F7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814732" y="993913"/>
            <a:ext cx="8323386" cy="2642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9865A4-DB4A-91DD-751B-D18F50DA4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142430-F258-8C3D-5DB6-1D4272BA9829}"/>
              </a:ext>
            </a:extLst>
          </p:cNvPr>
          <p:cNvSpPr/>
          <p:nvPr/>
        </p:nvSpPr>
        <p:spPr>
          <a:xfrm>
            <a:off x="3108959" y="3184651"/>
            <a:ext cx="347106" cy="29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31B9E-B8D4-9FF8-EBAE-C0446D08C270}"/>
              </a:ext>
            </a:extLst>
          </p:cNvPr>
          <p:cNvSpPr/>
          <p:nvPr/>
        </p:nvSpPr>
        <p:spPr>
          <a:xfrm>
            <a:off x="5437419" y="3156516"/>
            <a:ext cx="347106" cy="29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00FED-7205-99B0-9CB1-5E1EC1E8B9DD}"/>
              </a:ext>
            </a:extLst>
          </p:cNvPr>
          <p:cNvSpPr/>
          <p:nvPr/>
        </p:nvSpPr>
        <p:spPr>
          <a:xfrm>
            <a:off x="7566252" y="3100245"/>
            <a:ext cx="347106" cy="29006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B3FEC-28CA-6575-DC05-A0CF3A567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2053883" y="3516921"/>
            <a:ext cx="7680961" cy="2405574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73740A2A-5961-2E0A-FF2D-9FFB5923B0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5264" y="5932195"/>
            <a:ext cx="477237" cy="477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6FAE8E-9E67-3B3C-B7A7-18782669A2F4}"/>
              </a:ext>
            </a:extLst>
          </p:cNvPr>
          <p:cNvSpPr/>
          <p:nvPr/>
        </p:nvSpPr>
        <p:spPr>
          <a:xfrm>
            <a:off x="2511082" y="5972445"/>
            <a:ext cx="492369" cy="41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107D-4909-4038-3A03-9E696C944AF6}"/>
              </a:ext>
            </a:extLst>
          </p:cNvPr>
          <p:cNvSpPr/>
          <p:nvPr/>
        </p:nvSpPr>
        <p:spPr>
          <a:xfrm>
            <a:off x="5401994" y="5943104"/>
            <a:ext cx="492369" cy="41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86819-AE04-2972-2405-CFE3A6DA5411}"/>
              </a:ext>
            </a:extLst>
          </p:cNvPr>
          <p:cNvSpPr/>
          <p:nvPr/>
        </p:nvSpPr>
        <p:spPr>
          <a:xfrm>
            <a:off x="8292906" y="6000581"/>
            <a:ext cx="492369" cy="410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005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5CF3-881B-120D-96C8-FB87E8E37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25F042-8FD4-A348-5E8D-F5250DE7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1790683" y="1043608"/>
            <a:ext cx="9618216" cy="1951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470A08-5A59-9F69-4B52-A882D690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0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5177BD-9527-38D3-01D3-26A0F120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1322363" y="1043608"/>
            <a:ext cx="9326880" cy="54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B712C-DB1B-5A75-31F9-FFC28DF69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F7442E-DA5B-4483-29FE-99F59124F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68812" y="450167"/>
            <a:ext cx="11774659" cy="3411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63A0E-C64C-3308-584C-E2188D4A3ED5}"/>
              </a:ext>
            </a:extLst>
          </p:cNvPr>
          <p:cNvSpPr txBox="1"/>
          <p:nvPr/>
        </p:nvSpPr>
        <p:spPr>
          <a:xfrm>
            <a:off x="2166425" y="2138289"/>
            <a:ext cx="725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THẮNG</a:t>
            </a:r>
          </a:p>
        </p:txBody>
      </p:sp>
    </p:spTree>
    <p:extLst>
      <p:ext uri="{BB962C8B-B14F-4D97-AF65-F5344CB8AC3E}">
        <p14:creationId xmlns:p14="http://schemas.microsoft.com/office/powerpoint/2010/main" val="252229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-1139482" y="-282749"/>
            <a:ext cx="13331482" cy="4209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3" y="4027710"/>
            <a:ext cx="4608467" cy="908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vi-V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1673" y="4027708"/>
            <a:ext cx="4721128" cy="908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điển</a:t>
            </a:r>
            <a:endParaRPr lang="en-US" alt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3" y="5093499"/>
            <a:ext cx="4608467" cy="1231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vi-V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25171" y="5129497"/>
            <a:ext cx="4747632" cy="1118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Remix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69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88" y="5688947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5" y="439844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97" y="5761365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9" action="ppaction://hlinksldjump"/>
          </p:cNvPr>
          <p:cNvSpPr/>
          <p:nvPr/>
        </p:nvSpPr>
        <p:spPr>
          <a:xfrm>
            <a:off x="11148650" y="5999889"/>
            <a:ext cx="1043351" cy="85811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4566" y="1221770"/>
            <a:ext cx="846523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Bét-tô-ven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soạn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68812" y="450167"/>
            <a:ext cx="11774659" cy="34115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3945" y="4110417"/>
            <a:ext cx="413929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hôn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4938131"/>
            <a:ext cx="472205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vi-VN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3945" y="4938132"/>
            <a:ext cx="447535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4136985"/>
            <a:ext cx="472205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82" y="4163552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89" y="4910271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3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9" action="ppaction://hlinksldjump"/>
          </p:cNvPr>
          <p:cNvSpPr/>
          <p:nvPr/>
        </p:nvSpPr>
        <p:spPr>
          <a:xfrm>
            <a:off x="11148650" y="5867402"/>
            <a:ext cx="1043351" cy="85811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8474" y="1609388"/>
            <a:ext cx="79470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Bét-tô-ven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con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9F57-D2C0-1269-AC2C-FA4796FDA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F4E136-A765-A717-8B1D-6175348D5B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168812" y="450167"/>
            <a:ext cx="11774659" cy="3411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22CA3-F246-10F6-B7F0-C5531FE55B06}"/>
              </a:ext>
            </a:extLst>
          </p:cNvPr>
          <p:cNvSpPr/>
          <p:nvPr/>
        </p:nvSpPr>
        <p:spPr>
          <a:xfrm>
            <a:off x="1373945" y="4110417"/>
            <a:ext cx="413929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hôn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794F6-AC31-A643-3D19-35FEF1EDA791}"/>
              </a:ext>
            </a:extLst>
          </p:cNvPr>
          <p:cNvSpPr/>
          <p:nvPr/>
        </p:nvSpPr>
        <p:spPr>
          <a:xfrm>
            <a:off x="6096000" y="4938131"/>
            <a:ext cx="472205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vi-VN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CA1EE0-6743-69C9-C103-9A6BFEDB2CB0}"/>
              </a:ext>
            </a:extLst>
          </p:cNvPr>
          <p:cNvSpPr/>
          <p:nvPr/>
        </p:nvSpPr>
        <p:spPr>
          <a:xfrm>
            <a:off x="1373945" y="4938132"/>
            <a:ext cx="447535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endParaRPr lang="vi-VN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0D49E-E331-ABDE-07FD-436F45EA0024}"/>
              </a:ext>
            </a:extLst>
          </p:cNvPr>
          <p:cNvSpPr/>
          <p:nvPr/>
        </p:nvSpPr>
        <p:spPr>
          <a:xfrm>
            <a:off x="6096000" y="4136985"/>
            <a:ext cx="4722055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DB33EE-10A2-9507-B5ED-D950D7861D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A5A12-7A2D-FEEF-A9B8-C5AF36CC43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82" y="4163552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AA354B-DB72-1712-2D09-FC2171E51C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89" y="4910271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78E8E7-D25C-83B6-4E0C-9623F98F2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3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9" action="ppaction://hlinksldjump"/>
            <a:extLst>
              <a:ext uri="{FF2B5EF4-FFF2-40B4-BE49-F238E27FC236}">
                <a16:creationId xmlns:a16="http://schemas.microsoft.com/office/drawing/2014/main" id="{031B1218-0F52-B096-2C87-7CE691B6EBB5}"/>
              </a:ext>
            </a:extLst>
          </p:cNvPr>
          <p:cNvSpPr/>
          <p:nvPr/>
        </p:nvSpPr>
        <p:spPr>
          <a:xfrm>
            <a:off x="11148650" y="5867402"/>
            <a:ext cx="1043351" cy="85811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5EC936-3F1C-CEA0-4524-B79020DB816E}"/>
              </a:ext>
            </a:extLst>
          </p:cNvPr>
          <p:cNvSpPr txBox="1"/>
          <p:nvPr/>
        </p:nvSpPr>
        <p:spPr>
          <a:xfrm>
            <a:off x="1928474" y="1609388"/>
            <a:ext cx="79470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Bét-tô-ven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con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12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CC8D6B-4115-67DC-6D5D-87C50FA96EFC}"/>
              </a:ext>
            </a:extLst>
          </p:cNvPr>
          <p:cNvSpPr txBox="1"/>
          <p:nvPr/>
        </p:nvSpPr>
        <p:spPr>
          <a:xfrm>
            <a:off x="1434905" y="2082018"/>
            <a:ext cx="928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>
            <a:fillRect/>
          </a:stretch>
        </p:blipFill>
        <p:spPr>
          <a:xfrm>
            <a:off x="93785" y="-110465"/>
            <a:ext cx="11774659" cy="3411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92376" y="1595321"/>
            <a:ext cx="7947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AEED8B-19F7-F53D-6FBB-DA8608B89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0" t="47912" r="63148" b="31419"/>
          <a:stretch/>
        </p:blipFill>
        <p:spPr bwMode="auto">
          <a:xfrm>
            <a:off x="1438361" y="1322365"/>
            <a:ext cx="2978894" cy="3615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DA0A12B-109D-C0F8-D533-0F6267618436}"/>
              </a:ext>
            </a:extLst>
          </p:cNvPr>
          <p:cNvSpPr/>
          <p:nvPr/>
        </p:nvSpPr>
        <p:spPr>
          <a:xfrm>
            <a:off x="2927808" y="196948"/>
            <a:ext cx="3390314" cy="182326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30898" r="29069" b="65699"/>
          <a:stretch/>
        </p:blipFill>
        <p:spPr bwMode="auto">
          <a:xfrm>
            <a:off x="5674042" y="2222695"/>
            <a:ext cx="3512161" cy="928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38271" r="24108" b="58964"/>
          <a:stretch/>
        </p:blipFill>
        <p:spPr bwMode="auto">
          <a:xfrm>
            <a:off x="6608125" y="2990605"/>
            <a:ext cx="4145513" cy="868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889F-2364-CD7D-C379-7C528232A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367298-8A17-6A7C-4EB7-41E0F29617E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B0B1A-779B-187F-7324-5B05DE48BC65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9F368-38E3-E455-729A-4938F747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32814" r="41352" b="60748"/>
          <a:stretch/>
        </p:blipFill>
        <p:spPr bwMode="auto">
          <a:xfrm>
            <a:off x="267286" y="1491175"/>
            <a:ext cx="7286357" cy="2243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0D5758-F94D-F2A0-3678-B5BECEB41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30898" r="29069" b="65699"/>
          <a:stretch/>
        </p:blipFill>
        <p:spPr bwMode="auto">
          <a:xfrm>
            <a:off x="7807442" y="1083213"/>
            <a:ext cx="2222696" cy="1083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0BC990-F013-7695-18B9-F5B3C5E3D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38271" r="24108" b="58964"/>
          <a:stretch/>
        </p:blipFill>
        <p:spPr bwMode="auto">
          <a:xfrm>
            <a:off x="8623494" y="2689113"/>
            <a:ext cx="2954217" cy="968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80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5838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648 L -0.6461 -0.0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1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1D7B6-5D49-F408-CAD2-C27326A20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6E654-2441-43EE-EB5E-7FF3C12E9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E605A7-8000-7E58-BB11-D36D10855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68814" y="1298355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B80C3C-1266-3B0D-E51A-DCBF530B61F4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95E578-F566-6B2F-4350-CD94478EE0CF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B061-5F81-9E58-77B7-93D16FC984F7}"/>
              </a:ext>
            </a:extLst>
          </p:cNvPr>
          <p:cNvSpPr txBox="1"/>
          <p:nvPr/>
        </p:nvSpPr>
        <p:spPr>
          <a:xfrm>
            <a:off x="3924886" y="140677"/>
            <a:ext cx="5271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7184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C2BE15-0946-8542-2AC9-9ADD11A13E6C}"/>
              </a:ext>
            </a:extLst>
          </p:cNvPr>
          <p:cNvCxnSpPr>
            <a:cxnSpLocks/>
          </p:cNvCxnSpPr>
          <p:nvPr/>
        </p:nvCxnSpPr>
        <p:spPr>
          <a:xfrm>
            <a:off x="8736036" y="2363370"/>
            <a:ext cx="225083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32545" r="70314" b="65903"/>
          <a:stretch/>
        </p:blipFill>
        <p:spPr bwMode="auto">
          <a:xfrm>
            <a:off x="801665" y="1198382"/>
            <a:ext cx="4572193" cy="1103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0" t="29977" r="6539" b="64246"/>
          <a:stretch/>
        </p:blipFill>
        <p:spPr bwMode="auto">
          <a:xfrm>
            <a:off x="3798277" y="3758687"/>
            <a:ext cx="6963507" cy="1755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E491E9-9F63-CFAE-E1B1-BEDC34D0B50B}"/>
              </a:ext>
            </a:extLst>
          </p:cNvPr>
          <p:cNvSpPr txBox="1"/>
          <p:nvPr/>
        </p:nvSpPr>
        <p:spPr>
          <a:xfrm>
            <a:off x="7723163" y="4360985"/>
            <a:ext cx="351692" cy="590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99EB1-7A8B-67C2-BEFF-05910C811135}"/>
              </a:ext>
            </a:extLst>
          </p:cNvPr>
          <p:cNvSpPr txBox="1"/>
          <p:nvPr/>
        </p:nvSpPr>
        <p:spPr>
          <a:xfrm>
            <a:off x="7723163" y="4479560"/>
            <a:ext cx="464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0" t="40324" r="54113" b="56262"/>
          <a:stretch/>
        </p:blipFill>
        <p:spPr bwMode="auto">
          <a:xfrm>
            <a:off x="8736036" y="562716"/>
            <a:ext cx="2250832" cy="1252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0" t="40324" r="54113" b="56262"/>
          <a:stretch/>
        </p:blipFill>
        <p:spPr bwMode="auto">
          <a:xfrm>
            <a:off x="801665" y="2301862"/>
            <a:ext cx="2370406" cy="1222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2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65052 0.256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44 L 0.17604 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34477" r="10872" b="55622"/>
          <a:stretch/>
        </p:blipFill>
        <p:spPr bwMode="auto">
          <a:xfrm>
            <a:off x="928468" y="1519311"/>
            <a:ext cx="10227211" cy="2370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009B2-4D03-06A6-2EC2-05941B27AB10}"/>
              </a:ext>
            </a:extLst>
          </p:cNvPr>
          <p:cNvSpPr txBox="1"/>
          <p:nvPr/>
        </p:nvSpPr>
        <p:spPr>
          <a:xfrm>
            <a:off x="9650437" y="2616589"/>
            <a:ext cx="337625" cy="4678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98209-2420-2651-DC3B-3A4512793458}"/>
              </a:ext>
            </a:extLst>
          </p:cNvPr>
          <p:cNvSpPr txBox="1"/>
          <p:nvPr/>
        </p:nvSpPr>
        <p:spPr>
          <a:xfrm>
            <a:off x="9650437" y="2616589"/>
            <a:ext cx="52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42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691609" y="1484600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68814" y="1298355"/>
            <a:ext cx="1935896" cy="974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382745-A10C-D803-CB37-8C7F974F3EC4}"/>
              </a:ext>
            </a:extLst>
          </p:cNvPr>
          <p:cNvSpPr txBox="1"/>
          <p:nvPr/>
        </p:nvSpPr>
        <p:spPr>
          <a:xfrm>
            <a:off x="3924886" y="140677"/>
            <a:ext cx="542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1AC58-3783-B86F-5014-82064928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EF372C8-CD31-B96A-E1C9-5AC6E9194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2D365-9F4E-3250-5AC1-0DC27E848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1" t="60512" r="9686" b="35402"/>
          <a:stretch/>
        </p:blipFill>
        <p:spPr bwMode="auto">
          <a:xfrm>
            <a:off x="9961025" y="3305908"/>
            <a:ext cx="566290" cy="576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82D365-9F4E-3250-5AC1-0DC27E848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14425" b="29235"/>
          <a:stretch/>
        </p:blipFill>
        <p:spPr bwMode="auto">
          <a:xfrm>
            <a:off x="1364566" y="964095"/>
            <a:ext cx="8510954" cy="3804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632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0092 -0.08402 " pathEditMode="relative" rAng="0" ptsTypes="AA">
                                      <p:cBhvr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170</Words>
  <Application>Microsoft Office PowerPoint</Application>
  <PresentationFormat>Widescreen</PresentationFormat>
  <Paragraphs>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60</cp:revision>
  <dcterms:created xsi:type="dcterms:W3CDTF">2020-08-07T08:32:04Z</dcterms:created>
  <dcterms:modified xsi:type="dcterms:W3CDTF">2025-03-26T09:42:23Z</dcterms:modified>
</cp:coreProperties>
</file>