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8" r:id="rId2"/>
    <p:sldId id="282" r:id="rId3"/>
    <p:sldId id="283" r:id="rId4"/>
    <p:sldId id="278" r:id="rId5"/>
    <p:sldId id="284" r:id="rId6"/>
    <p:sldId id="299" r:id="rId7"/>
    <p:sldId id="301" r:id="rId8"/>
    <p:sldId id="308" r:id="rId9"/>
    <p:sldId id="306" r:id="rId10"/>
    <p:sldId id="305" r:id="rId11"/>
    <p:sldId id="304" r:id="rId12"/>
    <p:sldId id="309" r:id="rId13"/>
    <p:sldId id="29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1380B-BD97-4DBA-B17A-5BBDF4F03D4E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5B8CE-97A0-4D57-8BC7-FABD1C1E59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2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5B8CE-97A0-4D57-8BC7-FABD1C1E592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21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7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7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8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5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1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0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4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7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FA616-BC93-4C5C-ACB1-5D6BBEEE91E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8E7B-B731-4C5C-BE71-81871EC5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3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81200" y="4267200"/>
            <a:ext cx="701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Tòng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Kim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PTDTBT TH </a:t>
            </a:r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737" y="3356992"/>
            <a:ext cx="8651751" cy="1944216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  <a:endParaRPr 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VỀ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 GIỜ </a:t>
            </a:r>
            <a:endParaRPr 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2A2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 bwMode="auto">
          <a:xfrm>
            <a:off x="0" y="-1524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ts val="600"/>
              </a:spcBef>
            </a:pP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ỦY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BAN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NHÂN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DÂN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HUYỆN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ĐIỆN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BIÊN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ĐÔNG</a:t>
            </a:r>
            <a:endParaRPr lang="en-US" altLang="zh-CN" sz="2300" b="1" dirty="0">
              <a:solidFill>
                <a:srgbClr val="FF0000"/>
              </a:solidFill>
              <a:ea typeface="方正姚体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ts val="3200"/>
              </a:lnSpc>
              <a:spcBef>
                <a:spcPts val="600"/>
              </a:spcBef>
            </a:pP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PHÒNG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GIÁO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DỤC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VÀ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ĐÀO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TẠO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HUYỆN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ĐIỆN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BIÊN</a:t>
            </a:r>
            <a:r>
              <a:rPr lang="en-US" altLang="zh-CN" sz="2300" b="1" dirty="0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方正姚体" pitchFamily="2" charset="-122"/>
                <a:cs typeface="Times New Roman" pitchFamily="18" charset="0"/>
              </a:rPr>
              <a:t>ĐÔNG</a:t>
            </a:r>
            <a:endParaRPr lang="zh-CN" altLang="en-US" sz="2300" b="1" dirty="0">
              <a:solidFill>
                <a:srgbClr val="FF0000"/>
              </a:solidFill>
              <a:ea typeface="方正姚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6" y="395206"/>
            <a:ext cx="8296814" cy="585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6248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1"/>
            <a:ext cx="8229600" cy="562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33600" y="6248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Alem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Kazakhstan</a:t>
            </a:r>
          </a:p>
        </p:txBody>
      </p:sp>
    </p:spTree>
    <p:extLst>
      <p:ext uri="{BB962C8B-B14F-4D97-AF65-F5344CB8AC3E}">
        <p14:creationId xmlns:p14="http://schemas.microsoft.com/office/powerpoint/2010/main" val="14819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026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681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258" y="10623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47: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341607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33400"/>
            <a:ext cx="55626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KÍNH CHÚC CÁC THẦY CÔ LUÔN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MẠNH KHỎE,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endParaRPr lang="vi-V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8" t="947" r="2396" b="-947"/>
          <a:stretch/>
        </p:blipFill>
        <p:spPr bwMode="auto">
          <a:xfrm>
            <a:off x="-485775" y="5291818"/>
            <a:ext cx="58197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524000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KHỞI        ĐỘNG</a:t>
            </a:r>
            <a:endParaRPr lang="vi-VN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202402252245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839200" cy="6324600"/>
          </a:xfrm>
        </p:spPr>
      </p:pic>
    </p:spTree>
    <p:extLst>
      <p:ext uri="{BB962C8B-B14F-4D97-AF65-F5344CB8AC3E}">
        <p14:creationId xmlns:p14="http://schemas.microsoft.com/office/powerpoint/2010/main" val="42424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7400" y="2720876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  </a:t>
            </a:r>
          </a:p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TRA </a:t>
            </a:r>
          </a:p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BÀI </a:t>
            </a:r>
          </a:p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CŨ</a:t>
            </a:r>
            <a:endParaRPr lang="vi-VN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286000"/>
            <a:ext cx="4800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vi-VN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vi-VN" sz="24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026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341607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681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258" y="10623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47: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295400" y="1828800"/>
            <a:ext cx="6781800" cy="3200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27432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 đồ vật có dạng khối </a:t>
            </a:r>
            <a:r>
              <a:rPr lang="vi-VN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8128" y="1619048"/>
            <a:ext cx="495300" cy="44702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8886" y="1600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5708096"/>
            <a:ext cx="17526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9371" y="5450060"/>
            <a:ext cx="16002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5784296"/>
            <a:ext cx="17526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0" y="5475982"/>
            <a:ext cx="18288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7" grpId="0" animBg="1"/>
      <p:bldP spid="18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026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681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258" y="10623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47: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16764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770"/>
            <a:ext cx="9144000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448128" y="1619048"/>
            <a:ext cx="495300" cy="44702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341607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0263" b="751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41592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258" y="796928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47: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37160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voi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cần vận chuyển các khối gỗ như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833265"/>
            <a:ext cx="8305801" cy="334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" y="5257800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199" y="5715000"/>
            <a:ext cx="845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b) Bạn voi kéo một khối gỗ có dạng khối trụ và một khối gỗ có dạng khối lập phương. Hỏi bạn voi đã kéo bao nhiêu ki-lô-gam gỗ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6442" y="1386818"/>
            <a:ext cx="495300" cy="44702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1714" y="136797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0" y="6130498"/>
            <a:ext cx="106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95400" y="6515181"/>
            <a:ext cx="1828800" cy="154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0" y="762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026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49212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258" y="873128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47: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341737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Bạn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nào nói đúng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1168"/>
            <a:ext cx="9143998" cy="475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524328" y="1314248"/>
            <a:ext cx="495300" cy="44702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00" y="12954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18621"/>
            <a:ext cx="1752599" cy="239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Content Placeholder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72" y="1818620"/>
            <a:ext cx="2797628" cy="16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18620"/>
            <a:ext cx="3124200" cy="19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0" y="762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0981"/>
            <a:ext cx="7391400" cy="59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6248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Pi-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Ý</a:t>
            </a:r>
          </a:p>
        </p:txBody>
      </p:sp>
    </p:spTree>
    <p:extLst>
      <p:ext uri="{BB962C8B-B14F-4D97-AF65-F5344CB8AC3E}">
        <p14:creationId xmlns:p14="http://schemas.microsoft.com/office/powerpoint/2010/main" val="7893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310</Words>
  <Application>Microsoft Office PowerPoint</Application>
  <PresentationFormat>On-screen Show (4:3)</PresentationFormat>
  <Paragraphs>49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方正姚体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Thieu</dc:creator>
  <cp:lastModifiedBy>Admin</cp:lastModifiedBy>
  <cp:revision>84</cp:revision>
  <dcterms:created xsi:type="dcterms:W3CDTF">2023-03-19T03:02:26Z</dcterms:created>
  <dcterms:modified xsi:type="dcterms:W3CDTF">2025-03-26T09:41:36Z</dcterms:modified>
</cp:coreProperties>
</file>