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6"/>
  </p:notesMasterIdLst>
  <p:sldIdLst>
    <p:sldId id="308" r:id="rId2"/>
    <p:sldId id="257" r:id="rId3"/>
    <p:sldId id="258" r:id="rId4"/>
    <p:sldId id="288" r:id="rId5"/>
    <p:sldId id="289" r:id="rId6"/>
    <p:sldId id="259" r:id="rId7"/>
    <p:sldId id="260" r:id="rId8"/>
    <p:sldId id="281" r:id="rId9"/>
    <p:sldId id="280" r:id="rId10"/>
    <p:sldId id="282" r:id="rId11"/>
    <p:sldId id="261" r:id="rId12"/>
    <p:sldId id="286" r:id="rId13"/>
    <p:sldId id="284" r:id="rId14"/>
    <p:sldId id="285" r:id="rId15"/>
    <p:sldId id="287" r:id="rId16"/>
    <p:sldId id="263" r:id="rId17"/>
    <p:sldId id="264" r:id="rId18"/>
    <p:sldId id="302" r:id="rId19"/>
    <p:sldId id="303" r:id="rId20"/>
    <p:sldId id="290" r:id="rId21"/>
    <p:sldId id="304" r:id="rId22"/>
    <p:sldId id="305" r:id="rId23"/>
    <p:sldId id="291" r:id="rId24"/>
    <p:sldId id="30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90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914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56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272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24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hỗ dành sẵn cho Nội dung 10">
            <a:extLst>
              <a:ext uri="{FF2B5EF4-FFF2-40B4-BE49-F238E27FC236}">
                <a16:creationId xmlns:a16="http://schemas.microsoft.com/office/drawing/2014/main" id="{5A31389C-55E3-0EB2-2BF2-E8CCCC2B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A20A0AE-9877-E8B4-24C6-336C6D6F9EB2}"/>
              </a:ext>
            </a:extLst>
          </p:cNvPr>
          <p:cNvSpPr/>
          <p:nvPr/>
        </p:nvSpPr>
        <p:spPr>
          <a:xfrm>
            <a:off x="1248210" y="280312"/>
            <a:ext cx="6647584" cy="2369127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6112D5D-D4D5-153E-4F30-C78635FFF650}"/>
              </a:ext>
            </a:extLst>
          </p:cNvPr>
          <p:cNvSpPr txBox="1"/>
          <p:nvPr/>
        </p:nvSpPr>
        <p:spPr>
          <a:xfrm>
            <a:off x="1294970" y="463193"/>
            <a:ext cx="6528538" cy="1858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25" b="1" spc="-56" dirty="0">
                <a:solidFill>
                  <a:srgbClr val="FF0000"/>
                </a:solidFill>
                <a:latin typeface="Times New Roman" panose="02020603050405020304" pitchFamily="18" charset="0"/>
                <a:ea typeface="#9Slide03 Source Sans Pro Black" panose="020B0803030403020204" pitchFamily="34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/>
            <a:r>
              <a:rPr lang="en-US" sz="2025" b="1" spc="-56" dirty="0">
                <a:solidFill>
                  <a:srgbClr val="FF0000"/>
                </a:solidFill>
                <a:latin typeface="Times New Roman" panose="02020603050405020304" pitchFamily="18" charset="0"/>
                <a:ea typeface="#9Slide03 Source Sans Pro Black" panose="020B0803030403020204" pitchFamily="34" charset="0"/>
                <a:cs typeface="Times New Roman" panose="02020603050405020304" pitchFamily="18" charset="0"/>
              </a:rPr>
              <a:t>QUÝ THẦY CÔ ĐẾN DỰ GIỜ THĂM LỚP</a:t>
            </a:r>
          </a:p>
          <a:p>
            <a:pPr algn="ctr"/>
            <a:r>
              <a:rPr lang="en-US" sz="2025" b="1" spc="-56" dirty="0">
                <a:solidFill>
                  <a:srgbClr val="FF0000"/>
                </a:solidFill>
                <a:latin typeface="Times New Roman" panose="02020603050405020304" pitchFamily="18" charset="0"/>
                <a:ea typeface="#9Slide03 Source Sans Pro Black" panose="020B0803030403020204" pitchFamily="34" charset="0"/>
                <a:cs typeface="Times New Roman" panose="02020603050405020304" pitchFamily="18" charset="0"/>
              </a:rPr>
              <a:t>NĂM HỌC 2024 – 2025</a:t>
            </a:r>
            <a:endParaRPr lang="vi-VN" sz="2025" b="1" spc="-56" dirty="0">
              <a:solidFill>
                <a:srgbClr val="FF0000"/>
              </a:solidFill>
              <a:latin typeface="Times New Roman" panose="02020603050405020304" pitchFamily="18" charset="0"/>
              <a:ea typeface="#9Slide03 Source Sans Pro Black" panose="020B0803030403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#9Slide05 Lobster" panose="02000506000000020003" pitchFamily="2" charset="0"/>
            </a:endParaRPr>
          </a:p>
          <a:p>
            <a:pPr algn="ctr"/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PTDTBT-TH&amp;THCS 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endParaRPr lang="vi-VN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1FF64C5F-ED69-F597-7D32-38A9B9BE3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7" b="89979" l="9987" r="89970">
                        <a14:foregroundMark x1="26053" y1="31699" x2="26053" y2="31699"/>
                        <a14:foregroundMark x1="28875" y1="25231" x2="29527" y2="20611"/>
                        <a14:foregroundMark x1="26444" y1="27861" x2="23578" y2="38308"/>
                        <a14:foregroundMark x1="23578" y1="38308" x2="23578" y2="42217"/>
                        <a14:foregroundMark x1="20017" y1="43852" x2="20017" y2="43852"/>
                        <a14:foregroundMark x1="20234" y1="46482" x2="20886" y2="48472"/>
                        <a14:foregroundMark x1="18758" y1="41222" x2="18281" y2="47050"/>
                        <a14:foregroundMark x1="17803" y1="49680" x2="17542" y2="52736"/>
                        <a14:foregroundMark x1="20625" y1="42644" x2="21841" y2="45487"/>
                        <a14:foregroundMark x1="20234" y1="41649" x2="21754" y2="44421"/>
                        <a14:foregroundMark x1="19496" y1="47264" x2="18758" y2="49893"/>
                        <a14:foregroundMark x1="19279" y1="44847" x2="19757" y2="47903"/>
                        <a14:foregroundMark x1="28137" y1="24449" x2="35302" y2="24876"/>
                        <a14:foregroundMark x1="30265" y1="17555" x2="30482" y2="24236"/>
                        <a14:foregroundMark x1="27269" y1="21606" x2="27182" y2="27505"/>
                        <a14:foregroundMark x1="30743" y1="15778" x2="26183" y2="22814"/>
                        <a14:foregroundMark x1="26053" y1="24662" x2="25315" y2="29069"/>
                        <a14:foregroundMark x1="25445" y1="23241" x2="25923" y2="26866"/>
                        <a14:foregroundMark x1="27920" y1="21180" x2="28658" y2="31557"/>
                        <a14:foregroundMark x1="28658" y1="31557" x2="30829" y2="24520"/>
                        <a14:foregroundMark x1="30829" y1="24520" x2="28267" y2="21180"/>
                        <a14:foregroundMark x1="26053" y1="25231" x2="31741" y2="24662"/>
                        <a14:foregroundMark x1="31350" y1="23454" x2="32610" y2="24449"/>
                        <a14:foregroundMark x1="26921" y1="30490" x2="28875" y2="29069"/>
                        <a14:foregroundMark x1="16327" y1="28074" x2="16327" y2="28074"/>
                        <a14:foregroundMark x1="13461" y1="23241" x2="18150" y2="30917"/>
                        <a14:foregroundMark x1="25315" y1="49893" x2="26444" y2="49467"/>
                        <a14:foregroundMark x1="49501" y1="35181" x2="53582" y2="49112"/>
                        <a14:foregroundMark x1="52844" y1="70078" x2="50847" y2="72353"/>
                        <a14:foregroundMark x1="51238" y1="68301" x2="52844" y2="67448"/>
                        <a14:foregroundMark x1="50847" y1="9524" x2="53452" y2="9097"/>
                        <a14:foregroundMark x1="30395" y1="15991" x2="32002" y2="17200"/>
                        <a14:foregroundMark x1="35041" y1="59844" x2="35041" y2="59844"/>
                        <a14:foregroundMark x1="35345" y1="62047" x2="35345" y2="62047"/>
                        <a14:backgroundMark x1="37169" y1="76333" x2="37169" y2="76333"/>
                        <a14:backgroundMark x1="22055" y1="45273" x2="22970" y2="46837"/>
                        <a14:backgroundMark x1="15946" y1="28074" x2="17890" y2="34328"/>
                        <a14:backgroundMark x1="35493" y1="24398" x2="42336" y2="26866"/>
                        <a14:backgroundMark x1="25770" y1="34745" x2="25923" y2="35750"/>
                        <a14:backgroundMark x1="17673" y1="33973" x2="17673" y2="33333"/>
                        <a14:backgroundMark x1="12853" y1="23028" x2="13173" y2="23611"/>
                        <a14:backgroundMark x1="35562" y1="75977" x2="35562" y2="75977"/>
                        <a14:backgroundMark x1="34433" y1="75764" x2="38515" y2="71713"/>
                        <a14:backgroundMark x1="38515" y1="71713" x2="38515" y2="71713"/>
                        <a14:backgroundMark x1="27269" y1="61834" x2="30265" y2="71286"/>
                        <a14:backgroundMark x1="42466" y1="60199" x2="42206" y2="74343"/>
                        <a14:backgroundMark x1="39383" y1="79389" x2="40122" y2="80028"/>
                        <a14:backgroundMark x1="60356" y1="70291" x2="65653" y2="75551"/>
                        <a14:backgroundMark x1="80113" y1="76759" x2="80851" y2="75124"/>
                        <a14:backgroundMark x1="66522" y1="68301" x2="68867" y2="698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4324" y="2758191"/>
            <a:ext cx="2879979" cy="17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84377" y="2444758"/>
            <a:ext cx="293771" cy="3087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2923520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8" y="337832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5" y="415394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07074" y="54869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Đôi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tai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xấu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xí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125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  <p:sp>
        <p:nvSpPr>
          <p:cNvPr id="7" name="Google Shape;304;p9"/>
          <p:cNvSpPr/>
          <p:nvPr/>
        </p:nvSpPr>
        <p:spPr>
          <a:xfrm>
            <a:off x="127336" y="245366"/>
            <a:ext cx="90651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bị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to.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8165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127336" y="0"/>
            <a:ext cx="8785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xảy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Đôi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tai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xấu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xí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4825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4;p9"/>
          <p:cNvSpPr/>
          <p:nvPr/>
        </p:nvSpPr>
        <p:spPr>
          <a:xfrm>
            <a:off x="296357" y="0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15271" y="134933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12111"/>
            <a:ext cx="8910084" cy="39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301002" y="1212111"/>
            <a:ext cx="496440" cy="397603"/>
          </a:xfrm>
          <a:prstGeom prst="quad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Đôi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tai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xấu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 Rounded"/>
                <a:cs typeface="Arial" panose="020B0604020202020204"/>
                <a:sym typeface="Arial Rounded"/>
              </a:rPr>
              <a:t>xí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01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58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6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561726"/>
            <a:ext cx="4200525" cy="581774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US" sz="54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ây</a:t>
            </a:r>
            <a:endParaRPr lang="en-US" sz="5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n-US" sz="54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ang</a:t>
            </a:r>
            <a:endParaRPr lang="en-US" sz="54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8" y="259585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7" y="307786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1358</Words>
  <Application>Microsoft Office PowerPoint</Application>
  <PresentationFormat>On-screen Show (16:9)</PresentationFormat>
  <Paragraphs>80</Paragraphs>
  <Slides>24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#9Slide03 Source Sans Pro Black</vt:lpstr>
      <vt:lpstr>#9Slide05 Lobster</vt:lpstr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Admin</cp:lastModifiedBy>
  <cp:revision>57</cp:revision>
  <dcterms:created xsi:type="dcterms:W3CDTF">2020-08-13T09:19:00Z</dcterms:created>
  <dcterms:modified xsi:type="dcterms:W3CDTF">2025-03-26T08:44:26Z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