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22" r:id="rId3"/>
    <p:sldMasterId id="2147483724" r:id="rId4"/>
  </p:sldMasterIdLst>
  <p:notesMasterIdLst>
    <p:notesMasterId r:id="rId17"/>
  </p:notesMasterIdLst>
  <p:sldIdLst>
    <p:sldId id="318" r:id="rId5"/>
    <p:sldId id="330" r:id="rId6"/>
    <p:sldId id="265" r:id="rId7"/>
    <p:sldId id="264" r:id="rId8"/>
    <p:sldId id="266" r:id="rId9"/>
    <p:sldId id="331" r:id="rId10"/>
    <p:sldId id="321" r:id="rId11"/>
    <p:sldId id="322" r:id="rId12"/>
    <p:sldId id="332" r:id="rId13"/>
    <p:sldId id="301" r:id="rId14"/>
    <p:sldId id="304" r:id="rId15"/>
    <p:sldId id="29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5" d="100"/>
          <a:sy n="65" d="100"/>
        </p:scale>
        <p:origin x="7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63397-2D67-453F-8250-E5792C95A770}"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4FC48-B797-467D-8D4F-713F9592597D}" type="slidenum">
              <a:rPr lang="en-US" smtClean="0"/>
              <a:t>‹#›</a:t>
            </a:fld>
            <a:endParaRPr lang="en-US"/>
          </a:p>
        </p:txBody>
      </p:sp>
    </p:spTree>
    <p:extLst>
      <p:ext uri="{BB962C8B-B14F-4D97-AF65-F5344CB8AC3E}">
        <p14:creationId xmlns:p14="http://schemas.microsoft.com/office/powerpoint/2010/main" val="171902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4404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5564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3917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27998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2438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08965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78712676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87204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80684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63099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871237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15735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3142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39513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2560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54551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910753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15768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06536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18702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697849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7231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78883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613213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86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60282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776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5191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465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442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0869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749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16539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27991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278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624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12805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01859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908388"/>
      </p:ext>
    </p:extLst>
  </p:cSld>
  <p:clrMapOvr>
    <a:masterClrMapping/>
  </p:clrMapOvr>
  <p:transition spd="slow">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3/25/2025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3819784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32244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35660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59498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8226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45558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5.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4.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3/25/2025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5862164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75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3/25/2025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0175710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187893"/>
      </p:ext>
    </p:extLst>
  </p:cSld>
  <p:clrMap bg1="lt1" tx1="dk1" bg2="lt2" tx2="dk2" accent1="accent1" accent2="accent2" accent3="accent3" accent4="accent4" accent5="accent5" accent6="accent6" hlink="hlink" folHlink="folHlink"/>
  <p:sldLayoutIdLst>
    <p:sldLayoutId id="2147483723" r:id="rId1"/>
    <p:sldLayoutId id="2147483764" r:id="rId2"/>
    <p:sldLayoutId id="2147483765" r:id="rId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6"/>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1792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62" r:id="rId12"/>
    <p:sldLayoutId id="2147483763" r:id="rId13"/>
    <p:sldLayoutId id="2147483700" r:id="rId14"/>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20.jp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12603" y="3006461"/>
            <a:ext cx="4208355"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noProof="0" dirty="0"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noProof="0" dirty="0" err="1"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3745239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9" name="TextBox 8">
            <a:extLst>
              <a:ext uri="{FF2B5EF4-FFF2-40B4-BE49-F238E27FC236}">
                <a16:creationId xmlns:a16="http://schemas.microsoft.com/office/drawing/2014/main" id="{51EEAF07-8D96-4E37-827A-212249DB098F}"/>
              </a:ext>
            </a:extLst>
          </p:cNvPr>
          <p:cNvSpPr txBox="1"/>
          <p:nvPr/>
        </p:nvSpPr>
        <p:spPr>
          <a:xfrm>
            <a:off x="7061138" y="1528758"/>
            <a:ext cx="4656455"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10" name="Picture 3">
            <a:extLst>
              <a:ext uri="{FF2B5EF4-FFF2-40B4-BE49-F238E27FC236}">
                <a16:creationId xmlns:a16="http://schemas.microsoft.com/office/drawing/2014/main" id="{584BAE3D-7871-4EE1-8732-95937962FA5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2744" y="-232089"/>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592DDDC9-2CBD-4C3D-8031-2F26EA7A5C79}"/>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97489" y="731836"/>
            <a:ext cx="527050" cy="22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C1B4108D-9DF1-4861-978C-A94628CCC86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0164" y="2613799"/>
            <a:ext cx="527050" cy="22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FC773932-5F0C-4EFC-AC92-9B093BC170A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4151" y="4578127"/>
            <a:ext cx="527050" cy="183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523690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84983"/>
            <a:ext cx="8801100" cy="3714750"/>
          </a:xfrm>
          <a:prstGeom prst="rect">
            <a:avLst/>
          </a:prstGeom>
        </p:spPr>
      </p:pic>
      <p:sp>
        <p:nvSpPr>
          <p:cNvPr id="16" name="Cloud 15">
            <a:extLst>
              <a:ext uri="{FF2B5EF4-FFF2-40B4-BE49-F238E27FC236}">
                <a16:creationId xmlns:a16="http://schemas.microsoft.com/office/drawing/2014/main" id="{EF9883B5-F639-43A0-8274-E6E53C758DD0}"/>
              </a:ext>
            </a:extLst>
          </p:cNvPr>
          <p:cNvSpPr/>
          <p:nvPr/>
        </p:nvSpPr>
        <p:spPr>
          <a:xfrm>
            <a:off x="7462684" y="1205794"/>
            <a:ext cx="4000451" cy="1222774"/>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62885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ỒNG RẮN LÊN MÂY -- Nhạc Thiếu Nhi Hay Nhất 2020 - Nhạc Thiếu Nhi Sôi Động - Ủn Ỉn Ba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323" y="108156"/>
            <a:ext cx="11995354" cy="5324166"/>
          </a:xfrm>
          <a:prstGeom prst="rect">
            <a:avLst/>
          </a:prstGeom>
        </p:spPr>
      </p:pic>
    </p:spTree>
    <p:extLst>
      <p:ext uri="{BB962C8B-B14F-4D97-AF65-F5344CB8AC3E}">
        <p14:creationId xmlns:p14="http://schemas.microsoft.com/office/powerpoint/2010/main" val="3819439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 y="275590"/>
            <a:ext cx="12113341" cy="92328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w="3175">
                  <a:solidFill>
                    <a:prstClr val="white"/>
                  </a:solid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a:t>
            </a:r>
            <a:r>
              <a:rPr kumimoji="0" lang="en-US" sz="5400" b="1" i="0" u="none" strike="noStrike" kern="1200" cap="none" spc="0" normalizeH="0" noProof="0" dirty="0" smtClean="0">
                <a:ln w="3175">
                  <a:solidFill>
                    <a:prstClr val="white"/>
                  </a:solid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5400" b="1" i="0" u="none" strike="noStrike" kern="1200" cap="none" spc="0" normalizeH="0" baseline="0" noProof="0" dirty="0" err="1" smtClean="0">
                <a:ln w="3175">
                  <a:solidFill>
                    <a:prstClr val="white"/>
                  </a:solid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5400" b="1" i="0" u="none" strike="noStrike" kern="1200" cap="none" spc="0" normalizeH="0" noProof="0" dirty="0" smtClean="0">
                <a:ln w="3175">
                  <a:solidFill>
                    <a:prstClr val="white"/>
                  </a:solid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02 </a:t>
            </a:r>
            <a:r>
              <a:rPr kumimoji="0" lang="en-US" sz="5400" b="1" i="0" u="none" strike="noStrike" kern="1200" cap="none" spc="0" normalizeH="0" baseline="0" noProof="0" dirty="0" err="1" smtClean="0">
                <a:ln w="3175">
                  <a:solidFill>
                    <a:prstClr val="white"/>
                  </a:solid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tháng</a:t>
            </a:r>
            <a:r>
              <a:rPr lang="en-US" sz="5400" b="1" dirty="0">
                <a:ln w="3175">
                  <a:solidFill>
                    <a:prstClr val="white"/>
                  </a:solidFill>
                </a:ln>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smtClean="0">
                <a:ln w="3175">
                  <a:solidFill>
                    <a:prstClr val="white"/>
                  </a:solidFill>
                </a:ln>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12 </a:t>
            </a:r>
            <a:r>
              <a:rPr lang="en-US" sz="5400" b="1" dirty="0" err="1" smtClean="0">
                <a:ln w="3175">
                  <a:solidFill>
                    <a:prstClr val="white"/>
                  </a:solidFill>
                </a:ln>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năm</a:t>
            </a:r>
            <a:r>
              <a:rPr lang="en-US" sz="5400" b="1" dirty="0" smtClean="0">
                <a:ln w="3175">
                  <a:solidFill>
                    <a:prstClr val="white"/>
                  </a:solidFill>
                </a:ln>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2024</a:t>
            </a:r>
            <a:endParaRPr kumimoji="0" lang="en-US" sz="5400" b="1" i="0" u="none" strike="noStrike" kern="1200" cap="none" spc="0" normalizeH="0" baseline="0" noProof="0" dirty="0">
              <a:ln w="3175">
                <a:solidFill>
                  <a:prstClr val="white"/>
                </a:solid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p:cNvGrpSpPr/>
          <p:nvPr/>
        </p:nvGrpSpPr>
        <p:grpSpPr>
          <a:xfrm>
            <a:off x="1944727" y="2656584"/>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Rồng</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endPar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3" name="Rectangle 16"/>
          <p:cNvSpPr/>
          <p:nvPr/>
        </p:nvSpPr>
        <p:spPr>
          <a:xfrm rot="269291">
            <a:off x="450637" y="2742276"/>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756128" y="2604968"/>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8411" y="2622244"/>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52576" y="2621171"/>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3125"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23</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5506064" y="4796583"/>
            <a:ext cx="1602659"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(TIẾT 1)</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8" name="Title 7"/>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CF1E6045-F3EF-4DCB-96C7-3C13D5EAD70F}"/>
              </a:ext>
            </a:extLst>
          </p:cNvPr>
          <p:cNvPicPr>
            <a:picLocks noChangeAspect="1"/>
          </p:cNvPicPr>
          <p:nvPr/>
        </p:nvPicPr>
        <p:blipFill>
          <a:blip r:embed="rId4"/>
          <a:stretch>
            <a:fillRect/>
          </a:stretch>
        </p:blipFill>
        <p:spPr>
          <a:xfrm>
            <a:off x="1701209" y="0"/>
            <a:ext cx="8694376" cy="5039410"/>
          </a:xfrm>
          <a:prstGeom prst="rect">
            <a:avLst/>
          </a:prstGeom>
        </p:spPr>
      </p:pic>
      <p:sp>
        <p:nvSpPr>
          <p:cNvPr id="5" name="Rectangle 4">
            <a:extLst>
              <a:ext uri="{FF2B5EF4-FFF2-40B4-BE49-F238E27FC236}">
                <a16:creationId xmlns:a16="http://schemas.microsoft.com/office/drawing/2014/main" id="{9085F13C-88B2-4B55-A7E6-F5BD15CE3E9A}"/>
              </a:ext>
            </a:extLst>
          </p:cNvPr>
          <p:cNvSpPr/>
          <p:nvPr/>
        </p:nvSpPr>
        <p:spPr>
          <a:xfrm>
            <a:off x="318977" y="5188689"/>
            <a:ext cx="11398102" cy="13946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a:t>
            </a:r>
            <a:r>
              <a:rPr lang="en-US"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là một trong những trò chơi dân gian</a:t>
            </a: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chơi theo nhóm, các người chơi được phân vai và phải thực hiện vai chơi của mình trong sự phối hợp với người khác.</a:t>
            </a:r>
          </a:p>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Một người đứng riêng ra làm thầy thuốc, những người còn lại sắp hàng một, tay người sau nắm vạt áo người trước hoặc đặt trên vai của người đứng trước. Sau đó cả chuỗi người này bắt đầu lượn qua lượn lại như con rắn, vừa đi vừa hát: </a:t>
            </a:r>
            <a:r>
              <a:rPr lang="vi-VN" b="0" i="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 Có cây lúc lắc/ Hỏi thăm thầy thuốc/ Có nhà hay không?”.</a:t>
            </a:r>
            <a:endPar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6" name="Cloud 15">
            <a:extLst>
              <a:ext uri="{FF2B5EF4-FFF2-40B4-BE49-F238E27FC236}">
                <a16:creationId xmlns:a16="http://schemas.microsoft.com/office/drawing/2014/main" id="{EF9883B5-F639-43A0-8274-E6E53C758DD0}"/>
              </a:ext>
            </a:extLst>
          </p:cNvPr>
          <p:cNvSpPr/>
          <p:nvPr/>
        </p:nvSpPr>
        <p:spPr>
          <a:xfrm>
            <a:off x="8985406" y="1002891"/>
            <a:ext cx="3048000" cy="1862546"/>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46BF6E-482E-422A-A0F8-9DA4D1A95D94}"/>
              </a:ext>
            </a:extLst>
          </p:cNvPr>
          <p:cNvSpPr txBox="1"/>
          <p:nvPr/>
        </p:nvSpPr>
        <p:spPr>
          <a:xfrm>
            <a:off x="4630992" y="1641491"/>
            <a:ext cx="23597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smtClean="0">
                <a:solidFill>
                  <a:prstClr val="black"/>
                </a:solidFill>
                <a:latin typeface="Times New Roman" panose="02020603050405020304" pitchFamily="18" charset="0"/>
                <a:cs typeface="Times New Roman" panose="02020603050405020304" pitchFamily="18" charset="0"/>
              </a:rPr>
              <a:t>Rồng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rắn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8E4E846C-5E00-47FA-9452-AE65F248E0D2}"/>
              </a:ext>
            </a:extLst>
          </p:cNvPr>
          <p:cNvSpPr txBox="1"/>
          <p:nvPr/>
        </p:nvSpPr>
        <p:spPr>
          <a:xfrm>
            <a:off x="4650655" y="2492822"/>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v</a:t>
            </a:r>
            <a:r>
              <a:rPr lang="en-US" sz="4000" dirty="0" err="1" smtClean="0">
                <a:solidFill>
                  <a:prstClr val="black"/>
                </a:solidFill>
                <a:latin typeface="Times New Roman" panose="02020603050405020304" pitchFamily="18" charset="0"/>
                <a:cs typeface="Times New Roman" panose="02020603050405020304" pitchFamily="18" charset="0"/>
              </a:rPr>
              <a:t>òng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vèo</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4146C85-BBD0-4D7F-A452-003E5714EF59}"/>
              </a:ext>
            </a:extLst>
          </p:cNvPr>
          <p:cNvSpPr txBox="1"/>
          <p:nvPr/>
        </p:nvSpPr>
        <p:spPr>
          <a:xfrm>
            <a:off x="4700128" y="3267574"/>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n</a:t>
            </a:r>
            <a:r>
              <a:rPr lang="en-US" sz="4000" dirty="0" err="1" smtClean="0">
                <a:solidFill>
                  <a:prstClr val="black"/>
                </a:solidFill>
                <a:latin typeface="Times New Roman" panose="02020603050405020304" pitchFamily="18" charset="0"/>
                <a:cs typeface="Times New Roman" panose="02020603050405020304" pitchFamily="18" charset="0"/>
              </a:rPr>
              <a:t>úc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nác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8E4E846C-5E00-47FA-9452-AE65F248E0D2}"/>
              </a:ext>
            </a:extLst>
          </p:cNvPr>
          <p:cNvSpPr txBox="1"/>
          <p:nvPr/>
        </p:nvSpPr>
        <p:spPr>
          <a:xfrm>
            <a:off x="4542808" y="398951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k</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húc</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8E4E846C-5E00-47FA-9452-AE65F248E0D2}"/>
              </a:ext>
            </a:extLst>
          </p:cNvPr>
          <p:cNvSpPr txBox="1"/>
          <p:nvPr/>
        </p:nvSpPr>
        <p:spPr>
          <a:xfrm>
            <a:off x="4700128" y="470783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k</a:t>
            </a:r>
            <a:r>
              <a:rPr lang="en-US" sz="4000" noProof="0" dirty="0" err="1" smtClean="0">
                <a:solidFill>
                  <a:prstClr val="black"/>
                </a:solidFill>
                <a:latin typeface="Times New Roman" panose="02020603050405020304" pitchFamily="18" charset="0"/>
                <a:cs typeface="Times New Roman" panose="02020603050405020304" pitchFamily="18" charset="0"/>
              </a:rPr>
              <a:t>húc</a:t>
            </a:r>
            <a:r>
              <a:rPr lang="en-US" sz="4000" noProof="0" dirty="0" smtClean="0">
                <a:solidFill>
                  <a:prstClr val="black"/>
                </a:solidFill>
                <a:latin typeface="Times New Roman" panose="02020603050405020304" pitchFamily="18" charset="0"/>
                <a:cs typeface="Times New Roman" panose="02020603050405020304" pitchFamily="18" charset="0"/>
              </a:rPr>
              <a:t> </a:t>
            </a:r>
            <a:r>
              <a:rPr lang="en-US" sz="4000" noProof="0" dirty="0" err="1" smtClean="0">
                <a:solidFill>
                  <a:prstClr val="black"/>
                </a:solidFill>
                <a:latin typeface="Times New Roman" panose="02020603050405020304" pitchFamily="18" charset="0"/>
                <a:cs typeface="Times New Roman" panose="02020603050405020304" pitchFamily="18" charset="0"/>
              </a:rPr>
              <a:t>giữa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8E4E846C-5E00-47FA-9452-AE65F248E0D2}"/>
              </a:ext>
            </a:extLst>
          </p:cNvPr>
          <p:cNvSpPr txBox="1"/>
          <p:nvPr/>
        </p:nvSpPr>
        <p:spPr>
          <a:xfrm>
            <a:off x="4700128" y="5394854"/>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k</a:t>
            </a:r>
            <a:r>
              <a:rPr lang="en-US" sz="4000" noProof="0" dirty="0" err="1" smtClean="0">
                <a:solidFill>
                  <a:prstClr val="black"/>
                </a:solidFill>
                <a:latin typeface="Times New Roman" panose="02020603050405020304" pitchFamily="18" charset="0"/>
                <a:cs typeface="Times New Roman" panose="02020603050405020304" pitchFamily="18" charset="0"/>
              </a:rPr>
              <a:t>húc</a:t>
            </a:r>
            <a:r>
              <a:rPr lang="en-US" sz="4000" noProof="0" dirty="0" smtClean="0">
                <a:solidFill>
                  <a:prstClr val="black"/>
                </a:solidFill>
                <a:latin typeface="Times New Roman" panose="02020603050405020304" pitchFamily="18" charset="0"/>
                <a:cs typeface="Times New Roman" panose="02020603050405020304" pitchFamily="18" charset="0"/>
              </a:rPr>
              <a:t> </a:t>
            </a:r>
            <a:r>
              <a:rPr lang="en-US" sz="4000" noProof="0" dirty="0" err="1" smtClean="0">
                <a:solidFill>
                  <a:prstClr val="black"/>
                </a:solidFill>
                <a:latin typeface="Times New Roman" panose="02020603050405020304" pitchFamily="18" charset="0"/>
                <a:cs typeface="Times New Roman" panose="02020603050405020304" pitchFamily="18" charset="0"/>
              </a:rPr>
              <a:t>đuôi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00330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5"/>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2" name="Group 41"/>
          <p:cNvGrpSpPr/>
          <p:nvPr/>
        </p:nvGrpSpPr>
        <p:grpSpPr>
          <a:xfrm>
            <a:off x="2027719" y="519430"/>
            <a:ext cx="9770995" cy="5969860"/>
            <a:chOff x="-35219" y="1157225"/>
            <a:chExt cx="2316563" cy="1406784"/>
          </a:xfrm>
        </p:grpSpPr>
        <p:sp>
          <p:nvSpPr>
            <p:cNvPr id="43" name="Hexagon 42"/>
            <p:cNvSpPr/>
            <p:nvPr/>
          </p:nvSpPr>
          <p:spPr>
            <a:xfrm>
              <a:off x="58912" y="1157225"/>
              <a:ext cx="2222432"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5219" y="1370052"/>
              <a:ext cx="2278223" cy="329553"/>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dùng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để</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thuốc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chữa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bệnh</a:t>
              </a:r>
              <a:r>
                <a:rPr kumimoji="0" lang="en-US" altLang="vi-VN" sz="2800" b="0" i="0" u="none" strike="noStrike" kern="1200" cap="none" spc="0" normalizeH="0" baseline="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4"/>
          <a:stretch>
            <a:fillRect/>
          </a:stretch>
        </p:blipFill>
        <p:spPr>
          <a:xfrm>
            <a:off x="11285220" y="95250"/>
            <a:ext cx="906780" cy="84836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2920180"/>
            <a:ext cx="6371303" cy="3569109"/>
          </a:xfrm>
          <a:prstGeom prst="rect">
            <a:avLst/>
          </a:prstGeom>
        </p:spPr>
      </p:pic>
    </p:spTree>
    <p:extLst>
      <p:ext uri="{BB962C8B-B14F-4D97-AF65-F5344CB8AC3E}">
        <p14:creationId xmlns:p14="http://schemas.microsoft.com/office/powerpoint/2010/main" val="3177345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Group 6"/>
          <p:cNvGrpSpPr/>
          <p:nvPr/>
        </p:nvGrpSpPr>
        <p:grpSpPr>
          <a:xfrm>
            <a:off x="176498" y="2349314"/>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4"/>
          <a:stretch>
            <a:fillRect/>
          </a:stretch>
        </p:blipFill>
        <p:spPr>
          <a:xfrm>
            <a:off x="11285220" y="95250"/>
            <a:ext cx="906780" cy="848360"/>
          </a:xfrm>
          <a:prstGeom prst="rect">
            <a:avLst/>
          </a:prstGeom>
        </p:spPr>
      </p:pic>
      <p:grpSp>
        <p:nvGrpSpPr>
          <p:cNvPr id="21" name="Group 20">
            <a:extLst>
              <a:ext uri="{FF2B5EF4-FFF2-40B4-BE49-F238E27FC236}">
                <a16:creationId xmlns:a16="http://schemas.microsoft.com/office/drawing/2014/main" id="{854AFE8B-D7EC-421E-B935-F822609EFA25}"/>
              </a:ext>
            </a:extLst>
          </p:cNvPr>
          <p:cNvGrpSpPr/>
          <p:nvPr/>
        </p:nvGrpSpPr>
        <p:grpSpPr>
          <a:xfrm>
            <a:off x="2444413" y="314632"/>
            <a:ext cx="7967947" cy="2734606"/>
            <a:chOff x="172324" y="1157225"/>
            <a:chExt cx="2109019" cy="1406784"/>
          </a:xfrm>
        </p:grpSpPr>
        <p:sp>
          <p:nvSpPr>
            <p:cNvPr id="22" name="Hexagon 21">
              <a:extLst>
                <a:ext uri="{FF2B5EF4-FFF2-40B4-BE49-F238E27FC236}">
                  <a16:creationId xmlns:a16="http://schemas.microsoft.com/office/drawing/2014/main" id="{BCEDC67E-565A-4773-8DCE-16609157CD7E}"/>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B35710A1-5780-4503-BA48-6F1866A9085B}"/>
                </a:ext>
              </a:extLst>
            </p:cNvPr>
            <p:cNvSpPr txBox="1"/>
            <p:nvPr/>
          </p:nvSpPr>
          <p:spPr>
            <a:xfrm>
              <a:off x="288889" y="1370052"/>
              <a:ext cx="1954115" cy="839159"/>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a:t>
              </a:r>
              <a:endParaRPr kumimoji="0" lang="en-US" sz="3600" b="0" i="0" u="none" strike="noStrike" kern="120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Ngăn</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giữ</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baseline="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9" name="Group 18">
            <a:extLst>
              <a:ext uri="{FF2B5EF4-FFF2-40B4-BE49-F238E27FC236}">
                <a16:creationId xmlns:a16="http://schemas.microsoft.com/office/drawing/2014/main" id="{854AFE8B-D7EC-421E-B935-F822609EFA25}"/>
              </a:ext>
            </a:extLst>
          </p:cNvPr>
          <p:cNvGrpSpPr/>
          <p:nvPr/>
        </p:nvGrpSpPr>
        <p:grpSpPr>
          <a:xfrm>
            <a:off x="2285517" y="3156422"/>
            <a:ext cx="8399649" cy="2674107"/>
            <a:chOff x="172324" y="1157225"/>
            <a:chExt cx="2109019" cy="1406784"/>
          </a:xfrm>
        </p:grpSpPr>
        <p:sp>
          <p:nvSpPr>
            <p:cNvPr id="20" name="Hexagon 19">
              <a:extLst>
                <a:ext uri="{FF2B5EF4-FFF2-40B4-BE49-F238E27FC236}">
                  <a16:creationId xmlns:a16="http://schemas.microsoft.com/office/drawing/2014/main" id="{BCEDC67E-565A-4773-8DCE-16609157CD7E}"/>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B35710A1-5780-4503-BA48-6F1866A9085B}"/>
                </a:ext>
              </a:extLst>
            </p:cNvPr>
            <p:cNvSpPr txBox="1"/>
            <p:nvPr/>
          </p:nvSpPr>
          <p:spPr>
            <a:xfrm>
              <a:off x="288889" y="1370052"/>
              <a:ext cx="1954115" cy="579175"/>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3600" b="0" i="0" u="none" strike="noStrike" kern="1200" cap="none" spc="0" normalizeH="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vèo</a:t>
              </a:r>
              <a:endParaRPr kumimoji="0" lang="en-US" sz="3600" b="0" i="0" u="none" strike="noStrike" kern="1200" cap="none" spc="0" normalizeH="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Vòng</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qua,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vòng</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nhiều</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hướng</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khác</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nhau</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3680961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5ACC1CF-F35B-4AF6-8B21-4C12D26D8DA8}"/>
              </a:ext>
            </a:extLst>
          </p:cNvPr>
          <p:cNvSpPr txBox="1"/>
          <p:nvPr/>
        </p:nvSpPr>
        <p:spPr>
          <a:xfrm>
            <a:off x="1340284" y="2754856"/>
            <a:ext cx="10216135" cy="1384995"/>
          </a:xfrm>
          <a:prstGeom prst="rect">
            <a:avLst/>
          </a:prstGeom>
          <a:noFill/>
        </p:spPr>
        <p:txBody>
          <a:bodyPr wrap="square" rtlCol="0">
            <a:spAutoFit/>
          </a:bodyPr>
          <a:lstStyle/>
          <a:p>
            <a:r>
              <a:rPr lang="en-US" sz="2800" dirty="0" err="1">
                <a:latin typeface="Arial-Rounded" panose="020B0500000000000000" pitchFamily="34" charset="0"/>
                <a:cs typeface="Arial-Rounded" panose="020B0500000000000000" pitchFamily="34" charset="0"/>
                <a:sym typeface="+mn-ea"/>
              </a:rPr>
              <a:t>Nếu</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thầy</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nói</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có</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thì</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rồng</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rắn</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hỏi</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xin</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thuốc</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cho</a:t>
            </a:r>
            <a:r>
              <a:rPr lang="en-US" sz="2800" dirty="0">
                <a:latin typeface="Arial-Rounded" panose="020B0500000000000000" pitchFamily="34" charset="0"/>
                <a:cs typeface="Arial-Rounded" panose="020B0500000000000000" pitchFamily="34" charset="0"/>
                <a:sym typeface="+mn-ea"/>
              </a:rPr>
              <a:t> con </a:t>
            </a:r>
            <a:r>
              <a:rPr lang="en-US" sz="2800" dirty="0" err="1">
                <a:latin typeface="Arial-Rounded" panose="020B0500000000000000" pitchFamily="34" charset="0"/>
                <a:cs typeface="Arial-Rounded" panose="020B0500000000000000" pitchFamily="34" charset="0"/>
                <a:sym typeface="+mn-ea"/>
              </a:rPr>
              <a:t>và</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đồng</a:t>
            </a:r>
            <a:r>
              <a:rPr lang="en-US" sz="2800" dirty="0">
                <a:latin typeface="Arial-Rounded" panose="020B0500000000000000" pitchFamily="34" charset="0"/>
                <a:cs typeface="Arial-Rounded" panose="020B0500000000000000" pitchFamily="34" charset="0"/>
                <a:sym typeface="+mn-ea"/>
              </a:rPr>
              <a:t> ý </a:t>
            </a:r>
            <a:r>
              <a:rPr lang="en-US" sz="2800" dirty="0" err="1">
                <a:latin typeface="Arial-Rounded" panose="020B0500000000000000" pitchFamily="34" charset="0"/>
                <a:cs typeface="Arial-Rounded" panose="020B0500000000000000" pitchFamily="34" charset="0"/>
                <a:sym typeface="+mn-ea"/>
              </a:rPr>
              <a:t>cho</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thầy</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bắt</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khúc</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đuôi</a:t>
            </a:r>
            <a:r>
              <a:rPr lang="en-US" sz="2800" dirty="0">
                <a:latin typeface="Arial-Rounded" panose="020B0500000000000000" pitchFamily="34" charset="0"/>
                <a:cs typeface="Arial-Rounded" panose="020B0500000000000000" pitchFamily="34" charset="0"/>
                <a:sym typeface="+mn-ea"/>
              </a:rPr>
              <a:t>.</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7" name="Straight Connector 16">
            <a:extLst>
              <a:ext uri="{FF2B5EF4-FFF2-40B4-BE49-F238E27FC236}">
                <a16:creationId xmlns:a16="http://schemas.microsoft.com/office/drawing/2014/main" id="{29A47791-5B17-40BD-BAC5-41083ACBA43A}"/>
              </a:ext>
            </a:extLst>
          </p:cNvPr>
          <p:cNvCxnSpPr>
            <a:cxnSpLocks/>
          </p:cNvCxnSpPr>
          <p:nvPr/>
        </p:nvCxnSpPr>
        <p:spPr>
          <a:xfrm flipH="1">
            <a:off x="4085539" y="281947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D3B5EC-2C3D-43DF-8867-4C6631B1E92D}"/>
              </a:ext>
            </a:extLst>
          </p:cNvPr>
          <p:cNvCxnSpPr>
            <a:cxnSpLocks/>
          </p:cNvCxnSpPr>
          <p:nvPr/>
        </p:nvCxnSpPr>
        <p:spPr>
          <a:xfrm flipH="1">
            <a:off x="7131350" y="281947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AE4173-697F-442A-979D-EF6543B27FFF}"/>
              </a:ext>
            </a:extLst>
          </p:cNvPr>
          <p:cNvCxnSpPr>
            <a:cxnSpLocks/>
          </p:cNvCxnSpPr>
          <p:nvPr/>
        </p:nvCxnSpPr>
        <p:spPr>
          <a:xfrm flipH="1">
            <a:off x="5083816" y="3210939"/>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5B06D2-7EAA-413E-8D92-D2014CDB5DD3}"/>
              </a:ext>
            </a:extLst>
          </p:cNvPr>
          <p:cNvCxnSpPr>
            <a:cxnSpLocks/>
          </p:cNvCxnSpPr>
          <p:nvPr/>
        </p:nvCxnSpPr>
        <p:spPr>
          <a:xfrm flipH="1">
            <a:off x="5234128" y="3229292"/>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smtClean="0">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lang="en-US" sz="6000" kern="0" dirty="0">
                <a:solidFill>
                  <a:srgbClr val="F2F2E9"/>
                </a:solidFill>
                <a:latin typeface="Times New Roman" panose="02020603050405020304" pitchFamily="18" charset="0"/>
                <a:cs typeface="Times New Roman" panose="02020603050405020304" pitchFamily="18" charset="0"/>
              </a:rPr>
              <a:t> </a:t>
            </a:r>
            <a:r>
              <a:rPr lang="en-US" sz="6000" kern="0" dirty="0" err="1" smtClean="0">
                <a:solidFill>
                  <a:srgbClr val="F2F2E9"/>
                </a:solidFill>
                <a:latin typeface="Times New Roman" panose="02020603050405020304" pitchFamily="18" charset="0"/>
                <a:cs typeface="Times New Roman" panose="02020603050405020304" pitchFamily="18" charset="0"/>
              </a:rPr>
              <a:t>dài</a:t>
            </a:r>
            <a:endPar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Connector 9">
            <a:extLst>
              <a:ext uri="{FF2B5EF4-FFF2-40B4-BE49-F238E27FC236}">
                <a16:creationId xmlns:a16="http://schemas.microsoft.com/office/drawing/2014/main" id="{7BD3B5EC-2C3D-43DF-8867-4C6631B1E92D}"/>
              </a:ext>
            </a:extLst>
          </p:cNvPr>
          <p:cNvCxnSpPr>
            <a:cxnSpLocks/>
          </p:cNvCxnSpPr>
          <p:nvPr/>
        </p:nvCxnSpPr>
        <p:spPr>
          <a:xfrm flipH="1">
            <a:off x="11101024" y="281947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9A47791-5B17-40BD-BAC5-41083ACBA43A}"/>
              </a:ext>
            </a:extLst>
          </p:cNvPr>
          <p:cNvCxnSpPr>
            <a:cxnSpLocks/>
          </p:cNvCxnSpPr>
          <p:nvPr/>
        </p:nvCxnSpPr>
        <p:spPr>
          <a:xfrm flipH="1">
            <a:off x="6006937" y="279317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A47791-5B17-40BD-BAC5-41083ACBA43A}"/>
              </a:ext>
            </a:extLst>
          </p:cNvPr>
          <p:cNvCxnSpPr>
            <a:cxnSpLocks/>
          </p:cNvCxnSpPr>
          <p:nvPr/>
        </p:nvCxnSpPr>
        <p:spPr>
          <a:xfrm flipH="1">
            <a:off x="9449036" y="2819470"/>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9A47791-5B17-40BD-BAC5-41083ACBA43A}"/>
              </a:ext>
            </a:extLst>
          </p:cNvPr>
          <p:cNvCxnSpPr>
            <a:cxnSpLocks/>
          </p:cNvCxnSpPr>
          <p:nvPr/>
        </p:nvCxnSpPr>
        <p:spPr>
          <a:xfrm flipH="1">
            <a:off x="2741111" y="325559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171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212</Words>
  <Application>Microsoft Office PowerPoint</Application>
  <PresentationFormat>Widescreen</PresentationFormat>
  <Paragraphs>34</Paragraphs>
  <Slides>12</Slides>
  <Notes>4</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12</vt:i4>
      </vt:variant>
    </vt:vector>
  </HeadingPairs>
  <TitlesOfParts>
    <vt:vector size="24" baseType="lpstr">
      <vt:lpstr>Microsoft YaHei</vt:lpstr>
      <vt:lpstr>宋体</vt:lpstr>
      <vt:lpstr>Arial</vt:lpstr>
      <vt:lpstr>Arial-Rounded</vt:lpstr>
      <vt:lpstr>Calibri</vt:lpstr>
      <vt:lpstr>Calibri Light</vt:lpstr>
      <vt:lpstr>等线</vt:lpstr>
      <vt:lpstr>Times New Roman</vt:lpstr>
      <vt:lpstr>2_Office Theme</vt:lpstr>
      <vt:lpstr>3_Office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User</cp:lastModifiedBy>
  <cp:revision>44</cp:revision>
  <dcterms:created xsi:type="dcterms:W3CDTF">2021-05-27T01:09:20Z</dcterms:created>
  <dcterms:modified xsi:type="dcterms:W3CDTF">2025-03-25T03:19:13Z</dcterms:modified>
</cp:coreProperties>
</file>