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97" r:id="rId2"/>
  </p:sldMasterIdLst>
  <p:notesMasterIdLst>
    <p:notesMasterId r:id="rId20"/>
  </p:notesMasterIdLst>
  <p:sldIdLst>
    <p:sldId id="286" r:id="rId3"/>
    <p:sldId id="299" r:id="rId4"/>
    <p:sldId id="287" r:id="rId5"/>
    <p:sldId id="291" r:id="rId6"/>
    <p:sldId id="257" r:id="rId7"/>
    <p:sldId id="292" r:id="rId8"/>
    <p:sldId id="285" r:id="rId9"/>
    <p:sldId id="258" r:id="rId10"/>
    <p:sldId id="288" r:id="rId11"/>
    <p:sldId id="289" r:id="rId12"/>
    <p:sldId id="296" r:id="rId13"/>
    <p:sldId id="295" r:id="rId14"/>
    <p:sldId id="293" r:id="rId15"/>
    <p:sldId id="294" r:id="rId16"/>
    <p:sldId id="283" r:id="rId17"/>
    <p:sldId id="297" r:id="rId18"/>
    <p:sldId id="298" r:id="rId19"/>
  </p:sldIdLst>
  <p:sldSz cx="18288000" cy="10287000"/>
  <p:notesSz cx="6858000" cy="9144000"/>
  <p:embeddedFontLst>
    <p:embeddedFont>
      <p:font typeface="等线" panose="02010600030101010101" pitchFamily="2" charset="-122"/>
      <p:regular r:id="rId21"/>
    </p:embeddedFont>
    <p:embeddedFont>
      <p:font typeface="Garamond" panose="02020404030301010803" pitchFamily="18" charset="0"/>
      <p:regular r:id="rId22"/>
      <p:bold r:id="rId23"/>
      <p:italic r:id="rId24"/>
    </p:embeddedFont>
    <p:embeddedFont>
      <p:font typeface="iCiel Cadena" panose="02000503000000020004" pitchFamily="2" charset="0"/>
      <p:bold r:id="rId25"/>
    </p:embeddedFont>
    <p:embeddedFont>
      <p:font typeface="Paytone One" panose="020B0604020202020204" charset="0"/>
      <p:regular r:id="rId26"/>
    </p:embeddedFont>
    <p:embeddedFont>
      <p:font typeface="Segoe Print" panose="02000600000000000000" pitchFamily="2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34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531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76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760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2819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484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491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189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9616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54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5401" y="0"/>
            <a:ext cx="18346740" cy="1028432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8" y="2806697"/>
            <a:ext cx="10223504" cy="2273300"/>
          </a:xfrm>
        </p:spPr>
        <p:txBody>
          <a:bodyPr anchor="b">
            <a:noAutofit/>
          </a:bodyPr>
          <a:lstStyle>
            <a:lvl1pPr algn="ctr">
              <a:defRPr sz="81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598" y="5486396"/>
            <a:ext cx="10223504" cy="1981203"/>
          </a:xfrm>
        </p:spPr>
        <p:txBody>
          <a:bodyPr anchor="t">
            <a:normAutofit/>
          </a:bodyPr>
          <a:lstStyle>
            <a:lvl1pPr marL="0" indent="0" algn="ctr">
              <a:buNone/>
              <a:defRPr sz="3150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74849" y="7556495"/>
            <a:ext cx="1346201" cy="4191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6" y="7556495"/>
            <a:ext cx="7821953" cy="4191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35351" y="7556495"/>
            <a:ext cx="826751" cy="4191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599" y="5283197"/>
            <a:ext cx="10223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04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7223122"/>
            <a:ext cx="14414499" cy="850107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2141" y="1562099"/>
            <a:ext cx="15158958" cy="500380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102" y="8073230"/>
            <a:ext cx="14414499" cy="740568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415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2" y="1473198"/>
            <a:ext cx="14389098" cy="4432302"/>
          </a:xfrm>
        </p:spPr>
        <p:txBody>
          <a:bodyPr anchor="ctr">
            <a:normAutofit/>
          </a:bodyPr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802" y="6515099"/>
            <a:ext cx="14389098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8780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5560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2218" y="5029200"/>
            <a:ext cx="13258803" cy="8763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515099"/>
            <a:ext cx="14414499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00401" y="424180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1058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3" y="4962872"/>
            <a:ext cx="14414502" cy="2203200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7166072"/>
            <a:ext cx="14414502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789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3655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58968"/>
            <a:ext cx="14414502" cy="133045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794500"/>
            <a:ext cx="14414502" cy="20193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00401" y="389889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21194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1473198"/>
            <a:ext cx="14414499" cy="33655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45252"/>
            <a:ext cx="14414502" cy="126187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6705599"/>
            <a:ext cx="14414505" cy="21082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7885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91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9035" y="1473197"/>
            <a:ext cx="2836343" cy="73406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098" y="1473198"/>
            <a:ext cx="11149538" cy="7340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295835" y="1485900"/>
            <a:ext cx="0" cy="73152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864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97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9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5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88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02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31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49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88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48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48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43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76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96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4" y="2628909"/>
            <a:ext cx="12238032" cy="2733771"/>
          </a:xfrm>
        </p:spPr>
        <p:txBody>
          <a:bodyPr anchor="b">
            <a:normAutofit/>
          </a:bodyPr>
          <a:lstStyle>
            <a:lvl1pPr algn="ctr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01" y="5769077"/>
            <a:ext cx="12238035" cy="1431821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19085" y="5565878"/>
            <a:ext cx="1224507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21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672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2016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4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3100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71005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71005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56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7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17" y="2082801"/>
            <a:ext cx="5577683" cy="2057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2" y="1473197"/>
            <a:ext cx="8204199" cy="734060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17" y="4546598"/>
            <a:ext cx="5577683" cy="365760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94254" y="4368800"/>
            <a:ext cx="52717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7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099" y="2825748"/>
            <a:ext cx="9362724" cy="2057400"/>
          </a:xfrm>
        </p:spPr>
        <p:txBody>
          <a:bodyPr anchor="b">
            <a:normAutofit/>
          </a:bodyPr>
          <a:lstStyle>
            <a:lvl1pPr algn="ctr">
              <a:defRPr sz="4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42247" y="1562100"/>
            <a:ext cx="4595021" cy="71628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099" y="4883148"/>
            <a:ext cx="9362724" cy="2743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4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604" y="0"/>
            <a:ext cx="18344943" cy="1028432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3" y="1473199"/>
            <a:ext cx="14401794" cy="19558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3835398"/>
            <a:ext cx="14401794" cy="4978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16252" y="8953500"/>
            <a:ext cx="24003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2" y="8953500"/>
            <a:ext cx="1095885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30852" y="8953500"/>
            <a:ext cx="814046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4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66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2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6" t="64546"/>
          <a:stretch>
            <a:fillRect/>
          </a:stretch>
        </p:blipFill>
        <p:spPr bwMode="auto">
          <a:xfrm>
            <a:off x="13373020" y="8306173"/>
            <a:ext cx="2628980" cy="201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54" r="41975"/>
          <a:stretch>
            <a:fillRect/>
          </a:stretch>
        </p:blipFill>
        <p:spPr bwMode="auto">
          <a:xfrm>
            <a:off x="2286001" y="8306172"/>
            <a:ext cx="2900993" cy="202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9" b="75308"/>
          <a:stretch>
            <a:fillRect/>
          </a:stretch>
        </p:blipFill>
        <p:spPr bwMode="auto">
          <a:xfrm>
            <a:off x="2279795" y="14052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4040919" y="7037085"/>
            <a:ext cx="106299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 defTabSz="1371600" eaLnBrk="1" hangingPunct="1">
              <a:spcBef>
                <a:spcPct val="50000"/>
              </a:spcBef>
              <a:buClrTx/>
            </a:pPr>
            <a:r>
              <a:rPr lang="en-US" sz="42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lang="en-US" sz="42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42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viên</a:t>
            </a:r>
            <a:r>
              <a:rPr lang="en-US" sz="4200" b="1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: Đặng Quang Sáng</a:t>
            </a:r>
            <a:endParaRPr lang="en-US" sz="4200" b="1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3168" y="208265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4800" kern="120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UBND HUYỆN ĐIỆN BIÊN ĐÔNG</a:t>
            </a:r>
            <a:endParaRPr lang="en-US" sz="4800" kern="1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1362" y="988085"/>
            <a:ext cx="8145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Tx/>
            </a:pPr>
            <a:r>
              <a:rPr lang="en-US" sz="4800" b="1" kern="120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lang="en-US" sz="4800" b="1" kern="120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PTDTBT Tiểu học và THCS Mường Luân</a:t>
            </a:r>
            <a:endParaRPr lang="en-US" sz="4800" b="1" kern="1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872758" y="2557745"/>
            <a:ext cx="6542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46644" y="2645067"/>
            <a:ext cx="7394712" cy="138499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 defTabSz="1371600">
              <a:buClrTx/>
            </a:pPr>
            <a:r>
              <a:rPr lang="en-US" sz="8100" b="1" kern="1200">
                <a:ln w="10541" cmpd="sng">
                  <a:solidFill>
                    <a:srgbClr val="E48312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ea typeface="+mn-ea"/>
                <a:cs typeface="Times New Roman" pitchFamily="18" charset="0"/>
              </a:rPr>
              <a:t>BÀI GIẢNG </a:t>
            </a:r>
            <a:endParaRPr lang="en-US" sz="8100" b="1" kern="1200" dirty="0">
              <a:ln w="10541" cmpd="sng">
                <a:solidFill>
                  <a:srgbClr val="E48312">
                    <a:shade val="88000"/>
                    <a:satMod val="110000"/>
                  </a:srgbClr>
                </a:solidFill>
                <a:prstDash val="solid"/>
              </a:ln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04298" y="3945186"/>
            <a:ext cx="13069452" cy="877163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 defTabSz="1371600">
              <a:buClrTx/>
            </a:pPr>
            <a:r>
              <a:rPr lang="en-US" sz="4800" b="1" kern="1200">
                <a:ln w="10541" cmpd="sng">
                  <a:solidFill>
                    <a:srgbClr val="E48312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ea typeface="+mn-ea"/>
                <a:cs typeface="Times New Roman" pitchFamily="18" charset="0"/>
              </a:rPr>
              <a:t>TIN HỌC LỚP 5</a:t>
            </a:r>
            <a:endParaRPr lang="en-US" sz="4800" b="1" kern="1200" dirty="0">
              <a:ln w="10541" cmpd="sng">
                <a:solidFill>
                  <a:srgbClr val="E48312">
                    <a:shade val="88000"/>
                    <a:satMod val="110000"/>
                  </a:srgbClr>
                </a:solidFill>
                <a:prstDash val="solid"/>
              </a:ln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6095" y="8929583"/>
            <a:ext cx="9647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4200" b="1" i="1" kern="1200">
                <a:latin typeface="Times New Roman" pitchFamily="18" charset="0"/>
                <a:ea typeface="+mn-ea"/>
                <a:cs typeface="Times New Roman" pitchFamily="18" charset="0"/>
              </a:rPr>
              <a:t>Mường Luân, ngày 29 tháng 11 </a:t>
            </a:r>
            <a:r>
              <a:rPr lang="en-US" sz="4200" b="1" i="1" kern="1200" err="1"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lang="en-US" sz="4200" b="1" i="1" kern="1200">
                <a:latin typeface="Times New Roman" pitchFamily="18" charset="0"/>
                <a:ea typeface="+mn-ea"/>
                <a:cs typeface="Times New Roman" pitchFamily="18" charset="0"/>
              </a:rPr>
              <a:t> 2024</a:t>
            </a:r>
            <a:endParaRPr lang="en-US" sz="4200" b="1" i="1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4" name="Picture 7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9" b="75308"/>
          <a:stretch>
            <a:fillRect/>
          </a:stretch>
        </p:blipFill>
        <p:spPr bwMode="auto">
          <a:xfrm>
            <a:off x="13860719" y="0"/>
            <a:ext cx="2141280" cy="229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19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23901" y="590550"/>
            <a:ext cx="16897350" cy="2727974"/>
            <a:chOff x="5206452" y="679234"/>
            <a:chExt cx="12646013" cy="30202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D2205B-DF47-489F-9E5C-3F66450E16C2}"/>
                </a:ext>
              </a:extLst>
            </p:cNvPr>
            <p:cNvGrpSpPr/>
            <p:nvPr/>
          </p:nvGrpSpPr>
          <p:grpSpPr>
            <a:xfrm>
              <a:off x="5206452" y="679234"/>
              <a:ext cx="12646013" cy="3020290"/>
              <a:chOff x="487611" y="132261"/>
              <a:chExt cx="5267072" cy="1005338"/>
            </a:xfrm>
          </p:grpSpPr>
          <p:sp>
            <p:nvSpPr>
              <p:cNvPr id="19" name="Shape 97894">
                <a:extLst>
                  <a:ext uri="{FF2B5EF4-FFF2-40B4-BE49-F238E27FC236}">
                    <a16:creationId xmlns:a16="http://schemas.microsoft.com/office/drawing/2014/main" id="{19561705-F54C-490B-9007-A1E43BCA0AB6}"/>
                  </a:ext>
                </a:extLst>
              </p:cNvPr>
              <p:cNvSpPr/>
              <p:nvPr/>
            </p:nvSpPr>
            <p:spPr>
              <a:xfrm>
                <a:off x="605093" y="207959"/>
                <a:ext cx="5149590" cy="929640"/>
              </a:xfrm>
              <a:custGeom>
                <a:avLst/>
                <a:gdLst/>
                <a:ahLst/>
                <a:cxnLst/>
                <a:rect l="0" t="0" r="0" b="0"/>
                <a:pathLst>
                  <a:path w="5149590" h="929640">
                    <a:moveTo>
                      <a:pt x="0" y="0"/>
                    </a:moveTo>
                    <a:lnTo>
                      <a:pt x="5149590" y="0"/>
                    </a:lnTo>
                    <a:lnTo>
                      <a:pt x="5149590" y="929640"/>
                    </a:lnTo>
                    <a:lnTo>
                      <a:pt x="0" y="929640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0000">
                  <a:alpha val="18823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Shape 1030">
                <a:extLst>
                  <a:ext uri="{FF2B5EF4-FFF2-40B4-BE49-F238E27FC236}">
                    <a16:creationId xmlns:a16="http://schemas.microsoft.com/office/drawing/2014/main" id="{9AB56C89-703E-463E-B592-8E44E30FB830}"/>
                  </a:ext>
                </a:extLst>
              </p:cNvPr>
              <p:cNvSpPr/>
              <p:nvPr/>
            </p:nvSpPr>
            <p:spPr>
              <a:xfrm>
                <a:off x="487611" y="154841"/>
                <a:ext cx="5122596" cy="902995"/>
              </a:xfrm>
              <a:custGeom>
                <a:avLst/>
                <a:gdLst/>
                <a:ahLst/>
                <a:cxnLst/>
                <a:rect l="0" t="0" r="0" b="0"/>
                <a:pathLst>
                  <a:path w="5122596" h="902995">
                    <a:moveTo>
                      <a:pt x="108001" y="0"/>
                    </a:moveTo>
                    <a:lnTo>
                      <a:pt x="5014595" y="0"/>
                    </a:lnTo>
                    <a:cubicBezTo>
                      <a:pt x="5122596" y="0"/>
                      <a:pt x="5122596" y="108001"/>
                      <a:pt x="5122596" y="108001"/>
                    </a:cubicBezTo>
                    <a:lnTo>
                      <a:pt x="5122596" y="794995"/>
                    </a:lnTo>
                    <a:cubicBezTo>
                      <a:pt x="5122596" y="902995"/>
                      <a:pt x="5014595" y="902995"/>
                      <a:pt x="5014595" y="902995"/>
                    </a:cubicBezTo>
                    <a:lnTo>
                      <a:pt x="108001" y="902995"/>
                    </a:lnTo>
                    <a:cubicBezTo>
                      <a:pt x="0" y="902995"/>
                      <a:pt x="0" y="794995"/>
                      <a:pt x="0" y="794995"/>
                    </a:cubicBezTo>
                    <a:lnTo>
                      <a:pt x="0" y="108001"/>
                    </a:lnTo>
                    <a:cubicBezTo>
                      <a:pt x="0" y="0"/>
                      <a:pt x="108001" y="0"/>
                      <a:pt x="10800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1F3F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Shape 1031">
                <a:extLst>
                  <a:ext uri="{FF2B5EF4-FFF2-40B4-BE49-F238E27FC236}">
                    <a16:creationId xmlns:a16="http://schemas.microsoft.com/office/drawing/2014/main" id="{DFEFB9E0-5177-49C4-B28E-3BD74731FF45}"/>
                  </a:ext>
                </a:extLst>
              </p:cNvPr>
              <p:cNvSpPr/>
              <p:nvPr/>
            </p:nvSpPr>
            <p:spPr>
              <a:xfrm>
                <a:off x="532224" y="146231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50254" y="0"/>
                    </a:moveTo>
                    <a:cubicBezTo>
                      <a:pt x="28778" y="10986"/>
                      <a:pt x="7493" y="30607"/>
                      <a:pt x="0" y="65672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Shape 1032">
                <a:extLst>
                  <a:ext uri="{FF2B5EF4-FFF2-40B4-BE49-F238E27FC236}">
                    <a16:creationId xmlns:a16="http://schemas.microsoft.com/office/drawing/2014/main" id="{EA3C29A1-5969-461A-AFE7-2FAD1A571EFE}"/>
                  </a:ext>
                </a:extLst>
              </p:cNvPr>
              <p:cNvSpPr/>
              <p:nvPr/>
            </p:nvSpPr>
            <p:spPr>
              <a:xfrm>
                <a:off x="529399" y="289334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0"/>
                    </a:moveTo>
                    <a:lnTo>
                      <a:pt x="0" y="613385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Shape 1033">
                <a:extLst>
                  <a:ext uri="{FF2B5EF4-FFF2-40B4-BE49-F238E27FC236}">
                    <a16:creationId xmlns:a16="http://schemas.microsoft.com/office/drawing/2014/main" id="{87434E5E-DC7D-4BE4-A050-A671825CFD0A}"/>
                  </a:ext>
                </a:extLst>
              </p:cNvPr>
              <p:cNvSpPr/>
              <p:nvPr/>
            </p:nvSpPr>
            <p:spPr>
              <a:xfrm>
                <a:off x="543366" y="982179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0" y="0"/>
                    </a:moveTo>
                    <a:cubicBezTo>
                      <a:pt x="10985" y="21476"/>
                      <a:pt x="30607" y="42761"/>
                      <a:pt x="65672" y="50254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Shape 1034">
                <a:extLst>
                  <a:ext uri="{FF2B5EF4-FFF2-40B4-BE49-F238E27FC236}">
                    <a16:creationId xmlns:a16="http://schemas.microsoft.com/office/drawing/2014/main" id="{9727773C-4EFF-4AA9-8BC4-47AE0A86448C}"/>
                  </a:ext>
                </a:extLst>
              </p:cNvPr>
              <p:cNvSpPr/>
              <p:nvPr/>
            </p:nvSpPr>
            <p:spPr>
              <a:xfrm>
                <a:off x="687983" y="1035255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0" y="0"/>
                    </a:moveTo>
                    <a:lnTo>
                      <a:pt x="4830725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Shape 1035">
                <a:extLst>
                  <a:ext uri="{FF2B5EF4-FFF2-40B4-BE49-F238E27FC236}">
                    <a16:creationId xmlns:a16="http://schemas.microsoft.com/office/drawing/2014/main" id="{9DC4C06C-38D7-4CC6-8CD4-CDBCE18126E2}"/>
                  </a:ext>
                </a:extLst>
              </p:cNvPr>
              <p:cNvSpPr/>
              <p:nvPr/>
            </p:nvSpPr>
            <p:spPr>
              <a:xfrm>
                <a:off x="5598922" y="955619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0" y="65672"/>
                    </a:moveTo>
                    <a:cubicBezTo>
                      <a:pt x="21476" y="54686"/>
                      <a:pt x="42761" y="35065"/>
                      <a:pt x="50254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Shape 1036">
                <a:extLst>
                  <a:ext uri="{FF2B5EF4-FFF2-40B4-BE49-F238E27FC236}">
                    <a16:creationId xmlns:a16="http://schemas.microsoft.com/office/drawing/2014/main" id="{05711E8C-E6F0-4A3E-BEB6-38D51AFE930D}"/>
                  </a:ext>
                </a:extLst>
              </p:cNvPr>
              <p:cNvSpPr/>
              <p:nvPr/>
            </p:nvSpPr>
            <p:spPr>
              <a:xfrm>
                <a:off x="5652001" y="264800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613385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Shape 1037">
                <a:extLst>
                  <a:ext uri="{FF2B5EF4-FFF2-40B4-BE49-F238E27FC236}">
                    <a16:creationId xmlns:a16="http://schemas.microsoft.com/office/drawing/2014/main" id="{342ADF37-398A-46CF-8163-22BE52B7C618}"/>
                  </a:ext>
                </a:extLst>
              </p:cNvPr>
              <p:cNvSpPr/>
              <p:nvPr/>
            </p:nvSpPr>
            <p:spPr>
              <a:xfrm>
                <a:off x="5572363" y="135088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65672" y="50254"/>
                    </a:moveTo>
                    <a:cubicBezTo>
                      <a:pt x="54686" y="28778"/>
                      <a:pt x="35065" y="7493"/>
                      <a:pt x="0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Shape 1038">
                <a:extLst>
                  <a:ext uri="{FF2B5EF4-FFF2-40B4-BE49-F238E27FC236}">
                    <a16:creationId xmlns:a16="http://schemas.microsoft.com/office/drawing/2014/main" id="{BE2F6D81-ECB0-435A-989E-4D24EB74D56C}"/>
                  </a:ext>
                </a:extLst>
              </p:cNvPr>
              <p:cNvSpPr/>
              <p:nvPr/>
            </p:nvSpPr>
            <p:spPr>
              <a:xfrm>
                <a:off x="662692" y="132262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4830725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Shape 1039">
                <a:extLst>
                  <a:ext uri="{FF2B5EF4-FFF2-40B4-BE49-F238E27FC236}">
                    <a16:creationId xmlns:a16="http://schemas.microsoft.com/office/drawing/2014/main" id="{0D20DA72-8739-4B8A-8321-634D05824FCE}"/>
                  </a:ext>
                </a:extLst>
              </p:cNvPr>
              <p:cNvSpPr/>
              <p:nvPr/>
            </p:nvSpPr>
            <p:spPr>
              <a:xfrm>
                <a:off x="529399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Shape 1040">
                <a:extLst>
                  <a:ext uri="{FF2B5EF4-FFF2-40B4-BE49-F238E27FC236}">
                    <a16:creationId xmlns:a16="http://schemas.microsoft.com/office/drawing/2014/main" id="{3C4888D7-4345-4127-9BC5-CCD03AC0E21C}"/>
                  </a:ext>
                </a:extLst>
              </p:cNvPr>
              <p:cNvSpPr/>
              <p:nvPr/>
            </p:nvSpPr>
            <p:spPr>
              <a:xfrm>
                <a:off x="529399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Shape 1041">
                <a:extLst>
                  <a:ext uri="{FF2B5EF4-FFF2-40B4-BE49-F238E27FC236}">
                    <a16:creationId xmlns:a16="http://schemas.microsoft.com/office/drawing/2014/main" id="{A531D9B1-002C-429C-A19B-B2A40423F6BE}"/>
                  </a:ext>
                </a:extLst>
              </p:cNvPr>
              <p:cNvSpPr/>
              <p:nvPr/>
            </p:nvSpPr>
            <p:spPr>
              <a:xfrm>
                <a:off x="637400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Shape 1042">
                <a:extLst>
                  <a:ext uri="{FF2B5EF4-FFF2-40B4-BE49-F238E27FC236}">
                    <a16:creationId xmlns:a16="http://schemas.microsoft.com/office/drawing/2014/main" id="{80E7EA96-1872-49EF-85AE-F0274A506964}"/>
                  </a:ext>
                </a:extLst>
              </p:cNvPr>
              <p:cNvSpPr/>
              <p:nvPr/>
            </p:nvSpPr>
            <p:spPr>
              <a:xfrm>
                <a:off x="5543995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Shape 1043">
                <a:extLst>
                  <a:ext uri="{FF2B5EF4-FFF2-40B4-BE49-F238E27FC236}">
                    <a16:creationId xmlns:a16="http://schemas.microsoft.com/office/drawing/2014/main" id="{0B6F142E-505E-4C93-81D0-5084B3DA918A}"/>
                  </a:ext>
                </a:extLst>
              </p:cNvPr>
              <p:cNvSpPr/>
              <p:nvPr/>
            </p:nvSpPr>
            <p:spPr>
              <a:xfrm>
                <a:off x="5651996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Shape 1044">
                <a:extLst>
                  <a:ext uri="{FF2B5EF4-FFF2-40B4-BE49-F238E27FC236}">
                    <a16:creationId xmlns:a16="http://schemas.microsoft.com/office/drawing/2014/main" id="{C9F87F10-AB81-4910-B1A7-EE70DBF00FD7}"/>
                  </a:ext>
                </a:extLst>
              </p:cNvPr>
              <p:cNvSpPr/>
              <p:nvPr/>
            </p:nvSpPr>
            <p:spPr>
              <a:xfrm>
                <a:off x="5651996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Shape 1045">
                <a:extLst>
                  <a:ext uri="{FF2B5EF4-FFF2-40B4-BE49-F238E27FC236}">
                    <a16:creationId xmlns:a16="http://schemas.microsoft.com/office/drawing/2014/main" id="{AAA00641-FAC3-4454-A9AB-169DAF2BCC06}"/>
                  </a:ext>
                </a:extLst>
              </p:cNvPr>
              <p:cNvSpPr/>
              <p:nvPr/>
            </p:nvSpPr>
            <p:spPr>
              <a:xfrm>
                <a:off x="5543995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Shape 1046">
                <a:extLst>
                  <a:ext uri="{FF2B5EF4-FFF2-40B4-BE49-F238E27FC236}">
                    <a16:creationId xmlns:a16="http://schemas.microsoft.com/office/drawing/2014/main" id="{BF3AAC47-2F69-4001-B086-C37DEBCD978D}"/>
                  </a:ext>
                </a:extLst>
              </p:cNvPr>
              <p:cNvSpPr/>
              <p:nvPr/>
            </p:nvSpPr>
            <p:spPr>
              <a:xfrm>
                <a:off x="637400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2B33239-5FD0-4753-ADD3-0CCF1B3617EB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343977" y="1426251"/>
              <a:ext cx="1125991" cy="141772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D9B75C-ADCE-4E6F-9C3B-8D83274D60E7}"/>
                </a:ext>
              </a:extLst>
            </p:cNvPr>
            <p:cNvSpPr txBox="1"/>
            <p:nvPr/>
          </p:nvSpPr>
          <p:spPr>
            <a:xfrm>
              <a:off x="6565607" y="1117720"/>
              <a:ext cx="1084606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tin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cho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không cho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</a:t>
              </a:r>
              <a:r>
                <a:rPr lang="vi-VN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tin.</a:t>
              </a:r>
              <a:endPara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tin khi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3" name="Google Shape;643;p33"/>
          <p:cNvGrpSpPr/>
          <p:nvPr/>
        </p:nvGrpSpPr>
        <p:grpSpPr>
          <a:xfrm>
            <a:off x="388817" y="182693"/>
            <a:ext cx="17544871" cy="9875707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942001" y="3292930"/>
            <a:ext cx="16679250" cy="6422570"/>
            <a:chOff x="942001" y="3350080"/>
            <a:chExt cx="16679250" cy="64225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0101" y="4056052"/>
              <a:ext cx="16641150" cy="571659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2001" y="3350080"/>
              <a:ext cx="1432085" cy="701255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1788750" y="659592"/>
            <a:ext cx="15832501" cy="2586632"/>
            <a:chOff x="5206452" y="679234"/>
            <a:chExt cx="12646013" cy="302029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3D2205B-DF47-489F-9E5C-3F66450E16C2}"/>
                </a:ext>
              </a:extLst>
            </p:cNvPr>
            <p:cNvGrpSpPr/>
            <p:nvPr/>
          </p:nvGrpSpPr>
          <p:grpSpPr>
            <a:xfrm>
              <a:off x="5206452" y="679234"/>
              <a:ext cx="12646013" cy="3020290"/>
              <a:chOff x="487611" y="132261"/>
              <a:chExt cx="5267072" cy="1005338"/>
            </a:xfrm>
          </p:grpSpPr>
          <p:sp>
            <p:nvSpPr>
              <p:cNvPr id="46" name="Shape 97894">
                <a:extLst>
                  <a:ext uri="{FF2B5EF4-FFF2-40B4-BE49-F238E27FC236}">
                    <a16:creationId xmlns:a16="http://schemas.microsoft.com/office/drawing/2014/main" id="{19561705-F54C-490B-9007-A1E43BCA0AB6}"/>
                  </a:ext>
                </a:extLst>
              </p:cNvPr>
              <p:cNvSpPr/>
              <p:nvPr/>
            </p:nvSpPr>
            <p:spPr>
              <a:xfrm>
                <a:off x="605093" y="207959"/>
                <a:ext cx="5149590" cy="929640"/>
              </a:xfrm>
              <a:custGeom>
                <a:avLst/>
                <a:gdLst/>
                <a:ahLst/>
                <a:cxnLst/>
                <a:rect l="0" t="0" r="0" b="0"/>
                <a:pathLst>
                  <a:path w="5149590" h="929640">
                    <a:moveTo>
                      <a:pt x="0" y="0"/>
                    </a:moveTo>
                    <a:lnTo>
                      <a:pt x="5149590" y="0"/>
                    </a:lnTo>
                    <a:lnTo>
                      <a:pt x="5149590" y="929640"/>
                    </a:lnTo>
                    <a:lnTo>
                      <a:pt x="0" y="929640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0000">
                  <a:alpha val="18823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Shape 1030">
                <a:extLst>
                  <a:ext uri="{FF2B5EF4-FFF2-40B4-BE49-F238E27FC236}">
                    <a16:creationId xmlns:a16="http://schemas.microsoft.com/office/drawing/2014/main" id="{9AB56C89-703E-463E-B592-8E44E30FB830}"/>
                  </a:ext>
                </a:extLst>
              </p:cNvPr>
              <p:cNvSpPr/>
              <p:nvPr/>
            </p:nvSpPr>
            <p:spPr>
              <a:xfrm>
                <a:off x="487611" y="154841"/>
                <a:ext cx="5122596" cy="902995"/>
              </a:xfrm>
              <a:custGeom>
                <a:avLst/>
                <a:gdLst/>
                <a:ahLst/>
                <a:cxnLst/>
                <a:rect l="0" t="0" r="0" b="0"/>
                <a:pathLst>
                  <a:path w="5122596" h="902995">
                    <a:moveTo>
                      <a:pt x="108001" y="0"/>
                    </a:moveTo>
                    <a:lnTo>
                      <a:pt x="5014595" y="0"/>
                    </a:lnTo>
                    <a:cubicBezTo>
                      <a:pt x="5122596" y="0"/>
                      <a:pt x="5122596" y="108001"/>
                      <a:pt x="5122596" y="108001"/>
                    </a:cubicBezTo>
                    <a:lnTo>
                      <a:pt x="5122596" y="794995"/>
                    </a:lnTo>
                    <a:cubicBezTo>
                      <a:pt x="5122596" y="902995"/>
                      <a:pt x="5014595" y="902995"/>
                      <a:pt x="5014595" y="902995"/>
                    </a:cubicBezTo>
                    <a:lnTo>
                      <a:pt x="108001" y="902995"/>
                    </a:lnTo>
                    <a:cubicBezTo>
                      <a:pt x="0" y="902995"/>
                      <a:pt x="0" y="794995"/>
                      <a:pt x="0" y="794995"/>
                    </a:cubicBezTo>
                    <a:lnTo>
                      <a:pt x="0" y="108001"/>
                    </a:lnTo>
                    <a:cubicBezTo>
                      <a:pt x="0" y="0"/>
                      <a:pt x="108001" y="0"/>
                      <a:pt x="10800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1F3F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Shape 1031">
                <a:extLst>
                  <a:ext uri="{FF2B5EF4-FFF2-40B4-BE49-F238E27FC236}">
                    <a16:creationId xmlns:a16="http://schemas.microsoft.com/office/drawing/2014/main" id="{DFEFB9E0-5177-49C4-B28E-3BD74731FF45}"/>
                  </a:ext>
                </a:extLst>
              </p:cNvPr>
              <p:cNvSpPr/>
              <p:nvPr/>
            </p:nvSpPr>
            <p:spPr>
              <a:xfrm>
                <a:off x="532224" y="146231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50254" y="0"/>
                    </a:moveTo>
                    <a:cubicBezTo>
                      <a:pt x="28778" y="10986"/>
                      <a:pt x="7493" y="30607"/>
                      <a:pt x="0" y="65672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Shape 1032">
                <a:extLst>
                  <a:ext uri="{FF2B5EF4-FFF2-40B4-BE49-F238E27FC236}">
                    <a16:creationId xmlns:a16="http://schemas.microsoft.com/office/drawing/2014/main" id="{EA3C29A1-5969-461A-AFE7-2FAD1A571EFE}"/>
                  </a:ext>
                </a:extLst>
              </p:cNvPr>
              <p:cNvSpPr/>
              <p:nvPr/>
            </p:nvSpPr>
            <p:spPr>
              <a:xfrm>
                <a:off x="529399" y="289334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0"/>
                    </a:moveTo>
                    <a:lnTo>
                      <a:pt x="0" y="613385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Shape 1033">
                <a:extLst>
                  <a:ext uri="{FF2B5EF4-FFF2-40B4-BE49-F238E27FC236}">
                    <a16:creationId xmlns:a16="http://schemas.microsoft.com/office/drawing/2014/main" id="{87434E5E-DC7D-4BE4-A050-A671825CFD0A}"/>
                  </a:ext>
                </a:extLst>
              </p:cNvPr>
              <p:cNvSpPr/>
              <p:nvPr/>
            </p:nvSpPr>
            <p:spPr>
              <a:xfrm>
                <a:off x="543366" y="982179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0" y="0"/>
                    </a:moveTo>
                    <a:cubicBezTo>
                      <a:pt x="10985" y="21476"/>
                      <a:pt x="30607" y="42761"/>
                      <a:pt x="65672" y="50254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Shape 1034">
                <a:extLst>
                  <a:ext uri="{FF2B5EF4-FFF2-40B4-BE49-F238E27FC236}">
                    <a16:creationId xmlns:a16="http://schemas.microsoft.com/office/drawing/2014/main" id="{9727773C-4EFF-4AA9-8BC4-47AE0A86448C}"/>
                  </a:ext>
                </a:extLst>
              </p:cNvPr>
              <p:cNvSpPr/>
              <p:nvPr/>
            </p:nvSpPr>
            <p:spPr>
              <a:xfrm>
                <a:off x="687983" y="1035255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0" y="0"/>
                    </a:moveTo>
                    <a:lnTo>
                      <a:pt x="4830725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Shape 1035">
                <a:extLst>
                  <a:ext uri="{FF2B5EF4-FFF2-40B4-BE49-F238E27FC236}">
                    <a16:creationId xmlns:a16="http://schemas.microsoft.com/office/drawing/2014/main" id="{9DC4C06C-38D7-4CC6-8CD4-CDBCE18126E2}"/>
                  </a:ext>
                </a:extLst>
              </p:cNvPr>
              <p:cNvSpPr/>
              <p:nvPr/>
            </p:nvSpPr>
            <p:spPr>
              <a:xfrm>
                <a:off x="5598922" y="955619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0" y="65672"/>
                    </a:moveTo>
                    <a:cubicBezTo>
                      <a:pt x="21476" y="54686"/>
                      <a:pt x="42761" y="35065"/>
                      <a:pt x="50254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Shape 1036">
                <a:extLst>
                  <a:ext uri="{FF2B5EF4-FFF2-40B4-BE49-F238E27FC236}">
                    <a16:creationId xmlns:a16="http://schemas.microsoft.com/office/drawing/2014/main" id="{05711E8C-E6F0-4A3E-BEB6-38D51AFE930D}"/>
                  </a:ext>
                </a:extLst>
              </p:cNvPr>
              <p:cNvSpPr/>
              <p:nvPr/>
            </p:nvSpPr>
            <p:spPr>
              <a:xfrm>
                <a:off x="5652001" y="264800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613385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Shape 1037">
                <a:extLst>
                  <a:ext uri="{FF2B5EF4-FFF2-40B4-BE49-F238E27FC236}">
                    <a16:creationId xmlns:a16="http://schemas.microsoft.com/office/drawing/2014/main" id="{342ADF37-398A-46CF-8163-22BE52B7C618}"/>
                  </a:ext>
                </a:extLst>
              </p:cNvPr>
              <p:cNvSpPr/>
              <p:nvPr/>
            </p:nvSpPr>
            <p:spPr>
              <a:xfrm>
                <a:off x="5572363" y="135088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65672" y="50254"/>
                    </a:moveTo>
                    <a:cubicBezTo>
                      <a:pt x="54686" y="28778"/>
                      <a:pt x="35065" y="7493"/>
                      <a:pt x="0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Shape 1038">
                <a:extLst>
                  <a:ext uri="{FF2B5EF4-FFF2-40B4-BE49-F238E27FC236}">
                    <a16:creationId xmlns:a16="http://schemas.microsoft.com/office/drawing/2014/main" id="{BE2F6D81-ECB0-435A-989E-4D24EB74D56C}"/>
                  </a:ext>
                </a:extLst>
              </p:cNvPr>
              <p:cNvSpPr/>
              <p:nvPr/>
            </p:nvSpPr>
            <p:spPr>
              <a:xfrm>
                <a:off x="662692" y="132262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4830725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Shape 1039">
                <a:extLst>
                  <a:ext uri="{FF2B5EF4-FFF2-40B4-BE49-F238E27FC236}">
                    <a16:creationId xmlns:a16="http://schemas.microsoft.com/office/drawing/2014/main" id="{0D20DA72-8739-4B8A-8321-634D05824FCE}"/>
                  </a:ext>
                </a:extLst>
              </p:cNvPr>
              <p:cNvSpPr/>
              <p:nvPr/>
            </p:nvSpPr>
            <p:spPr>
              <a:xfrm>
                <a:off x="529399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Shape 1040">
                <a:extLst>
                  <a:ext uri="{FF2B5EF4-FFF2-40B4-BE49-F238E27FC236}">
                    <a16:creationId xmlns:a16="http://schemas.microsoft.com/office/drawing/2014/main" id="{3C4888D7-4345-4127-9BC5-CCD03AC0E21C}"/>
                  </a:ext>
                </a:extLst>
              </p:cNvPr>
              <p:cNvSpPr/>
              <p:nvPr/>
            </p:nvSpPr>
            <p:spPr>
              <a:xfrm>
                <a:off x="529399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Shape 1041">
                <a:extLst>
                  <a:ext uri="{FF2B5EF4-FFF2-40B4-BE49-F238E27FC236}">
                    <a16:creationId xmlns:a16="http://schemas.microsoft.com/office/drawing/2014/main" id="{A531D9B1-002C-429C-A19B-B2A40423F6BE}"/>
                  </a:ext>
                </a:extLst>
              </p:cNvPr>
              <p:cNvSpPr/>
              <p:nvPr/>
            </p:nvSpPr>
            <p:spPr>
              <a:xfrm>
                <a:off x="637400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Shape 1042">
                <a:extLst>
                  <a:ext uri="{FF2B5EF4-FFF2-40B4-BE49-F238E27FC236}">
                    <a16:creationId xmlns:a16="http://schemas.microsoft.com/office/drawing/2014/main" id="{80E7EA96-1872-49EF-85AE-F0274A506964}"/>
                  </a:ext>
                </a:extLst>
              </p:cNvPr>
              <p:cNvSpPr/>
              <p:nvPr/>
            </p:nvSpPr>
            <p:spPr>
              <a:xfrm>
                <a:off x="5543995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Shape 1043">
                <a:extLst>
                  <a:ext uri="{FF2B5EF4-FFF2-40B4-BE49-F238E27FC236}">
                    <a16:creationId xmlns:a16="http://schemas.microsoft.com/office/drawing/2014/main" id="{0B6F142E-505E-4C93-81D0-5084B3DA918A}"/>
                  </a:ext>
                </a:extLst>
              </p:cNvPr>
              <p:cNvSpPr/>
              <p:nvPr/>
            </p:nvSpPr>
            <p:spPr>
              <a:xfrm>
                <a:off x="5651996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Shape 1044">
                <a:extLst>
                  <a:ext uri="{FF2B5EF4-FFF2-40B4-BE49-F238E27FC236}">
                    <a16:creationId xmlns:a16="http://schemas.microsoft.com/office/drawing/2014/main" id="{C9F87F10-AB81-4910-B1A7-EE70DBF00FD7}"/>
                  </a:ext>
                </a:extLst>
              </p:cNvPr>
              <p:cNvSpPr/>
              <p:nvPr/>
            </p:nvSpPr>
            <p:spPr>
              <a:xfrm>
                <a:off x="5651996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Shape 1045">
                <a:extLst>
                  <a:ext uri="{FF2B5EF4-FFF2-40B4-BE49-F238E27FC236}">
                    <a16:creationId xmlns:a16="http://schemas.microsoft.com/office/drawing/2014/main" id="{AAA00641-FAC3-4454-A9AB-169DAF2BCC06}"/>
                  </a:ext>
                </a:extLst>
              </p:cNvPr>
              <p:cNvSpPr/>
              <p:nvPr/>
            </p:nvSpPr>
            <p:spPr>
              <a:xfrm>
                <a:off x="5543995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Shape 1046">
                <a:extLst>
                  <a:ext uri="{FF2B5EF4-FFF2-40B4-BE49-F238E27FC236}">
                    <a16:creationId xmlns:a16="http://schemas.microsoft.com/office/drawing/2014/main" id="{BF3AAC47-2F69-4001-B086-C37DEBCD978D}"/>
                  </a:ext>
                </a:extLst>
              </p:cNvPr>
              <p:cNvSpPr/>
              <p:nvPr/>
            </p:nvSpPr>
            <p:spPr>
              <a:xfrm>
                <a:off x="637400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2B33239-5FD0-4753-ADD3-0CCF1B3617EB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343977" y="980219"/>
              <a:ext cx="1125991" cy="208343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6D9B75C-ADCE-4E6F-9C3B-8D83274D60E7}"/>
                </a:ext>
              </a:extLst>
            </p:cNvPr>
            <p:cNvSpPr txBox="1"/>
            <p:nvPr/>
          </p:nvSpPr>
          <p:spPr>
            <a:xfrm>
              <a:off x="6565607" y="894617"/>
              <a:ext cx="10846068" cy="1896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tin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cho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không cho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</a:t>
              </a:r>
              <a:r>
                <a:rPr lang="vi-VN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tin.</a:t>
              </a:r>
              <a:endPara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tin khi </a:t>
              </a:r>
              <a:r>
                <a:rPr lang="vi-VN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BA0707F5-6F32-405E-8420-8865DAD49545}"/>
              </a:ext>
            </a:extLst>
          </p:cNvPr>
          <p:cNvSpPr/>
          <p:nvPr/>
        </p:nvSpPr>
        <p:spPr>
          <a:xfrm>
            <a:off x="951810" y="8905043"/>
            <a:ext cx="648390" cy="7733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9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56870" y="1235473"/>
            <a:ext cx="9734549" cy="2299362"/>
            <a:chOff x="1071139" y="3712396"/>
            <a:chExt cx="3228740" cy="9773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A59880-F65D-4192-9B98-7AB9124A0FB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71139" y="3728091"/>
              <a:ext cx="1229282" cy="961647"/>
            </a:xfrm>
            <a:prstGeom prst="rect">
              <a:avLst/>
            </a:prstGeom>
          </p:spPr>
        </p:pic>
        <p:sp>
          <p:nvSpPr>
            <p:cNvPr id="6" name="Google Shape;125;p14">
              <a:extLst>
                <a:ext uri="{FF2B5EF4-FFF2-40B4-BE49-F238E27FC236}">
                  <a16:creationId xmlns:a16="http://schemas.microsoft.com/office/drawing/2014/main" id="{1233CF79-DDAD-4A66-8936-8D1E0A04FADB}"/>
                </a:ext>
              </a:extLst>
            </p:cNvPr>
            <p:cNvSpPr txBox="1"/>
            <p:nvPr/>
          </p:nvSpPr>
          <p:spPr>
            <a:xfrm>
              <a:off x="2437600" y="3712396"/>
              <a:ext cx="1862279" cy="716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>
                  <a:solidFill>
                    <a:srgbClr val="FF0000"/>
                  </a:solidFill>
                  <a:latin typeface="Paytone One"/>
                  <a:sym typeface="Paytone One"/>
                </a:rPr>
                <a:t>KHÁM PHÁ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8CAEDFF-55AE-4075-A70A-89D13A7B3AB4}"/>
              </a:ext>
            </a:extLst>
          </p:cNvPr>
          <p:cNvSpPr txBox="1"/>
          <p:nvPr/>
        </p:nvSpPr>
        <p:spPr>
          <a:xfrm>
            <a:off x="5697234" y="4692418"/>
            <a:ext cx="11158100" cy="849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7006"/>
              </a:lnSpc>
            </a:pPr>
            <a:r>
              <a:rPr lang="vi-VN" sz="4000" b="1">
                <a:latin typeface="Paytone One"/>
                <a:sym typeface="Paytone One"/>
              </a:rPr>
              <a:t>Truy cập và bảo mật nội dung thông tin</a:t>
            </a:r>
            <a:endParaRPr lang="en-US" sz="4000" b="1">
              <a:latin typeface="Paytone One"/>
              <a:sym typeface="Paytone One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00407" y="4481272"/>
            <a:ext cx="4403689" cy="1271885"/>
            <a:chOff x="1071807" y="4481272"/>
            <a:chExt cx="4403689" cy="1271885"/>
          </a:xfrm>
        </p:grpSpPr>
        <p:sp>
          <p:nvSpPr>
            <p:cNvPr id="18" name="Shape 652">
              <a:extLst>
                <a:ext uri="{FF2B5EF4-FFF2-40B4-BE49-F238E27FC236}">
                  <a16:creationId xmlns:a16="http://schemas.microsoft.com/office/drawing/2014/main" id="{340D374E-B860-43F9-9F65-69C2830FE154}"/>
                </a:ext>
              </a:extLst>
            </p:cNvPr>
            <p:cNvSpPr/>
            <p:nvPr/>
          </p:nvSpPr>
          <p:spPr>
            <a:xfrm>
              <a:off x="1071807" y="4752503"/>
              <a:ext cx="3700698" cy="874302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15" name="Shape 654">
              <a:extLst>
                <a:ext uri="{FF2B5EF4-FFF2-40B4-BE49-F238E27FC236}">
                  <a16:creationId xmlns:a16="http://schemas.microsoft.com/office/drawing/2014/main" id="{936EA37C-10CB-4460-9A56-5DF405ACDC3B}"/>
                </a:ext>
              </a:extLst>
            </p:cNvPr>
            <p:cNvSpPr/>
            <p:nvPr/>
          </p:nvSpPr>
          <p:spPr>
            <a:xfrm>
              <a:off x="4275907" y="4481272"/>
              <a:ext cx="1199589" cy="1271885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4B58CE-ED94-4583-9EC8-74C5833EFBB3}"/>
                </a:ext>
              </a:extLst>
            </p:cNvPr>
            <p:cNvSpPr txBox="1"/>
            <p:nvPr/>
          </p:nvSpPr>
          <p:spPr>
            <a:xfrm>
              <a:off x="1511241" y="4770594"/>
              <a:ext cx="368940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Động    2 </a:t>
              </a:r>
              <a:endPara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958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88817" y="182693"/>
            <a:ext cx="17544871" cy="9875707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5280314" y="4243851"/>
            <a:ext cx="7351274" cy="2121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tx1"/>
                </a:solidFill>
              </a:rPr>
              <a:t>THẢO LUẬN NHÓM 4</a:t>
            </a:r>
          </a:p>
        </p:txBody>
      </p:sp>
      <p:pic>
        <p:nvPicPr>
          <p:cNvPr id="12" name="Google Shape;33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0542" y="6309035"/>
            <a:ext cx="3779543" cy="349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324568" y="6309035"/>
            <a:ext cx="3846484" cy="35247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1140369" y="463027"/>
            <a:ext cx="16233231" cy="1569660"/>
            <a:chOff x="302169" y="1682227"/>
            <a:chExt cx="17852481" cy="1569660"/>
          </a:xfrm>
        </p:grpSpPr>
        <p:sp>
          <p:nvSpPr>
            <p:cNvPr id="15" name="Rectangle 14"/>
            <p:cNvSpPr/>
            <p:nvPr/>
          </p:nvSpPr>
          <p:spPr>
            <a:xfrm>
              <a:off x="302169" y="1682227"/>
              <a:ext cx="17852481" cy="15696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9600" b="1" cap="none" spc="0">
                  <a:ln w="13462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D3746D-472D-47C1-AA3A-97B50665C387}"/>
                </a:ext>
              </a:extLst>
            </p:cNvPr>
            <p:cNvSpPr txBox="1"/>
            <p:nvPr/>
          </p:nvSpPr>
          <p:spPr>
            <a:xfrm>
              <a:off x="1529205" y="2113114"/>
              <a:ext cx="158010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sử dụng nội dung thông tin</a:t>
              </a:r>
              <a:r>
                <a:rPr lang="en-US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của người khác</a:t>
              </a:r>
              <a:r>
                <a:rPr lang="vi-VN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cần</a:t>
              </a:r>
              <a:r>
                <a:rPr lang="en-US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phải làm gì?  </a:t>
              </a:r>
              <a:endPara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02269" y="2291827"/>
            <a:ext cx="16271331" cy="1569660"/>
            <a:chOff x="302169" y="1682227"/>
            <a:chExt cx="17852481" cy="1569660"/>
          </a:xfrm>
        </p:grpSpPr>
        <p:sp>
          <p:nvSpPr>
            <p:cNvPr id="18" name="Rectangle 17"/>
            <p:cNvSpPr/>
            <p:nvPr/>
          </p:nvSpPr>
          <p:spPr>
            <a:xfrm>
              <a:off x="302169" y="1682227"/>
              <a:ext cx="17852481" cy="15696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9600" b="1" cap="none" spc="0">
                  <a:ln w="13462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D3746D-472D-47C1-AA3A-97B50665C387}"/>
                </a:ext>
              </a:extLst>
            </p:cNvPr>
            <p:cNvSpPr txBox="1"/>
            <p:nvPr/>
          </p:nvSpPr>
          <p:spPr>
            <a:xfrm>
              <a:off x="1529205" y="2113114"/>
              <a:ext cx="158010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quá trình tạo ra sản phẩm tác giả cần phải chú ý điều gì?  </a:t>
              </a:r>
              <a:endPara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8288000" cy="1418951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1351" y="134640"/>
            <a:ext cx="15873049" cy="1134336"/>
            <a:chOff x="490901" y="134640"/>
            <a:chExt cx="15873049" cy="1134336"/>
          </a:xfrm>
        </p:grpSpPr>
        <p:grpSp>
          <p:nvGrpSpPr>
            <p:cNvPr id="6" name="Group 5"/>
            <p:cNvGrpSpPr/>
            <p:nvPr/>
          </p:nvGrpSpPr>
          <p:grpSpPr>
            <a:xfrm>
              <a:off x="490901" y="134640"/>
              <a:ext cx="15873049" cy="1134336"/>
              <a:chOff x="490901" y="58440"/>
              <a:chExt cx="15873049" cy="113433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76342EC-F956-4ABA-BD1C-B98D04503CC5}"/>
                  </a:ext>
                </a:extLst>
              </p:cNvPr>
              <p:cNvGrpSpPr/>
              <p:nvPr/>
            </p:nvGrpSpPr>
            <p:grpSpPr>
              <a:xfrm>
                <a:off x="490901" y="58440"/>
                <a:ext cx="3816361" cy="1134336"/>
                <a:chOff x="10697" y="-138543"/>
                <a:chExt cx="1517624" cy="749959"/>
              </a:xfrm>
            </p:grpSpPr>
            <p:sp>
              <p:nvSpPr>
                <p:cNvPr id="24" name="Shape 652">
                  <a:extLst>
                    <a:ext uri="{FF2B5EF4-FFF2-40B4-BE49-F238E27FC236}">
                      <a16:creationId xmlns:a16="http://schemas.microsoft.com/office/drawing/2014/main" id="{340D374E-B860-43F9-9F65-69C2830FE154}"/>
                    </a:ext>
                  </a:extLst>
                </p:cNvPr>
                <p:cNvSpPr/>
                <p:nvPr/>
              </p:nvSpPr>
              <p:spPr>
                <a:xfrm>
                  <a:off x="10697" y="-86836"/>
                  <a:ext cx="1471629" cy="5780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2959" h="386995">
                      <a:moveTo>
                        <a:pt x="132334" y="0"/>
                      </a:moveTo>
                      <a:lnTo>
                        <a:pt x="1208164" y="0"/>
                      </a:lnTo>
                      <a:lnTo>
                        <a:pt x="1272959" y="260883"/>
                      </a:lnTo>
                      <a:lnTo>
                        <a:pt x="1204557" y="386995"/>
                      </a:lnTo>
                      <a:lnTo>
                        <a:pt x="11163" y="386995"/>
                      </a:lnTo>
                      <a:lnTo>
                        <a:pt x="10084" y="225158"/>
                      </a:lnTo>
                      <a:cubicBezTo>
                        <a:pt x="10084" y="225158"/>
                        <a:pt x="0" y="97727"/>
                        <a:pt x="30239" y="58636"/>
                      </a:cubicBezTo>
                      <a:cubicBezTo>
                        <a:pt x="73127" y="3201"/>
                        <a:pt x="132334" y="0"/>
                        <a:pt x="132334" y="0"/>
                      </a:cubicBezTo>
                      <a:close/>
                    </a:path>
                  </a:pathLst>
                </a:custGeom>
                <a:ln w="0" cap="flat">
                  <a:miter lim="100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ECB478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6" name="Shape 654">
                  <a:extLst>
                    <a:ext uri="{FF2B5EF4-FFF2-40B4-BE49-F238E27FC236}">
                      <a16:creationId xmlns:a16="http://schemas.microsoft.com/office/drawing/2014/main" id="{936EA37C-10CB-4460-9A56-5DF405ACDC3B}"/>
                    </a:ext>
                  </a:extLst>
                </p:cNvPr>
                <p:cNvSpPr/>
                <p:nvPr/>
              </p:nvSpPr>
              <p:spPr>
                <a:xfrm>
                  <a:off x="935371" y="15395"/>
                  <a:ext cx="512902" cy="486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2902" h="486700">
                      <a:moveTo>
                        <a:pt x="239562" y="2699"/>
                      </a:moveTo>
                      <a:cubicBezTo>
                        <a:pt x="257946" y="4318"/>
                        <a:pt x="275927" y="13299"/>
                        <a:pt x="288557" y="30516"/>
                      </a:cubicBezTo>
                      <a:lnTo>
                        <a:pt x="316738" y="68933"/>
                      </a:lnTo>
                      <a:cubicBezTo>
                        <a:pt x="330124" y="87157"/>
                        <a:pt x="351612" y="97635"/>
                        <a:pt x="374206" y="96962"/>
                      </a:cubicBezTo>
                      <a:lnTo>
                        <a:pt x="376098" y="96899"/>
                      </a:lnTo>
                      <a:lnTo>
                        <a:pt x="421818" y="95514"/>
                      </a:lnTo>
                      <a:cubicBezTo>
                        <a:pt x="478739" y="93800"/>
                        <a:pt x="512902" y="158087"/>
                        <a:pt x="479654" y="204328"/>
                      </a:cubicBezTo>
                      <a:lnTo>
                        <a:pt x="451828" y="243000"/>
                      </a:lnTo>
                      <a:cubicBezTo>
                        <a:pt x="438645" y="261351"/>
                        <a:pt x="435318" y="285011"/>
                        <a:pt x="442963" y="306309"/>
                      </a:cubicBezTo>
                      <a:lnTo>
                        <a:pt x="459029" y="351140"/>
                      </a:lnTo>
                      <a:cubicBezTo>
                        <a:pt x="478257" y="404734"/>
                        <a:pt x="427660" y="457122"/>
                        <a:pt x="373444" y="439786"/>
                      </a:cubicBezTo>
                      <a:lnTo>
                        <a:pt x="328054" y="425269"/>
                      </a:lnTo>
                      <a:cubicBezTo>
                        <a:pt x="306527" y="418374"/>
                        <a:pt x="282969" y="422526"/>
                        <a:pt x="265100" y="436370"/>
                      </a:cubicBezTo>
                      <a:lnTo>
                        <a:pt x="227406" y="465541"/>
                      </a:lnTo>
                      <a:cubicBezTo>
                        <a:pt x="200050" y="486700"/>
                        <a:pt x="165164" y="483220"/>
                        <a:pt x="141935" y="464462"/>
                      </a:cubicBezTo>
                      <a:cubicBezTo>
                        <a:pt x="126924" y="452346"/>
                        <a:pt x="116777" y="433855"/>
                        <a:pt x="116662" y="411503"/>
                      </a:cubicBezTo>
                      <a:lnTo>
                        <a:pt x="116434" y="363878"/>
                      </a:lnTo>
                      <a:cubicBezTo>
                        <a:pt x="116332" y="341259"/>
                        <a:pt x="105105" y="320165"/>
                        <a:pt x="86436" y="307427"/>
                      </a:cubicBezTo>
                      <a:lnTo>
                        <a:pt x="47066" y="280604"/>
                      </a:lnTo>
                      <a:cubicBezTo>
                        <a:pt x="0" y="248524"/>
                        <a:pt x="10122" y="176426"/>
                        <a:pt x="64199" y="158583"/>
                      </a:cubicBezTo>
                      <a:lnTo>
                        <a:pt x="109449" y="143647"/>
                      </a:lnTo>
                      <a:cubicBezTo>
                        <a:pt x="130899" y="136561"/>
                        <a:pt x="147511" y="119352"/>
                        <a:pt x="153848" y="97661"/>
                      </a:cubicBezTo>
                      <a:lnTo>
                        <a:pt x="167196" y="51915"/>
                      </a:lnTo>
                      <a:cubicBezTo>
                        <a:pt x="177165" y="17752"/>
                        <a:pt x="208923" y="0"/>
                        <a:pt x="239562" y="2699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CA702D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7" name="Shape 655">
                  <a:extLst>
                    <a:ext uri="{FF2B5EF4-FFF2-40B4-BE49-F238E27FC236}">
                      <a16:creationId xmlns:a16="http://schemas.microsoft.com/office/drawing/2014/main" id="{A902FA0C-A000-40C8-B08C-73E920D195DD}"/>
                    </a:ext>
                  </a:extLst>
                </p:cNvPr>
                <p:cNvSpPr/>
                <p:nvPr/>
              </p:nvSpPr>
              <p:spPr>
                <a:xfrm>
                  <a:off x="935371" y="-138543"/>
                  <a:ext cx="592950" cy="7499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2902" h="502095">
                      <a:moveTo>
                        <a:pt x="479654" y="219723"/>
                      </a:moveTo>
                      <a:lnTo>
                        <a:pt x="451828" y="258394"/>
                      </a:lnTo>
                      <a:cubicBezTo>
                        <a:pt x="438645" y="276746"/>
                        <a:pt x="435318" y="300406"/>
                        <a:pt x="442963" y="321704"/>
                      </a:cubicBezTo>
                      <a:lnTo>
                        <a:pt x="459029" y="366535"/>
                      </a:lnTo>
                      <a:cubicBezTo>
                        <a:pt x="478257" y="420129"/>
                        <a:pt x="427660" y="472517"/>
                        <a:pt x="373444" y="455180"/>
                      </a:cubicBezTo>
                      <a:lnTo>
                        <a:pt x="328054" y="440664"/>
                      </a:lnTo>
                      <a:cubicBezTo>
                        <a:pt x="306527" y="433769"/>
                        <a:pt x="282969" y="437921"/>
                        <a:pt x="265100" y="451764"/>
                      </a:cubicBezTo>
                      <a:lnTo>
                        <a:pt x="227406" y="480936"/>
                      </a:lnTo>
                      <a:cubicBezTo>
                        <a:pt x="200050" y="502095"/>
                        <a:pt x="165164" y="498615"/>
                        <a:pt x="141935" y="479856"/>
                      </a:cubicBezTo>
                      <a:cubicBezTo>
                        <a:pt x="126924" y="467741"/>
                        <a:pt x="116777" y="449250"/>
                        <a:pt x="116662" y="426898"/>
                      </a:cubicBezTo>
                      <a:lnTo>
                        <a:pt x="116434" y="379273"/>
                      </a:lnTo>
                      <a:cubicBezTo>
                        <a:pt x="116332" y="356654"/>
                        <a:pt x="105105" y="335559"/>
                        <a:pt x="86436" y="322821"/>
                      </a:cubicBezTo>
                      <a:lnTo>
                        <a:pt x="47066" y="295999"/>
                      </a:lnTo>
                      <a:cubicBezTo>
                        <a:pt x="0" y="263919"/>
                        <a:pt x="10122" y="191821"/>
                        <a:pt x="64199" y="173977"/>
                      </a:cubicBezTo>
                      <a:lnTo>
                        <a:pt x="109449" y="159042"/>
                      </a:lnTo>
                      <a:cubicBezTo>
                        <a:pt x="130899" y="151955"/>
                        <a:pt x="147511" y="134747"/>
                        <a:pt x="153848" y="113056"/>
                      </a:cubicBezTo>
                      <a:lnTo>
                        <a:pt x="167196" y="67310"/>
                      </a:lnTo>
                      <a:cubicBezTo>
                        <a:pt x="183147" y="12649"/>
                        <a:pt x="254876" y="0"/>
                        <a:pt x="288557" y="45910"/>
                      </a:cubicBezTo>
                      <a:lnTo>
                        <a:pt x="316738" y="84328"/>
                      </a:lnTo>
                      <a:cubicBezTo>
                        <a:pt x="330124" y="102552"/>
                        <a:pt x="351612" y="113030"/>
                        <a:pt x="374206" y="112357"/>
                      </a:cubicBezTo>
                      <a:lnTo>
                        <a:pt x="376098" y="112294"/>
                      </a:lnTo>
                      <a:lnTo>
                        <a:pt x="421818" y="110909"/>
                      </a:lnTo>
                      <a:cubicBezTo>
                        <a:pt x="478739" y="109195"/>
                        <a:pt x="512902" y="173482"/>
                        <a:pt x="479654" y="219723"/>
                      </a:cubicBezTo>
                      <a:close/>
                    </a:path>
                  </a:pathLst>
                </a:custGeom>
                <a:ln w="15850" cap="flat">
                  <a:miter lim="127000"/>
                </a:ln>
              </p:spPr>
              <p:style>
                <a:lnRef idx="1">
                  <a:srgbClr val="FFFFFF"/>
                </a:lnRef>
                <a:fillRef idx="0">
                  <a:srgbClr val="000000">
                    <a:alpha val="0"/>
                  </a:srgbClr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8" name="Shape 657">
                  <a:extLst>
                    <a:ext uri="{FF2B5EF4-FFF2-40B4-BE49-F238E27FC236}">
                      <a16:creationId xmlns:a16="http://schemas.microsoft.com/office/drawing/2014/main" id="{37108055-2D29-4ED5-B939-FC80B27BB70F}"/>
                    </a:ext>
                  </a:extLst>
                </p:cNvPr>
                <p:cNvSpPr/>
                <p:nvPr/>
              </p:nvSpPr>
              <p:spPr>
                <a:xfrm>
                  <a:off x="1077307" y="109195"/>
                  <a:ext cx="370967" cy="3929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0967" h="392900">
                      <a:moveTo>
                        <a:pt x="279883" y="1715"/>
                      </a:moveTo>
                      <a:cubicBezTo>
                        <a:pt x="336804" y="0"/>
                        <a:pt x="370967" y="64288"/>
                        <a:pt x="337718" y="110528"/>
                      </a:cubicBezTo>
                      <a:lnTo>
                        <a:pt x="309893" y="149200"/>
                      </a:lnTo>
                      <a:cubicBezTo>
                        <a:pt x="296710" y="167551"/>
                        <a:pt x="293383" y="191211"/>
                        <a:pt x="301028" y="212509"/>
                      </a:cubicBezTo>
                      <a:lnTo>
                        <a:pt x="317094" y="257340"/>
                      </a:lnTo>
                      <a:cubicBezTo>
                        <a:pt x="336321" y="310935"/>
                        <a:pt x="285725" y="363322"/>
                        <a:pt x="231508" y="345986"/>
                      </a:cubicBezTo>
                      <a:lnTo>
                        <a:pt x="186118" y="331470"/>
                      </a:lnTo>
                      <a:cubicBezTo>
                        <a:pt x="164592" y="324574"/>
                        <a:pt x="141033" y="328726"/>
                        <a:pt x="123165" y="342570"/>
                      </a:cubicBezTo>
                      <a:lnTo>
                        <a:pt x="85471" y="371742"/>
                      </a:lnTo>
                      <a:cubicBezTo>
                        <a:pt x="58115" y="392900"/>
                        <a:pt x="23228" y="389420"/>
                        <a:pt x="0" y="370662"/>
                      </a:cubicBezTo>
                      <a:cubicBezTo>
                        <a:pt x="63230" y="341314"/>
                        <a:pt x="200572" y="258526"/>
                        <a:pt x="229121" y="83748"/>
                      </a:cubicBezTo>
                      <a:lnTo>
                        <a:pt x="234162" y="3102"/>
                      </a:lnTo>
                      <a:lnTo>
                        <a:pt x="234184" y="3098"/>
                      </a:lnTo>
                      <a:lnTo>
                        <a:pt x="279883" y="1715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B5DBAD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8CAEDFF-55AE-4075-A70A-89D13A7B3AB4}"/>
                  </a:ext>
                </a:extLst>
              </p:cNvPr>
              <p:cNvSpPr txBox="1"/>
              <p:nvPr/>
            </p:nvSpPr>
            <p:spPr>
              <a:xfrm>
                <a:off x="4366845" y="83260"/>
                <a:ext cx="11997105" cy="935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37006"/>
                  </a:lnSpc>
                </a:pPr>
                <a:r>
                  <a:rPr lang="vi-VN" sz="4000" b="1">
                    <a:latin typeface="Paytone One"/>
                    <a:sym typeface="Paytone One"/>
                  </a:rPr>
                  <a:t>Truy cập và bảo mật nội dung thông tin</a:t>
                </a:r>
                <a:endParaRPr lang="vi-VN" sz="4000" dirty="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4B58CE-ED94-4583-9EC8-74C5833EFBB3}"/>
                </a:ext>
              </a:extLst>
            </p:cNvPr>
            <p:cNvSpPr txBox="1"/>
            <p:nvPr/>
          </p:nvSpPr>
          <p:spPr>
            <a:xfrm>
              <a:off x="543458" y="329374"/>
              <a:ext cx="342989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Động   2 </a:t>
              </a:r>
              <a:endPara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4069" y="1682227"/>
            <a:ext cx="17852481" cy="1569660"/>
            <a:chOff x="302169" y="1682227"/>
            <a:chExt cx="17852481" cy="1569660"/>
          </a:xfrm>
        </p:grpSpPr>
        <p:sp>
          <p:nvSpPr>
            <p:cNvPr id="32" name="Rectangle 31"/>
            <p:cNvSpPr/>
            <p:nvPr/>
          </p:nvSpPr>
          <p:spPr>
            <a:xfrm>
              <a:off x="302169" y="1682227"/>
              <a:ext cx="17852481" cy="15696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9600" b="1" cap="none" spc="0">
                  <a:ln w="13462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BD3746D-472D-47C1-AA3A-97B50665C387}"/>
                </a:ext>
              </a:extLst>
            </p:cNvPr>
            <p:cNvSpPr txBox="1"/>
            <p:nvPr/>
          </p:nvSpPr>
          <p:spPr>
            <a:xfrm>
              <a:off x="1529205" y="2113114"/>
              <a:ext cx="158010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sử dụng nội dung thông tin</a:t>
              </a:r>
              <a:r>
                <a:rPr lang="en-US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của người khác</a:t>
              </a:r>
              <a:r>
                <a:rPr lang="vi-VN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cần</a:t>
              </a:r>
              <a:r>
                <a:rPr lang="en-US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phải làm gì?  </a:t>
              </a:r>
              <a:endPara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09" y="3515162"/>
            <a:ext cx="17782641" cy="66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8288000" cy="1418951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1351" y="134640"/>
            <a:ext cx="15873049" cy="1134336"/>
            <a:chOff x="490901" y="134640"/>
            <a:chExt cx="15873049" cy="1134336"/>
          </a:xfrm>
        </p:grpSpPr>
        <p:grpSp>
          <p:nvGrpSpPr>
            <p:cNvPr id="6" name="Group 5"/>
            <p:cNvGrpSpPr/>
            <p:nvPr/>
          </p:nvGrpSpPr>
          <p:grpSpPr>
            <a:xfrm>
              <a:off x="490901" y="134640"/>
              <a:ext cx="15873049" cy="1134336"/>
              <a:chOff x="490901" y="58440"/>
              <a:chExt cx="15873049" cy="113433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76342EC-F956-4ABA-BD1C-B98D04503CC5}"/>
                  </a:ext>
                </a:extLst>
              </p:cNvPr>
              <p:cNvGrpSpPr/>
              <p:nvPr/>
            </p:nvGrpSpPr>
            <p:grpSpPr>
              <a:xfrm>
                <a:off x="490901" y="58440"/>
                <a:ext cx="3816361" cy="1134336"/>
                <a:chOff x="10697" y="-138543"/>
                <a:chExt cx="1517624" cy="749959"/>
              </a:xfrm>
            </p:grpSpPr>
            <p:sp>
              <p:nvSpPr>
                <p:cNvPr id="24" name="Shape 652">
                  <a:extLst>
                    <a:ext uri="{FF2B5EF4-FFF2-40B4-BE49-F238E27FC236}">
                      <a16:creationId xmlns:a16="http://schemas.microsoft.com/office/drawing/2014/main" id="{340D374E-B860-43F9-9F65-69C2830FE154}"/>
                    </a:ext>
                  </a:extLst>
                </p:cNvPr>
                <p:cNvSpPr/>
                <p:nvPr/>
              </p:nvSpPr>
              <p:spPr>
                <a:xfrm>
                  <a:off x="10697" y="-86836"/>
                  <a:ext cx="1471629" cy="5780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2959" h="386995">
                      <a:moveTo>
                        <a:pt x="132334" y="0"/>
                      </a:moveTo>
                      <a:lnTo>
                        <a:pt x="1208164" y="0"/>
                      </a:lnTo>
                      <a:lnTo>
                        <a:pt x="1272959" y="260883"/>
                      </a:lnTo>
                      <a:lnTo>
                        <a:pt x="1204557" y="386995"/>
                      </a:lnTo>
                      <a:lnTo>
                        <a:pt x="11163" y="386995"/>
                      </a:lnTo>
                      <a:lnTo>
                        <a:pt x="10084" y="225158"/>
                      </a:lnTo>
                      <a:cubicBezTo>
                        <a:pt x="10084" y="225158"/>
                        <a:pt x="0" y="97727"/>
                        <a:pt x="30239" y="58636"/>
                      </a:cubicBezTo>
                      <a:cubicBezTo>
                        <a:pt x="73127" y="3201"/>
                        <a:pt x="132334" y="0"/>
                        <a:pt x="132334" y="0"/>
                      </a:cubicBezTo>
                      <a:close/>
                    </a:path>
                  </a:pathLst>
                </a:custGeom>
                <a:ln w="0" cap="flat">
                  <a:miter lim="100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ECB478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6" name="Shape 654">
                  <a:extLst>
                    <a:ext uri="{FF2B5EF4-FFF2-40B4-BE49-F238E27FC236}">
                      <a16:creationId xmlns:a16="http://schemas.microsoft.com/office/drawing/2014/main" id="{936EA37C-10CB-4460-9A56-5DF405ACDC3B}"/>
                    </a:ext>
                  </a:extLst>
                </p:cNvPr>
                <p:cNvSpPr/>
                <p:nvPr/>
              </p:nvSpPr>
              <p:spPr>
                <a:xfrm>
                  <a:off x="935371" y="15395"/>
                  <a:ext cx="512902" cy="486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2902" h="486700">
                      <a:moveTo>
                        <a:pt x="239562" y="2699"/>
                      </a:moveTo>
                      <a:cubicBezTo>
                        <a:pt x="257946" y="4318"/>
                        <a:pt x="275927" y="13299"/>
                        <a:pt x="288557" y="30516"/>
                      </a:cubicBezTo>
                      <a:lnTo>
                        <a:pt x="316738" y="68933"/>
                      </a:lnTo>
                      <a:cubicBezTo>
                        <a:pt x="330124" y="87157"/>
                        <a:pt x="351612" y="97635"/>
                        <a:pt x="374206" y="96962"/>
                      </a:cubicBezTo>
                      <a:lnTo>
                        <a:pt x="376098" y="96899"/>
                      </a:lnTo>
                      <a:lnTo>
                        <a:pt x="421818" y="95514"/>
                      </a:lnTo>
                      <a:cubicBezTo>
                        <a:pt x="478739" y="93800"/>
                        <a:pt x="512902" y="158087"/>
                        <a:pt x="479654" y="204328"/>
                      </a:cubicBezTo>
                      <a:lnTo>
                        <a:pt x="451828" y="243000"/>
                      </a:lnTo>
                      <a:cubicBezTo>
                        <a:pt x="438645" y="261351"/>
                        <a:pt x="435318" y="285011"/>
                        <a:pt x="442963" y="306309"/>
                      </a:cubicBezTo>
                      <a:lnTo>
                        <a:pt x="459029" y="351140"/>
                      </a:lnTo>
                      <a:cubicBezTo>
                        <a:pt x="478257" y="404734"/>
                        <a:pt x="427660" y="457122"/>
                        <a:pt x="373444" y="439786"/>
                      </a:cubicBezTo>
                      <a:lnTo>
                        <a:pt x="328054" y="425269"/>
                      </a:lnTo>
                      <a:cubicBezTo>
                        <a:pt x="306527" y="418374"/>
                        <a:pt x="282969" y="422526"/>
                        <a:pt x="265100" y="436370"/>
                      </a:cubicBezTo>
                      <a:lnTo>
                        <a:pt x="227406" y="465541"/>
                      </a:lnTo>
                      <a:cubicBezTo>
                        <a:pt x="200050" y="486700"/>
                        <a:pt x="165164" y="483220"/>
                        <a:pt x="141935" y="464462"/>
                      </a:cubicBezTo>
                      <a:cubicBezTo>
                        <a:pt x="126924" y="452346"/>
                        <a:pt x="116777" y="433855"/>
                        <a:pt x="116662" y="411503"/>
                      </a:cubicBezTo>
                      <a:lnTo>
                        <a:pt x="116434" y="363878"/>
                      </a:lnTo>
                      <a:cubicBezTo>
                        <a:pt x="116332" y="341259"/>
                        <a:pt x="105105" y="320165"/>
                        <a:pt x="86436" y="307427"/>
                      </a:cubicBezTo>
                      <a:lnTo>
                        <a:pt x="47066" y="280604"/>
                      </a:lnTo>
                      <a:cubicBezTo>
                        <a:pt x="0" y="248524"/>
                        <a:pt x="10122" y="176426"/>
                        <a:pt x="64199" y="158583"/>
                      </a:cubicBezTo>
                      <a:lnTo>
                        <a:pt x="109449" y="143647"/>
                      </a:lnTo>
                      <a:cubicBezTo>
                        <a:pt x="130899" y="136561"/>
                        <a:pt x="147511" y="119352"/>
                        <a:pt x="153848" y="97661"/>
                      </a:cubicBezTo>
                      <a:lnTo>
                        <a:pt x="167196" y="51915"/>
                      </a:lnTo>
                      <a:cubicBezTo>
                        <a:pt x="177165" y="17752"/>
                        <a:pt x="208923" y="0"/>
                        <a:pt x="239562" y="2699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CA702D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7" name="Shape 655">
                  <a:extLst>
                    <a:ext uri="{FF2B5EF4-FFF2-40B4-BE49-F238E27FC236}">
                      <a16:creationId xmlns:a16="http://schemas.microsoft.com/office/drawing/2014/main" id="{A902FA0C-A000-40C8-B08C-73E920D195DD}"/>
                    </a:ext>
                  </a:extLst>
                </p:cNvPr>
                <p:cNvSpPr/>
                <p:nvPr/>
              </p:nvSpPr>
              <p:spPr>
                <a:xfrm>
                  <a:off x="935371" y="-138543"/>
                  <a:ext cx="592950" cy="7499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2902" h="502095">
                      <a:moveTo>
                        <a:pt x="479654" y="219723"/>
                      </a:moveTo>
                      <a:lnTo>
                        <a:pt x="451828" y="258394"/>
                      </a:lnTo>
                      <a:cubicBezTo>
                        <a:pt x="438645" y="276746"/>
                        <a:pt x="435318" y="300406"/>
                        <a:pt x="442963" y="321704"/>
                      </a:cubicBezTo>
                      <a:lnTo>
                        <a:pt x="459029" y="366535"/>
                      </a:lnTo>
                      <a:cubicBezTo>
                        <a:pt x="478257" y="420129"/>
                        <a:pt x="427660" y="472517"/>
                        <a:pt x="373444" y="455180"/>
                      </a:cubicBezTo>
                      <a:lnTo>
                        <a:pt x="328054" y="440664"/>
                      </a:lnTo>
                      <a:cubicBezTo>
                        <a:pt x="306527" y="433769"/>
                        <a:pt x="282969" y="437921"/>
                        <a:pt x="265100" y="451764"/>
                      </a:cubicBezTo>
                      <a:lnTo>
                        <a:pt x="227406" y="480936"/>
                      </a:lnTo>
                      <a:cubicBezTo>
                        <a:pt x="200050" y="502095"/>
                        <a:pt x="165164" y="498615"/>
                        <a:pt x="141935" y="479856"/>
                      </a:cubicBezTo>
                      <a:cubicBezTo>
                        <a:pt x="126924" y="467741"/>
                        <a:pt x="116777" y="449250"/>
                        <a:pt x="116662" y="426898"/>
                      </a:cubicBezTo>
                      <a:lnTo>
                        <a:pt x="116434" y="379273"/>
                      </a:lnTo>
                      <a:cubicBezTo>
                        <a:pt x="116332" y="356654"/>
                        <a:pt x="105105" y="335559"/>
                        <a:pt x="86436" y="322821"/>
                      </a:cubicBezTo>
                      <a:lnTo>
                        <a:pt x="47066" y="295999"/>
                      </a:lnTo>
                      <a:cubicBezTo>
                        <a:pt x="0" y="263919"/>
                        <a:pt x="10122" y="191821"/>
                        <a:pt x="64199" y="173977"/>
                      </a:cubicBezTo>
                      <a:lnTo>
                        <a:pt x="109449" y="159042"/>
                      </a:lnTo>
                      <a:cubicBezTo>
                        <a:pt x="130899" y="151955"/>
                        <a:pt x="147511" y="134747"/>
                        <a:pt x="153848" y="113056"/>
                      </a:cubicBezTo>
                      <a:lnTo>
                        <a:pt x="167196" y="67310"/>
                      </a:lnTo>
                      <a:cubicBezTo>
                        <a:pt x="183147" y="12649"/>
                        <a:pt x="254876" y="0"/>
                        <a:pt x="288557" y="45910"/>
                      </a:cubicBezTo>
                      <a:lnTo>
                        <a:pt x="316738" y="84328"/>
                      </a:lnTo>
                      <a:cubicBezTo>
                        <a:pt x="330124" y="102552"/>
                        <a:pt x="351612" y="113030"/>
                        <a:pt x="374206" y="112357"/>
                      </a:cubicBezTo>
                      <a:lnTo>
                        <a:pt x="376098" y="112294"/>
                      </a:lnTo>
                      <a:lnTo>
                        <a:pt x="421818" y="110909"/>
                      </a:lnTo>
                      <a:cubicBezTo>
                        <a:pt x="478739" y="109195"/>
                        <a:pt x="512902" y="173482"/>
                        <a:pt x="479654" y="219723"/>
                      </a:cubicBezTo>
                      <a:close/>
                    </a:path>
                  </a:pathLst>
                </a:custGeom>
                <a:ln w="15850" cap="flat">
                  <a:miter lim="127000"/>
                </a:ln>
              </p:spPr>
              <p:style>
                <a:lnRef idx="1">
                  <a:srgbClr val="FFFFFF"/>
                </a:lnRef>
                <a:fillRef idx="0">
                  <a:srgbClr val="000000">
                    <a:alpha val="0"/>
                  </a:srgbClr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28" name="Shape 657">
                  <a:extLst>
                    <a:ext uri="{FF2B5EF4-FFF2-40B4-BE49-F238E27FC236}">
                      <a16:creationId xmlns:a16="http://schemas.microsoft.com/office/drawing/2014/main" id="{37108055-2D29-4ED5-B939-FC80B27BB70F}"/>
                    </a:ext>
                  </a:extLst>
                </p:cNvPr>
                <p:cNvSpPr/>
                <p:nvPr/>
              </p:nvSpPr>
              <p:spPr>
                <a:xfrm>
                  <a:off x="1077307" y="109195"/>
                  <a:ext cx="370967" cy="3929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0967" h="392900">
                      <a:moveTo>
                        <a:pt x="279883" y="1715"/>
                      </a:moveTo>
                      <a:cubicBezTo>
                        <a:pt x="336804" y="0"/>
                        <a:pt x="370967" y="64288"/>
                        <a:pt x="337718" y="110528"/>
                      </a:cubicBezTo>
                      <a:lnTo>
                        <a:pt x="309893" y="149200"/>
                      </a:lnTo>
                      <a:cubicBezTo>
                        <a:pt x="296710" y="167551"/>
                        <a:pt x="293383" y="191211"/>
                        <a:pt x="301028" y="212509"/>
                      </a:cubicBezTo>
                      <a:lnTo>
                        <a:pt x="317094" y="257340"/>
                      </a:lnTo>
                      <a:cubicBezTo>
                        <a:pt x="336321" y="310935"/>
                        <a:pt x="285725" y="363322"/>
                        <a:pt x="231508" y="345986"/>
                      </a:cubicBezTo>
                      <a:lnTo>
                        <a:pt x="186118" y="331470"/>
                      </a:lnTo>
                      <a:cubicBezTo>
                        <a:pt x="164592" y="324574"/>
                        <a:pt x="141033" y="328726"/>
                        <a:pt x="123165" y="342570"/>
                      </a:cubicBezTo>
                      <a:lnTo>
                        <a:pt x="85471" y="371742"/>
                      </a:lnTo>
                      <a:cubicBezTo>
                        <a:pt x="58115" y="392900"/>
                        <a:pt x="23228" y="389420"/>
                        <a:pt x="0" y="370662"/>
                      </a:cubicBezTo>
                      <a:cubicBezTo>
                        <a:pt x="63230" y="341314"/>
                        <a:pt x="200572" y="258526"/>
                        <a:pt x="229121" y="83748"/>
                      </a:cubicBezTo>
                      <a:lnTo>
                        <a:pt x="234162" y="3102"/>
                      </a:lnTo>
                      <a:lnTo>
                        <a:pt x="234184" y="3098"/>
                      </a:lnTo>
                      <a:lnTo>
                        <a:pt x="279883" y="1715"/>
                      </a:ln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>
                    <a:alpha val="0"/>
                  </a:srgbClr>
                </a:lnRef>
                <a:fillRef idx="1">
                  <a:srgbClr val="B5DBAD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endParaRPr lang="en-US" sz="2800"/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8CAEDFF-55AE-4075-A70A-89D13A7B3AB4}"/>
                  </a:ext>
                </a:extLst>
              </p:cNvPr>
              <p:cNvSpPr txBox="1"/>
              <p:nvPr/>
            </p:nvSpPr>
            <p:spPr>
              <a:xfrm>
                <a:off x="4366845" y="83260"/>
                <a:ext cx="11997105" cy="935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37006"/>
                  </a:lnSpc>
                </a:pPr>
                <a:r>
                  <a:rPr lang="vi-VN" sz="4000" b="1">
                    <a:latin typeface="Paytone One"/>
                    <a:sym typeface="Paytone One"/>
                  </a:rPr>
                  <a:t>Truy cập và bảo mật nội dung thông tin</a:t>
                </a:r>
                <a:endParaRPr lang="vi-VN" sz="4000" dirty="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4B58CE-ED94-4583-9EC8-74C5833EFBB3}"/>
                </a:ext>
              </a:extLst>
            </p:cNvPr>
            <p:cNvSpPr txBox="1"/>
            <p:nvPr/>
          </p:nvSpPr>
          <p:spPr>
            <a:xfrm>
              <a:off x="543458" y="329374"/>
              <a:ext cx="342989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Động   2 </a:t>
              </a:r>
              <a:endPara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4069" y="1682227"/>
            <a:ext cx="17852481" cy="1569660"/>
            <a:chOff x="302169" y="1682227"/>
            <a:chExt cx="17852481" cy="1569660"/>
          </a:xfrm>
        </p:grpSpPr>
        <p:sp>
          <p:nvSpPr>
            <p:cNvPr id="32" name="Rectangle 31"/>
            <p:cNvSpPr/>
            <p:nvPr/>
          </p:nvSpPr>
          <p:spPr>
            <a:xfrm>
              <a:off x="302169" y="1682227"/>
              <a:ext cx="17852481" cy="15696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9600" b="1" cap="none" spc="0">
                  <a:ln w="13462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BD3746D-472D-47C1-AA3A-97B50665C387}"/>
                </a:ext>
              </a:extLst>
            </p:cNvPr>
            <p:cNvSpPr txBox="1"/>
            <p:nvPr/>
          </p:nvSpPr>
          <p:spPr>
            <a:xfrm>
              <a:off x="1529205" y="2113114"/>
              <a:ext cx="158010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quá trình tạo ra sản phẩm tác giả cần phải chú ý điều gì?  </a:t>
              </a:r>
              <a:endPara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88" y="3695700"/>
            <a:ext cx="17782642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8" y="1871092"/>
            <a:ext cx="5344872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6634028" y="2027580"/>
            <a:ext cx="10891696" cy="7668870"/>
            <a:chOff x="0" y="-28575"/>
            <a:chExt cx="1407703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457278" y="1871094"/>
            <a:ext cx="5802839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6698040" y="2027580"/>
            <a:ext cx="10689848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6471563" y="1856632"/>
            <a:ext cx="10689847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7021" y="1200151"/>
            <a:ext cx="6375830" cy="8877299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Truy </a:t>
            </a:r>
            <a:r>
              <a:rPr lang="vi-VN" sz="5600" b="1" dirty="0" err="1">
                <a:latin typeface="Paytone One"/>
                <a:sym typeface="Paytone One"/>
              </a:rPr>
              <a:t>cập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và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bảo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mật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nội</a:t>
            </a:r>
            <a:r>
              <a:rPr lang="vi-VN" sz="5600" b="1" dirty="0">
                <a:latin typeface="Paytone One"/>
                <a:sym typeface="Paytone One"/>
              </a:rPr>
              <a:t> dung thông tin</a:t>
            </a:r>
            <a:endParaRPr lang="vi-VN" sz="5600" dirty="0"/>
          </a:p>
        </p:txBody>
      </p:sp>
      <p:sp>
        <p:nvSpPr>
          <p:cNvPr id="291" name="Google Shape;291;p19"/>
          <p:cNvSpPr txBox="1"/>
          <p:nvPr/>
        </p:nvSpPr>
        <p:spPr>
          <a:xfrm>
            <a:off x="236101" y="1551330"/>
            <a:ext cx="5949124" cy="8371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trích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đầy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vi-VN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khi chia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sưu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"sưu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"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tái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ngôn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riêng,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vẫn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"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phỏng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Rùa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Thỏ</a:t>
            </a:r>
            <a:r>
              <a:rPr lang="vi-VN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".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cập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đạo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đức</a:t>
            </a:r>
            <a:r>
              <a:rPr lang="vi-VN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công khai thông tin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trên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như ghi tên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đăng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DDD6B-2733-496A-A655-B85B3E010448}"/>
              </a:ext>
            </a:extLst>
          </p:cNvPr>
          <p:cNvSpPr txBox="1"/>
          <p:nvPr/>
        </p:nvSpPr>
        <p:spPr>
          <a:xfrm>
            <a:off x="6811033" y="6647341"/>
            <a:ext cx="9895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26: Thông tin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C62EF-0200-4278-A54A-EA7DA29E9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033" y="3736848"/>
            <a:ext cx="10008226" cy="26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23901" y="590550"/>
            <a:ext cx="16897350" cy="2727974"/>
            <a:chOff x="5206452" y="679234"/>
            <a:chExt cx="12646013" cy="30202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D2205B-DF47-489F-9E5C-3F66450E16C2}"/>
                </a:ext>
              </a:extLst>
            </p:cNvPr>
            <p:cNvGrpSpPr/>
            <p:nvPr/>
          </p:nvGrpSpPr>
          <p:grpSpPr>
            <a:xfrm>
              <a:off x="5206452" y="679234"/>
              <a:ext cx="12646013" cy="3020290"/>
              <a:chOff x="487611" y="132261"/>
              <a:chExt cx="5267072" cy="1005338"/>
            </a:xfrm>
          </p:grpSpPr>
          <p:sp>
            <p:nvSpPr>
              <p:cNvPr id="19" name="Shape 97894">
                <a:extLst>
                  <a:ext uri="{FF2B5EF4-FFF2-40B4-BE49-F238E27FC236}">
                    <a16:creationId xmlns:a16="http://schemas.microsoft.com/office/drawing/2014/main" id="{19561705-F54C-490B-9007-A1E43BCA0AB6}"/>
                  </a:ext>
                </a:extLst>
              </p:cNvPr>
              <p:cNvSpPr/>
              <p:nvPr/>
            </p:nvSpPr>
            <p:spPr>
              <a:xfrm>
                <a:off x="605093" y="207959"/>
                <a:ext cx="5149590" cy="929640"/>
              </a:xfrm>
              <a:custGeom>
                <a:avLst/>
                <a:gdLst/>
                <a:ahLst/>
                <a:cxnLst/>
                <a:rect l="0" t="0" r="0" b="0"/>
                <a:pathLst>
                  <a:path w="5149590" h="929640">
                    <a:moveTo>
                      <a:pt x="0" y="0"/>
                    </a:moveTo>
                    <a:lnTo>
                      <a:pt x="5149590" y="0"/>
                    </a:lnTo>
                    <a:lnTo>
                      <a:pt x="5149590" y="929640"/>
                    </a:lnTo>
                    <a:lnTo>
                      <a:pt x="0" y="929640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0000">
                  <a:alpha val="18823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Shape 1030">
                <a:extLst>
                  <a:ext uri="{FF2B5EF4-FFF2-40B4-BE49-F238E27FC236}">
                    <a16:creationId xmlns:a16="http://schemas.microsoft.com/office/drawing/2014/main" id="{9AB56C89-703E-463E-B592-8E44E30FB830}"/>
                  </a:ext>
                </a:extLst>
              </p:cNvPr>
              <p:cNvSpPr/>
              <p:nvPr/>
            </p:nvSpPr>
            <p:spPr>
              <a:xfrm>
                <a:off x="487611" y="154841"/>
                <a:ext cx="5122596" cy="902995"/>
              </a:xfrm>
              <a:custGeom>
                <a:avLst/>
                <a:gdLst/>
                <a:ahLst/>
                <a:cxnLst/>
                <a:rect l="0" t="0" r="0" b="0"/>
                <a:pathLst>
                  <a:path w="5122596" h="902995">
                    <a:moveTo>
                      <a:pt x="108001" y="0"/>
                    </a:moveTo>
                    <a:lnTo>
                      <a:pt x="5014595" y="0"/>
                    </a:lnTo>
                    <a:cubicBezTo>
                      <a:pt x="5122596" y="0"/>
                      <a:pt x="5122596" y="108001"/>
                      <a:pt x="5122596" y="108001"/>
                    </a:cubicBezTo>
                    <a:lnTo>
                      <a:pt x="5122596" y="794995"/>
                    </a:lnTo>
                    <a:cubicBezTo>
                      <a:pt x="5122596" y="902995"/>
                      <a:pt x="5014595" y="902995"/>
                      <a:pt x="5014595" y="902995"/>
                    </a:cubicBezTo>
                    <a:lnTo>
                      <a:pt x="108001" y="902995"/>
                    </a:lnTo>
                    <a:cubicBezTo>
                      <a:pt x="0" y="902995"/>
                      <a:pt x="0" y="794995"/>
                      <a:pt x="0" y="794995"/>
                    </a:cubicBezTo>
                    <a:lnTo>
                      <a:pt x="0" y="108001"/>
                    </a:lnTo>
                    <a:cubicBezTo>
                      <a:pt x="0" y="0"/>
                      <a:pt x="108001" y="0"/>
                      <a:pt x="10800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1F3F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Shape 1031">
                <a:extLst>
                  <a:ext uri="{FF2B5EF4-FFF2-40B4-BE49-F238E27FC236}">
                    <a16:creationId xmlns:a16="http://schemas.microsoft.com/office/drawing/2014/main" id="{DFEFB9E0-5177-49C4-B28E-3BD74731FF45}"/>
                  </a:ext>
                </a:extLst>
              </p:cNvPr>
              <p:cNvSpPr/>
              <p:nvPr/>
            </p:nvSpPr>
            <p:spPr>
              <a:xfrm>
                <a:off x="532224" y="146231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50254" y="0"/>
                    </a:moveTo>
                    <a:cubicBezTo>
                      <a:pt x="28778" y="10986"/>
                      <a:pt x="7493" y="30607"/>
                      <a:pt x="0" y="65672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Shape 1032">
                <a:extLst>
                  <a:ext uri="{FF2B5EF4-FFF2-40B4-BE49-F238E27FC236}">
                    <a16:creationId xmlns:a16="http://schemas.microsoft.com/office/drawing/2014/main" id="{EA3C29A1-5969-461A-AFE7-2FAD1A571EFE}"/>
                  </a:ext>
                </a:extLst>
              </p:cNvPr>
              <p:cNvSpPr/>
              <p:nvPr/>
            </p:nvSpPr>
            <p:spPr>
              <a:xfrm>
                <a:off x="529399" y="289334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0"/>
                    </a:moveTo>
                    <a:lnTo>
                      <a:pt x="0" y="613385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Shape 1033">
                <a:extLst>
                  <a:ext uri="{FF2B5EF4-FFF2-40B4-BE49-F238E27FC236}">
                    <a16:creationId xmlns:a16="http://schemas.microsoft.com/office/drawing/2014/main" id="{87434E5E-DC7D-4BE4-A050-A671825CFD0A}"/>
                  </a:ext>
                </a:extLst>
              </p:cNvPr>
              <p:cNvSpPr/>
              <p:nvPr/>
            </p:nvSpPr>
            <p:spPr>
              <a:xfrm>
                <a:off x="543366" y="982179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0" y="0"/>
                    </a:moveTo>
                    <a:cubicBezTo>
                      <a:pt x="10985" y="21476"/>
                      <a:pt x="30607" y="42761"/>
                      <a:pt x="65672" y="50254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Shape 1034">
                <a:extLst>
                  <a:ext uri="{FF2B5EF4-FFF2-40B4-BE49-F238E27FC236}">
                    <a16:creationId xmlns:a16="http://schemas.microsoft.com/office/drawing/2014/main" id="{9727773C-4EFF-4AA9-8BC4-47AE0A86448C}"/>
                  </a:ext>
                </a:extLst>
              </p:cNvPr>
              <p:cNvSpPr/>
              <p:nvPr/>
            </p:nvSpPr>
            <p:spPr>
              <a:xfrm>
                <a:off x="687983" y="1035255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0" y="0"/>
                    </a:moveTo>
                    <a:lnTo>
                      <a:pt x="4830725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Shape 1035">
                <a:extLst>
                  <a:ext uri="{FF2B5EF4-FFF2-40B4-BE49-F238E27FC236}">
                    <a16:creationId xmlns:a16="http://schemas.microsoft.com/office/drawing/2014/main" id="{9DC4C06C-38D7-4CC6-8CD4-CDBCE18126E2}"/>
                  </a:ext>
                </a:extLst>
              </p:cNvPr>
              <p:cNvSpPr/>
              <p:nvPr/>
            </p:nvSpPr>
            <p:spPr>
              <a:xfrm>
                <a:off x="5598922" y="955619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0" y="65672"/>
                    </a:moveTo>
                    <a:cubicBezTo>
                      <a:pt x="21476" y="54686"/>
                      <a:pt x="42761" y="35065"/>
                      <a:pt x="50254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Shape 1036">
                <a:extLst>
                  <a:ext uri="{FF2B5EF4-FFF2-40B4-BE49-F238E27FC236}">
                    <a16:creationId xmlns:a16="http://schemas.microsoft.com/office/drawing/2014/main" id="{05711E8C-E6F0-4A3E-BEB6-38D51AFE930D}"/>
                  </a:ext>
                </a:extLst>
              </p:cNvPr>
              <p:cNvSpPr/>
              <p:nvPr/>
            </p:nvSpPr>
            <p:spPr>
              <a:xfrm>
                <a:off x="5652001" y="264800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613385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Shape 1037">
                <a:extLst>
                  <a:ext uri="{FF2B5EF4-FFF2-40B4-BE49-F238E27FC236}">
                    <a16:creationId xmlns:a16="http://schemas.microsoft.com/office/drawing/2014/main" id="{342ADF37-398A-46CF-8163-22BE52B7C618}"/>
                  </a:ext>
                </a:extLst>
              </p:cNvPr>
              <p:cNvSpPr/>
              <p:nvPr/>
            </p:nvSpPr>
            <p:spPr>
              <a:xfrm>
                <a:off x="5572363" y="135088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65672" y="50254"/>
                    </a:moveTo>
                    <a:cubicBezTo>
                      <a:pt x="54686" y="28778"/>
                      <a:pt x="35065" y="7493"/>
                      <a:pt x="0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Shape 1038">
                <a:extLst>
                  <a:ext uri="{FF2B5EF4-FFF2-40B4-BE49-F238E27FC236}">
                    <a16:creationId xmlns:a16="http://schemas.microsoft.com/office/drawing/2014/main" id="{BE2F6D81-ECB0-435A-989E-4D24EB74D56C}"/>
                  </a:ext>
                </a:extLst>
              </p:cNvPr>
              <p:cNvSpPr/>
              <p:nvPr/>
            </p:nvSpPr>
            <p:spPr>
              <a:xfrm>
                <a:off x="662692" y="132262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4830725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Shape 1039">
                <a:extLst>
                  <a:ext uri="{FF2B5EF4-FFF2-40B4-BE49-F238E27FC236}">
                    <a16:creationId xmlns:a16="http://schemas.microsoft.com/office/drawing/2014/main" id="{0D20DA72-8739-4B8A-8321-634D05824FCE}"/>
                  </a:ext>
                </a:extLst>
              </p:cNvPr>
              <p:cNvSpPr/>
              <p:nvPr/>
            </p:nvSpPr>
            <p:spPr>
              <a:xfrm>
                <a:off x="529399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Shape 1040">
                <a:extLst>
                  <a:ext uri="{FF2B5EF4-FFF2-40B4-BE49-F238E27FC236}">
                    <a16:creationId xmlns:a16="http://schemas.microsoft.com/office/drawing/2014/main" id="{3C4888D7-4345-4127-9BC5-CCD03AC0E21C}"/>
                  </a:ext>
                </a:extLst>
              </p:cNvPr>
              <p:cNvSpPr/>
              <p:nvPr/>
            </p:nvSpPr>
            <p:spPr>
              <a:xfrm>
                <a:off x="529399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Shape 1041">
                <a:extLst>
                  <a:ext uri="{FF2B5EF4-FFF2-40B4-BE49-F238E27FC236}">
                    <a16:creationId xmlns:a16="http://schemas.microsoft.com/office/drawing/2014/main" id="{A531D9B1-002C-429C-A19B-B2A40423F6BE}"/>
                  </a:ext>
                </a:extLst>
              </p:cNvPr>
              <p:cNvSpPr/>
              <p:nvPr/>
            </p:nvSpPr>
            <p:spPr>
              <a:xfrm>
                <a:off x="637400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Shape 1042">
                <a:extLst>
                  <a:ext uri="{FF2B5EF4-FFF2-40B4-BE49-F238E27FC236}">
                    <a16:creationId xmlns:a16="http://schemas.microsoft.com/office/drawing/2014/main" id="{80E7EA96-1872-49EF-85AE-F0274A506964}"/>
                  </a:ext>
                </a:extLst>
              </p:cNvPr>
              <p:cNvSpPr/>
              <p:nvPr/>
            </p:nvSpPr>
            <p:spPr>
              <a:xfrm>
                <a:off x="5543995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Shape 1043">
                <a:extLst>
                  <a:ext uri="{FF2B5EF4-FFF2-40B4-BE49-F238E27FC236}">
                    <a16:creationId xmlns:a16="http://schemas.microsoft.com/office/drawing/2014/main" id="{0B6F142E-505E-4C93-81D0-5084B3DA918A}"/>
                  </a:ext>
                </a:extLst>
              </p:cNvPr>
              <p:cNvSpPr/>
              <p:nvPr/>
            </p:nvSpPr>
            <p:spPr>
              <a:xfrm>
                <a:off x="5651996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Shape 1044">
                <a:extLst>
                  <a:ext uri="{FF2B5EF4-FFF2-40B4-BE49-F238E27FC236}">
                    <a16:creationId xmlns:a16="http://schemas.microsoft.com/office/drawing/2014/main" id="{C9F87F10-AB81-4910-B1A7-EE70DBF00FD7}"/>
                  </a:ext>
                </a:extLst>
              </p:cNvPr>
              <p:cNvSpPr/>
              <p:nvPr/>
            </p:nvSpPr>
            <p:spPr>
              <a:xfrm>
                <a:off x="5651996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Shape 1045">
                <a:extLst>
                  <a:ext uri="{FF2B5EF4-FFF2-40B4-BE49-F238E27FC236}">
                    <a16:creationId xmlns:a16="http://schemas.microsoft.com/office/drawing/2014/main" id="{AAA00641-FAC3-4454-A9AB-169DAF2BCC06}"/>
                  </a:ext>
                </a:extLst>
              </p:cNvPr>
              <p:cNvSpPr/>
              <p:nvPr/>
            </p:nvSpPr>
            <p:spPr>
              <a:xfrm>
                <a:off x="5543995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Shape 1046">
                <a:extLst>
                  <a:ext uri="{FF2B5EF4-FFF2-40B4-BE49-F238E27FC236}">
                    <a16:creationId xmlns:a16="http://schemas.microsoft.com/office/drawing/2014/main" id="{BF3AAC47-2F69-4001-B086-C37DEBCD978D}"/>
                  </a:ext>
                </a:extLst>
              </p:cNvPr>
              <p:cNvSpPr/>
              <p:nvPr/>
            </p:nvSpPr>
            <p:spPr>
              <a:xfrm>
                <a:off x="637400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2B33239-5FD0-4753-ADD3-0CCF1B3617EB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343977" y="1426251"/>
              <a:ext cx="1125991" cy="141772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D9B75C-ADCE-4E6F-9C3B-8D83274D60E7}"/>
                </a:ext>
              </a:extLst>
            </p:cNvPr>
            <p:cNvSpPr txBox="1"/>
            <p:nvPr/>
          </p:nvSpPr>
          <p:spPr>
            <a:xfrm>
              <a:off x="6565607" y="1117720"/>
              <a:ext cx="1084606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•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Bản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quyền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nội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dung thông tin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quyền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tác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giả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cho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phép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hoặc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không cho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phép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người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khác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sử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dụng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nội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dung thông </a:t>
              </a:r>
              <a:r>
                <a:rPr kumimoji="0" lang="vi-VN" sz="40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tin.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•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Chỉ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sử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dụng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nội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dung thông tin khi </a:t>
              </a:r>
              <a:r>
                <a:rPr kumimoji="0" lang="vi-V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phép</a:t>
              </a:r>
              <a:r>
                <a:rPr kumimoji="0" lang="vi-VN" sz="40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  <a:endPara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643" name="Google Shape;643;p33"/>
          <p:cNvGrpSpPr/>
          <p:nvPr/>
        </p:nvGrpSpPr>
        <p:grpSpPr>
          <a:xfrm>
            <a:off x="388817" y="182693"/>
            <a:ext cx="17544871" cy="9875707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723901" y="576972"/>
            <a:ext cx="16676687" cy="3396198"/>
            <a:chOff x="5955722" y="938922"/>
            <a:chExt cx="10721286" cy="339619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A485336-2020-462B-B5E7-393DC12A84B2}"/>
                </a:ext>
              </a:extLst>
            </p:cNvPr>
            <p:cNvGrpSpPr/>
            <p:nvPr/>
          </p:nvGrpSpPr>
          <p:grpSpPr>
            <a:xfrm>
              <a:off x="5955722" y="938922"/>
              <a:ext cx="10721286" cy="3396198"/>
              <a:chOff x="487611" y="132261"/>
              <a:chExt cx="5267072" cy="1005338"/>
            </a:xfrm>
          </p:grpSpPr>
          <p:sp>
            <p:nvSpPr>
              <p:cNvPr id="69" name="Shape 97894">
                <a:extLst>
                  <a:ext uri="{FF2B5EF4-FFF2-40B4-BE49-F238E27FC236}">
                    <a16:creationId xmlns:a16="http://schemas.microsoft.com/office/drawing/2014/main" id="{9D3416FF-0E5A-45F7-AE89-B84947A0C02B}"/>
                  </a:ext>
                </a:extLst>
              </p:cNvPr>
              <p:cNvSpPr/>
              <p:nvPr/>
            </p:nvSpPr>
            <p:spPr>
              <a:xfrm>
                <a:off x="605093" y="207959"/>
                <a:ext cx="5149590" cy="929640"/>
              </a:xfrm>
              <a:custGeom>
                <a:avLst/>
                <a:gdLst/>
                <a:ahLst/>
                <a:cxnLst/>
                <a:rect l="0" t="0" r="0" b="0"/>
                <a:pathLst>
                  <a:path w="5149590" h="929640">
                    <a:moveTo>
                      <a:pt x="0" y="0"/>
                    </a:moveTo>
                    <a:lnTo>
                      <a:pt x="5149590" y="0"/>
                    </a:lnTo>
                    <a:lnTo>
                      <a:pt x="5149590" y="929640"/>
                    </a:lnTo>
                    <a:lnTo>
                      <a:pt x="0" y="929640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0000">
                  <a:alpha val="18823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Shape 1030">
                <a:extLst>
                  <a:ext uri="{FF2B5EF4-FFF2-40B4-BE49-F238E27FC236}">
                    <a16:creationId xmlns:a16="http://schemas.microsoft.com/office/drawing/2014/main" id="{EE12ECB5-8154-40CE-BAA2-5E23D9B0E53D}"/>
                  </a:ext>
                </a:extLst>
              </p:cNvPr>
              <p:cNvSpPr/>
              <p:nvPr/>
            </p:nvSpPr>
            <p:spPr>
              <a:xfrm>
                <a:off x="487611" y="154841"/>
                <a:ext cx="5122596" cy="902995"/>
              </a:xfrm>
              <a:custGeom>
                <a:avLst/>
                <a:gdLst/>
                <a:ahLst/>
                <a:cxnLst/>
                <a:rect l="0" t="0" r="0" b="0"/>
                <a:pathLst>
                  <a:path w="5122596" h="902995">
                    <a:moveTo>
                      <a:pt x="108001" y="0"/>
                    </a:moveTo>
                    <a:lnTo>
                      <a:pt x="5014595" y="0"/>
                    </a:lnTo>
                    <a:cubicBezTo>
                      <a:pt x="5122596" y="0"/>
                      <a:pt x="5122596" y="108001"/>
                      <a:pt x="5122596" y="108001"/>
                    </a:cubicBezTo>
                    <a:lnTo>
                      <a:pt x="5122596" y="794995"/>
                    </a:lnTo>
                    <a:cubicBezTo>
                      <a:pt x="5122596" y="902995"/>
                      <a:pt x="5014595" y="902995"/>
                      <a:pt x="5014595" y="902995"/>
                    </a:cubicBezTo>
                    <a:lnTo>
                      <a:pt x="108001" y="902995"/>
                    </a:lnTo>
                    <a:cubicBezTo>
                      <a:pt x="0" y="902995"/>
                      <a:pt x="0" y="794995"/>
                      <a:pt x="0" y="794995"/>
                    </a:cubicBezTo>
                    <a:lnTo>
                      <a:pt x="0" y="108001"/>
                    </a:lnTo>
                    <a:cubicBezTo>
                      <a:pt x="0" y="0"/>
                      <a:pt x="108001" y="0"/>
                      <a:pt x="10800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1F3F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Shape 1031">
                <a:extLst>
                  <a:ext uri="{FF2B5EF4-FFF2-40B4-BE49-F238E27FC236}">
                    <a16:creationId xmlns:a16="http://schemas.microsoft.com/office/drawing/2014/main" id="{AECE0587-FC75-4D82-B901-C98237530625}"/>
                  </a:ext>
                </a:extLst>
              </p:cNvPr>
              <p:cNvSpPr/>
              <p:nvPr/>
            </p:nvSpPr>
            <p:spPr>
              <a:xfrm>
                <a:off x="532224" y="146231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50254" y="0"/>
                    </a:moveTo>
                    <a:cubicBezTo>
                      <a:pt x="28778" y="10986"/>
                      <a:pt x="7493" y="30607"/>
                      <a:pt x="0" y="65672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Shape 1032">
                <a:extLst>
                  <a:ext uri="{FF2B5EF4-FFF2-40B4-BE49-F238E27FC236}">
                    <a16:creationId xmlns:a16="http://schemas.microsoft.com/office/drawing/2014/main" id="{38D49FB8-CF69-4F07-AAC5-82E321B9E2EE}"/>
                  </a:ext>
                </a:extLst>
              </p:cNvPr>
              <p:cNvSpPr/>
              <p:nvPr/>
            </p:nvSpPr>
            <p:spPr>
              <a:xfrm>
                <a:off x="529399" y="289334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0"/>
                    </a:moveTo>
                    <a:lnTo>
                      <a:pt x="0" y="613385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Shape 1033">
                <a:extLst>
                  <a:ext uri="{FF2B5EF4-FFF2-40B4-BE49-F238E27FC236}">
                    <a16:creationId xmlns:a16="http://schemas.microsoft.com/office/drawing/2014/main" id="{A4822337-71DD-40F2-BC03-C49B78500D4C}"/>
                  </a:ext>
                </a:extLst>
              </p:cNvPr>
              <p:cNvSpPr/>
              <p:nvPr/>
            </p:nvSpPr>
            <p:spPr>
              <a:xfrm>
                <a:off x="543366" y="982179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0" y="0"/>
                    </a:moveTo>
                    <a:cubicBezTo>
                      <a:pt x="10985" y="21476"/>
                      <a:pt x="30607" y="42761"/>
                      <a:pt x="65672" y="50254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Shape 1034">
                <a:extLst>
                  <a:ext uri="{FF2B5EF4-FFF2-40B4-BE49-F238E27FC236}">
                    <a16:creationId xmlns:a16="http://schemas.microsoft.com/office/drawing/2014/main" id="{81950A8F-4699-450E-A0CF-555CF7916C14}"/>
                  </a:ext>
                </a:extLst>
              </p:cNvPr>
              <p:cNvSpPr/>
              <p:nvPr/>
            </p:nvSpPr>
            <p:spPr>
              <a:xfrm>
                <a:off x="687983" y="1035255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0" y="0"/>
                    </a:moveTo>
                    <a:lnTo>
                      <a:pt x="4830725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Shape 1035">
                <a:extLst>
                  <a:ext uri="{FF2B5EF4-FFF2-40B4-BE49-F238E27FC236}">
                    <a16:creationId xmlns:a16="http://schemas.microsoft.com/office/drawing/2014/main" id="{718C8700-7FA8-440A-BE07-6D60D1CC637D}"/>
                  </a:ext>
                </a:extLst>
              </p:cNvPr>
              <p:cNvSpPr/>
              <p:nvPr/>
            </p:nvSpPr>
            <p:spPr>
              <a:xfrm>
                <a:off x="5598922" y="955619"/>
                <a:ext cx="50254" cy="65672"/>
              </a:xfrm>
              <a:custGeom>
                <a:avLst/>
                <a:gdLst/>
                <a:ahLst/>
                <a:cxnLst/>
                <a:rect l="0" t="0" r="0" b="0"/>
                <a:pathLst>
                  <a:path w="50254" h="65672">
                    <a:moveTo>
                      <a:pt x="0" y="65672"/>
                    </a:moveTo>
                    <a:cubicBezTo>
                      <a:pt x="21476" y="54686"/>
                      <a:pt x="42761" y="35065"/>
                      <a:pt x="50254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Shape 1036">
                <a:extLst>
                  <a:ext uri="{FF2B5EF4-FFF2-40B4-BE49-F238E27FC236}">
                    <a16:creationId xmlns:a16="http://schemas.microsoft.com/office/drawing/2014/main" id="{E614BA51-EEC8-4E38-824F-7EA565C4380F}"/>
                  </a:ext>
                </a:extLst>
              </p:cNvPr>
              <p:cNvSpPr/>
              <p:nvPr/>
            </p:nvSpPr>
            <p:spPr>
              <a:xfrm>
                <a:off x="5652001" y="264800"/>
                <a:ext cx="0" cy="613385"/>
              </a:xfrm>
              <a:custGeom>
                <a:avLst/>
                <a:gdLst/>
                <a:ahLst/>
                <a:cxnLst/>
                <a:rect l="0" t="0" r="0" b="0"/>
                <a:pathLst>
                  <a:path h="613385">
                    <a:moveTo>
                      <a:pt x="0" y="613385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864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Shape 1037">
                <a:extLst>
                  <a:ext uri="{FF2B5EF4-FFF2-40B4-BE49-F238E27FC236}">
                    <a16:creationId xmlns:a16="http://schemas.microsoft.com/office/drawing/2014/main" id="{497A3090-3354-46CE-93B4-26A38D7B1A5C}"/>
                  </a:ext>
                </a:extLst>
              </p:cNvPr>
              <p:cNvSpPr/>
              <p:nvPr/>
            </p:nvSpPr>
            <p:spPr>
              <a:xfrm>
                <a:off x="5572363" y="135088"/>
                <a:ext cx="65672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65672" h="50254">
                    <a:moveTo>
                      <a:pt x="65672" y="50254"/>
                    </a:moveTo>
                    <a:cubicBezTo>
                      <a:pt x="54686" y="28778"/>
                      <a:pt x="35065" y="7493"/>
                      <a:pt x="0" y="0"/>
                    </a:cubicBezTo>
                  </a:path>
                </a:pathLst>
              </a:custGeom>
              <a:ln w="25400" cap="rnd">
                <a:custDash>
                  <a:ds d="1" sp="4497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Shape 1038">
                <a:extLst>
                  <a:ext uri="{FF2B5EF4-FFF2-40B4-BE49-F238E27FC236}">
                    <a16:creationId xmlns:a16="http://schemas.microsoft.com/office/drawing/2014/main" id="{18E41C35-351B-4CD2-861F-0C6C362D5F1A}"/>
                  </a:ext>
                </a:extLst>
              </p:cNvPr>
              <p:cNvSpPr/>
              <p:nvPr/>
            </p:nvSpPr>
            <p:spPr>
              <a:xfrm>
                <a:off x="662692" y="132262"/>
                <a:ext cx="4830725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30725">
                    <a:moveTo>
                      <a:pt x="4830725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custDash>
                  <a:ds d="1" sp="398300"/>
                </a:custDash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Shape 1039">
                <a:extLst>
                  <a:ext uri="{FF2B5EF4-FFF2-40B4-BE49-F238E27FC236}">
                    <a16:creationId xmlns:a16="http://schemas.microsoft.com/office/drawing/2014/main" id="{3D858E01-AE8D-46EE-8085-2A5BD0FF005B}"/>
                  </a:ext>
                </a:extLst>
              </p:cNvPr>
              <p:cNvSpPr/>
              <p:nvPr/>
            </p:nvSpPr>
            <p:spPr>
              <a:xfrm>
                <a:off x="529399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Shape 1040">
                <a:extLst>
                  <a:ext uri="{FF2B5EF4-FFF2-40B4-BE49-F238E27FC236}">
                    <a16:creationId xmlns:a16="http://schemas.microsoft.com/office/drawing/2014/main" id="{D0BF9B81-4238-4002-9BF8-4BF1446D01E8}"/>
                  </a:ext>
                </a:extLst>
              </p:cNvPr>
              <p:cNvSpPr/>
              <p:nvPr/>
            </p:nvSpPr>
            <p:spPr>
              <a:xfrm>
                <a:off x="529399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Shape 1041">
                <a:extLst>
                  <a:ext uri="{FF2B5EF4-FFF2-40B4-BE49-F238E27FC236}">
                    <a16:creationId xmlns:a16="http://schemas.microsoft.com/office/drawing/2014/main" id="{5A807816-8AFF-4367-876A-C4C961E9BF21}"/>
                  </a:ext>
                </a:extLst>
              </p:cNvPr>
              <p:cNvSpPr/>
              <p:nvPr/>
            </p:nvSpPr>
            <p:spPr>
              <a:xfrm>
                <a:off x="637400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Shape 1042">
                <a:extLst>
                  <a:ext uri="{FF2B5EF4-FFF2-40B4-BE49-F238E27FC236}">
                    <a16:creationId xmlns:a16="http://schemas.microsoft.com/office/drawing/2014/main" id="{8CDCB948-386E-44A5-AC5B-97C77F38270B}"/>
                  </a:ext>
                </a:extLst>
              </p:cNvPr>
              <p:cNvSpPr/>
              <p:nvPr/>
            </p:nvSpPr>
            <p:spPr>
              <a:xfrm>
                <a:off x="5543995" y="1035257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Shape 1043">
                <a:extLst>
                  <a:ext uri="{FF2B5EF4-FFF2-40B4-BE49-F238E27FC236}">
                    <a16:creationId xmlns:a16="http://schemas.microsoft.com/office/drawing/2014/main" id="{F67E62CA-655A-4BE5-8AB9-2805C6724652}"/>
                  </a:ext>
                </a:extLst>
              </p:cNvPr>
              <p:cNvSpPr/>
              <p:nvPr/>
            </p:nvSpPr>
            <p:spPr>
              <a:xfrm>
                <a:off x="5651996" y="927256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Shape 1044">
                <a:extLst>
                  <a:ext uri="{FF2B5EF4-FFF2-40B4-BE49-F238E27FC236}">
                    <a16:creationId xmlns:a16="http://schemas.microsoft.com/office/drawing/2014/main" id="{73117D7B-445D-4147-BFA1-BB3077D020FE}"/>
                  </a:ext>
                </a:extLst>
              </p:cNvPr>
              <p:cNvSpPr/>
              <p:nvPr/>
            </p:nvSpPr>
            <p:spPr>
              <a:xfrm>
                <a:off x="5651996" y="240262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Shape 1045">
                <a:extLst>
                  <a:ext uri="{FF2B5EF4-FFF2-40B4-BE49-F238E27FC236}">
                    <a16:creationId xmlns:a16="http://schemas.microsoft.com/office/drawing/2014/main" id="{EC1F6EF0-F325-4EF7-8E2F-C7928F5FD076}"/>
                  </a:ext>
                </a:extLst>
              </p:cNvPr>
              <p:cNvSpPr/>
              <p:nvPr/>
            </p:nvSpPr>
            <p:spPr>
              <a:xfrm>
                <a:off x="5543995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Shape 1046">
                <a:extLst>
                  <a:ext uri="{FF2B5EF4-FFF2-40B4-BE49-F238E27FC236}">
                    <a16:creationId xmlns:a16="http://schemas.microsoft.com/office/drawing/2014/main" id="{D744D725-2C5B-4761-A673-8E6017A7B596}"/>
                  </a:ext>
                </a:extLst>
              </p:cNvPr>
              <p:cNvSpPr/>
              <p:nvPr/>
            </p:nvSpPr>
            <p:spPr>
              <a:xfrm>
                <a:off x="637400" y="132261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400" cap="rnd">
                <a:round/>
              </a:ln>
            </p:spPr>
            <p:style>
              <a:lnRef idx="1">
                <a:srgbClr val="00ADEF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BC71D27D-7C60-4881-9540-06A3B0D99162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982845" y="1012194"/>
              <a:ext cx="1125991" cy="216893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612EC2F-CFB2-4108-BC28-8DE3FF0ADD21}"/>
                </a:ext>
              </a:extLst>
            </p:cNvPr>
            <p:cNvSpPr txBox="1"/>
            <p:nvPr/>
          </p:nvSpPr>
          <p:spPr>
            <a:xfrm>
              <a:off x="7190932" y="1058340"/>
              <a:ext cx="8998996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Khi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tin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cho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ghi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vi-VN" sz="3600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Trong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tin,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mật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thông </a:t>
              </a:r>
              <a:r>
                <a:rPr lang="vi-VN" sz="3600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tin.</a:t>
              </a:r>
              <a:endParaRPr lang="vi-V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ghi tên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đăng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thông </a:t>
              </a:r>
              <a:r>
                <a:rPr lang="vi-VN" sz="3600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tin.</a:t>
              </a:r>
              <a:endParaRPr lang="en-US" sz="3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29" y="4152611"/>
            <a:ext cx="17168422" cy="1338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19" y="5602180"/>
            <a:ext cx="9820855" cy="4189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9500" y="5602180"/>
            <a:ext cx="6381751" cy="418951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0419574" y="7048500"/>
            <a:ext cx="819926" cy="99060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10419574" y="8115300"/>
            <a:ext cx="1010426" cy="1066800"/>
          </a:xfrm>
          <a:prstGeom prst="straightConnector1">
            <a:avLst/>
          </a:prstGeom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10381474" y="6915150"/>
            <a:ext cx="953276" cy="222885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1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4470911" y="1725680"/>
            <a:ext cx="8964215" cy="7019889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Segoe Print"/>
                <a:cs typeface="+mn-cs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solidFill>
                  <a:srgbClr val="F68D91"/>
                </a:solidFill>
                <a:latin typeface="iCiel Cadena"/>
                <a:cs typeface="+mn-cs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solidFill>
                  <a:srgbClr val="F68D91"/>
                </a:solidFill>
                <a:latin typeface="iCiel Cadena"/>
                <a:cs typeface="+mn-cs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solidFill>
                  <a:srgbClr val="F68D91"/>
                </a:solidFill>
                <a:latin typeface="iCiel Cadena"/>
                <a:cs typeface="+mn-cs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solidFill>
                  <a:srgbClr val="F68D91"/>
                </a:solidFill>
                <a:latin typeface="iCiel Cadena"/>
                <a:cs typeface="+mn-cs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buClrTx/>
              </a:pPr>
              <a:endParaRPr lang="zh-CN" altLang="en-US" sz="2700" kern="1200">
                <a:latin typeface="iCiel Cadena"/>
                <a:cs typeface="+mn-cs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768340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00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LOVE</a:t>
              </a:r>
              <a:endParaRPr lang="zh-CN" altLang="zh-CN" sz="2400" kern="1200" dirty="0">
                <a:solidFill>
                  <a:srgbClr val="000000"/>
                </a:solidFill>
                <a:latin typeface="iCiel Cadena"/>
                <a:cs typeface="+mn-cs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8368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45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L</a:t>
              </a:r>
              <a:endParaRPr lang="zh-CN" altLang="zh-CN" sz="2700" kern="1200" dirty="0">
                <a:solidFill>
                  <a:srgbClr val="000000"/>
                </a:solidFill>
                <a:latin typeface="iCiel Cadena"/>
                <a:cs typeface="+mn-cs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9208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60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L</a:t>
              </a:r>
              <a:endParaRPr lang="zh-CN" altLang="zh-CN" sz="2700" kern="1200" dirty="0">
                <a:solidFill>
                  <a:srgbClr val="000000"/>
                </a:solidFill>
                <a:latin typeface="iCiel Cadena"/>
                <a:cs typeface="+mn-cs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45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L</a:t>
              </a:r>
              <a:endParaRPr lang="zh-CN" altLang="zh-CN" sz="2700" kern="1200" dirty="0">
                <a:solidFill>
                  <a:srgbClr val="FFFFFF"/>
                </a:solidFill>
                <a:latin typeface="iCiel Cadena"/>
                <a:cs typeface="+mn-cs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9208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60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L</a:t>
              </a:r>
              <a:endParaRPr lang="zh-CN" altLang="zh-CN" sz="2700" kern="1200" dirty="0">
                <a:solidFill>
                  <a:srgbClr val="000000"/>
                </a:solidFill>
                <a:latin typeface="iCiel Cadena"/>
                <a:cs typeface="+mn-cs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792351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270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PIRCE</a:t>
              </a:r>
              <a:endParaRPr lang="zh-CN" altLang="zh-CN" sz="2100" kern="1200" dirty="0">
                <a:solidFill>
                  <a:srgbClr val="FFFFFF"/>
                </a:solidFill>
                <a:latin typeface="iCiel Cadena"/>
                <a:cs typeface="+mn-cs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68919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60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G</a:t>
              </a:r>
              <a:endParaRPr lang="zh-CN" altLang="zh-CN" sz="2700" kern="1200" dirty="0">
                <a:solidFill>
                  <a:srgbClr val="000000"/>
                </a:solidFill>
                <a:latin typeface="iCiel Cadena"/>
                <a:cs typeface="+mn-cs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230502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60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S</a:t>
              </a:r>
              <a:endParaRPr lang="zh-CN" altLang="zh-CN" sz="2700" kern="1200" dirty="0">
                <a:solidFill>
                  <a:srgbClr val="000000"/>
                </a:solidFill>
                <a:latin typeface="iCiel Cadena"/>
                <a:cs typeface="+mn-cs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211294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60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T</a:t>
              </a:r>
              <a:endParaRPr lang="zh-CN" altLang="zh-CN" sz="2700" kern="1200" dirty="0">
                <a:solidFill>
                  <a:srgbClr val="000000"/>
                </a:solidFill>
                <a:latin typeface="iCiel Cadena"/>
                <a:cs typeface="+mn-cs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49711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600" kern="12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  <a:cs typeface="+mn-cs"/>
                </a:rPr>
                <a:t>H</a:t>
              </a:r>
              <a:endParaRPr lang="zh-CN" altLang="zh-CN" sz="2700" kern="1200" dirty="0">
                <a:solidFill>
                  <a:srgbClr val="000000"/>
                </a:solidFill>
                <a:latin typeface="iCiel Cadena"/>
                <a:cs typeface="+mn-cs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2948631" y="4873562"/>
            <a:ext cx="12631983" cy="1246495"/>
          </a:xfrm>
          <a:prstGeom prst="rect">
            <a:avLst/>
          </a:prstGeom>
          <a:solidFill>
            <a:schemeClr val="bg1"/>
          </a:solidFill>
        </p:spPr>
        <p:txBody>
          <a:bodyPr wrap="none" lIns="137160" tIns="68580" rIns="137160" bIns="68580">
            <a:spAutoFit/>
          </a:bodyPr>
          <a:lstStyle/>
          <a:p>
            <a:pPr algn="ctr" defTabSz="1371600">
              <a:buClrTx/>
            </a:pPr>
            <a:r>
              <a:rPr lang="en-US" sz="7200" b="1" kern="1200" dirty="0">
                <a:ln w="22225">
                  <a:solidFill>
                    <a:srgbClr val="7DC8FF"/>
                  </a:solidFill>
                  <a:prstDash val="solid"/>
                </a:ln>
                <a:solidFill>
                  <a:srgbClr val="7DC8FF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1" y="6262005"/>
            <a:ext cx="6126953" cy="3062373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95812" y="-514336"/>
            <a:ext cx="3243125" cy="388248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604" y="3737700"/>
            <a:ext cx="884597" cy="78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Khởi động tiết học  Bài 26_360p">
            <a:hlinkClick r:id="" action="ppaction://media"/>
            <a:extLst>
              <a:ext uri="{FF2B5EF4-FFF2-40B4-BE49-F238E27FC236}">
                <a16:creationId xmlns:a16="http://schemas.microsoft.com/office/drawing/2014/main" id="{B71819B9-0EE6-7D32-6A05-C3A9BD1AB36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227" y="248879"/>
            <a:ext cx="17403096" cy="978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828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buClrTx/>
            </a:pPr>
            <a:r>
              <a:rPr lang="en-US" sz="5400" b="1" kern="1200">
                <a:latin typeface="Times New Roman" pitchFamily="18" charset="0"/>
                <a:ea typeface="+mn-ea"/>
                <a:cs typeface="Times New Roman" pitchFamily="18" charset="0"/>
              </a:rPr>
              <a:t>Thứ Năm, ngày 05 tháng 12 năm 2024</a:t>
            </a:r>
          </a:p>
          <a:p>
            <a:pPr algn="ctr" defTabSz="1371600">
              <a:buClrTx/>
            </a:pPr>
            <a:r>
              <a:rPr lang="en-US" sz="5400" b="1" u="sng" kern="1200">
                <a:latin typeface="Times New Roman" pitchFamily="18" charset="0"/>
                <a:ea typeface="+mn-ea"/>
                <a:cs typeface="Times New Roman" pitchFamily="18" charset="0"/>
              </a:rPr>
              <a:t>Tin học</a:t>
            </a:r>
            <a:endParaRPr lang="en-US" sz="5400" b="1" u="sng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1651" y="1729047"/>
            <a:ext cx="15130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5: 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BẢN QUYỀN NỘI DUNG THÔNG TIN ( TIẾT 1)</a:t>
            </a:r>
            <a:endParaRPr lang="en-US" sz="4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7381" y="2727973"/>
            <a:ext cx="4906469" cy="11079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371600">
              <a:buClrTx/>
              <a:defRPr/>
            </a:pPr>
            <a:r>
              <a:rPr lang="en-US" sz="6600" b="1" kern="120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MỤC TIÊU</a:t>
            </a:r>
            <a:endParaRPr lang="en-US" sz="6600" b="1" kern="1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64" y="4161034"/>
            <a:ext cx="16401271" cy="604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90925" y="3978673"/>
            <a:ext cx="10258424" cy="2299362"/>
            <a:chOff x="1071139" y="3712396"/>
            <a:chExt cx="3402498" cy="977342"/>
          </a:xfrm>
          <a:noFill/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A59880-F65D-4192-9B98-7AB9124A0FB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71139" y="3728091"/>
              <a:ext cx="1229282" cy="961647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" name="Google Shape;125;p14">
              <a:extLst>
                <a:ext uri="{FF2B5EF4-FFF2-40B4-BE49-F238E27FC236}">
                  <a16:creationId xmlns:a16="http://schemas.microsoft.com/office/drawing/2014/main" id="{1233CF79-DDAD-4A66-8936-8D1E0A04FADB}"/>
                </a:ext>
              </a:extLst>
            </p:cNvPr>
            <p:cNvSpPr txBox="1"/>
            <p:nvPr/>
          </p:nvSpPr>
          <p:spPr>
            <a:xfrm>
              <a:off x="2437600" y="3712396"/>
              <a:ext cx="2036037" cy="71689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>
                  <a:solidFill>
                    <a:srgbClr val="FF0000"/>
                  </a:solidFill>
                  <a:latin typeface="Paytone One"/>
                  <a:sym typeface="Paytone One"/>
                </a:rPr>
                <a:t>KHỞI ĐỘNG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97A02E4-81D8-8FE4-2074-22C835563BD1}"/>
              </a:ext>
            </a:extLst>
          </p:cNvPr>
          <p:cNvSpPr/>
          <p:nvPr/>
        </p:nvSpPr>
        <p:spPr>
          <a:xfrm>
            <a:off x="0" y="1"/>
            <a:ext cx="1828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buClrTx/>
            </a:pPr>
            <a:r>
              <a:rPr lang="en-US" sz="5400" b="1" kern="1200">
                <a:latin typeface="Times New Roman" pitchFamily="18" charset="0"/>
                <a:ea typeface="+mn-ea"/>
                <a:cs typeface="Times New Roman" pitchFamily="18" charset="0"/>
              </a:rPr>
              <a:t>Thứ Năm, ngày 05 tháng 12 năm 2024</a:t>
            </a:r>
          </a:p>
          <a:p>
            <a:pPr algn="ctr" defTabSz="1371600">
              <a:buClrTx/>
            </a:pPr>
            <a:r>
              <a:rPr lang="en-US" sz="5400" b="1" u="sng" kern="1200">
                <a:latin typeface="Times New Roman" pitchFamily="18" charset="0"/>
                <a:ea typeface="+mn-ea"/>
                <a:cs typeface="Times New Roman" pitchFamily="18" charset="0"/>
              </a:rPr>
              <a:t>Tin học</a:t>
            </a:r>
            <a:endParaRPr lang="en-US" sz="5400" b="1" u="sng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8B94BC-D6F5-BE4A-E1D8-B6F82E63F20E}"/>
              </a:ext>
            </a:extLst>
          </p:cNvPr>
          <p:cNvSpPr txBox="1"/>
          <p:nvPr/>
        </p:nvSpPr>
        <p:spPr>
          <a:xfrm>
            <a:off x="1771651" y="1729047"/>
            <a:ext cx="15130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5: 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BẢN QUYỀN NỘI DUNG THÔNG TIN ( TIẾT 1)</a:t>
            </a:r>
            <a:endParaRPr lang="en-US" sz="4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5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1071139" y="3728091"/>
            <a:ext cx="5445337" cy="981607"/>
            <a:chOff x="1071139" y="3728091"/>
            <a:chExt cx="5445337" cy="98160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FA59880-F65D-4192-9B98-7AB9124A0FB7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071139" y="3728091"/>
              <a:ext cx="1229282" cy="961647"/>
            </a:xfrm>
            <a:prstGeom prst="rect">
              <a:avLst/>
            </a:prstGeom>
          </p:spPr>
        </p:pic>
        <p:sp>
          <p:nvSpPr>
            <p:cNvPr id="31" name="Google Shape;125;p14">
              <a:extLst>
                <a:ext uri="{FF2B5EF4-FFF2-40B4-BE49-F238E27FC236}">
                  <a16:creationId xmlns:a16="http://schemas.microsoft.com/office/drawing/2014/main" id="{1233CF79-DDAD-4A66-8936-8D1E0A04FADB}"/>
                </a:ext>
              </a:extLst>
            </p:cNvPr>
            <p:cNvSpPr txBox="1"/>
            <p:nvPr/>
          </p:nvSpPr>
          <p:spPr>
            <a:xfrm>
              <a:off x="1588703" y="3760977"/>
              <a:ext cx="4927773" cy="948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4500" dirty="0" err="1">
                  <a:latin typeface="Paytone One"/>
                  <a:sym typeface="Paytone One"/>
                </a:rPr>
                <a:t>Khởi</a:t>
              </a:r>
              <a:r>
                <a:rPr lang="vi-VN" sz="4500" dirty="0">
                  <a:latin typeface="Paytone One"/>
                  <a:sym typeface="Paytone One"/>
                </a:rPr>
                <a:t> </a:t>
              </a:r>
              <a:r>
                <a:rPr lang="vi-VN" sz="4500" dirty="0" err="1">
                  <a:latin typeface="Paytone One"/>
                  <a:sym typeface="Paytone One"/>
                </a:rPr>
                <a:t>động</a:t>
              </a:r>
              <a:endParaRPr dirty="0"/>
            </a:p>
          </p:txBody>
        </p:sp>
      </p:grpSp>
      <p:sp>
        <p:nvSpPr>
          <p:cNvPr id="33" name="Google Shape;124;p14">
            <a:extLst>
              <a:ext uri="{FF2B5EF4-FFF2-40B4-BE49-F238E27FC236}">
                <a16:creationId xmlns:a16="http://schemas.microsoft.com/office/drawing/2014/main" id="{E430B463-B734-4F39-BC05-4BA48F520A30}"/>
              </a:ext>
            </a:extLst>
          </p:cNvPr>
          <p:cNvSpPr txBox="1"/>
          <p:nvPr/>
        </p:nvSpPr>
        <p:spPr>
          <a:xfrm>
            <a:off x="876300" y="4840331"/>
            <a:ext cx="16573500" cy="450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sinh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5A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làm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báo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tường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chào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mừng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ngày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Nhà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giáo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Việt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Nam. Trong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tờ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báo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tường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dung thông tin như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thơ,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viết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ảnh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,...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tự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sáng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tác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hoặc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sưu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tầm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hiện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tình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cảm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mình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tới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thầy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cô </a:t>
            </a:r>
            <a:r>
              <a:rPr lang="vi-VN" sz="400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giáo</a:t>
            </a:r>
            <a:r>
              <a:rPr lang="vi-VN" sz="400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lang="vi-VN" sz="4000" dirty="0"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lvl="0" algn="just">
              <a:lnSpc>
                <a:spcPct val="122010"/>
              </a:lnSpc>
            </a:pP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ta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hãy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cùng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hiểu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5A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đã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dung thông tin như </a:t>
            </a:r>
            <a:r>
              <a:rPr lang="vi-VN" sz="4000" dirty="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thế</a:t>
            </a:r>
            <a:r>
              <a:rPr lang="vi-VN" sz="40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4000" err="1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nào</a:t>
            </a:r>
            <a:r>
              <a:rPr lang="vi-VN" sz="400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nhé</a:t>
            </a:r>
            <a:r>
              <a:rPr lang="en-US" sz="400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lang="vi-VN" sz="40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76725" y="3483373"/>
            <a:ext cx="9734549" cy="2299362"/>
            <a:chOff x="1071139" y="3712396"/>
            <a:chExt cx="3228740" cy="9773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A59880-F65D-4192-9B98-7AB9124A0FB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71139" y="3728091"/>
              <a:ext cx="1229282" cy="961647"/>
            </a:xfrm>
            <a:prstGeom prst="rect">
              <a:avLst/>
            </a:prstGeom>
          </p:spPr>
        </p:pic>
        <p:sp>
          <p:nvSpPr>
            <p:cNvPr id="6" name="Google Shape;125;p14">
              <a:extLst>
                <a:ext uri="{FF2B5EF4-FFF2-40B4-BE49-F238E27FC236}">
                  <a16:creationId xmlns:a16="http://schemas.microsoft.com/office/drawing/2014/main" id="{1233CF79-DDAD-4A66-8936-8D1E0A04FADB}"/>
                </a:ext>
              </a:extLst>
            </p:cNvPr>
            <p:cNvSpPr txBox="1"/>
            <p:nvPr/>
          </p:nvSpPr>
          <p:spPr>
            <a:xfrm>
              <a:off x="2437600" y="3712396"/>
              <a:ext cx="1862279" cy="716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>
                  <a:solidFill>
                    <a:srgbClr val="FF0000"/>
                  </a:solidFill>
                  <a:latin typeface="Paytone One"/>
                  <a:sym typeface="Paytone One"/>
                </a:rPr>
                <a:t>KHÁM PHÁ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8CAEDFF-55AE-4075-A70A-89D13A7B3AB4}"/>
              </a:ext>
            </a:extLst>
          </p:cNvPr>
          <p:cNvSpPr txBox="1"/>
          <p:nvPr/>
        </p:nvSpPr>
        <p:spPr>
          <a:xfrm>
            <a:off x="9697734" y="6502168"/>
            <a:ext cx="4246866" cy="93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7006"/>
              </a:lnSpc>
            </a:pPr>
            <a:r>
              <a:rPr lang="en-US" sz="4000" b="1">
                <a:latin typeface="Paytone One"/>
                <a:sym typeface="Paytone One"/>
              </a:rPr>
              <a:t>Tác giả là ai?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00907" y="6291022"/>
            <a:ext cx="4403689" cy="1271885"/>
            <a:chOff x="1071807" y="4481272"/>
            <a:chExt cx="4403689" cy="1271885"/>
          </a:xfrm>
        </p:grpSpPr>
        <p:sp>
          <p:nvSpPr>
            <p:cNvPr id="11" name="Shape 652">
              <a:extLst>
                <a:ext uri="{FF2B5EF4-FFF2-40B4-BE49-F238E27FC236}">
                  <a16:creationId xmlns:a16="http://schemas.microsoft.com/office/drawing/2014/main" id="{340D374E-B860-43F9-9F65-69C2830FE154}"/>
                </a:ext>
              </a:extLst>
            </p:cNvPr>
            <p:cNvSpPr/>
            <p:nvPr/>
          </p:nvSpPr>
          <p:spPr>
            <a:xfrm>
              <a:off x="1071807" y="4752503"/>
              <a:ext cx="3700698" cy="874302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12" name="Shape 654">
              <a:extLst>
                <a:ext uri="{FF2B5EF4-FFF2-40B4-BE49-F238E27FC236}">
                  <a16:creationId xmlns:a16="http://schemas.microsoft.com/office/drawing/2014/main" id="{936EA37C-10CB-4460-9A56-5DF405ACDC3B}"/>
                </a:ext>
              </a:extLst>
            </p:cNvPr>
            <p:cNvSpPr/>
            <p:nvPr/>
          </p:nvSpPr>
          <p:spPr>
            <a:xfrm>
              <a:off x="4275907" y="4481272"/>
              <a:ext cx="1199589" cy="1271885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4B58CE-ED94-4583-9EC8-74C5833EFBB3}"/>
                </a:ext>
              </a:extLst>
            </p:cNvPr>
            <p:cNvSpPr txBox="1"/>
            <p:nvPr/>
          </p:nvSpPr>
          <p:spPr>
            <a:xfrm>
              <a:off x="1511241" y="4770594"/>
              <a:ext cx="368940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Động    1 </a:t>
              </a:r>
              <a:endPara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224AC49-8815-D8A4-7C92-46605CAE8460}"/>
              </a:ext>
            </a:extLst>
          </p:cNvPr>
          <p:cNvSpPr/>
          <p:nvPr/>
        </p:nvSpPr>
        <p:spPr>
          <a:xfrm>
            <a:off x="0" y="1"/>
            <a:ext cx="1828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buClrTx/>
            </a:pPr>
            <a:r>
              <a:rPr lang="en-US" sz="5400" b="1" kern="1200">
                <a:latin typeface="Times New Roman" pitchFamily="18" charset="0"/>
                <a:ea typeface="+mn-ea"/>
                <a:cs typeface="Times New Roman" pitchFamily="18" charset="0"/>
              </a:rPr>
              <a:t>Thứ Năm, ngày 05 tháng 12 năm 2024</a:t>
            </a:r>
          </a:p>
          <a:p>
            <a:pPr algn="ctr" defTabSz="1371600">
              <a:buClrTx/>
            </a:pPr>
            <a:r>
              <a:rPr lang="en-US" sz="5400" b="1" u="sng" kern="1200">
                <a:latin typeface="Times New Roman" pitchFamily="18" charset="0"/>
                <a:ea typeface="+mn-ea"/>
                <a:cs typeface="Times New Roman" pitchFamily="18" charset="0"/>
              </a:rPr>
              <a:t>Tin học</a:t>
            </a:r>
            <a:endParaRPr lang="en-US" sz="5400" b="1" u="sng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E8F933-7550-7ACB-E5A7-C81D8AB0F5E4}"/>
              </a:ext>
            </a:extLst>
          </p:cNvPr>
          <p:cNvSpPr txBox="1"/>
          <p:nvPr/>
        </p:nvSpPr>
        <p:spPr>
          <a:xfrm>
            <a:off x="1771651" y="1729047"/>
            <a:ext cx="15130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5: 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BẢN QUYỀN NỘI DUNG THÔNG TIN ( TIẾT 1)</a:t>
            </a:r>
            <a:endParaRPr lang="en-US" sz="4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4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7331222" y="403401"/>
            <a:ext cx="10406824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453780" y="272863"/>
            <a:ext cx="6897473" cy="9625430"/>
            <a:chOff x="-1396" y="-55182"/>
            <a:chExt cx="1720135" cy="2535076"/>
          </a:xfrm>
        </p:grpSpPr>
        <p:sp>
          <p:nvSpPr>
            <p:cNvPr id="163" name="Google Shape;163;p16"/>
            <p:cNvSpPr/>
            <p:nvPr/>
          </p:nvSpPr>
          <p:spPr>
            <a:xfrm>
              <a:off x="0" y="0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-1396" y="-55182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cxnSp>
        <p:nvCxnSpPr>
          <p:cNvPr id="171" name="Google Shape;171;p16"/>
          <p:cNvCxnSpPr/>
          <p:nvPr/>
        </p:nvCxnSpPr>
        <p:spPr>
          <a:xfrm rot="10800000">
            <a:off x="7383007" y="388707"/>
            <a:ext cx="0" cy="9539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B634493-9D5E-4BC3-AF80-65260E250A7D}"/>
              </a:ext>
            </a:extLst>
          </p:cNvPr>
          <p:cNvSpPr txBox="1"/>
          <p:nvPr/>
        </p:nvSpPr>
        <p:spPr>
          <a:xfrm>
            <a:off x="662352" y="1889458"/>
            <a:ext cx="66246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quan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tường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(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24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25)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4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vi-VN" sz="4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trong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24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ai?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thơ trong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ai?</a:t>
            </a:r>
            <a:endParaRPr lang="vi-VN" sz="4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Theo em,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sao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ghi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tên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6342EC-F956-4ABA-BD1C-B98D04503CC5}"/>
              </a:ext>
            </a:extLst>
          </p:cNvPr>
          <p:cNvGrpSpPr/>
          <p:nvPr/>
        </p:nvGrpSpPr>
        <p:grpSpPr>
          <a:xfrm>
            <a:off x="490901" y="591839"/>
            <a:ext cx="3615068" cy="759433"/>
            <a:chOff x="10697" y="0"/>
            <a:chExt cx="1437577" cy="502095"/>
          </a:xfrm>
        </p:grpSpPr>
        <p:sp>
          <p:nvSpPr>
            <p:cNvPr id="24" name="Shape 652">
              <a:extLst>
                <a:ext uri="{FF2B5EF4-FFF2-40B4-BE49-F238E27FC236}">
                  <a16:creationId xmlns:a16="http://schemas.microsoft.com/office/drawing/2014/main" id="{340D374E-B860-43F9-9F65-69C2830FE154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26" name="Shape 654">
              <a:extLst>
                <a:ext uri="{FF2B5EF4-FFF2-40B4-BE49-F238E27FC236}">
                  <a16:creationId xmlns:a16="http://schemas.microsoft.com/office/drawing/2014/main" id="{936EA37C-10CB-4460-9A56-5DF405ACDC3B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27" name="Shape 655">
              <a:extLst>
                <a:ext uri="{FF2B5EF4-FFF2-40B4-BE49-F238E27FC236}">
                  <a16:creationId xmlns:a16="http://schemas.microsoft.com/office/drawing/2014/main" id="{A902FA0C-A000-40C8-B08C-73E920D195DD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28" name="Shape 657">
              <a:extLst>
                <a:ext uri="{FF2B5EF4-FFF2-40B4-BE49-F238E27FC236}">
                  <a16:creationId xmlns:a16="http://schemas.microsoft.com/office/drawing/2014/main" id="{37108055-2D29-4ED5-B939-FC80B27BB70F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80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B4B58CE-ED94-4583-9EC8-74C5833EFBB3}"/>
              </a:ext>
            </a:extLst>
          </p:cNvPr>
          <p:cNvSpPr txBox="1"/>
          <p:nvPr/>
        </p:nvSpPr>
        <p:spPr>
          <a:xfrm>
            <a:off x="543459" y="634174"/>
            <a:ext cx="3145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     1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CAEDFF-55AE-4075-A70A-89D13A7B3AB4}"/>
              </a:ext>
            </a:extLst>
          </p:cNvPr>
          <p:cNvSpPr txBox="1"/>
          <p:nvPr/>
        </p:nvSpPr>
        <p:spPr>
          <a:xfrm>
            <a:off x="4023945" y="635710"/>
            <a:ext cx="32095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570" y="534689"/>
            <a:ext cx="10125730" cy="93636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4400" y="7410450"/>
            <a:ext cx="5962650" cy="2305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THẢO LUẬN NHÓM 2	</a:t>
            </a:r>
          </a:p>
        </p:txBody>
      </p:sp>
    </p:spTree>
    <p:extLst>
      <p:ext uri="{BB962C8B-B14F-4D97-AF65-F5344CB8AC3E}">
        <p14:creationId xmlns:p14="http://schemas.microsoft.com/office/powerpoint/2010/main" val="26130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5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8" name="Google Shape;13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606" y="84892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5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144" name="Google Shape;144;p15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5" name="Google Shape;145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15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423411" y="616985"/>
            <a:ext cx="8578019" cy="3867095"/>
            <a:chOff x="-300489" y="788435"/>
            <a:chExt cx="8578019" cy="3867095"/>
          </a:xfrm>
        </p:grpSpPr>
        <p:pic>
          <p:nvPicPr>
            <p:cNvPr id="147" name="Google Shape;147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300489" y="1076325"/>
              <a:ext cx="8558969" cy="3579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281439" y="788435"/>
              <a:ext cx="8558969" cy="35792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5"/>
          <p:cNvSpPr txBox="1"/>
          <p:nvPr/>
        </p:nvSpPr>
        <p:spPr>
          <a:xfrm>
            <a:off x="530826" y="1504091"/>
            <a:ext cx="7313012" cy="236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599" b="1" dirty="0">
                <a:latin typeface="Paytone One"/>
                <a:sym typeface="Paytone One"/>
              </a:rPr>
              <a:t>1. </a:t>
            </a:r>
            <a:r>
              <a:rPr lang="vi-VN" sz="5599" b="1" dirty="0" err="1">
                <a:latin typeface="Paytone One"/>
                <a:sym typeface="Paytone One"/>
              </a:rPr>
              <a:t>Bản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quyền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nội</a:t>
            </a:r>
            <a:r>
              <a:rPr lang="vi-VN" sz="5599" b="1" dirty="0">
                <a:latin typeface="Paytone One"/>
                <a:sym typeface="Paytone One"/>
              </a:rPr>
              <a:t> dung thông tin</a:t>
            </a:r>
            <a:endParaRPr lang="vi-V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FB09A7-5FE4-4467-A236-FB90DB86F80D}"/>
              </a:ext>
            </a:extLst>
          </p:cNvPr>
          <p:cNvSpPr txBox="1"/>
          <p:nvPr/>
        </p:nvSpPr>
        <p:spPr>
          <a:xfrm>
            <a:off x="1497594" y="4657535"/>
            <a:ext cx="7382560" cy="5213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85" marR="3810" indent="-2540" algn="just">
              <a:lnSpc>
                <a:spcPct val="104000"/>
              </a:lnSpc>
              <a:spcAft>
                <a:spcPts val="1965"/>
              </a:spcAft>
            </a:pP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văn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âm thanh hay đa phương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tiện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sở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hữu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tin)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cho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thông tin </a:t>
            </a:r>
            <a:r>
              <a:rPr lang="vi-VN" sz="400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mình</a:t>
            </a:r>
            <a:r>
              <a:rPr lang="en-US" sz="4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E363A87-36BC-462A-8619-9A938F6607D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16862" y="4595907"/>
            <a:ext cx="1164287" cy="1031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88817" y="182693"/>
            <a:ext cx="17544871" cy="9875707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BD3746D-472D-47C1-AA3A-97B50665C387}"/>
              </a:ext>
            </a:extLst>
          </p:cNvPr>
          <p:cNvSpPr txBox="1"/>
          <p:nvPr/>
        </p:nvSpPr>
        <p:spPr>
          <a:xfrm>
            <a:off x="2538855" y="844924"/>
            <a:ext cx="145022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quyền nội dung thông tin là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Chỉ được 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nội dung thông tin khi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nào?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2720" y="539227"/>
            <a:ext cx="1442572" cy="156966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</a:p>
        </p:txBody>
      </p:sp>
      <p:sp>
        <p:nvSpPr>
          <p:cNvPr id="22" name="Oval 21"/>
          <p:cNvSpPr/>
          <p:nvPr/>
        </p:nvSpPr>
        <p:spPr>
          <a:xfrm>
            <a:off x="5070764" y="3158001"/>
            <a:ext cx="7351274" cy="2121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tx1"/>
                </a:solidFill>
              </a:rPr>
              <a:t>THẢO LUẬN NHÓM 2</a:t>
            </a:r>
          </a:p>
        </p:txBody>
      </p:sp>
      <p:pic>
        <p:nvPicPr>
          <p:cNvPr id="12" name="Google Shape;33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0992" y="5547035"/>
            <a:ext cx="3779543" cy="349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115018" y="5547035"/>
            <a:ext cx="3846484" cy="3524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07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745</TotalTime>
  <Words>833</Words>
  <Application>Microsoft Office PowerPoint</Application>
  <PresentationFormat>Custom</PresentationFormat>
  <Paragraphs>77</Paragraphs>
  <Slides>17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Paytone One</vt:lpstr>
      <vt:lpstr>Arial</vt:lpstr>
      <vt:lpstr>Calibri</vt:lpstr>
      <vt:lpstr>iCiel Cadena</vt:lpstr>
      <vt:lpstr>等线</vt:lpstr>
      <vt:lpstr>Times New Roman</vt:lpstr>
      <vt:lpstr>Calibri Light</vt:lpstr>
      <vt:lpstr>Segoe Print</vt:lpstr>
      <vt:lpstr>Garamond</vt:lpstr>
      <vt:lpstr>1_Organic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Sang Dang Quang</cp:lastModifiedBy>
  <cp:revision>59</cp:revision>
  <dcterms:modified xsi:type="dcterms:W3CDTF">2025-03-25T14:08:26Z</dcterms:modified>
</cp:coreProperties>
</file>