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54" r:id="rId2"/>
    <p:sldId id="2939" r:id="rId3"/>
    <p:sldId id="256" r:id="rId4"/>
    <p:sldId id="2931" r:id="rId5"/>
    <p:sldId id="2932" r:id="rId6"/>
    <p:sldId id="2930" r:id="rId7"/>
    <p:sldId id="2933" r:id="rId8"/>
    <p:sldId id="2941" r:id="rId9"/>
    <p:sldId id="2935" r:id="rId10"/>
    <p:sldId id="294" r:id="rId11"/>
    <p:sldId id="2945" r:id="rId12"/>
    <p:sldId id="503" r:id="rId13"/>
    <p:sldId id="2938" r:id="rId14"/>
    <p:sldId id="2936" r:id="rId15"/>
    <p:sldId id="296" r:id="rId16"/>
    <p:sldId id="324" r:id="rId17"/>
    <p:sldId id="2950" r:id="rId18"/>
    <p:sldId id="2946" r:id="rId19"/>
    <p:sldId id="2947" r:id="rId20"/>
    <p:sldId id="2948" r:id="rId21"/>
    <p:sldId id="2949" r:id="rId22"/>
    <p:sldId id="2952" r:id="rId23"/>
    <p:sldId id="2937" r:id="rId24"/>
    <p:sldId id="2953" r:id="rId25"/>
  </p:sldIdLst>
  <p:sldSz cx="12192000" cy="6858000"/>
  <p:notesSz cx="6858000" cy="9144000"/>
  <p:custDataLst>
    <p:tags r:id="rId2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0000FF"/>
    <a:srgbClr val="E6E6E6"/>
    <a:srgbClr val="DBEEF4"/>
    <a:srgbClr val="FFFF99"/>
    <a:srgbClr val="A8EBE9"/>
    <a:srgbClr val="DBEAC1"/>
    <a:srgbClr val="95B3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178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CB9C1-046D-4E6D-B940-C2BDC66340FE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19D93-020B-43FC-91A7-C1E0F3F97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5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13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3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8E10F2-6D00-400C-8554-4A74428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4C21-1A84-47BA-9B70-CEB5DF707859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A78C52-5528-4B76-9416-7857782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38E1D3-E619-4DA5-846A-14F53177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2954-A49B-4B73-A41B-EDE52D869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710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8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2" r:id="rId21"/>
    <p:sldLayoutId id="2147483703" r:id="rId22"/>
    <p:sldLayoutId id="214748370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image" Target="../media/image10.gif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image" Target="../media/image10.gif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image" Target="../media/image10.gif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757" y="1223800"/>
            <a:ext cx="9023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514419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TRƯỜNG PTDTBT TH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&amp;THCS MƯỜNG LUÂN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374" y="2351821"/>
            <a:ext cx="80155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CHÀO MỪNG QUÝ THẦY CÔ GIÁO </a:t>
            </a:r>
          </a:p>
          <a:p>
            <a:pPr algn="ctr" defTabSz="514419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ĐẾN THĂM VÀ DỰ GIỜ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124" y="3458556"/>
            <a:ext cx="2461764" cy="7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4051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405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051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Toán</a:t>
            </a:r>
            <a:endParaRPr lang="en-US" altLang="zh-CN" sz="4051" dirty="0">
              <a:solidFill>
                <a:srgbClr val="24896B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xmlns="" id="{A78A5398-FD46-4F0A-AE03-CF4F4B371ABB}"/>
              </a:ext>
            </a:extLst>
          </p:cNvPr>
          <p:cNvSpPr/>
          <p:nvPr/>
        </p:nvSpPr>
        <p:spPr>
          <a:xfrm>
            <a:off x="3156668" y="4382883"/>
            <a:ext cx="5852159" cy="1047072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solidFill>
                  <a:srgbClr val="FFFF00"/>
                </a:solidFill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Vũ</a:t>
            </a:r>
            <a:r>
              <a:rPr lang="en-US" altLang="zh-CN" sz="2800" b="1" dirty="0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Hồng</a:t>
            </a:r>
            <a:r>
              <a:rPr lang="en-US" altLang="zh-CN" sz="2800" b="1" dirty="0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HP001 4 hàng"/>
                <a:ea typeface="华文中宋" panose="02010600040101010101" pitchFamily="2" charset="-122"/>
                <a:cs typeface="Times New Roman" panose="02020603050405020304" pitchFamily="18" charset="0"/>
              </a:rPr>
              <a:t>Nhung</a:t>
            </a:r>
            <a:endParaRPr lang="zh-CN" altLang="en-US" sz="2800" b="1" dirty="0">
              <a:latin typeface="HP001 4 hàng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5C93870-0642-4E9B-88AB-67A6FAE861F6}"/>
              </a:ext>
            </a:extLst>
          </p:cNvPr>
          <p:cNvSpPr txBox="1"/>
          <p:nvPr/>
        </p:nvSpPr>
        <p:spPr>
          <a:xfrm>
            <a:off x="3211383" y="777499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Giải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bài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toán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về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nhiều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vị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962C4C75-27D2-4697-9D1C-CCFECC92B592}"/>
              </a:ext>
            </a:extLst>
          </p:cNvPr>
          <p:cNvSpPr txBox="1"/>
          <p:nvPr/>
        </p:nvSpPr>
        <p:spPr>
          <a:xfrm>
            <a:off x="864954" y="1309609"/>
            <a:ext cx="10041860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Có</a:t>
            </a:r>
            <a:r>
              <a:rPr lang="en-US" sz="2600" dirty="0"/>
              <a:t> 6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đỏ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vàng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đỏ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3 </a:t>
            </a:r>
            <a:r>
              <a:rPr lang="en-US" sz="2600" dirty="0" err="1"/>
              <a:t>bông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vàng</a:t>
            </a:r>
            <a:r>
              <a:rPr lang="en-US" sz="2600" dirty="0"/>
              <a:t>?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5581" y="2864426"/>
            <a:ext cx="2257014" cy="1987308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1451965" y="1848456"/>
            <a:ext cx="288709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6986016" y="2470638"/>
            <a:ext cx="292805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397B9297-7F8A-4619-B7DC-4E1738BEF16A}"/>
              </a:ext>
            </a:extLst>
          </p:cNvPr>
          <p:cNvGrpSpPr/>
          <p:nvPr/>
        </p:nvGrpSpPr>
        <p:grpSpPr>
          <a:xfrm>
            <a:off x="1294542" y="2829406"/>
            <a:ext cx="2621820" cy="1285209"/>
            <a:chOff x="1294542" y="2205128"/>
            <a:chExt cx="2621820" cy="128520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1385051D-7C36-404E-8ED9-B45EB8730382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05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AEAC207F-E4C8-4788-98B0-FAC3B91E9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8F10B274-AD25-4994-860F-B2AAA71E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43CC7BB2-0AE2-4945-A314-EF951AA32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51973221-CA92-4790-B8AA-CCFF3B894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0DC4FD7C-914C-4986-8238-9EA6EBE86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0BE626E8-F32C-46C6-AB68-FC6A30C45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4" name="Left Brace 133">
              <a:extLst>
                <a:ext uri="{FF2B5EF4-FFF2-40B4-BE49-F238E27FC236}">
                  <a16:creationId xmlns:a16="http://schemas.microsoft.com/office/drawing/2014/main" xmlns="" id="{378E857B-E22A-4830-9562-DEA0E236B240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18D59051-9471-406D-9A6C-B042AD3FDE01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6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5781937" y="1848456"/>
            <a:ext cx="204825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7984754" y="1855305"/>
            <a:ext cx="1418207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66F26DF-5A37-4D37-9945-F62A0AF02C12}"/>
              </a:ext>
            </a:extLst>
          </p:cNvPr>
          <p:cNvGrpSpPr/>
          <p:nvPr/>
        </p:nvGrpSpPr>
        <p:grpSpPr>
          <a:xfrm>
            <a:off x="4017932" y="3712634"/>
            <a:ext cx="1867952" cy="1168179"/>
            <a:chOff x="4017932" y="3088356"/>
            <a:chExt cx="1867952" cy="1168179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xmlns="" id="{D0AB1656-23A1-44C6-AF67-7B4823775E82}"/>
                </a:ext>
              </a:extLst>
            </p:cNvPr>
            <p:cNvGrpSpPr/>
            <p:nvPr/>
          </p:nvGrpSpPr>
          <p:grpSpPr>
            <a:xfrm>
              <a:off x="4100192" y="3870924"/>
              <a:ext cx="1393455" cy="385611"/>
              <a:chOff x="5403708" y="4320890"/>
              <a:chExt cx="1798911" cy="566992"/>
            </a:xfrm>
          </p:grpSpPr>
          <p:pic>
            <p:nvPicPr>
              <p:cNvPr id="2054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xmlns="" id="{257AD73B-6082-4F66-8B61-815C7C57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8" y="4332213"/>
                <a:ext cx="572775" cy="555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xmlns="" id="{23BC3C58-C816-4E6B-B902-A4EA92D7E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xmlns="" id="{D824644D-C704-4436-AC49-9C9FD3AA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xmlns="" id="{3C03754A-84EE-4E74-B2E5-7125B4D6FDE1}"/>
                </a:ext>
              </a:extLst>
            </p:cNvPr>
            <p:cNvSpPr/>
            <p:nvPr/>
          </p:nvSpPr>
          <p:spPr>
            <a:xfrm rot="5400000">
              <a:off x="4700820" y="3053644"/>
              <a:ext cx="223941" cy="1361713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4AFFFC6C-C84D-476F-90AD-397F63D455B9}"/>
                </a:ext>
              </a:extLst>
            </p:cNvPr>
            <p:cNvSpPr txBox="1"/>
            <p:nvPr/>
          </p:nvSpPr>
          <p:spPr>
            <a:xfrm>
              <a:off x="4017932" y="3088356"/>
              <a:ext cx="1867952" cy="537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hơn</a:t>
              </a:r>
              <a:r>
                <a:rPr lang="en-US" sz="2200" dirty="0"/>
                <a:t> 3</a:t>
              </a:r>
            </a:p>
          </p:txBody>
        </p:sp>
      </p:grpSp>
      <p:sp>
        <p:nvSpPr>
          <p:cNvPr id="168" name="Left Brace 167">
            <a:extLst>
              <a:ext uri="{FF2B5EF4-FFF2-40B4-BE49-F238E27FC236}">
                <a16:creationId xmlns:a16="http://schemas.microsoft.com/office/drawing/2014/main" xmlns="" id="{3FC51F81-8D46-4134-9115-3DB006780321}"/>
              </a:ext>
            </a:extLst>
          </p:cNvPr>
          <p:cNvSpPr/>
          <p:nvPr/>
        </p:nvSpPr>
        <p:spPr>
          <a:xfrm rot="16200000">
            <a:off x="3271975" y="2874301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E28ADE6B-A3DD-4E30-A3BE-E2BF8FCCC727}"/>
              </a:ext>
            </a:extLst>
          </p:cNvPr>
          <p:cNvSpPr txBox="1"/>
          <p:nvPr/>
        </p:nvSpPr>
        <p:spPr>
          <a:xfrm>
            <a:off x="3211383" y="5044539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/>
              <a:t>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CE2CFDD-EF67-4654-A510-F015A9496E1F}"/>
              </a:ext>
            </a:extLst>
          </p:cNvPr>
          <p:cNvCxnSpPr>
            <a:cxnSpLocks/>
          </p:cNvCxnSpPr>
          <p:nvPr/>
        </p:nvCxnSpPr>
        <p:spPr>
          <a:xfrm>
            <a:off x="6986016" y="2528148"/>
            <a:ext cx="292805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3A53406-F510-488D-A481-26E96F2DA763}"/>
              </a:ext>
            </a:extLst>
          </p:cNvPr>
          <p:cNvGrpSpPr/>
          <p:nvPr/>
        </p:nvGrpSpPr>
        <p:grpSpPr>
          <a:xfrm>
            <a:off x="1263783" y="3694251"/>
            <a:ext cx="2660511" cy="450857"/>
            <a:chOff x="1263783" y="3069973"/>
            <a:chExt cx="2660511" cy="450857"/>
          </a:xfrm>
        </p:grpSpPr>
        <p:pic>
          <p:nvPicPr>
            <p:cNvPr id="3" name="Picture 2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B5116473-3CA3-4DCF-8C0F-FE5D212A0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263783" y="3082652"/>
              <a:ext cx="457129" cy="438178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5E60ABC6-6FB5-4B49-B529-2396D5E12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709790" y="3073305"/>
              <a:ext cx="457129" cy="438178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5AC60405-436E-44A9-A979-581B59BCF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161823" y="3073305"/>
              <a:ext cx="457129" cy="4381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FEB361E5-DAAF-41F7-9478-E330623EF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614281" y="3082068"/>
              <a:ext cx="457129" cy="438178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CB33C3BE-0C7C-47B2-959B-C522A6E6E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048898" y="3081953"/>
              <a:ext cx="457129" cy="438178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BEF53DAB-6345-403E-BF6B-CD9279AC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467165" y="3069973"/>
              <a:ext cx="457129" cy="438178"/>
            </a:xfrm>
            <a:prstGeom prst="rect">
              <a:avLst/>
            </a:prstGeom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51AA5E95-08C4-4952-A33B-8D2A9F64B5F1}"/>
              </a:ext>
            </a:extLst>
          </p:cNvPr>
          <p:cNvCxnSpPr>
            <a:cxnSpLocks/>
          </p:cNvCxnSpPr>
          <p:nvPr/>
        </p:nvCxnSpPr>
        <p:spPr>
          <a:xfrm>
            <a:off x="990103" y="2470638"/>
            <a:ext cx="3158738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7F6EBDB-2A51-48A7-A5E8-31DE810D3369}"/>
              </a:ext>
            </a:extLst>
          </p:cNvPr>
          <p:cNvSpPr txBox="1"/>
          <p:nvPr/>
        </p:nvSpPr>
        <p:spPr>
          <a:xfrm>
            <a:off x="7873508" y="1314381"/>
            <a:ext cx="169556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</a:rPr>
              <a:t>nhiều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4294" y="-8589"/>
            <a:ext cx="94208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83615" y="286634"/>
            <a:ext cx="84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1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2.22222E-6 L -0.00078 0.11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89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341" y="93296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138160" y="2037806"/>
            <a:ext cx="129322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8525" y="2461876"/>
            <a:ext cx="2264797" cy="302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27909" y="2445595"/>
            <a:ext cx="303474" cy="1628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38315" y="2610678"/>
            <a:ext cx="66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00079" y="2461876"/>
            <a:ext cx="66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794344" y="487680"/>
            <a:ext cx="3265134" cy="1393825"/>
            <a:chOff x="8794344" y="487680"/>
            <a:chExt cx="3265134" cy="1393825"/>
          </a:xfrm>
        </p:grpSpPr>
        <p:sp>
          <p:nvSpPr>
            <p:cNvPr id="15" name="Oval 14"/>
            <p:cNvSpPr/>
            <p:nvPr/>
          </p:nvSpPr>
          <p:spPr>
            <a:xfrm>
              <a:off x="10774017" y="487680"/>
              <a:ext cx="1285461" cy="1393825"/>
            </a:xfrm>
            <a:prstGeom prst="ellipse">
              <a:avLst/>
            </a:prstGeom>
            <a:noFill/>
            <a:ln w="107950">
              <a:solidFill>
                <a:srgbClr val="FFB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 cộng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794344" y="1057954"/>
              <a:ext cx="1940712" cy="624542"/>
            </a:xfrm>
            <a:custGeom>
              <a:avLst/>
              <a:gdLst>
                <a:gd name="connsiteX0" fmla="*/ 1940712 w 1940712"/>
                <a:gd name="connsiteY0" fmla="*/ 57614 h 624542"/>
                <a:gd name="connsiteX1" fmla="*/ 514248 w 1940712"/>
                <a:gd name="connsiteY1" fmla="*/ 39326 h 624542"/>
                <a:gd name="connsiteX2" fmla="*/ 459384 w 1940712"/>
                <a:gd name="connsiteY2" fmla="*/ 57614 h 624542"/>
                <a:gd name="connsiteX3" fmla="*/ 441096 w 1940712"/>
                <a:gd name="connsiteY3" fmla="*/ 295358 h 624542"/>
                <a:gd name="connsiteX4" fmla="*/ 367944 w 1940712"/>
                <a:gd name="connsiteY4" fmla="*/ 313646 h 624542"/>
                <a:gd name="connsiteX5" fmla="*/ 203352 w 1940712"/>
                <a:gd name="connsiteY5" fmla="*/ 368510 h 624542"/>
                <a:gd name="connsiteX6" fmla="*/ 20472 w 1940712"/>
                <a:gd name="connsiteY6" fmla="*/ 386798 h 624542"/>
                <a:gd name="connsiteX7" fmla="*/ 20472 w 1940712"/>
                <a:gd name="connsiteY7" fmla="*/ 624542 h 6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0712" h="624542">
                  <a:moveTo>
                    <a:pt x="1940712" y="57614"/>
                  </a:moveTo>
                  <a:cubicBezTo>
                    <a:pt x="1330940" y="-36197"/>
                    <a:pt x="1686014" y="4862"/>
                    <a:pt x="514248" y="39326"/>
                  </a:cubicBezTo>
                  <a:cubicBezTo>
                    <a:pt x="494979" y="39893"/>
                    <a:pt x="477672" y="51518"/>
                    <a:pt x="459384" y="57614"/>
                  </a:cubicBezTo>
                  <a:cubicBezTo>
                    <a:pt x="453288" y="136862"/>
                    <a:pt x="467829" y="220506"/>
                    <a:pt x="441096" y="295358"/>
                  </a:cubicBezTo>
                  <a:cubicBezTo>
                    <a:pt x="432642" y="319028"/>
                    <a:pt x="391046" y="303745"/>
                    <a:pt x="367944" y="313646"/>
                  </a:cubicBezTo>
                  <a:cubicBezTo>
                    <a:pt x="225689" y="374612"/>
                    <a:pt x="430143" y="340161"/>
                    <a:pt x="203352" y="368510"/>
                  </a:cubicBezTo>
                  <a:cubicBezTo>
                    <a:pt x="142561" y="376109"/>
                    <a:pt x="56081" y="336945"/>
                    <a:pt x="20472" y="386798"/>
                  </a:cubicBezTo>
                  <a:cubicBezTo>
                    <a:pt x="-25590" y="451285"/>
                    <a:pt x="20472" y="545294"/>
                    <a:pt x="20472" y="624542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94294" y="-87612"/>
            <a:ext cx="9420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3615" y="286634"/>
            <a:ext cx="84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5C93870-0642-4E9B-88AB-67A6FAE861F6}"/>
              </a:ext>
            </a:extLst>
          </p:cNvPr>
          <p:cNvSpPr txBox="1"/>
          <p:nvPr/>
        </p:nvSpPr>
        <p:spPr>
          <a:xfrm>
            <a:off x="3110060" y="774983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Giải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bài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toán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về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nhiều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vị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962C4C75-27D2-4697-9D1C-CCFECC92B592}"/>
              </a:ext>
            </a:extLst>
          </p:cNvPr>
          <p:cNvSpPr txBox="1"/>
          <p:nvPr/>
        </p:nvSpPr>
        <p:spPr>
          <a:xfrm>
            <a:off x="816305" y="1059191"/>
            <a:ext cx="10041860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Có</a:t>
            </a:r>
            <a:r>
              <a:rPr lang="en-US" sz="2600" dirty="0"/>
              <a:t> 6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đỏ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vàng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đỏ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3 </a:t>
            </a:r>
            <a:r>
              <a:rPr lang="en-US" sz="2600" dirty="0" err="1"/>
              <a:t>bông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bông</a:t>
            </a:r>
            <a:r>
              <a:rPr lang="en-US" sz="2600" dirty="0"/>
              <a:t> </a:t>
            </a:r>
            <a:r>
              <a:rPr lang="en-US" sz="2600" dirty="0" err="1"/>
              <a:t>hoa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vàng</a:t>
            </a:r>
            <a:r>
              <a:rPr lang="en-US" sz="2600" dirty="0"/>
              <a:t>?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491191C7-2877-421B-BF0A-EF726497DD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778" y="2306695"/>
            <a:ext cx="2257014" cy="1987308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1403316" y="1598038"/>
            <a:ext cx="288709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6940296" y="2220220"/>
            <a:ext cx="292512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397B9297-7F8A-4619-B7DC-4E1738BEF16A}"/>
              </a:ext>
            </a:extLst>
          </p:cNvPr>
          <p:cNvGrpSpPr/>
          <p:nvPr/>
        </p:nvGrpSpPr>
        <p:grpSpPr>
          <a:xfrm>
            <a:off x="1294481" y="2020974"/>
            <a:ext cx="2621820" cy="1285209"/>
            <a:chOff x="1294542" y="2205128"/>
            <a:chExt cx="2621820" cy="128520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1385051D-7C36-404E-8ED9-B45EB8730382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05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AEAC207F-E4C8-4788-98B0-FAC3B91E9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8F10B274-AD25-4994-860F-B2AAA71E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43CC7BB2-0AE2-4945-A314-EF951AA327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51973221-CA92-4790-B8AA-CCFF3B894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0DC4FD7C-914C-4986-8238-9EA6EBE86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xmlns="" id="{0BE626E8-F32C-46C6-AB68-FC6A30C45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4" name="Left Brace 133">
              <a:extLst>
                <a:ext uri="{FF2B5EF4-FFF2-40B4-BE49-F238E27FC236}">
                  <a16:creationId xmlns:a16="http://schemas.microsoft.com/office/drawing/2014/main" xmlns="" id="{378E857B-E22A-4830-9562-DEA0E236B240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18D59051-9471-406D-9A6C-B042AD3FDE01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6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5733288" y="1598038"/>
            <a:ext cx="204825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7936105" y="1604887"/>
            <a:ext cx="141820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0E79E16B-DBB4-4E5C-ACFA-F7C3F0FF8265}"/>
              </a:ext>
            </a:extLst>
          </p:cNvPr>
          <p:cNvGrpSpPr/>
          <p:nvPr/>
        </p:nvGrpSpPr>
        <p:grpSpPr>
          <a:xfrm>
            <a:off x="3738795" y="2391651"/>
            <a:ext cx="2127691" cy="1420632"/>
            <a:chOff x="3855720" y="2886280"/>
            <a:chExt cx="2212746" cy="1420632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xmlns="" id="{D0AB1656-23A1-44C6-AF67-7B4823775E82}"/>
                </a:ext>
              </a:extLst>
            </p:cNvPr>
            <p:cNvGrpSpPr/>
            <p:nvPr/>
          </p:nvGrpSpPr>
          <p:grpSpPr>
            <a:xfrm>
              <a:off x="4185795" y="3921301"/>
              <a:ext cx="1449159" cy="385611"/>
              <a:chOff x="5403708" y="4320890"/>
              <a:chExt cx="1798911" cy="566992"/>
            </a:xfrm>
          </p:grpSpPr>
          <p:pic>
            <p:nvPicPr>
              <p:cNvPr id="2054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xmlns="" id="{257AD73B-6082-4F66-8B61-815C7C57F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8" y="4332213"/>
                <a:ext cx="572775" cy="555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xmlns="" id="{23BC3C58-C816-4E6B-B902-A4EA92D7E7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xmlns="" id="{D824644D-C704-4436-AC49-9C9FD3AA6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xmlns="" id="{3C03754A-84EE-4E74-B2E5-7125B4D6FDE1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4AFFFC6C-C84D-476F-90AD-397F63D455B9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hơn</a:t>
              </a:r>
              <a:r>
                <a:rPr lang="en-US" sz="2400" dirty="0"/>
                <a:t> 3</a:t>
              </a:r>
            </a:p>
          </p:txBody>
        </p:sp>
      </p:grpSp>
      <p:sp>
        <p:nvSpPr>
          <p:cNvPr id="168" name="Left Brace 167">
            <a:extLst>
              <a:ext uri="{FF2B5EF4-FFF2-40B4-BE49-F238E27FC236}">
                <a16:creationId xmlns:a16="http://schemas.microsoft.com/office/drawing/2014/main" xmlns="" id="{3FC51F81-8D46-4134-9115-3DB006780321}"/>
              </a:ext>
            </a:extLst>
          </p:cNvPr>
          <p:cNvSpPr/>
          <p:nvPr/>
        </p:nvSpPr>
        <p:spPr>
          <a:xfrm rot="16200000">
            <a:off x="3271914" y="1814578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E28ADE6B-A3DD-4E30-A3BE-E2BF8FCCC727}"/>
              </a:ext>
            </a:extLst>
          </p:cNvPr>
          <p:cNvSpPr txBox="1"/>
          <p:nvPr/>
        </p:nvSpPr>
        <p:spPr>
          <a:xfrm>
            <a:off x="3211322" y="3984816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/>
              <a:t>?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F453B45D-8956-4623-B90D-E9727BF73986}"/>
              </a:ext>
            </a:extLst>
          </p:cNvPr>
          <p:cNvSpPr txBox="1"/>
          <p:nvPr/>
        </p:nvSpPr>
        <p:spPr>
          <a:xfrm>
            <a:off x="3625146" y="3931321"/>
            <a:ext cx="5426089" cy="2553891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6 + 3 = 9 (</a:t>
            </a:r>
            <a:r>
              <a:rPr lang="en-US" sz="2400" dirty="0" err="1"/>
              <a:t>bông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               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9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CE2CFDD-EF67-4654-A510-F015A9496E1F}"/>
              </a:ext>
            </a:extLst>
          </p:cNvPr>
          <p:cNvCxnSpPr>
            <a:cxnSpLocks/>
          </p:cNvCxnSpPr>
          <p:nvPr/>
        </p:nvCxnSpPr>
        <p:spPr>
          <a:xfrm>
            <a:off x="6940296" y="2272986"/>
            <a:ext cx="2925126" cy="474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3A53406-F510-488D-A481-26E96F2DA763}"/>
              </a:ext>
            </a:extLst>
          </p:cNvPr>
          <p:cNvGrpSpPr/>
          <p:nvPr/>
        </p:nvGrpSpPr>
        <p:grpSpPr>
          <a:xfrm>
            <a:off x="1260151" y="3399663"/>
            <a:ext cx="2660511" cy="450857"/>
            <a:chOff x="1263783" y="3069973"/>
            <a:chExt cx="2660511" cy="450857"/>
          </a:xfrm>
        </p:grpSpPr>
        <p:pic>
          <p:nvPicPr>
            <p:cNvPr id="3" name="Picture 2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B5116473-3CA3-4DCF-8C0F-FE5D212A0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263783" y="3082652"/>
              <a:ext cx="457129" cy="438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47" name="Picture 46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5E60ABC6-6FB5-4B49-B529-2396D5E12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1709790" y="3073305"/>
              <a:ext cx="457129" cy="438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49" name="Picture 48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5AC60405-436E-44A9-A979-581B59BCF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161823" y="3073305"/>
              <a:ext cx="457129" cy="438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0" name="Picture 49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FEB361E5-DAAF-41F7-9478-E330623EF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2614281" y="3082068"/>
              <a:ext cx="457129" cy="438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1" name="Picture 50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CB33C3BE-0C7C-47B2-959B-C522A6E6E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048898" y="3081953"/>
              <a:ext cx="457129" cy="438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2" name="Picture 51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BEF53DAB-6345-403E-BF6B-CD9279AC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4" t="16282" r="30542" b="20285"/>
            <a:stretch/>
          </p:blipFill>
          <p:spPr>
            <a:xfrm>
              <a:off x="3467165" y="3069973"/>
              <a:ext cx="457129" cy="438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51AA5E95-08C4-4952-A33B-8D2A9F64B5F1}"/>
              </a:ext>
            </a:extLst>
          </p:cNvPr>
          <p:cNvCxnSpPr>
            <a:cxnSpLocks/>
          </p:cNvCxnSpPr>
          <p:nvPr/>
        </p:nvCxnSpPr>
        <p:spPr>
          <a:xfrm>
            <a:off x="901198" y="2220220"/>
            <a:ext cx="315873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4294" y="-8589"/>
            <a:ext cx="94208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83615" y="286634"/>
            <a:ext cx="84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4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39845864_3149285932063243_77023221222245329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35" y="0"/>
            <a:ext cx="12304735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7228" y="1666638"/>
            <a:ext cx="190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34" y="2414982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đơn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vị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890" y="3830268"/>
            <a:ext cx="4474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1493" y="3855079"/>
            <a:ext cx="5158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hiểu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toán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2586" y="4555350"/>
            <a:ext cx="495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Tóm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tắt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toán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3691" y="5328748"/>
            <a:ext cx="51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3: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giải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0681" y="6039266"/>
            <a:ext cx="7287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4294" y="713899"/>
            <a:ext cx="94208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500" b="1" dirty="0">
              <a:solidFill>
                <a:prstClr val="white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4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66977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253" y="2962892"/>
            <a:ext cx="42819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54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ĐỘNG</a:t>
            </a:r>
            <a:endParaRPr lang="en-US" altLang="zh-CN" sz="5400" b="1" i="1" dirty="0">
              <a:solidFill>
                <a:schemeClr val="accent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4294" y="1063858"/>
            <a:ext cx="94208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24 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5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2997" y="149454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82881" y="2004250"/>
            <a:ext cx="1184801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72145440-903C-4400-A61F-982C8D93A263}"/>
              </a:ext>
            </a:extLst>
          </p:cNvPr>
          <p:cNvSpPr/>
          <p:nvPr/>
        </p:nvSpPr>
        <p:spPr>
          <a:xfrm>
            <a:off x="431669" y="117498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8770792-AA92-4DF7-96D8-7EA56DD56FB4}"/>
              </a:ext>
            </a:extLst>
          </p:cNvPr>
          <p:cNvSpPr txBox="1"/>
          <p:nvPr/>
        </p:nvSpPr>
        <p:spPr>
          <a:xfrm>
            <a:off x="603886" y="1409397"/>
            <a:ext cx="6071959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Trong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bơi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9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nữ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2 </a:t>
            </a:r>
            <a:r>
              <a:rPr lang="en-US" sz="2600" dirty="0" err="1"/>
              <a:t>bạn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 </a:t>
            </a:r>
            <a:r>
              <a:rPr lang="en-US" sz="2600" dirty="0" err="1"/>
              <a:t>bơi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nữ</a:t>
            </a:r>
            <a:r>
              <a:rPr lang="en-US" sz="2600" dirty="0"/>
              <a:t>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2B12614-AE3C-4129-AB82-995BC6B9A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478904" y="3564825"/>
            <a:ext cx="4387836" cy="253788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4476379" y="1959592"/>
            <a:ext cx="16196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0F5C36E-01DC-43BC-B869-2A908E87168E}"/>
              </a:ext>
            </a:extLst>
          </p:cNvPr>
          <p:cNvCxnSpPr>
            <a:cxnSpLocks/>
          </p:cNvCxnSpPr>
          <p:nvPr/>
        </p:nvCxnSpPr>
        <p:spPr>
          <a:xfrm>
            <a:off x="5667793" y="2546732"/>
            <a:ext cx="81796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104B64F-C419-4557-8540-DBC39FAB38C7}"/>
              </a:ext>
            </a:extLst>
          </p:cNvPr>
          <p:cNvCxnSpPr>
            <a:cxnSpLocks/>
          </p:cNvCxnSpPr>
          <p:nvPr/>
        </p:nvCxnSpPr>
        <p:spPr>
          <a:xfrm>
            <a:off x="1303694" y="2559959"/>
            <a:ext cx="39056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AD92F82B-9BDA-45CB-83A3-37BDBDCB99F8}"/>
              </a:ext>
            </a:extLst>
          </p:cNvPr>
          <p:cNvCxnSpPr>
            <a:cxnSpLocks/>
          </p:cNvCxnSpPr>
          <p:nvPr/>
        </p:nvCxnSpPr>
        <p:spPr>
          <a:xfrm>
            <a:off x="5022129" y="3179609"/>
            <a:ext cx="109835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6A82F03-2682-4863-A8D7-C9F9DF3F964C}"/>
              </a:ext>
            </a:extLst>
          </p:cNvPr>
          <p:cNvSpPr txBox="1"/>
          <p:nvPr/>
        </p:nvSpPr>
        <p:spPr>
          <a:xfrm>
            <a:off x="6975749" y="1010133"/>
            <a:ext cx="4290970" cy="1218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>
                <a:solidFill>
                  <a:srgbClr val="FF0000"/>
                </a:solidFill>
              </a:rPr>
              <a:t>             </a:t>
            </a:r>
            <a:r>
              <a:rPr lang="en-US" sz="2600" dirty="0" err="1">
                <a:solidFill>
                  <a:srgbClr val="0000FF"/>
                </a:solidFill>
              </a:rPr>
              <a:t>Tóm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 err="1">
                <a:solidFill>
                  <a:srgbClr val="0000FF"/>
                </a:solidFill>
              </a:rPr>
              <a:t>tắt</a:t>
            </a:r>
            <a:endParaRPr lang="en-US" sz="26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/>
              <a:t>Nam : 9 </a:t>
            </a:r>
            <a:r>
              <a:rPr lang="en-US" sz="2600" dirty="0" err="1"/>
              <a:t>bạn</a:t>
            </a:r>
            <a:endParaRPr lang="en-US" sz="26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D306CF6-B797-4F48-8C46-0FEF18B7AF5B}"/>
              </a:ext>
            </a:extLst>
          </p:cNvPr>
          <p:cNvGrpSpPr/>
          <p:nvPr/>
        </p:nvGrpSpPr>
        <p:grpSpPr>
          <a:xfrm>
            <a:off x="5633385" y="3683845"/>
            <a:ext cx="5514906" cy="2758202"/>
            <a:chOff x="5966990" y="3550314"/>
            <a:chExt cx="5304237" cy="310987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B3B01741-B23D-42BA-B7CF-D3216F28126B}"/>
                </a:ext>
              </a:extLst>
            </p:cNvPr>
            <p:cNvSpPr txBox="1"/>
            <p:nvPr/>
          </p:nvSpPr>
          <p:spPr>
            <a:xfrm>
              <a:off x="5966990" y="3550314"/>
              <a:ext cx="5304237" cy="3109874"/>
            </a:xfrm>
            <a:prstGeom prst="roundRect">
              <a:avLst/>
            </a:prstGeom>
            <a:solidFill>
              <a:srgbClr val="FFFFCC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i="1" dirty="0" err="1">
                  <a:solidFill>
                    <a:srgbClr val="FF0000"/>
                  </a:solidFill>
                </a:rPr>
                <a:t>Bài</a:t>
              </a:r>
              <a:r>
                <a:rPr lang="en-US" sz="2600" i="1" dirty="0">
                  <a:solidFill>
                    <a:srgbClr val="FF0000"/>
                  </a:solidFill>
                </a:rPr>
                <a:t> </a:t>
              </a:r>
              <a:r>
                <a:rPr lang="en-US" sz="2600" i="1" dirty="0" err="1">
                  <a:solidFill>
                    <a:srgbClr val="FF0000"/>
                  </a:solidFill>
                </a:rPr>
                <a:t>giải</a:t>
              </a:r>
              <a:endParaRPr lang="en-US" sz="26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 </a:t>
              </a:r>
              <a:r>
                <a:rPr lang="en-US" sz="2600" dirty="0" err="1"/>
                <a:t>bạn</a:t>
              </a:r>
              <a:r>
                <a:rPr lang="en-US" sz="2600" dirty="0"/>
                <a:t> </a:t>
              </a:r>
              <a:r>
                <a:rPr lang="en-US" sz="2600" dirty="0" err="1"/>
                <a:t>nữ</a:t>
              </a:r>
              <a:r>
                <a:rPr lang="en-US" sz="2600" dirty="0"/>
                <a:t> </a:t>
              </a:r>
              <a:r>
                <a:rPr lang="en-US" sz="2600" dirty="0" err="1"/>
                <a:t>của</a:t>
              </a:r>
              <a:r>
                <a:rPr lang="en-US" sz="2600" dirty="0"/>
                <a:t> </a:t>
              </a:r>
              <a:r>
                <a:rPr lang="en-US" sz="2600" dirty="0" err="1"/>
                <a:t>lớp</a:t>
              </a:r>
              <a:r>
                <a:rPr lang="en-US" sz="2600" dirty="0"/>
                <a:t> </a:t>
              </a:r>
              <a:r>
                <a:rPr lang="en-US" sz="2600" dirty="0" err="1"/>
                <a:t>học</a:t>
              </a:r>
              <a:r>
                <a:rPr lang="en-US" sz="2600" dirty="0"/>
                <a:t> </a:t>
              </a:r>
              <a:r>
                <a:rPr lang="en-US" sz="2600" dirty="0" err="1"/>
                <a:t>bơi</a:t>
              </a:r>
              <a:r>
                <a:rPr lang="en-US" sz="2600" dirty="0"/>
                <a:t> </a:t>
              </a:r>
              <a:r>
                <a:rPr lang="en-US" sz="2600" dirty="0" err="1"/>
                <a:t>là</a:t>
              </a:r>
              <a:r>
                <a:rPr lang="en-US" sz="26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/>
                <a:t>                             (</a:t>
              </a:r>
              <a:r>
                <a:rPr lang="en-US" sz="2600" dirty="0" err="1"/>
                <a:t>bạn</a:t>
              </a:r>
              <a:r>
                <a:rPr lang="en-US" sz="26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Đáp</a:t>
              </a:r>
              <a:r>
                <a:rPr lang="en-US" sz="2600" dirty="0"/>
                <a:t> </a:t>
              </a:r>
              <a:r>
                <a:rPr lang="en-US" sz="2600" dirty="0" err="1"/>
                <a:t>số</a:t>
              </a:r>
              <a:r>
                <a:rPr lang="en-US" sz="2600" dirty="0"/>
                <a:t>:          </a:t>
              </a:r>
              <a:r>
                <a:rPr lang="en-US" sz="2600" dirty="0" err="1"/>
                <a:t>bạn</a:t>
              </a:r>
              <a:r>
                <a:rPr lang="en-US" sz="2600" dirty="0"/>
                <a:t> </a:t>
              </a:r>
              <a:r>
                <a:rPr lang="en-US" sz="2600" dirty="0" err="1"/>
                <a:t>nữ</a:t>
              </a:r>
              <a:r>
                <a:rPr lang="en-US" sz="2600" dirty="0"/>
                <a:t>.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EF93F56D-7CF4-4798-80EB-B6D7D43D3245}"/>
                </a:ext>
              </a:extLst>
            </p:cNvPr>
            <p:cNvSpPr/>
            <p:nvPr/>
          </p:nvSpPr>
          <p:spPr>
            <a:xfrm>
              <a:off x="8327602" y="5891651"/>
              <a:ext cx="644041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D9D80EB2-A737-4C20-BC01-E6DEC59C2089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849C8C13-0306-4661-A0B5-D2983334AB20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xmlns="" id="{530747E6-E375-41AF-BD5A-C75FECECB46E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1AE5C3AF-4529-4BCC-B643-AFE316DD66D0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+        =</a:t>
                </a: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xmlns="" id="{5D6876FF-CA78-4D55-AB84-A595BEB9A9BB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34A610D5-7F07-442E-9828-53BFA80B0053}"/>
              </a:ext>
            </a:extLst>
          </p:cNvPr>
          <p:cNvSpPr/>
          <p:nvPr/>
        </p:nvSpPr>
        <p:spPr>
          <a:xfrm>
            <a:off x="6813723" y="5272757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214BC732-1589-49CB-A4C8-B6281544D4CC}"/>
              </a:ext>
            </a:extLst>
          </p:cNvPr>
          <p:cNvSpPr/>
          <p:nvPr/>
        </p:nvSpPr>
        <p:spPr>
          <a:xfrm>
            <a:off x="7799880" y="5264591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A1A8832A-FD28-4781-B16F-C331205C84FE}"/>
              </a:ext>
            </a:extLst>
          </p:cNvPr>
          <p:cNvSpPr/>
          <p:nvPr/>
        </p:nvSpPr>
        <p:spPr>
          <a:xfrm>
            <a:off x="8592583" y="5241585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7324E63-B1E4-450C-BED5-4EC91B55BF3C}"/>
              </a:ext>
            </a:extLst>
          </p:cNvPr>
          <p:cNvSpPr/>
          <p:nvPr/>
        </p:nvSpPr>
        <p:spPr>
          <a:xfrm>
            <a:off x="8131616" y="5738181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11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2B24933-7A23-4CB7-84D2-3E9C6C3F9D03}"/>
              </a:ext>
            </a:extLst>
          </p:cNvPr>
          <p:cNvCxnSpPr>
            <a:cxnSpLocks/>
          </p:cNvCxnSpPr>
          <p:nvPr/>
        </p:nvCxnSpPr>
        <p:spPr>
          <a:xfrm>
            <a:off x="5022129" y="3228100"/>
            <a:ext cx="109835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C9F10E1-0E1B-4480-B31C-31C6FFF32802}"/>
              </a:ext>
            </a:extLst>
          </p:cNvPr>
          <p:cNvCxnSpPr>
            <a:cxnSpLocks/>
          </p:cNvCxnSpPr>
          <p:nvPr/>
        </p:nvCxnSpPr>
        <p:spPr>
          <a:xfrm flipH="1" flipV="1">
            <a:off x="6797965" y="1274618"/>
            <a:ext cx="15758" cy="222596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4FDED8-4DE4-47C6-AE2E-14C9CE229865}"/>
              </a:ext>
            </a:extLst>
          </p:cNvPr>
          <p:cNvSpPr/>
          <p:nvPr/>
        </p:nvSpPr>
        <p:spPr>
          <a:xfrm>
            <a:off x="5342361" y="1409396"/>
            <a:ext cx="875759" cy="7567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3895007-F03D-4750-B990-1CF5E728942A}"/>
              </a:ext>
            </a:extLst>
          </p:cNvPr>
          <p:cNvSpPr/>
          <p:nvPr/>
        </p:nvSpPr>
        <p:spPr>
          <a:xfrm>
            <a:off x="1303694" y="2050744"/>
            <a:ext cx="525106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967AAD3-CE09-41C1-9286-E13C03E2BB74}"/>
              </a:ext>
            </a:extLst>
          </p:cNvPr>
          <p:cNvSpPr txBox="1"/>
          <p:nvPr/>
        </p:nvSpPr>
        <p:spPr>
          <a:xfrm>
            <a:off x="6968763" y="2153110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Nữ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nam</a:t>
            </a:r>
            <a:r>
              <a:rPr lang="en-US" sz="2600" dirty="0"/>
              <a:t>: 2 </a:t>
            </a:r>
            <a:r>
              <a:rPr lang="en-US" sz="2600" dirty="0" err="1"/>
              <a:t>bạn</a:t>
            </a:r>
            <a:endParaRPr lang="en-US" sz="2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BCFA7B4-71DC-444E-AFCA-7D67D85EA794}"/>
              </a:ext>
            </a:extLst>
          </p:cNvPr>
          <p:cNvSpPr txBox="1"/>
          <p:nvPr/>
        </p:nvSpPr>
        <p:spPr>
          <a:xfrm>
            <a:off x="6991718" y="2771484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/>
              <a:t>Nữ</a:t>
            </a:r>
            <a:r>
              <a:rPr lang="en-US" sz="2600" dirty="0"/>
              <a:t> :… </a:t>
            </a:r>
            <a:r>
              <a:rPr lang="en-US" sz="2600" dirty="0" err="1"/>
              <a:t>bạn</a:t>
            </a:r>
            <a:r>
              <a:rPr lang="en-US" sz="2600" dirty="0"/>
              <a:t>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6F46CFCD-9367-434C-A54D-14FA065A4ED4}"/>
              </a:ext>
            </a:extLst>
          </p:cNvPr>
          <p:cNvSpPr/>
          <p:nvPr/>
        </p:nvSpPr>
        <p:spPr>
          <a:xfrm>
            <a:off x="5583288" y="2604149"/>
            <a:ext cx="659313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94294" y="-8589"/>
            <a:ext cx="9420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83615" y="286634"/>
            <a:ext cx="84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5C93870-0642-4E9B-88AB-67A6FAE861F6}"/>
              </a:ext>
            </a:extLst>
          </p:cNvPr>
          <p:cNvSpPr txBox="1"/>
          <p:nvPr/>
        </p:nvSpPr>
        <p:spPr>
          <a:xfrm>
            <a:off x="3211383" y="777499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Giải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bài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toán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về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nhiều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vị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 animBg="1"/>
      <p:bldP spid="79" grpId="0" animBg="1"/>
      <p:bldP spid="80" grpId="0" animBg="1"/>
      <p:bldP spid="81" grpId="0" animBg="1"/>
      <p:bldP spid="10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8770792-AA92-4DF7-96D8-7EA56DD56FB4}"/>
              </a:ext>
            </a:extLst>
          </p:cNvPr>
          <p:cNvSpPr txBox="1"/>
          <p:nvPr/>
        </p:nvSpPr>
        <p:spPr>
          <a:xfrm>
            <a:off x="1384835" y="821336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14 con </a:t>
            </a:r>
            <a:r>
              <a:rPr lang="en-US" sz="2600" dirty="0" err="1"/>
              <a:t>gà</a:t>
            </a:r>
            <a:r>
              <a:rPr lang="en-US" sz="2600" dirty="0"/>
              <a:t>,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vịt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gà</a:t>
            </a:r>
            <a:r>
              <a:rPr lang="en-US" sz="2600" dirty="0"/>
              <a:t> </a:t>
            </a:r>
            <a:r>
              <a:rPr lang="en-US" sz="2600" dirty="0" err="1"/>
              <a:t>là</a:t>
            </a:r>
            <a:r>
              <a:rPr lang="en-US" sz="2600" dirty="0"/>
              <a:t> 5 con.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sân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con </a:t>
            </a:r>
            <a:r>
              <a:rPr lang="en-US" sz="2600" dirty="0" err="1"/>
              <a:t>vịt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2916180" y="1338227"/>
            <a:ext cx="203543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5311354" y="1974128"/>
            <a:ext cx="108944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5083364" y="1359722"/>
            <a:ext cx="4853863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6A82F03-2682-4863-A8D7-C9F9DF3F964C}"/>
              </a:ext>
            </a:extLst>
          </p:cNvPr>
          <p:cNvSpPr txBox="1"/>
          <p:nvPr/>
        </p:nvSpPr>
        <p:spPr>
          <a:xfrm>
            <a:off x="1106513" y="2092826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endParaRPr lang="en-US" sz="26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/>
              <a:t>Gà</a:t>
            </a:r>
            <a:r>
              <a:rPr lang="en-US" sz="2600" dirty="0"/>
              <a:t>: 14 con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Vịt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gà</a:t>
            </a:r>
            <a:r>
              <a:rPr lang="en-US" sz="2600" dirty="0"/>
              <a:t>: 5 con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Vịt</a:t>
            </a:r>
            <a:r>
              <a:rPr lang="en-US" sz="2600" dirty="0"/>
              <a:t>: … con?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A83CE2B-3C7A-4E6F-B3D8-D4D1BA2FC48F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3B974B4-8456-47A4-978F-AEE45B4404EA}"/>
              </a:ext>
            </a:extLst>
          </p:cNvPr>
          <p:cNvSpPr/>
          <p:nvPr/>
        </p:nvSpPr>
        <p:spPr>
          <a:xfrm>
            <a:off x="792773" y="85348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833C5C-F2BF-4451-B730-861F5D903E2D}"/>
              </a:ext>
            </a:extLst>
          </p:cNvPr>
          <p:cNvGrpSpPr/>
          <p:nvPr/>
        </p:nvGrpSpPr>
        <p:grpSpPr>
          <a:xfrm>
            <a:off x="5781250" y="2284719"/>
            <a:ext cx="5304237" cy="2727271"/>
            <a:chOff x="5781250" y="2284719"/>
            <a:chExt cx="5304237" cy="272727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0D306CF6-B797-4F48-8C46-0FEF18B7AF5B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727271"/>
              <a:chOff x="5966990" y="3799209"/>
              <a:chExt cx="5304237" cy="2727271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B3B01741-B23D-42BA-B7CF-D3216F28126B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727271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00" i="1" dirty="0" err="1">
                    <a:solidFill>
                      <a:srgbClr val="FF0000"/>
                    </a:solidFill>
                  </a:rPr>
                  <a:t>Bài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giải</a:t>
                </a:r>
                <a:endParaRPr lang="en-US" sz="2600" i="1" dirty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 err="1"/>
                  <a:t>Số</a:t>
                </a:r>
                <a:r>
                  <a:rPr lang="en-US" sz="2600" dirty="0"/>
                  <a:t> con </a:t>
                </a:r>
                <a:r>
                  <a:rPr lang="en-US" sz="2600" dirty="0" err="1"/>
                  <a:t>vịt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trên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sân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là</a:t>
                </a:r>
                <a:r>
                  <a:rPr lang="en-US" sz="26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/>
                  <a:t>                                       (con)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00" dirty="0" err="1"/>
                  <a:t>Đáp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số</a:t>
                </a:r>
                <a:r>
                  <a:rPr lang="en-US" sz="2600" dirty="0"/>
                  <a:t>:          con </a:t>
                </a:r>
                <a:r>
                  <a:rPr lang="en-US" sz="2600" dirty="0" err="1"/>
                  <a:t>vịt</a:t>
                </a:r>
                <a:r>
                  <a:rPr lang="en-US" sz="2600" dirty="0"/>
                  <a:t>.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xmlns="" id="{EF93F56D-7CF4-4798-80EB-B6D7D43D3245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73877BA-7BFE-40A9-978E-7283B43ABCBC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CF67841-ABAD-47A8-B118-BFC281E7F149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2D91D972-8742-4E2F-83B2-8315F98504F2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9667E86-611F-431B-B1D7-CBB2D1028ADA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=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63394561-8A4A-48EA-AD08-B601AF1489B9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4C06E25D-9870-4AD7-BF04-36EA507E3706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34A610D5-7F07-442E-9828-53BFA80B0053}"/>
              </a:ext>
            </a:extLst>
          </p:cNvPr>
          <p:cNvSpPr/>
          <p:nvPr/>
        </p:nvSpPr>
        <p:spPr>
          <a:xfrm>
            <a:off x="6436712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214BC732-1589-49CB-A4C8-B6281544D4CC}"/>
              </a:ext>
            </a:extLst>
          </p:cNvPr>
          <p:cNvSpPr/>
          <p:nvPr/>
        </p:nvSpPr>
        <p:spPr>
          <a:xfrm>
            <a:off x="7188084" y="3819596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A1A8832A-FD28-4781-B16F-C331205C84FE}"/>
              </a:ext>
            </a:extLst>
          </p:cNvPr>
          <p:cNvSpPr/>
          <p:nvPr/>
        </p:nvSpPr>
        <p:spPr>
          <a:xfrm>
            <a:off x="7921973" y="3766784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7324E63-B1E4-450C-BED5-4EC91B55BF3C}"/>
              </a:ext>
            </a:extLst>
          </p:cNvPr>
          <p:cNvSpPr/>
          <p:nvPr/>
        </p:nvSpPr>
        <p:spPr>
          <a:xfrm>
            <a:off x="8544388" y="3780175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CC078566-6931-458F-A27B-17A8EF957BAC}"/>
              </a:ext>
            </a:extLst>
          </p:cNvPr>
          <p:cNvSpPr/>
          <p:nvPr/>
        </p:nvSpPr>
        <p:spPr>
          <a:xfrm>
            <a:off x="9224274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B42A61E7-B26A-41D1-8352-B25B12F9CEF3}"/>
              </a:ext>
            </a:extLst>
          </p:cNvPr>
          <p:cNvSpPr/>
          <p:nvPr/>
        </p:nvSpPr>
        <p:spPr>
          <a:xfrm>
            <a:off x="8202320" y="4511693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48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xmlns="" id="{3CBBF714-3694-4F90-8CB0-7A7935DB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3023160" y="4667390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179A682-E93C-44B7-8D2D-26DFCBF4B0B0}"/>
              </a:ext>
            </a:extLst>
          </p:cNvPr>
          <p:cNvCxnSpPr>
            <a:cxnSpLocks/>
          </p:cNvCxnSpPr>
          <p:nvPr/>
        </p:nvCxnSpPr>
        <p:spPr>
          <a:xfrm>
            <a:off x="5311354" y="1927010"/>
            <a:ext cx="108944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94294" y="-8589"/>
            <a:ext cx="9420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3615" y="240334"/>
            <a:ext cx="84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5C93870-0642-4E9B-88AB-67A6FAE861F6}"/>
              </a:ext>
            </a:extLst>
          </p:cNvPr>
          <p:cNvSpPr txBox="1"/>
          <p:nvPr/>
        </p:nvSpPr>
        <p:spPr>
          <a:xfrm>
            <a:off x="3095633" y="650174"/>
            <a:ext cx="615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toán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vị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7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8" grpId="0" animBg="1"/>
      <p:bldP spid="79" grpId="0" animBg="1"/>
      <p:bldP spid="80" grpId="0" animBg="1"/>
      <p:bldP spid="81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092" y="3154798"/>
            <a:ext cx="61670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Củng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cố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-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94294" y="1063858"/>
            <a:ext cx="942086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24 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5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5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2997" y="149454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82881" y="2004250"/>
            <a:ext cx="1184801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7703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1704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</a:t>
            </a:r>
          </a:p>
        </p:txBody>
      </p:sp>
    </p:spTree>
    <p:extLst>
      <p:ext uri="{BB962C8B-B14F-4D97-AF65-F5344CB8AC3E}">
        <p14:creationId xmlns:p14="http://schemas.microsoft.com/office/powerpoint/2010/main" val="2105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4294" y="713899"/>
            <a:ext cx="942086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500" b="1" dirty="0">
              <a:solidFill>
                <a:prstClr val="white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2997" y="138165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738489" y="2049409"/>
            <a:ext cx="751840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5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5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039" y="3740720"/>
            <a:ext cx="268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719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Speech Bubble: Rectangle with Corners Rounded 7"/>
          <p:cNvSpPr/>
          <p:nvPr/>
        </p:nvSpPr>
        <p:spPr>
          <a:xfrm>
            <a:off x="1646555" y="6365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091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31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06262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149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84317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0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287" y="3109642"/>
            <a:ext cx="53206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dò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xét</a:t>
            </a:r>
            <a:endParaRPr lang="en-US" altLang="zh-CN" sz="5400" b="1" i="1" dirty="0">
              <a:solidFill>
                <a:srgbClr val="00206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4294" y="1063858"/>
            <a:ext cx="942086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2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2997" y="149454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82881" y="2004250"/>
            <a:ext cx="1184801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hought Bubble: Cloud 1">
            <a:extLst>
              <a:ext uri="{FF2B5EF4-FFF2-40B4-BE49-F238E27FC236}">
                <a16:creationId xmlns:a16="http://schemas.microsoft.com/office/drawing/2014/main" xmlns="" id="{D16DE6C2-63B6-4D8E-93ED-7C46D1641A98}"/>
              </a:ext>
            </a:extLst>
          </p:cNvPr>
          <p:cNvSpPr/>
          <p:nvPr/>
        </p:nvSpPr>
        <p:spPr>
          <a:xfrm>
            <a:off x="1126037" y="4283972"/>
            <a:ext cx="9509760" cy="905256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Xem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bài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hôm</a:t>
            </a:r>
            <a:r>
              <a:rPr lang="en-US" sz="2800" dirty="0">
                <a:solidFill>
                  <a:srgbClr val="0000FF"/>
                </a:solidFill>
              </a:rPr>
              <a:t> nay </a:t>
            </a:r>
            <a:r>
              <a:rPr lang="en-US" sz="2800" dirty="0" err="1">
                <a:solidFill>
                  <a:srgbClr val="0000FF"/>
                </a:solidFill>
              </a:rPr>
              <a:t>học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chuẩn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bị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bài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sau</a:t>
            </a:r>
            <a:r>
              <a:rPr lang="en-US" sz="28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364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575742" y="0"/>
            <a:ext cx="10866268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79" y="1839005"/>
            <a:ext cx="69302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CẢM ƠN QUÝ THẦY CÔ GIÁO </a:t>
            </a:r>
          </a:p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SINH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400" y="3097714"/>
            <a:ext cx="59426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khỏe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75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03545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785232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0" y="10849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68FCD90-D45A-4825-8016-D7F20F857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8678274" y="4970798"/>
            <a:ext cx="409605" cy="711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D49FA3-3B71-45D9-A6B1-3F9E0FA7981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641961" y="2935580"/>
            <a:ext cx="1303137" cy="1303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388CB92-D6A6-4CA9-BB42-8BA9295A21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473415" y="3392153"/>
            <a:ext cx="626354" cy="962025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34365995-2587-439E-8813-A14852D4BB29}"/>
              </a:ext>
            </a:extLst>
          </p:cNvPr>
          <p:cNvSpPr/>
          <p:nvPr/>
        </p:nvSpPr>
        <p:spPr>
          <a:xfrm>
            <a:off x="878459" y="342636"/>
            <a:ext cx="10435082" cy="1894358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Lan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8 </a:t>
            </a:r>
            <a:r>
              <a:rPr lang="en-US" sz="2800" b="1" dirty="0" err="1">
                <a:solidFill>
                  <a:schemeClr val="tx1"/>
                </a:solidFill>
              </a:rPr>
              <a:t>quyển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vở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Mẹ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mua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thêm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Lan 5 </a:t>
            </a:r>
            <a:r>
              <a:rPr lang="en-US" sz="2800" b="1" dirty="0" err="1">
                <a:solidFill>
                  <a:schemeClr val="tx1"/>
                </a:solidFill>
              </a:rPr>
              <a:t>quyển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vở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nữa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Hỏi</a:t>
            </a:r>
            <a:r>
              <a:rPr lang="en-US" sz="2800" b="1" dirty="0">
                <a:solidFill>
                  <a:schemeClr val="tx1"/>
                </a:solidFill>
              </a:rPr>
              <a:t> Lan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</a:rPr>
              <a:t>nhiêu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quyển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vở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474350AA-5287-42A1-AF1A-61CB9D78017D}"/>
              </a:ext>
            </a:extLst>
          </p:cNvPr>
          <p:cNvSpPr/>
          <p:nvPr/>
        </p:nvSpPr>
        <p:spPr>
          <a:xfrm>
            <a:off x="3627414" y="3314587"/>
            <a:ext cx="5086799" cy="126713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13 </a:t>
            </a:r>
            <a:r>
              <a:rPr lang="en-US" sz="2800" b="1" dirty="0" err="1">
                <a:solidFill>
                  <a:schemeClr val="accent2"/>
                </a:solidFill>
              </a:rPr>
              <a:t>quyển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vở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0" y="10849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68FCD90-D45A-4825-8016-D7F20F857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8678274" y="4970798"/>
            <a:ext cx="409605" cy="711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D49FA3-3B71-45D9-A6B1-3F9E0FA7981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641961" y="2935580"/>
            <a:ext cx="1303137" cy="1303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388CB92-D6A6-4CA9-BB42-8BA9295A21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473415" y="3392153"/>
            <a:ext cx="626354" cy="962025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34365995-2587-439E-8813-A14852D4BB29}"/>
              </a:ext>
            </a:extLst>
          </p:cNvPr>
          <p:cNvSpPr/>
          <p:nvPr/>
        </p:nvSpPr>
        <p:spPr>
          <a:xfrm>
            <a:off x="878459" y="331061"/>
            <a:ext cx="10435082" cy="1894358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Hà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12 </a:t>
            </a:r>
            <a:r>
              <a:rPr lang="en-US" sz="2800" b="1" dirty="0" err="1">
                <a:solidFill>
                  <a:schemeClr val="tx1"/>
                </a:solidFill>
              </a:rPr>
              <a:t>cái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kẹo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Hà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5 </a:t>
            </a:r>
            <a:r>
              <a:rPr lang="en-US" sz="2800" b="1" dirty="0" err="1">
                <a:solidFill>
                  <a:schemeClr val="tx1"/>
                </a:solidFill>
              </a:rPr>
              <a:t>cái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kẹo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Hỏi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còn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lại</a:t>
            </a:r>
            <a:r>
              <a:rPr lang="en-US" sz="2800" b="1" dirty="0">
                <a:solidFill>
                  <a:schemeClr val="tx1"/>
                </a:solidFill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</a:rPr>
              <a:t>nhiêu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kẹo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474350AA-5287-42A1-AF1A-61CB9D78017D}"/>
              </a:ext>
            </a:extLst>
          </p:cNvPr>
          <p:cNvSpPr/>
          <p:nvPr/>
        </p:nvSpPr>
        <p:spPr>
          <a:xfrm>
            <a:off x="3627414" y="3314587"/>
            <a:ext cx="5086799" cy="126713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7 </a:t>
            </a:r>
            <a:r>
              <a:rPr lang="en-US" sz="2800" b="1" dirty="0" err="1">
                <a:solidFill>
                  <a:schemeClr val="accent2"/>
                </a:solidFill>
              </a:rPr>
              <a:t>cái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kẹo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9"/>
            <a:ext cx="1234736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68FCD90-D45A-4825-8016-D7F20F857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8678274" y="4970798"/>
            <a:ext cx="409605" cy="711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D49FA3-3B71-45D9-A6B1-3F9E0FA7981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641961" y="2935580"/>
            <a:ext cx="1303137" cy="1303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388CB92-D6A6-4CA9-BB42-8BA9295A21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473415" y="3392153"/>
            <a:ext cx="626354" cy="962025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34365995-2587-439E-8813-A14852D4BB29}"/>
              </a:ext>
            </a:extLst>
          </p:cNvPr>
          <p:cNvSpPr/>
          <p:nvPr/>
        </p:nvSpPr>
        <p:spPr>
          <a:xfrm>
            <a:off x="878459" y="388934"/>
            <a:ext cx="10435082" cy="1894358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18 </a:t>
            </a:r>
            <a:r>
              <a:rPr lang="en-US" sz="2800" b="1" dirty="0" err="1">
                <a:solidFill>
                  <a:schemeClr val="tx1"/>
                </a:solidFill>
              </a:rPr>
              <a:t>que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Hoa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13 </a:t>
            </a:r>
            <a:r>
              <a:rPr lang="en-US" sz="2800" b="1" dirty="0" err="1">
                <a:solidFill>
                  <a:schemeClr val="tx1"/>
                </a:solidFill>
              </a:rPr>
              <a:t>que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  <a:r>
              <a:rPr lang="en-US" sz="2800" b="1" dirty="0" err="1">
                <a:solidFill>
                  <a:schemeClr val="tx1"/>
                </a:solidFill>
              </a:rPr>
              <a:t>Hỏi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bao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nhiêu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474350AA-5287-42A1-AF1A-61CB9D78017D}"/>
              </a:ext>
            </a:extLst>
          </p:cNvPr>
          <p:cNvSpPr/>
          <p:nvPr/>
        </p:nvSpPr>
        <p:spPr>
          <a:xfrm>
            <a:off x="3627414" y="3314587"/>
            <a:ext cx="5086799" cy="126713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 </a:t>
            </a:r>
            <a:r>
              <a:rPr lang="en-US" sz="2800" b="1" dirty="0" err="1">
                <a:solidFill>
                  <a:srgbClr val="FF0000"/>
                </a:solidFill>
              </a:rPr>
              <a:t>que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27" y="674710"/>
            <a:ext cx="1049201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prstClr val="white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1102" y="2073987"/>
            <a:ext cx="6367449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039" y="3740720"/>
            <a:ext cx="268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0622" y="2761964"/>
            <a:ext cx="6043642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3507" y="3397690"/>
            <a:ext cx="7159332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8836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4294" y="713899"/>
            <a:ext cx="942086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500" b="1" dirty="0">
              <a:solidFill>
                <a:prstClr val="white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2997" y="138165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82881" y="2049409"/>
            <a:ext cx="1184801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039" y="3740720"/>
            <a:ext cx="268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white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836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746782755887_6dd5113dcd67f05e019e58e6952a9f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4294" y="713899"/>
            <a:ext cx="942086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10  </a:t>
            </a:r>
            <a:r>
              <a:rPr lang="en-US" sz="35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500" b="1" dirty="0">
              <a:solidFill>
                <a:prstClr val="white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2997" y="138165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82881" y="2049409"/>
            <a:ext cx="1184801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5604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xmlns="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253" y="3154798"/>
            <a:ext cx="38587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KHÁM</a:t>
            </a:r>
            <a:r>
              <a:rPr lang="en-US" altLang="zh-CN" sz="54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PHÁ</a:t>
            </a:r>
            <a:endParaRPr lang="en-US" altLang="zh-CN" sz="5400" b="1" i="1" dirty="0">
              <a:solidFill>
                <a:srgbClr val="00206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4294" y="1063858"/>
            <a:ext cx="942086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 Sáu ngày 25  tháng  10  năm 2024</a:t>
            </a:r>
            <a:endParaRPr lang="en-US" sz="3500" b="1" dirty="0"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2997" y="1494544"/>
            <a:ext cx="1142108" cy="803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82881" y="2004250"/>
            <a:ext cx="11848010" cy="80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3.Baitoanvenhieuhon,ithonmotsodonvi[2021060710261778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873</Words>
  <Application>Microsoft Office PowerPoint</Application>
  <PresentationFormat>Custom</PresentationFormat>
  <Paragraphs>151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362</cp:revision>
  <dcterms:created xsi:type="dcterms:W3CDTF">2021-06-02T01:34:28Z</dcterms:created>
  <dcterms:modified xsi:type="dcterms:W3CDTF">2025-03-25T07:32:24Z</dcterms:modified>
</cp:coreProperties>
</file>