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0" r:id="rId2"/>
  </p:sldMasterIdLst>
  <p:notesMasterIdLst>
    <p:notesMasterId r:id="rId24"/>
  </p:notesMasterIdLst>
  <p:sldIdLst>
    <p:sldId id="327" r:id="rId3"/>
    <p:sldId id="256" r:id="rId4"/>
    <p:sldId id="257" r:id="rId5"/>
    <p:sldId id="258" r:id="rId6"/>
    <p:sldId id="262" r:id="rId7"/>
    <p:sldId id="259" r:id="rId8"/>
    <p:sldId id="320" r:id="rId9"/>
    <p:sldId id="261" r:id="rId10"/>
    <p:sldId id="264" r:id="rId11"/>
    <p:sldId id="323" r:id="rId12"/>
    <p:sldId id="260" r:id="rId13"/>
    <p:sldId id="263" r:id="rId14"/>
    <p:sldId id="265" r:id="rId15"/>
    <p:sldId id="267" r:id="rId16"/>
    <p:sldId id="268" r:id="rId17"/>
    <p:sldId id="270" r:id="rId18"/>
    <p:sldId id="266" r:id="rId19"/>
    <p:sldId id="271" r:id="rId20"/>
    <p:sldId id="272" r:id="rId21"/>
    <p:sldId id="281" r:id="rId22"/>
    <p:sldId id="290" r:id="rId23"/>
  </p:sldIdLst>
  <p:sldSz cx="9144000" cy="5143500" type="screen16x9"/>
  <p:notesSz cx="6858000" cy="9144000"/>
  <p:embeddedFontLst>
    <p:embeddedFont>
      <p:font typeface="Bebas Neue" panose="020B0604020202020204" charset="0"/>
      <p:regular r:id="rId25"/>
    </p:embeddedFont>
    <p:embeddedFont>
      <p:font typeface="Cambria Math" panose="02040503050406030204" pitchFamily="18" charset="0"/>
      <p:regular r:id="rId26"/>
    </p:embeddedFont>
    <p:embeddedFont>
      <p:font typeface="Handlee" panose="020B0604020202020204" charset="0"/>
      <p:regular r:id="rId27"/>
    </p:embeddedFont>
    <p:embeddedFont>
      <p:font typeface="Livvic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40B4E2-932B-48D4-8CDE-290F978D1798}">
  <a:tblStyle styleId="{1E40B4E2-932B-48D4-8CDE-290F978D1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446512a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446512a4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446512a4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446512a4d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446512a4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446512a4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2446512a4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2446512a4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446512a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446512a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24c4a8477d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24c4a8477d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446512a4d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446512a4d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2446512a4d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12446512a4d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446512a4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446512a4d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446512a4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446512a4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46512a4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446512a4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446512a4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2446512a4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446512a4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2446512a4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496" y="2722926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0">
            <a:off x="7303891" y="3781625"/>
            <a:ext cx="1703554" cy="5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55850" y="712775"/>
            <a:ext cx="6819600" cy="3149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5696" y="4196633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81600" y="1177125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2500" y="29803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290484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7952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397676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34815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66301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6167750" y="2133599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290484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7952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3976762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34815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952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34815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6167750" y="1689334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7952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34815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0509" y="4241088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50" y="3295083"/>
            <a:ext cx="2668600" cy="128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905400" y="861300"/>
            <a:ext cx="7333200" cy="309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2290025" y="3012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1187900" y="1271900"/>
            <a:ext cx="6768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370692" y="297420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579940" y="416395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137625" y="3634360"/>
            <a:ext cx="2631409" cy="1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257413" y="2956350"/>
            <a:ext cx="29499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257413" y="1131150"/>
            <a:ext cx="2949900" cy="1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9984" y="384273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4772038" y="4307999"/>
            <a:ext cx="2519422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100" y="43367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01" y="37349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828" y="4668889"/>
            <a:ext cx="1703552" cy="5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2754" y="4252171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883175" y="2781500"/>
            <a:ext cx="2010000" cy="44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2"/>
          </p:nvPr>
        </p:nvSpPr>
        <p:spPr>
          <a:xfrm>
            <a:off x="883175" y="3228500"/>
            <a:ext cx="20100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3"/>
          </p:nvPr>
        </p:nvSpPr>
        <p:spPr>
          <a:xfrm>
            <a:off x="3567000" y="3228500"/>
            <a:ext cx="20100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4"/>
          </p:nvPr>
        </p:nvSpPr>
        <p:spPr>
          <a:xfrm>
            <a:off x="6250800" y="3228500"/>
            <a:ext cx="20100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5"/>
          </p:nvPr>
        </p:nvSpPr>
        <p:spPr>
          <a:xfrm>
            <a:off x="3567000" y="2781500"/>
            <a:ext cx="2010000" cy="44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6"/>
          </p:nvPr>
        </p:nvSpPr>
        <p:spPr>
          <a:xfrm>
            <a:off x="6250800" y="2781500"/>
            <a:ext cx="2010000" cy="44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839115" y="3966648"/>
            <a:ext cx="2009999" cy="12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765" y="3847063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334623" y="4668824"/>
            <a:ext cx="1703552" cy="5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90847" y="424798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1"/>
          </p:nvPr>
        </p:nvSpPr>
        <p:spPr>
          <a:xfrm>
            <a:off x="2146148" y="1541875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2"/>
          </p:nvPr>
        </p:nvSpPr>
        <p:spPr>
          <a:xfrm>
            <a:off x="2146147" y="1999063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3"/>
          </p:nvPr>
        </p:nvSpPr>
        <p:spPr>
          <a:xfrm>
            <a:off x="5478847" y="1999063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4"/>
          </p:nvPr>
        </p:nvSpPr>
        <p:spPr>
          <a:xfrm>
            <a:off x="2146147" y="3373388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5"/>
          </p:nvPr>
        </p:nvSpPr>
        <p:spPr>
          <a:xfrm>
            <a:off x="5478847" y="3373388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6"/>
          </p:nvPr>
        </p:nvSpPr>
        <p:spPr>
          <a:xfrm>
            <a:off x="2146148" y="2916200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subTitle" idx="7"/>
          </p:nvPr>
        </p:nvSpPr>
        <p:spPr>
          <a:xfrm>
            <a:off x="5478847" y="1541875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8"/>
          </p:nvPr>
        </p:nvSpPr>
        <p:spPr>
          <a:xfrm>
            <a:off x="5478847" y="2916200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5831">
            <a:off x="476484" y="3790077"/>
            <a:ext cx="1426649" cy="163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1024" flipH="1">
            <a:off x="1060572" y="4665649"/>
            <a:ext cx="1703553" cy="5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6954">
            <a:off x="6803813" y="3891222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79050" y="40362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622" y="422893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96358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348209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6008429" y="2129897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96358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348209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6008429" y="3784512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959016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3482091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6012984" y="1696125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959016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3482091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6012984" y="3346198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8218122" y="3985663"/>
            <a:ext cx="1335945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36297" y="4042835"/>
            <a:ext cx="2009999" cy="12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6952643" y="4617810"/>
            <a:ext cx="2004990" cy="64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73187" y="304053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715100" y="3125549"/>
            <a:ext cx="25299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715100" y="4033477"/>
            <a:ext cx="25299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3307000" y="3125562"/>
            <a:ext cx="25299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3307000" y="4033495"/>
            <a:ext cx="25299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5898900" y="3125557"/>
            <a:ext cx="25299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5898900" y="4033487"/>
            <a:ext cx="25299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01" y="41118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7325" y="434429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1668150" y="476000"/>
            <a:ext cx="5807700" cy="3690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9250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>
            <a:spLocks noGrp="1"/>
          </p:cNvSpPr>
          <p:nvPr>
            <p:ph type="ctrTitle"/>
          </p:nvPr>
        </p:nvSpPr>
        <p:spPr>
          <a:xfrm>
            <a:off x="2430000" y="605516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1"/>
          </p:nvPr>
        </p:nvSpPr>
        <p:spPr>
          <a:xfrm>
            <a:off x="2425075" y="1603311"/>
            <a:ext cx="4293900" cy="11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26"/>
          <p:cNvSpPr txBox="1"/>
          <p:nvPr/>
        </p:nvSpPr>
        <p:spPr>
          <a:xfrm>
            <a:off x="2425050" y="3270975"/>
            <a:ext cx="42939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it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139" y="254250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7072989" y="3819860"/>
            <a:ext cx="2098714" cy="67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006675" y="866950"/>
            <a:ext cx="5130600" cy="3159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835025" y="2302700"/>
            <a:ext cx="34740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88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30100" y="3027175"/>
            <a:ext cx="2684100" cy="4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50" y="350448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4596" y="295202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25" y="392929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5132" y="4104701"/>
            <a:ext cx="2397952" cy="1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193" y="3741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951333" y="3374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8950" y="42378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2576" y="4050713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169646" y="3587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894450" y="3514249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58300" y="4237837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750" y="3029102"/>
            <a:ext cx="1611629" cy="1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7322325" y="4645821"/>
            <a:ext cx="2055096" cy="66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00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2616" indent="0" algn="ctr">
              <a:buNone/>
              <a:defRPr/>
            </a:lvl2pPr>
            <a:lvl3pPr marL="805232" indent="0" algn="ctr">
              <a:buNone/>
              <a:defRPr/>
            </a:lvl3pPr>
            <a:lvl4pPr marL="1207848" indent="0" algn="ctr">
              <a:buNone/>
              <a:defRPr/>
            </a:lvl4pPr>
            <a:lvl5pPr marL="1610464" indent="0" algn="ctr">
              <a:buNone/>
              <a:defRPr/>
            </a:lvl5pPr>
            <a:lvl6pPr marL="2013080" indent="0" algn="ctr">
              <a:buNone/>
              <a:defRPr/>
            </a:lvl6pPr>
            <a:lvl7pPr marL="2415696" indent="0" algn="ctr">
              <a:buNone/>
              <a:defRPr/>
            </a:lvl7pPr>
            <a:lvl8pPr marL="2818313" indent="0" algn="ctr">
              <a:buNone/>
              <a:defRPr/>
            </a:lvl8pPr>
            <a:lvl9pPr marL="32209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917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890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3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737"/>
            </a:lvl1pPr>
            <a:lvl2pPr marL="402616" indent="0">
              <a:buNone/>
              <a:defRPr sz="1569"/>
            </a:lvl2pPr>
            <a:lvl3pPr marL="805232" indent="0">
              <a:buNone/>
              <a:defRPr sz="1401"/>
            </a:lvl3pPr>
            <a:lvl4pPr marL="1207848" indent="0">
              <a:buNone/>
              <a:defRPr sz="1233"/>
            </a:lvl4pPr>
            <a:lvl5pPr marL="1610464" indent="0">
              <a:buNone/>
              <a:defRPr sz="1233"/>
            </a:lvl5pPr>
            <a:lvl6pPr marL="2013080" indent="0">
              <a:buNone/>
              <a:defRPr sz="1233"/>
            </a:lvl6pPr>
            <a:lvl7pPr marL="2415696" indent="0">
              <a:buNone/>
              <a:defRPr sz="1233"/>
            </a:lvl7pPr>
            <a:lvl8pPr marL="2818313" indent="0">
              <a:buNone/>
              <a:defRPr sz="1233"/>
            </a:lvl8pPr>
            <a:lvl9pPr marL="3220929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368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466"/>
            </a:lvl1pPr>
            <a:lvl2pPr>
              <a:defRPr sz="2129"/>
            </a:lvl2pPr>
            <a:lvl3pPr>
              <a:defRPr sz="1737"/>
            </a:lvl3pPr>
            <a:lvl4pPr>
              <a:defRPr sz="1569"/>
            </a:lvl4pPr>
            <a:lvl5pPr>
              <a:defRPr sz="1569"/>
            </a:lvl5pPr>
            <a:lvl6pPr>
              <a:defRPr sz="1569"/>
            </a:lvl6pPr>
            <a:lvl7pPr>
              <a:defRPr sz="1569"/>
            </a:lvl7pPr>
            <a:lvl8pPr>
              <a:defRPr sz="1569"/>
            </a:lvl8pPr>
            <a:lvl9pPr>
              <a:defRPr sz="15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466"/>
            </a:lvl1pPr>
            <a:lvl2pPr>
              <a:defRPr sz="2129"/>
            </a:lvl2pPr>
            <a:lvl3pPr>
              <a:defRPr sz="1737"/>
            </a:lvl3pPr>
            <a:lvl4pPr>
              <a:defRPr sz="1569"/>
            </a:lvl4pPr>
            <a:lvl5pPr>
              <a:defRPr sz="1569"/>
            </a:lvl5pPr>
            <a:lvl6pPr>
              <a:defRPr sz="1569"/>
            </a:lvl6pPr>
            <a:lvl7pPr>
              <a:defRPr sz="1569"/>
            </a:lvl7pPr>
            <a:lvl8pPr>
              <a:defRPr sz="1569"/>
            </a:lvl8pPr>
            <a:lvl9pPr>
              <a:defRPr sz="15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693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129" b="1"/>
            </a:lvl1pPr>
            <a:lvl2pPr marL="402616" indent="0">
              <a:buNone/>
              <a:defRPr sz="1737" b="1"/>
            </a:lvl2pPr>
            <a:lvl3pPr marL="805232" indent="0">
              <a:buNone/>
              <a:defRPr sz="1569" b="1"/>
            </a:lvl3pPr>
            <a:lvl4pPr marL="1207848" indent="0">
              <a:buNone/>
              <a:defRPr sz="1401" b="1"/>
            </a:lvl4pPr>
            <a:lvl5pPr marL="1610464" indent="0">
              <a:buNone/>
              <a:defRPr sz="1401" b="1"/>
            </a:lvl5pPr>
            <a:lvl6pPr marL="2013080" indent="0">
              <a:buNone/>
              <a:defRPr sz="1401" b="1"/>
            </a:lvl6pPr>
            <a:lvl7pPr marL="2415696" indent="0">
              <a:buNone/>
              <a:defRPr sz="1401" b="1"/>
            </a:lvl7pPr>
            <a:lvl8pPr marL="2818313" indent="0">
              <a:buNone/>
              <a:defRPr sz="1401" b="1"/>
            </a:lvl8pPr>
            <a:lvl9pPr marL="3220929" indent="0">
              <a:buNone/>
              <a:defRPr sz="14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129"/>
            </a:lvl1pPr>
            <a:lvl2pPr>
              <a:defRPr sz="1737"/>
            </a:lvl2pPr>
            <a:lvl3pPr>
              <a:defRPr sz="1569"/>
            </a:lvl3pPr>
            <a:lvl4pPr>
              <a:defRPr sz="1401"/>
            </a:lvl4pPr>
            <a:lvl5pPr>
              <a:defRPr sz="1401"/>
            </a:lvl5pPr>
            <a:lvl6pPr>
              <a:defRPr sz="1401"/>
            </a:lvl6pPr>
            <a:lvl7pPr>
              <a:defRPr sz="1401"/>
            </a:lvl7pPr>
            <a:lvl8pPr>
              <a:defRPr sz="1401"/>
            </a:lvl8pPr>
            <a:lvl9pPr>
              <a:defRPr sz="1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129" b="1"/>
            </a:lvl1pPr>
            <a:lvl2pPr marL="402616" indent="0">
              <a:buNone/>
              <a:defRPr sz="1737" b="1"/>
            </a:lvl2pPr>
            <a:lvl3pPr marL="805232" indent="0">
              <a:buNone/>
              <a:defRPr sz="1569" b="1"/>
            </a:lvl3pPr>
            <a:lvl4pPr marL="1207848" indent="0">
              <a:buNone/>
              <a:defRPr sz="1401" b="1"/>
            </a:lvl4pPr>
            <a:lvl5pPr marL="1610464" indent="0">
              <a:buNone/>
              <a:defRPr sz="1401" b="1"/>
            </a:lvl5pPr>
            <a:lvl6pPr marL="2013080" indent="0">
              <a:buNone/>
              <a:defRPr sz="1401" b="1"/>
            </a:lvl6pPr>
            <a:lvl7pPr marL="2415696" indent="0">
              <a:buNone/>
              <a:defRPr sz="1401" b="1"/>
            </a:lvl7pPr>
            <a:lvl8pPr marL="2818313" indent="0">
              <a:buNone/>
              <a:defRPr sz="1401" b="1"/>
            </a:lvl8pPr>
            <a:lvl9pPr marL="3220929" indent="0">
              <a:buNone/>
              <a:defRPr sz="14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29"/>
            </a:lvl1pPr>
            <a:lvl2pPr>
              <a:defRPr sz="1737"/>
            </a:lvl2pPr>
            <a:lvl3pPr>
              <a:defRPr sz="1569"/>
            </a:lvl3pPr>
            <a:lvl4pPr>
              <a:defRPr sz="1401"/>
            </a:lvl4pPr>
            <a:lvl5pPr>
              <a:defRPr sz="1401"/>
            </a:lvl5pPr>
            <a:lvl6pPr>
              <a:defRPr sz="1401"/>
            </a:lvl6pPr>
            <a:lvl7pPr>
              <a:defRPr sz="1401"/>
            </a:lvl7pPr>
            <a:lvl8pPr>
              <a:defRPr sz="1401"/>
            </a:lvl8pPr>
            <a:lvl9pPr>
              <a:defRPr sz="1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668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77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78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907075" y="2692475"/>
            <a:ext cx="21720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64925" y="2692475"/>
            <a:ext cx="21720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907075" y="3190782"/>
            <a:ext cx="217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64925" y="3190779"/>
            <a:ext cx="217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38875" y="400254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701" y="413588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">
            <a:off x="399177" y="4693393"/>
            <a:ext cx="2255442" cy="72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551" y="3849555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3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802"/>
            </a:lvl1pPr>
            <a:lvl2pPr>
              <a:defRPr sz="2466"/>
            </a:lvl2pPr>
            <a:lvl3pPr>
              <a:defRPr sz="2129"/>
            </a:lvl3pPr>
            <a:lvl4pPr>
              <a:defRPr sz="1737"/>
            </a:lvl4pPr>
            <a:lvl5pPr>
              <a:defRPr sz="1737"/>
            </a:lvl5pPr>
            <a:lvl6pPr>
              <a:defRPr sz="1737"/>
            </a:lvl6pPr>
            <a:lvl7pPr>
              <a:defRPr sz="1737"/>
            </a:lvl7pPr>
            <a:lvl8pPr>
              <a:defRPr sz="1737"/>
            </a:lvl8pPr>
            <a:lvl9pPr>
              <a:defRPr sz="17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33"/>
            </a:lvl1pPr>
            <a:lvl2pPr marL="402616" indent="0">
              <a:buNone/>
              <a:defRPr sz="1065"/>
            </a:lvl2pPr>
            <a:lvl3pPr marL="805232" indent="0">
              <a:buNone/>
              <a:defRPr sz="897"/>
            </a:lvl3pPr>
            <a:lvl4pPr marL="1207848" indent="0">
              <a:buNone/>
              <a:defRPr sz="785"/>
            </a:lvl4pPr>
            <a:lvl5pPr marL="1610464" indent="0">
              <a:buNone/>
              <a:defRPr sz="785"/>
            </a:lvl5pPr>
            <a:lvl6pPr marL="2013080" indent="0">
              <a:buNone/>
              <a:defRPr sz="785"/>
            </a:lvl6pPr>
            <a:lvl7pPr marL="2415696" indent="0">
              <a:buNone/>
              <a:defRPr sz="785"/>
            </a:lvl7pPr>
            <a:lvl8pPr marL="2818313" indent="0">
              <a:buNone/>
              <a:defRPr sz="785"/>
            </a:lvl8pPr>
            <a:lvl9pPr marL="3220929" indent="0">
              <a:buNone/>
              <a:defRPr sz="7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632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3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802"/>
            </a:lvl1pPr>
            <a:lvl2pPr marL="402616" indent="0">
              <a:buNone/>
              <a:defRPr sz="2466"/>
            </a:lvl2pPr>
            <a:lvl3pPr marL="805232" indent="0">
              <a:buNone/>
              <a:defRPr sz="2129"/>
            </a:lvl3pPr>
            <a:lvl4pPr marL="1207848" indent="0">
              <a:buNone/>
              <a:defRPr sz="1737"/>
            </a:lvl4pPr>
            <a:lvl5pPr marL="1610464" indent="0">
              <a:buNone/>
              <a:defRPr sz="1737"/>
            </a:lvl5pPr>
            <a:lvl6pPr marL="2013080" indent="0">
              <a:buNone/>
              <a:defRPr sz="1737"/>
            </a:lvl6pPr>
            <a:lvl7pPr marL="2415696" indent="0">
              <a:buNone/>
              <a:defRPr sz="1737"/>
            </a:lvl7pPr>
            <a:lvl8pPr marL="2818313" indent="0">
              <a:buNone/>
              <a:defRPr sz="1737"/>
            </a:lvl8pPr>
            <a:lvl9pPr marL="3220929" indent="0">
              <a:buNone/>
              <a:defRPr sz="1737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233"/>
            </a:lvl1pPr>
            <a:lvl2pPr marL="402616" indent="0">
              <a:buNone/>
              <a:defRPr sz="1065"/>
            </a:lvl2pPr>
            <a:lvl3pPr marL="805232" indent="0">
              <a:buNone/>
              <a:defRPr sz="897"/>
            </a:lvl3pPr>
            <a:lvl4pPr marL="1207848" indent="0">
              <a:buNone/>
              <a:defRPr sz="785"/>
            </a:lvl4pPr>
            <a:lvl5pPr marL="1610464" indent="0">
              <a:buNone/>
              <a:defRPr sz="785"/>
            </a:lvl5pPr>
            <a:lvl6pPr marL="2013080" indent="0">
              <a:buNone/>
              <a:defRPr sz="785"/>
            </a:lvl6pPr>
            <a:lvl7pPr marL="2415696" indent="0">
              <a:buNone/>
              <a:defRPr sz="785"/>
            </a:lvl7pPr>
            <a:lvl8pPr marL="2818313" indent="0">
              <a:buNone/>
              <a:defRPr sz="785"/>
            </a:lvl8pPr>
            <a:lvl9pPr marL="3220929" indent="0">
              <a:buNone/>
              <a:defRPr sz="7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17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97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68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89384" y="4241088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838625" y="914025"/>
            <a:ext cx="3537300" cy="11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4838625" y="2164913"/>
            <a:ext cx="3537300" cy="20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112170" y="4141051"/>
            <a:ext cx="2365473" cy="130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805" flipH="1">
            <a:off x="6469686" y="4160182"/>
            <a:ext cx="2085628" cy="114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0774" flipH="1">
            <a:off x="7028127" y="4730187"/>
            <a:ext cx="2322160" cy="7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461983" y="3915414"/>
            <a:ext cx="1426648" cy="163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1668150" y="807225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388100" y="1124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9843" y="2457606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044879" y="303475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665" y="32753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8538" y="3691497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66700" y="3890708"/>
            <a:ext cx="2668600" cy="128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21024" flipH="1">
            <a:off x="6077967" y="4460995"/>
            <a:ext cx="2599924" cy="83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715100" y="759050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1288400" y="1189550"/>
            <a:ext cx="46611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1288500" y="2823950"/>
            <a:ext cx="4661100" cy="6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20368" y="2539343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1548">
            <a:off x="5998525" y="3527697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24575" y="40495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972825" y="672550"/>
            <a:ext cx="719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720752" y="2881281"/>
            <a:ext cx="1966275" cy="225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524398" y="3768210"/>
            <a:ext cx="2631406" cy="168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8311293" y="2313733"/>
            <a:ext cx="1681669" cy="192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041426" y="3207875"/>
            <a:ext cx="1316971" cy="21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4490" y="4181650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825" y="331077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8053">
            <a:off x="7054888" y="2985950"/>
            <a:ext cx="2519427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728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/>
          <p:nvPr/>
        </p:nvSpPr>
        <p:spPr>
          <a:xfrm>
            <a:off x="1004950" y="820700"/>
            <a:ext cx="7134000" cy="3039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553975" y="1370375"/>
            <a:ext cx="603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1553975" y="2881475"/>
            <a:ext cx="60360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550" y="3486150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950" y="4601532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1457" y="340460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9401" y="4090338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3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2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3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3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12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5pPr>
      <a:lvl6pPr marL="402616" algn="ctr" rtl="0" fontAlgn="base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6pPr>
      <a:lvl7pPr marL="805232" algn="ctr" rtl="0" fontAlgn="base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7pPr>
      <a:lvl8pPr marL="1207848" algn="ctr" rtl="0" fontAlgn="base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8pPr>
      <a:lvl9pPr marL="1610464" algn="ctr" rtl="0" fontAlgn="base">
        <a:spcBef>
          <a:spcPct val="0"/>
        </a:spcBef>
        <a:spcAft>
          <a:spcPct val="0"/>
        </a:spcAft>
        <a:defRPr sz="3867">
          <a:solidFill>
            <a:schemeClr val="tx2"/>
          </a:solidFill>
          <a:latin typeface="Arial" charset="0"/>
        </a:defRPr>
      </a:lvl9pPr>
    </p:titleStyle>
    <p:bodyStyle>
      <a:lvl1pPr marL="301586" indent="-301586" algn="l" rtl="0" eaLnBrk="0" fontAlgn="base" hangingPunct="0">
        <a:spcBef>
          <a:spcPct val="20000"/>
        </a:spcBef>
        <a:spcAft>
          <a:spcPct val="0"/>
        </a:spcAft>
        <a:buChar char="•"/>
        <a:defRPr sz="2802">
          <a:solidFill>
            <a:schemeClr val="tx1"/>
          </a:solidFill>
          <a:latin typeface="+mn-lt"/>
          <a:ea typeface="+mn-ea"/>
          <a:cs typeface="+mn-cs"/>
        </a:defRPr>
      </a:lvl1pPr>
      <a:lvl2pPr marL="653882" indent="-250877" algn="l" rtl="0" eaLnBrk="0" fontAlgn="base" hangingPunct="0">
        <a:spcBef>
          <a:spcPct val="20000"/>
        </a:spcBef>
        <a:spcAft>
          <a:spcPct val="0"/>
        </a:spcAft>
        <a:buChar char="–"/>
        <a:defRPr sz="2466">
          <a:solidFill>
            <a:schemeClr val="tx1"/>
          </a:solidFill>
          <a:latin typeface="+mn-lt"/>
        </a:defRPr>
      </a:lvl2pPr>
      <a:lvl3pPr marL="1006178" indent="-201058" algn="l" rtl="0" eaLnBrk="0" fontAlgn="base" hangingPunct="0">
        <a:spcBef>
          <a:spcPct val="20000"/>
        </a:spcBef>
        <a:spcAft>
          <a:spcPct val="0"/>
        </a:spcAft>
        <a:buChar char="•"/>
        <a:defRPr sz="2129">
          <a:solidFill>
            <a:schemeClr val="tx1"/>
          </a:solidFill>
          <a:latin typeface="+mn-lt"/>
        </a:defRPr>
      </a:lvl3pPr>
      <a:lvl4pPr marL="1408292" indent="-201058" algn="l" rtl="0" eaLnBrk="0" fontAlgn="base" hangingPunct="0">
        <a:spcBef>
          <a:spcPct val="20000"/>
        </a:spcBef>
        <a:spcAft>
          <a:spcPct val="0"/>
        </a:spcAft>
        <a:buChar char="–"/>
        <a:defRPr sz="1737">
          <a:solidFill>
            <a:schemeClr val="tx1"/>
          </a:solidFill>
          <a:latin typeface="+mn-lt"/>
        </a:defRPr>
      </a:lvl4pPr>
      <a:lvl5pPr marL="1811297" indent="-201058" algn="l" rtl="0" eaLnBrk="0" fontAlgn="base" hangingPunct="0">
        <a:spcBef>
          <a:spcPct val="20000"/>
        </a:spcBef>
        <a:spcAft>
          <a:spcPct val="0"/>
        </a:spcAft>
        <a:buChar char="»"/>
        <a:defRPr sz="1737">
          <a:solidFill>
            <a:schemeClr val="tx1"/>
          </a:solidFill>
          <a:latin typeface="+mn-lt"/>
        </a:defRPr>
      </a:lvl5pPr>
      <a:lvl6pPr marL="2214388" indent="-201308" algn="l" rtl="0" fontAlgn="base">
        <a:spcBef>
          <a:spcPct val="20000"/>
        </a:spcBef>
        <a:spcAft>
          <a:spcPct val="0"/>
        </a:spcAft>
        <a:buChar char="»"/>
        <a:defRPr sz="1737">
          <a:solidFill>
            <a:schemeClr val="tx1"/>
          </a:solidFill>
          <a:latin typeface="+mn-lt"/>
        </a:defRPr>
      </a:lvl6pPr>
      <a:lvl7pPr marL="2617005" indent="-201308" algn="l" rtl="0" fontAlgn="base">
        <a:spcBef>
          <a:spcPct val="20000"/>
        </a:spcBef>
        <a:spcAft>
          <a:spcPct val="0"/>
        </a:spcAft>
        <a:buChar char="»"/>
        <a:defRPr sz="1737">
          <a:solidFill>
            <a:schemeClr val="tx1"/>
          </a:solidFill>
          <a:latin typeface="+mn-lt"/>
        </a:defRPr>
      </a:lvl7pPr>
      <a:lvl8pPr marL="3019621" indent="-201308" algn="l" rtl="0" fontAlgn="base">
        <a:spcBef>
          <a:spcPct val="20000"/>
        </a:spcBef>
        <a:spcAft>
          <a:spcPct val="0"/>
        </a:spcAft>
        <a:buChar char="»"/>
        <a:defRPr sz="1737">
          <a:solidFill>
            <a:schemeClr val="tx1"/>
          </a:solidFill>
          <a:latin typeface="+mn-lt"/>
        </a:defRPr>
      </a:lvl8pPr>
      <a:lvl9pPr marL="3422237" indent="-201308" algn="l" rtl="0" fontAlgn="base">
        <a:spcBef>
          <a:spcPct val="20000"/>
        </a:spcBef>
        <a:spcAft>
          <a:spcPct val="0"/>
        </a:spcAft>
        <a:buChar char="»"/>
        <a:defRPr sz="1737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1pPr>
      <a:lvl2pPr marL="402616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2pPr>
      <a:lvl3pPr marL="805232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3pPr>
      <a:lvl4pPr marL="1207848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4pPr>
      <a:lvl5pPr marL="1610464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5pPr>
      <a:lvl6pPr marL="2013080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6pPr>
      <a:lvl7pPr marL="2415696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7pPr>
      <a:lvl8pPr marL="2818313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8pPr>
      <a:lvl9pPr marL="3220929" algn="l" defTabSz="805232" rtl="0" eaLnBrk="1" latinLnBrk="0" hangingPunct="1">
        <a:defRPr sz="15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gif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21" Type="http://schemas.openxmlformats.org/officeDocument/2006/relationships/image" Target="../media/image85.png"/><Relationship Id="rId34" Type="http://schemas.openxmlformats.org/officeDocument/2006/relationships/image" Target="../media/image9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32" Type="http://schemas.openxmlformats.org/officeDocument/2006/relationships/image" Target="../media/image96.svg"/><Relationship Id="rId37" Type="http://schemas.openxmlformats.org/officeDocument/2006/relationships/image" Target="../media/image99.gif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31" Type="http://schemas.openxmlformats.org/officeDocument/2006/relationships/image" Target="../media/image95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svg"/><Relationship Id="rId35" Type="http://schemas.openxmlformats.org/officeDocument/2006/relationships/image" Target="../media/image41.png"/><Relationship Id="rId8" Type="http://schemas.openxmlformats.org/officeDocument/2006/relationships/image" Target="../media/image72.png"/><Relationship Id="rId3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1.png"/><Relationship Id="rId20" Type="http://schemas.openxmlformats.org/officeDocument/2006/relationships/image" Target="../media/image115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106.png"/><Relationship Id="rId5" Type="http://schemas.openxmlformats.org/officeDocument/2006/relationships/image" Target="../media/image33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05.png"/><Relationship Id="rId3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101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png"/><Relationship Id="rId11" Type="http://schemas.openxmlformats.org/officeDocument/2006/relationships/image" Target="../media/image104.png"/><Relationship Id="rId5" Type="http://schemas.openxmlformats.org/officeDocument/2006/relationships/image" Target="../media/image43.png"/><Relationship Id="rId15" Type="http://schemas.openxmlformats.org/officeDocument/2006/relationships/image" Target="../media/image106.png"/><Relationship Id="rId10" Type="http://schemas.openxmlformats.org/officeDocument/2006/relationships/image" Target="../media/image100.png"/><Relationship Id="rId4" Type="http://schemas.openxmlformats.org/officeDocument/2006/relationships/image" Target="../media/image40.png"/><Relationship Id="rId9" Type="http://schemas.openxmlformats.org/officeDocument/2006/relationships/image" Target="../media/image103.png"/><Relationship Id="rId14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11" Type="http://schemas.openxmlformats.org/officeDocument/2006/relationships/image" Target="../media/image114.png"/><Relationship Id="rId5" Type="http://schemas.openxmlformats.org/officeDocument/2006/relationships/image" Target="../media/image118.svg"/><Relationship Id="rId10" Type="http://schemas.openxmlformats.org/officeDocument/2006/relationships/image" Target="../media/image119.gif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15.svg"/><Relationship Id="rId3" Type="http://schemas.openxmlformats.org/officeDocument/2006/relationships/image" Target="../media/image123.png"/><Relationship Id="rId7" Type="http://schemas.openxmlformats.org/officeDocument/2006/relationships/image" Target="../media/image128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11" Type="http://schemas.openxmlformats.org/officeDocument/2006/relationships/image" Target="../media/image97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4.png"/><Relationship Id="rId9" Type="http://schemas.openxmlformats.org/officeDocument/2006/relationships/image" Target="../media/image1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4.png"/><Relationship Id="rId7" Type="http://schemas.openxmlformats.org/officeDocument/2006/relationships/image" Target="../media/image13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0.png"/><Relationship Id="rId9" Type="http://schemas.openxmlformats.org/officeDocument/2006/relationships/image" Target="../media/image1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13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8.png"/><Relationship Id="rId5" Type="http://schemas.openxmlformats.org/officeDocument/2006/relationships/image" Target="../media/image135.png"/><Relationship Id="rId4" Type="http://schemas.openxmlformats.org/officeDocument/2006/relationships/image" Target="../media/image137.png"/><Relationship Id="rId9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9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146.png"/><Relationship Id="rId4" Type="http://schemas.openxmlformats.org/officeDocument/2006/relationships/image" Target="../media/image144.svg"/><Relationship Id="rId9" Type="http://schemas.openxmlformats.org/officeDocument/2006/relationships/image" Target="../media/image1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8.png"/><Relationship Id="rId5" Type="http://schemas.openxmlformats.org/officeDocument/2006/relationships/image" Target="../media/image9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98.png"/><Relationship Id="rId5" Type="http://schemas.openxmlformats.org/officeDocument/2006/relationships/image" Target="../media/image147.png"/><Relationship Id="rId10" Type="http://schemas.openxmlformats.org/officeDocument/2006/relationships/image" Target="../media/image149.png"/><Relationship Id="rId4" Type="http://schemas.openxmlformats.org/officeDocument/2006/relationships/image" Target="../media/image97.png"/><Relationship Id="rId9" Type="http://schemas.openxmlformats.org/officeDocument/2006/relationships/image" Target="../media/image14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0.png"/><Relationship Id="rId5" Type="http://schemas.openxmlformats.org/officeDocument/2006/relationships/image" Target="../media/image36.png"/><Relationship Id="rId4" Type="http://schemas.openxmlformats.org/officeDocument/2006/relationships/image" Target="../media/image42.gif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48.gif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70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11" Type="http://schemas.openxmlformats.org/officeDocument/2006/relationships/image" Target="../media/image9.png"/><Relationship Id="rId5" Type="http://schemas.openxmlformats.org/officeDocument/2006/relationships/image" Target="../media/image49.gif"/><Relationship Id="rId10" Type="http://schemas.openxmlformats.org/officeDocument/2006/relationships/image" Target="../media/image1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34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26437" y="414729"/>
            <a:ext cx="5624850" cy="3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23" tIns="40262" rIns="80523" bIns="402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243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1961" b="1" kern="1200">
                <a:solidFill>
                  <a:srgbClr val="FF0066"/>
                </a:solidFill>
                <a:latin typeface="Times New Roman" pitchFamily="18" charset="0"/>
                <a:ea typeface="+mn-ea"/>
              </a:rPr>
              <a:t>TRƯỜNG PTDTBT TH&amp;THCS M</a:t>
            </a:r>
            <a:r>
              <a:rPr lang="vi-VN" altLang="en-US" sz="1961" b="1" kern="1200">
                <a:solidFill>
                  <a:srgbClr val="FF0066"/>
                </a:solidFill>
                <a:latin typeface="Times New Roman" pitchFamily="18" charset="0"/>
                <a:ea typeface="+mn-ea"/>
              </a:rPr>
              <a:t>Ư</a:t>
            </a:r>
            <a:r>
              <a:rPr lang="en-US" altLang="en-US" sz="1961" b="1" kern="1200">
                <a:solidFill>
                  <a:srgbClr val="FF0066"/>
                </a:solidFill>
                <a:latin typeface="Times New Roman" pitchFamily="18" charset="0"/>
                <a:ea typeface="+mn-ea"/>
              </a:rPr>
              <a:t>ỜNG LUÂN </a:t>
            </a:r>
            <a:endParaRPr lang="en-US" altLang="en-US" sz="1961" b="1" kern="1200" dirty="0">
              <a:solidFill>
                <a:srgbClr val="FF0066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5" y="3060159"/>
            <a:ext cx="1140173" cy="148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664028" y="2443645"/>
            <a:ext cx="7986350" cy="9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523" tIns="40262" rIns="80523" bIns="402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2430" eaLnBrk="1" fontAlgn="base" hangingPunct="1">
              <a:spcBef>
                <a:spcPts val="1009"/>
              </a:spcBef>
              <a:spcAft>
                <a:spcPct val="0"/>
              </a:spcAft>
              <a:buClrTx/>
              <a:defRPr/>
            </a:pPr>
            <a:r>
              <a:rPr lang="en-US" sz="2242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Môn: Toán lớp </a:t>
            </a:r>
            <a:r>
              <a:rPr lang="en-US" sz="2242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  <a:p>
            <a:pPr algn="ctr" defTabSz="512430" eaLnBrk="1" fontAlgn="base" hangingPunct="1">
              <a:spcBef>
                <a:spcPts val="1009"/>
              </a:spcBef>
              <a:spcAft>
                <a:spcPct val="0"/>
              </a:spcAft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6: BẢNG N</a:t>
            </a:r>
            <a:r>
              <a:rPr lang="en-US" altLang="en-US" sz="2400" b="1" kern="1200">
                <a:solidFill>
                  <a:srgbClr val="FF0000"/>
                </a:solidFill>
                <a:latin typeface="Times New Roman" pitchFamily="18" charset="0"/>
                <a:ea typeface="+mn-ea"/>
              </a:rPr>
              <a:t>H</a:t>
            </a:r>
            <a:r>
              <a:rPr lang="en-US" sz="24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ÂN 4 (T1,2)</a:t>
            </a:r>
            <a:endParaRPr 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401236" y="1162577"/>
            <a:ext cx="6428400" cy="111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23" tIns="40262" rIns="80523" bIns="402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2430" eaLnBrk="1" fontAlgn="base" hangingPunct="1">
              <a:spcAft>
                <a:spcPct val="0"/>
              </a:spcAft>
              <a:buClrTx/>
              <a:defRPr/>
            </a:pPr>
            <a:r>
              <a:rPr lang="en-US" sz="3362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rPr>
              <a:t>CHÀO MỪNG QUÝ THẦY CÔ</a:t>
            </a:r>
          </a:p>
          <a:p>
            <a:pPr algn="ctr" defTabSz="512430" eaLnBrk="1" fontAlgn="base" hangingPunct="1">
              <a:spcAft>
                <a:spcPct val="0"/>
              </a:spcAft>
              <a:buClrTx/>
              <a:defRPr/>
            </a:pPr>
            <a:r>
              <a:rPr lang="en-US" sz="3362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897938" y="3767957"/>
            <a:ext cx="3348125" cy="6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523" tIns="40262" rIns="80523" bIns="402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243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i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</a:rPr>
              <a:t>Giáo</a:t>
            </a:r>
            <a:r>
              <a:rPr lang="en-US" altLang="en-US" sz="1800" b="1" i="1" kern="1200" dirty="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  <a:r>
              <a:rPr lang="en-US" altLang="en-US" sz="1800" b="1" i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</a:rPr>
              <a:t>viên</a:t>
            </a:r>
            <a:r>
              <a:rPr lang="en-US" altLang="en-US" sz="1800" b="1" i="1" kern="1200">
                <a:solidFill>
                  <a:srgbClr val="000000"/>
                </a:solidFill>
                <a:latin typeface="Times New Roman" pitchFamily="18" charset="0"/>
                <a:ea typeface="+mn-ea"/>
              </a:rPr>
              <a:t>: Trần </a:t>
            </a:r>
            <a:r>
              <a:rPr lang="en-US" altLang="en-US" sz="1800" b="1" i="1" kern="1200" err="1">
                <a:solidFill>
                  <a:srgbClr val="000000"/>
                </a:solidFill>
                <a:latin typeface="Times New Roman" pitchFamily="18" charset="0"/>
                <a:ea typeface="+mn-ea"/>
              </a:rPr>
              <a:t>Thị</a:t>
            </a:r>
            <a:r>
              <a:rPr lang="en-US" altLang="en-US" sz="1800" b="1" i="1" kern="1200">
                <a:solidFill>
                  <a:srgbClr val="000000"/>
                </a:solidFill>
                <a:latin typeface="Times New Roman" pitchFamily="18" charset="0"/>
                <a:ea typeface="+mn-ea"/>
              </a:rPr>
              <a:t> Hà</a:t>
            </a:r>
            <a:r>
              <a:rPr lang="en-US" altLang="en-US" sz="1800" b="1" kern="120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</a:p>
          <a:p>
            <a:pPr defTabSz="51243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i="1" kern="1200">
                <a:solidFill>
                  <a:srgbClr val="000000"/>
                </a:solidFill>
                <a:latin typeface="Times New Roman" pitchFamily="18" charset="0"/>
                <a:ea typeface="+mn-ea"/>
              </a:rPr>
              <a:t>Lớp:  3A1</a:t>
            </a:r>
            <a:endParaRPr lang="en-US" altLang="en-US" sz="1800" b="1" i="1" kern="1200" dirty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6" y="3500881"/>
            <a:ext cx="3147238" cy="1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34841" y="195384"/>
            <a:ext cx="1166306" cy="149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5063" y="241119"/>
            <a:ext cx="1170753" cy="13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41816" y="820958"/>
            <a:ext cx="335445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69948" y="561187"/>
            <a:ext cx="826172" cy="107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40146" y="3351957"/>
            <a:ext cx="793596" cy="57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07" y="3500882"/>
            <a:ext cx="2429178" cy="110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9F52D2E-67B1-E2DC-AAA3-370FC718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6764" y="641598"/>
            <a:ext cx="613609" cy="61360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21705" y="751748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blipFill>
                <a:blip r:embed="rId5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blipFill>
                <a:blip r:embed="rId6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blipFill>
                <a:blip r:embed="rId7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blipFill>
                <a:blip r:embed="rId8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blipFill>
                <a:blip r:embed="rId9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blipFill>
                <a:blip r:embed="rId10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blipFill>
                <a:blip r:embed="rId11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blipFill>
                <a:blip r:embed="rId12"/>
                <a:stretch>
                  <a:fillRect l="-4831" r="-144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blipFill>
                <a:blip r:embed="rId13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blipFill>
                <a:blip r:embed="rId14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blipFill>
                <a:blip r:embed="rId15"/>
                <a:stretch>
                  <a:fillRect l="-5000" r="-166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blipFill>
                <a:blip r:embed="rId16"/>
                <a:stretch>
                  <a:fillRect l="-5556" r="-166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blipFill>
                <a:blip r:embed="rId17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blipFill>
                <a:blip r:embed="rId18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254878" cy="369332"/>
              </a:xfrm>
              <a:prstGeom prst="rect">
                <a:avLst/>
              </a:prstGeom>
              <a:blipFill>
                <a:blip r:embed="rId19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blipFill>
                <a:blip r:embed="rId20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blipFill>
                <a:blip r:embed="rId21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blipFill>
                <a:blip r:embed="rId22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blipFill>
                <a:blip r:embed="rId23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blipFill>
                <a:blip r:embed="rId24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254878" cy="369332"/>
              </a:xfrm>
              <a:prstGeom prst="rect">
                <a:avLst/>
              </a:prstGeom>
              <a:blipFill>
                <a:blip r:embed="rId25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254878" cy="369332"/>
              </a:xfrm>
              <a:prstGeom prst="rect">
                <a:avLst/>
              </a:prstGeom>
              <a:blipFill>
                <a:blip r:embed="rId26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blipFill>
                <a:blip r:embed="rId27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247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24795" cy="369332"/>
              </a:xfrm>
              <a:prstGeom prst="rect">
                <a:avLst/>
              </a:prstGeom>
              <a:blipFill>
                <a:blip r:embed="rId28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6">
            <a:extLst>
              <a:ext uri="{FF2B5EF4-FFF2-40B4-BE49-F238E27FC236}">
                <a16:creationId xmlns:a16="http://schemas.microsoft.com/office/drawing/2014/main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2496742" y="2200943"/>
            <a:ext cx="227705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4633140" y="3836751"/>
            <a:ext cx="227705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6805444" y="2805267"/>
            <a:ext cx="227705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8625776" y="774602"/>
            <a:ext cx="227705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219975" y="2042174"/>
            <a:ext cx="227705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8888388" y="2716746"/>
            <a:ext cx="227705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333827" y="3886236"/>
            <a:ext cx="1377099" cy="1281954"/>
          </a:xfrm>
          <a:prstGeom prst="rect">
            <a:avLst/>
          </a:prstGeom>
        </p:spPr>
      </p:pic>
      <p:pic>
        <p:nvPicPr>
          <p:cNvPr id="116" name="Google Shape;376;p39">
            <a:extLst>
              <a:ext uri="{FF2B5EF4-FFF2-40B4-BE49-F238E27FC236}">
                <a16:creationId xmlns:a16="http://schemas.microsoft.com/office/drawing/2014/main" id="{3312B0BF-3A47-476F-A269-2465761366FA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928618" y="224185"/>
            <a:ext cx="1374432" cy="77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604;p42">
            <a:extLst>
              <a:ext uri="{FF2B5EF4-FFF2-40B4-BE49-F238E27FC236}">
                <a16:creationId xmlns:a16="http://schemas.microsoft.com/office/drawing/2014/main" id="{5EA2C1AA-E4F3-0B10-66F4-FAD41C54ACEF}"/>
              </a:ext>
            </a:extLst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-2453057">
            <a:off x="7570773" y="617302"/>
            <a:ext cx="1100150" cy="13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664;p48">
            <a:extLst>
              <a:ext uri="{FF2B5EF4-FFF2-40B4-BE49-F238E27FC236}">
                <a16:creationId xmlns:a16="http://schemas.microsoft.com/office/drawing/2014/main" id="{EA834A83-F653-2659-8FDE-F84AAF2FB9A6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rot="16578193">
            <a:off x="2583311" y="3851952"/>
            <a:ext cx="846665" cy="91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758;p50">
            <a:extLst>
              <a:ext uri="{FF2B5EF4-FFF2-40B4-BE49-F238E27FC236}">
                <a16:creationId xmlns:a16="http://schemas.microsoft.com/office/drawing/2014/main" id="{145F43EB-968A-FB6B-62C1-59EBD730C596}"/>
              </a:ext>
            </a:extLst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 flipH="1">
            <a:off x="5886719" y="3692190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8">
            <a:extLst>
              <a:ext uri="{FF2B5EF4-FFF2-40B4-BE49-F238E27FC236}">
                <a16:creationId xmlns:a16="http://schemas.microsoft.com/office/drawing/2014/main" id="{86DD81E7-94D5-07B0-90F2-E13CE9945E5F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5171908" y="513595"/>
            <a:ext cx="879210" cy="5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BF19A9E-F23D-39A8-8452-7E50065C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64" y="3801671"/>
            <a:ext cx="1685925" cy="9239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9F9826-769C-4C46-40E3-E62BC006F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909" y="3697172"/>
            <a:ext cx="1666875" cy="885825"/>
          </a:xfrm>
          <a:prstGeom prst="rect">
            <a:avLst/>
          </a:prstGeom>
        </p:spPr>
      </p:pic>
      <p:pic>
        <p:nvPicPr>
          <p:cNvPr id="343" name="Google Shape;34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023" y="4635125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FC9B753-9830-F9C7-8C8A-63D8735EC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616" y="1708265"/>
            <a:ext cx="1143000" cy="13239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A7A5DF0-19B5-C5E8-2618-417720C3F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548" y="1003415"/>
            <a:ext cx="1019175" cy="14097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D1A75ED-C10E-607A-4D72-A04416029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2546" y="920125"/>
            <a:ext cx="1152525" cy="139065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CDCAA86-6B0E-684F-780F-6F8FF57F5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3496" y="1003415"/>
            <a:ext cx="1019175" cy="135255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3D231921-3C2D-E049-5B03-381380E84B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938" y="1311349"/>
            <a:ext cx="990600" cy="131445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FEB35E3-C39C-5FB8-36D6-2145DBB2A8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7811" y="1708265"/>
            <a:ext cx="1009650" cy="1333500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353A5519-FD63-EE4C-4724-3343AC6A18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1973" y="441374"/>
            <a:ext cx="649248" cy="64924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B9C3DAA-4CE5-F5B1-E893-CD9027ED9FD7}"/>
              </a:ext>
            </a:extLst>
          </p:cNvPr>
          <p:cNvSpPr txBox="1"/>
          <p:nvPr/>
        </p:nvSpPr>
        <p:spPr>
          <a:xfrm>
            <a:off x="971221" y="512359"/>
            <a:ext cx="6548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A4D92A0-B0AB-A94D-D805-6102F981C9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419" y="3041765"/>
            <a:ext cx="1551967" cy="809722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ADC35AF2-EB22-6773-184E-0BAE390A9C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5723" y="2832726"/>
            <a:ext cx="1771650" cy="914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7465A619-9698-110E-5055-4FD1A490F2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42174" y="3731452"/>
            <a:ext cx="1600200" cy="89535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AA56BE1-3F85-4D4F-05CD-7F9A1966AE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6710" y="2920398"/>
            <a:ext cx="1600200" cy="885825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E7E4DA71-8A94-B833-E8A1-CDE699E0F1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05722">
            <a:off x="7262352" y="3218199"/>
            <a:ext cx="514915" cy="290225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89D69BE6-655A-2AC7-24CB-AC9804A6A8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05722">
            <a:off x="1129731" y="1195825"/>
            <a:ext cx="514915" cy="290225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42ADC997-31EF-E534-FE9C-BFD28B7A4E6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05722">
            <a:off x="7405571" y="418004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4EF8994-C684-726D-C7A6-E237280E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6" y="2917083"/>
            <a:ext cx="1551967" cy="80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4" name="Google Shape;37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18" y="4494829"/>
            <a:ext cx="1096054" cy="5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265" y="411364"/>
            <a:ext cx="911735" cy="9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7407" y="4494829"/>
            <a:ext cx="1227675" cy="7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189A0154-FFF2-DD2B-D0C7-7EC800B66F5D}"/>
              </a:ext>
            </a:extLst>
          </p:cNvPr>
          <p:cNvSpPr/>
          <p:nvPr/>
        </p:nvSpPr>
        <p:spPr>
          <a:xfrm>
            <a:off x="0" y="356725"/>
            <a:ext cx="1923627" cy="819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/>
                </a:solidFill>
              </a:rPr>
              <a:t>Đáp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án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601808C-13CE-0FFF-29AF-3B9366CBB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86" y="1925512"/>
            <a:ext cx="1143000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23438CA-B8AD-12E3-8A50-20E6F3C3B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687" y="1572413"/>
            <a:ext cx="1771650" cy="914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3AF80B3-59E9-8AB8-6C58-79E2C0D11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6689" y="471448"/>
            <a:ext cx="10191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4C4D77B9-FFA0-E534-A44A-B8EBFE199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1283" y="1701915"/>
            <a:ext cx="1685925" cy="92392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91F11E8-E3D4-3A90-3295-9B3A8D4A1E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0694" y="638963"/>
            <a:ext cx="1152525" cy="139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8A9719F1-E6C9-9CC4-778B-B4BDCA0E1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767" y="1353183"/>
            <a:ext cx="1666875" cy="885825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91673ED-A8F9-9200-94BA-9245A1A50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3090" y="360631"/>
            <a:ext cx="1019175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08F0DF5F-B230-BEA8-6FEF-1AA9C9C00A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2477" y="3180827"/>
            <a:ext cx="1600200" cy="885825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81A8AD7-E8CB-F05D-A523-A43EC03612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3467" y="2225876"/>
            <a:ext cx="990600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D34FCF03-5834-C48D-E864-035C799DDB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4449" y="3540326"/>
            <a:ext cx="1600200" cy="89535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E5DD7ED2-88C4-0E61-0E62-E390212E80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69724" y="2514077"/>
            <a:ext cx="100965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Google Shape;543;p41">
            <a:extLst>
              <a:ext uri="{FF2B5EF4-FFF2-40B4-BE49-F238E27FC236}">
                <a16:creationId xmlns:a16="http://schemas.microsoft.com/office/drawing/2014/main" id="{09EE8D19-3351-95E0-81FB-B83F076C7F8E}"/>
              </a:ext>
            </a:extLst>
          </p:cNvPr>
          <p:cNvSpPr/>
          <p:nvPr/>
        </p:nvSpPr>
        <p:spPr>
          <a:xfrm>
            <a:off x="3897861" y="1155396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43;p41">
            <a:extLst>
              <a:ext uri="{FF2B5EF4-FFF2-40B4-BE49-F238E27FC236}">
                <a16:creationId xmlns:a16="http://schemas.microsoft.com/office/drawing/2014/main" id="{FA73C45F-2CDB-102E-12A5-54163E259881}"/>
              </a:ext>
            </a:extLst>
          </p:cNvPr>
          <p:cNvSpPr/>
          <p:nvPr/>
        </p:nvSpPr>
        <p:spPr>
          <a:xfrm>
            <a:off x="5197113" y="3423092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43;p41">
            <a:extLst>
              <a:ext uri="{FF2B5EF4-FFF2-40B4-BE49-F238E27FC236}">
                <a16:creationId xmlns:a16="http://schemas.microsoft.com/office/drawing/2014/main" id="{4C550025-9C7F-F926-D41E-19998479690D}"/>
              </a:ext>
            </a:extLst>
          </p:cNvPr>
          <p:cNvSpPr/>
          <p:nvPr/>
        </p:nvSpPr>
        <p:spPr>
          <a:xfrm>
            <a:off x="2513636" y="3249487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43;p41">
            <a:extLst>
              <a:ext uri="{FF2B5EF4-FFF2-40B4-BE49-F238E27FC236}">
                <a16:creationId xmlns:a16="http://schemas.microsoft.com/office/drawing/2014/main" id="{AB06184A-5628-45CD-6BD0-30456AE52248}"/>
              </a:ext>
            </a:extLst>
          </p:cNvPr>
          <p:cNvSpPr/>
          <p:nvPr/>
        </p:nvSpPr>
        <p:spPr>
          <a:xfrm>
            <a:off x="6458929" y="1059064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543;p41">
            <a:extLst>
              <a:ext uri="{FF2B5EF4-FFF2-40B4-BE49-F238E27FC236}">
                <a16:creationId xmlns:a16="http://schemas.microsoft.com/office/drawing/2014/main" id="{83173B80-5460-33D7-1968-08E80AD808AC}"/>
              </a:ext>
            </a:extLst>
          </p:cNvPr>
          <p:cNvSpPr/>
          <p:nvPr/>
        </p:nvSpPr>
        <p:spPr>
          <a:xfrm>
            <a:off x="518358" y="1529397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43;p41">
            <a:extLst>
              <a:ext uri="{FF2B5EF4-FFF2-40B4-BE49-F238E27FC236}">
                <a16:creationId xmlns:a16="http://schemas.microsoft.com/office/drawing/2014/main" id="{CC07C026-6D2B-750B-FB9A-667CDB90A02E}"/>
              </a:ext>
            </a:extLst>
          </p:cNvPr>
          <p:cNvSpPr/>
          <p:nvPr/>
        </p:nvSpPr>
        <p:spPr>
          <a:xfrm>
            <a:off x="8068941" y="2936983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5CBFA60-6EFE-1221-92C4-6E0A263E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1366732"/>
            <a:ext cx="6543675" cy="2152650"/>
          </a:xfrm>
          <a:prstGeom prst="rect">
            <a:avLst/>
          </a:prstGeom>
        </p:spPr>
      </p:pic>
      <p:pic>
        <p:nvPicPr>
          <p:cNvPr id="146" name="Picture 6">
            <a:extLst>
              <a:ext uri="{FF2B5EF4-FFF2-40B4-BE49-F238E27FC236}">
                <a16:creationId xmlns:a16="http://schemas.microsoft.com/office/drawing/2014/main" id="{D38DC270-91B9-65E8-F1A9-C3BA1FB5F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332" y="457407"/>
            <a:ext cx="706533" cy="706533"/>
          </a:xfrm>
          <a:prstGeom prst="rect">
            <a:avLst/>
          </a:prstGeom>
        </p:spPr>
      </p:pic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E85C993A-065F-5A0F-B9D2-1B1050231644}"/>
              </a:ext>
            </a:extLst>
          </p:cNvPr>
          <p:cNvSpPr txBox="1"/>
          <p:nvPr/>
        </p:nvSpPr>
        <p:spPr>
          <a:xfrm>
            <a:off x="965602" y="457407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ình chữ nhật: Góc Tròn 147">
                <a:extLst>
                  <a:ext uri="{FF2B5EF4-FFF2-40B4-BE49-F238E27FC236}">
                    <a16:creationId xmlns:a16="http://schemas.microsoft.com/office/drawing/2014/main" id="{9430B918-C7D0-ACEE-15DE-C5AB93F5989C}"/>
                  </a:ext>
                </a:extLst>
              </p:cNvPr>
              <p:cNvSpPr/>
              <p:nvPr/>
            </p:nvSpPr>
            <p:spPr>
              <a:xfrm>
                <a:off x="2939627" y="2844800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8" name="Hình chữ nhật: Góc Tròn 147">
                <a:extLst>
                  <a:ext uri="{FF2B5EF4-FFF2-40B4-BE49-F238E27FC236}">
                    <a16:creationId xmlns:a16="http://schemas.microsoft.com/office/drawing/2014/main" id="{9430B918-C7D0-ACEE-15DE-C5AB93F59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627" y="2844800"/>
                <a:ext cx="654849" cy="61637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Hình chữ nhật: Góc Tròn 148">
                <a:extLst>
                  <a:ext uri="{FF2B5EF4-FFF2-40B4-BE49-F238E27FC236}">
                    <a16:creationId xmlns:a16="http://schemas.microsoft.com/office/drawing/2014/main" id="{6895E50C-A9BF-E193-8213-C91018E9A807}"/>
                  </a:ext>
                </a:extLst>
              </p:cNvPr>
              <p:cNvSpPr/>
              <p:nvPr/>
            </p:nvSpPr>
            <p:spPr>
              <a:xfrm>
                <a:off x="4446694" y="2844799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Hình chữ nhật: Góc Tròn 148">
                <a:extLst>
                  <a:ext uri="{FF2B5EF4-FFF2-40B4-BE49-F238E27FC236}">
                    <a16:creationId xmlns:a16="http://schemas.microsoft.com/office/drawing/2014/main" id="{6895E50C-A9BF-E193-8213-C91018E9A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694" y="2844799"/>
                <a:ext cx="654849" cy="6163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Hình chữ nhật: Góc Tròn 149">
                <a:extLst>
                  <a:ext uri="{FF2B5EF4-FFF2-40B4-BE49-F238E27FC236}">
                    <a16:creationId xmlns:a16="http://schemas.microsoft.com/office/drawing/2014/main" id="{B376C644-B6C9-B6DD-91D9-3B3A559DC240}"/>
                  </a:ext>
                </a:extLst>
              </p:cNvPr>
              <p:cNvSpPr/>
              <p:nvPr/>
            </p:nvSpPr>
            <p:spPr>
              <a:xfrm>
                <a:off x="5549526" y="2844798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0" name="Hình chữ nhật: Góc Tròn 149">
                <a:extLst>
                  <a:ext uri="{FF2B5EF4-FFF2-40B4-BE49-F238E27FC236}">
                    <a16:creationId xmlns:a16="http://schemas.microsoft.com/office/drawing/2014/main" id="{B376C644-B6C9-B6DD-91D9-3B3A559DC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526" y="2844798"/>
                <a:ext cx="654849" cy="6163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Hình Bầu dục 150">
                <a:extLst>
                  <a:ext uri="{FF2B5EF4-FFF2-40B4-BE49-F238E27FC236}">
                    <a16:creationId xmlns:a16="http://schemas.microsoft.com/office/drawing/2014/main" id="{D8C6706F-50EC-A5E4-6155-D8C63931D779}"/>
                  </a:ext>
                </a:extLst>
              </p:cNvPr>
              <p:cNvSpPr/>
              <p:nvPr/>
            </p:nvSpPr>
            <p:spPr>
              <a:xfrm>
                <a:off x="3673373" y="2844798"/>
                <a:ext cx="650675" cy="6163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1" name="Hình Bầu dục 150">
                <a:extLst>
                  <a:ext uri="{FF2B5EF4-FFF2-40B4-BE49-F238E27FC236}">
                    <a16:creationId xmlns:a16="http://schemas.microsoft.com/office/drawing/2014/main" id="{D8C6706F-50EC-A5E4-6155-D8C63931D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373" y="2844798"/>
                <a:ext cx="650675" cy="6163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" name="Picture 7">
            <a:extLst>
              <a:ext uri="{FF2B5EF4-FFF2-40B4-BE49-F238E27FC236}">
                <a16:creationId xmlns:a16="http://schemas.microsoft.com/office/drawing/2014/main" id="{05141039-33FF-8099-BA96-B17893313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66907" y="3080339"/>
            <a:ext cx="705805" cy="802051"/>
          </a:xfrm>
          <a:prstGeom prst="rect">
            <a:avLst/>
          </a:prstGeom>
        </p:spPr>
      </p:pic>
      <p:pic>
        <p:nvPicPr>
          <p:cNvPr id="153" name="Picture 7">
            <a:extLst>
              <a:ext uri="{FF2B5EF4-FFF2-40B4-BE49-F238E27FC236}">
                <a16:creationId xmlns:a16="http://schemas.microsoft.com/office/drawing/2014/main" id="{6B563488-64D3-CCB9-83BD-277DC6AD55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1990812" y="2577927"/>
            <a:ext cx="514915" cy="290225"/>
          </a:xfrm>
          <a:prstGeom prst="rect">
            <a:avLst/>
          </a:prstGeom>
        </p:spPr>
      </p:pic>
      <p:pic>
        <p:nvPicPr>
          <p:cNvPr id="154" name="Picture 7">
            <a:extLst>
              <a:ext uri="{FF2B5EF4-FFF2-40B4-BE49-F238E27FC236}">
                <a16:creationId xmlns:a16="http://schemas.microsoft.com/office/drawing/2014/main" id="{5A0E0BE9-072D-049F-E30E-16C0821150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222865" y="837545"/>
            <a:ext cx="514915" cy="290225"/>
          </a:xfrm>
          <a:prstGeom prst="rect">
            <a:avLst/>
          </a:prstGeom>
        </p:spPr>
      </p:pic>
      <p:pic>
        <p:nvPicPr>
          <p:cNvPr id="155" name="Picture 7">
            <a:extLst>
              <a:ext uri="{FF2B5EF4-FFF2-40B4-BE49-F238E27FC236}">
                <a16:creationId xmlns:a16="http://schemas.microsoft.com/office/drawing/2014/main" id="{61EAC603-83A6-3D87-F574-FE29E36DE9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859272" y="3059033"/>
            <a:ext cx="514915" cy="290225"/>
          </a:xfrm>
          <a:prstGeom prst="rect">
            <a:avLst/>
          </a:prstGeom>
        </p:spPr>
      </p:pic>
      <p:pic>
        <p:nvPicPr>
          <p:cNvPr id="156" name="Picture 7">
            <a:extLst>
              <a:ext uri="{FF2B5EF4-FFF2-40B4-BE49-F238E27FC236}">
                <a16:creationId xmlns:a16="http://schemas.microsoft.com/office/drawing/2014/main" id="{B2F00C4A-D17C-74F1-B701-E03486570E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88632" y="1181103"/>
            <a:ext cx="514915" cy="290225"/>
          </a:xfrm>
          <a:prstGeom prst="rect">
            <a:avLst/>
          </a:prstGeom>
        </p:spPr>
      </p:pic>
      <p:pic>
        <p:nvPicPr>
          <p:cNvPr id="157" name="Picture 7">
            <a:extLst>
              <a:ext uri="{FF2B5EF4-FFF2-40B4-BE49-F238E27FC236}">
                <a16:creationId xmlns:a16="http://schemas.microsoft.com/office/drawing/2014/main" id="{F5EC5739-E069-EA01-3754-2EFFAC58E5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8489402" y="131012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6121" y="255482"/>
            <a:ext cx="1040400" cy="83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9A31DB6-9B18-17F1-D1AF-7AA98EA9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64" y="255482"/>
            <a:ext cx="4127337" cy="1835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3D853C55-504A-05EB-0F58-468BB1FA2533}"/>
                  </a:ext>
                </a:extLst>
              </p:cNvPr>
              <p:cNvSpPr/>
              <p:nvPr/>
            </p:nvSpPr>
            <p:spPr>
              <a:xfrm>
                <a:off x="4206184" y="1510968"/>
                <a:ext cx="555414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3D853C55-504A-05EB-0F58-468BB1FA2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184" y="1510968"/>
                <a:ext cx="555414" cy="5099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5472EF33-AA8C-8071-97E2-0676B83A45D3}"/>
                  </a:ext>
                </a:extLst>
              </p:cNvPr>
              <p:cNvSpPr/>
              <p:nvPr/>
            </p:nvSpPr>
            <p:spPr>
              <a:xfrm>
                <a:off x="5456543" y="1488221"/>
                <a:ext cx="553396" cy="50991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5472EF33-AA8C-8071-97E2-0676B83A4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43" y="1488221"/>
                <a:ext cx="553396" cy="50991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BE6E2BD-674D-4E76-514B-0A46B1BBC535}"/>
                  </a:ext>
                </a:extLst>
              </p:cNvPr>
              <p:cNvSpPr/>
              <p:nvPr/>
            </p:nvSpPr>
            <p:spPr>
              <a:xfrm>
                <a:off x="6347179" y="1488221"/>
                <a:ext cx="553396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BE6E2BD-674D-4E76-514B-0A46B1BBC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179" y="1488221"/>
                <a:ext cx="553396" cy="50991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C595710C-6691-8501-4E40-01162ABEBD5D}"/>
                  </a:ext>
                </a:extLst>
              </p:cNvPr>
              <p:cNvSpPr/>
              <p:nvPr/>
            </p:nvSpPr>
            <p:spPr>
              <a:xfrm>
                <a:off x="4855594" y="1510969"/>
                <a:ext cx="553397" cy="50991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C595710C-6691-8501-4E40-01162AB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594" y="1510969"/>
                <a:ext cx="553397" cy="5099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ED4A9A8F-509C-3135-F12F-EC5E8A2BF2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0515" y="465488"/>
            <a:ext cx="2194655" cy="1415553"/>
          </a:xfrm>
          <a:prstGeom prst="rect">
            <a:avLst/>
          </a:prstGeom>
        </p:spPr>
      </p:pic>
      <p:sp>
        <p:nvSpPr>
          <p:cNvPr id="11" name="Bong bóng Ý nghĩ: Hình đám mây 10">
            <a:extLst>
              <a:ext uri="{FF2B5EF4-FFF2-40B4-BE49-F238E27FC236}">
                <a16:creationId xmlns:a16="http://schemas.microsoft.com/office/drawing/2014/main" id="{45594D90-FF47-E46D-42F2-60BD74AEAADA}"/>
              </a:ext>
            </a:extLst>
          </p:cNvPr>
          <p:cNvSpPr/>
          <p:nvPr/>
        </p:nvSpPr>
        <p:spPr>
          <a:xfrm>
            <a:off x="-1" y="2454275"/>
            <a:ext cx="5134187" cy="243374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có 7 chiếc rổ như thế thì có tất cả bao nhiêu củ cải?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DAC675E-8050-10C5-5ADC-518AF50A68C5}"/>
                  </a:ext>
                </a:extLst>
              </p:cNvPr>
              <p:cNvSpPr txBox="1"/>
              <p:nvPr/>
            </p:nvSpPr>
            <p:spPr>
              <a:xfrm>
                <a:off x="5657932" y="3391520"/>
                <a:ext cx="1777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DAC675E-8050-10C5-5ADC-518AF50A6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932" y="3391520"/>
                <a:ext cx="177773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964D4C-5095-F489-9F52-2EA1AF58732B}"/>
              </a:ext>
            </a:extLst>
          </p:cNvPr>
          <p:cNvSpPr txBox="1"/>
          <p:nvPr/>
        </p:nvSpPr>
        <p:spPr>
          <a:xfrm>
            <a:off x="7417164" y="3360741"/>
            <a:ext cx="12779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(</a:t>
            </a:r>
            <a:r>
              <a:rPr lang="en-US" sz="2600" dirty="0" err="1"/>
              <a:t>củ</a:t>
            </a:r>
            <a:r>
              <a:rPr lang="en-US" sz="2600" dirty="0"/>
              <a:t> </a:t>
            </a:r>
            <a:r>
              <a:rPr lang="en-US" sz="2600" dirty="0" err="1"/>
              <a:t>cải</a:t>
            </a:r>
            <a:r>
              <a:rPr lang="en-US" sz="2600" dirty="0"/>
              <a:t>)</a:t>
            </a:r>
          </a:p>
        </p:txBody>
      </p:sp>
      <p:pic>
        <p:nvPicPr>
          <p:cNvPr id="18" name="Google Shape;688;p49">
            <a:extLst>
              <a:ext uri="{FF2B5EF4-FFF2-40B4-BE49-F238E27FC236}">
                <a16:creationId xmlns:a16="http://schemas.microsoft.com/office/drawing/2014/main" id="{1A005694-EE61-78EE-B8C9-1B8C60882BA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61014" y="2189195"/>
            <a:ext cx="1376004" cy="76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B81C155C-8BFE-CF5B-294E-5DC24BB3BA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7834087" y="1652079"/>
            <a:ext cx="514915" cy="29022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A0C36EF-6DC5-D85F-C2B0-5A53B99B0E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151533" y="2647192"/>
            <a:ext cx="514915" cy="29022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8E91B07-EF9C-4667-8C39-488B24A9AD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383078" y="4630447"/>
            <a:ext cx="514915" cy="29022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48B070C2-20BE-450E-541D-3C5FEE9825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25472" y="2057053"/>
            <a:ext cx="514915" cy="29022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E3AE467C-1F2C-B4A2-FFDB-8DA72D1C5E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2550366" y="180535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78393" y="3177431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866625-AA9D-547F-399C-3CBD4ECF4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84" y="2119737"/>
            <a:ext cx="7063432" cy="76687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4FD9CF7-6874-A1A0-B01E-E232D9672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716" y="646905"/>
            <a:ext cx="805223" cy="8052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14A0E9A-CC5A-BE1B-154B-8B6F79828AE5}"/>
              </a:ext>
            </a:extLst>
          </p:cNvPr>
          <p:cNvSpPr txBox="1"/>
          <p:nvPr/>
        </p:nvSpPr>
        <p:spPr>
          <a:xfrm>
            <a:off x="912140" y="757128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7E3C692-D703-A499-0271-099AE5EB57BA}"/>
              </a:ext>
            </a:extLst>
          </p:cNvPr>
          <p:cNvSpPr/>
          <p:nvPr/>
        </p:nvSpPr>
        <p:spPr>
          <a:xfrm>
            <a:off x="2541541" y="2177018"/>
            <a:ext cx="542675" cy="63621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3037BCE-9E82-8235-EF76-1733754B66C5}"/>
              </a:ext>
            </a:extLst>
          </p:cNvPr>
          <p:cNvSpPr/>
          <p:nvPr/>
        </p:nvSpPr>
        <p:spPr>
          <a:xfrm>
            <a:off x="3239599" y="2201787"/>
            <a:ext cx="542675" cy="573871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106385A-7FB4-2E4E-913E-D1A7CA8A009F}"/>
              </a:ext>
            </a:extLst>
          </p:cNvPr>
          <p:cNvSpPr/>
          <p:nvPr/>
        </p:nvSpPr>
        <p:spPr>
          <a:xfrm>
            <a:off x="3949863" y="2201786"/>
            <a:ext cx="537370" cy="573871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EFA7F87F-980F-196B-13CF-473AF5DDA215}"/>
              </a:ext>
            </a:extLst>
          </p:cNvPr>
          <p:cNvSpPr/>
          <p:nvPr/>
        </p:nvSpPr>
        <p:spPr>
          <a:xfrm>
            <a:off x="4654822" y="2216241"/>
            <a:ext cx="556827" cy="57387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24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E5022B6-D76D-BA28-75B5-6B344C57DB93}"/>
              </a:ext>
            </a:extLst>
          </p:cNvPr>
          <p:cNvSpPr/>
          <p:nvPr/>
        </p:nvSpPr>
        <p:spPr>
          <a:xfrm>
            <a:off x="5337314" y="2243950"/>
            <a:ext cx="542675" cy="518452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28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5049670-1010-0937-D521-DCF5B93D985D}"/>
              </a:ext>
            </a:extLst>
          </p:cNvPr>
          <p:cNvSpPr/>
          <p:nvPr/>
        </p:nvSpPr>
        <p:spPr>
          <a:xfrm>
            <a:off x="6054414" y="2334397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32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B053982-132A-2528-DC89-0D32A20EE372}"/>
              </a:ext>
            </a:extLst>
          </p:cNvPr>
          <p:cNvSpPr/>
          <p:nvPr/>
        </p:nvSpPr>
        <p:spPr>
          <a:xfrm>
            <a:off x="6740084" y="2326161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36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90FBE97-817C-66C3-80AE-9FEFB606740D}"/>
              </a:ext>
            </a:extLst>
          </p:cNvPr>
          <p:cNvSpPr/>
          <p:nvPr/>
        </p:nvSpPr>
        <p:spPr>
          <a:xfrm>
            <a:off x="7519438" y="2332566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04EEF3A9-39E2-39F2-96E1-40BA4A71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4130" y="251230"/>
            <a:ext cx="1633901" cy="117640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D580C4A7-98B0-8BEA-FA36-83D1D46623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2400353" y="1459977"/>
            <a:ext cx="514915" cy="29022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90F6288-2052-D1C5-0DCD-3DE47DE32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318989" y="139727"/>
            <a:ext cx="514915" cy="29022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0FFA0EA3-95A8-3041-342C-C3E43F991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3593839" y="3551405"/>
            <a:ext cx="514915" cy="290225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80B733CE-CC4A-7B39-FEEF-CFE2DCEB5B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8200403" y="2006171"/>
            <a:ext cx="514915" cy="290225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293E4F88-FB77-2886-FCD4-E9070212A3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5144288" y="513039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BB6F3E1-CE11-DEF4-E2DA-06E64464FB6A}"/>
              </a:ext>
            </a:extLst>
          </p:cNvPr>
          <p:cNvSpPr/>
          <p:nvPr/>
        </p:nvSpPr>
        <p:spPr>
          <a:xfrm>
            <a:off x="132465" y="134271"/>
            <a:ext cx="4317615" cy="94209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F72367-55EE-B044-F8DD-1738FC6D57F4}"/>
              </a:ext>
            </a:extLst>
          </p:cNvPr>
          <p:cNvSpPr txBox="1"/>
          <p:nvPr/>
        </p:nvSpPr>
        <p:spPr>
          <a:xfrm>
            <a:off x="476946" y="1099394"/>
            <a:ext cx="834857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1" name="Google Shape;1955;p40">
            <a:extLst>
              <a:ext uri="{FF2B5EF4-FFF2-40B4-BE49-F238E27FC236}">
                <a16:creationId xmlns:a16="http://schemas.microsoft.com/office/drawing/2014/main" id="{C26E3715-8FEC-DFC8-BF40-C58A7B0393D2}"/>
              </a:ext>
            </a:extLst>
          </p:cNvPr>
          <p:cNvGrpSpPr/>
          <p:nvPr/>
        </p:nvGrpSpPr>
        <p:grpSpPr>
          <a:xfrm rot="-722961">
            <a:off x="5348523" y="426645"/>
            <a:ext cx="619687" cy="701070"/>
            <a:chOff x="9501450" y="282563"/>
            <a:chExt cx="827125" cy="935750"/>
          </a:xfrm>
        </p:grpSpPr>
        <p:sp>
          <p:nvSpPr>
            <p:cNvPr id="12" name="Google Shape;1956;p40">
              <a:extLst>
                <a:ext uri="{FF2B5EF4-FFF2-40B4-BE49-F238E27FC236}">
                  <a16:creationId xmlns:a16="http://schemas.microsoft.com/office/drawing/2014/main" id="{FB332E0D-1B07-535D-57EC-C3809B711F3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57;p40">
              <a:extLst>
                <a:ext uri="{FF2B5EF4-FFF2-40B4-BE49-F238E27FC236}">
                  <a16:creationId xmlns:a16="http://schemas.microsoft.com/office/drawing/2014/main" id="{A4252892-4971-A205-B060-900BD0888A3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58;p40">
              <a:extLst>
                <a:ext uri="{FF2B5EF4-FFF2-40B4-BE49-F238E27FC236}">
                  <a16:creationId xmlns:a16="http://schemas.microsoft.com/office/drawing/2014/main" id="{C0DF9392-8A6D-6754-2D26-8C01F6006834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59;p40">
              <a:extLst>
                <a:ext uri="{FF2B5EF4-FFF2-40B4-BE49-F238E27FC236}">
                  <a16:creationId xmlns:a16="http://schemas.microsoft.com/office/drawing/2014/main" id="{1B468E36-9F91-CA4A-404E-B8D2BAAE90BC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60;p40">
              <a:extLst>
                <a:ext uri="{FF2B5EF4-FFF2-40B4-BE49-F238E27FC236}">
                  <a16:creationId xmlns:a16="http://schemas.microsoft.com/office/drawing/2014/main" id="{A96DDCC0-A383-556B-1059-EE5E0A5CFFE8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61;p40">
              <a:extLst>
                <a:ext uri="{FF2B5EF4-FFF2-40B4-BE49-F238E27FC236}">
                  <a16:creationId xmlns:a16="http://schemas.microsoft.com/office/drawing/2014/main" id="{C6A327C8-DA62-4DB2-801C-2AC02C14932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62;p40">
              <a:extLst>
                <a:ext uri="{FF2B5EF4-FFF2-40B4-BE49-F238E27FC236}">
                  <a16:creationId xmlns:a16="http://schemas.microsoft.com/office/drawing/2014/main" id="{7CF675ED-2F01-914C-5D65-DC53307BEE7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63;p40">
              <a:extLst>
                <a:ext uri="{FF2B5EF4-FFF2-40B4-BE49-F238E27FC236}">
                  <a16:creationId xmlns:a16="http://schemas.microsoft.com/office/drawing/2014/main" id="{8B0A47DF-1224-1090-3450-E0CEEF7F180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64;p40">
              <a:extLst>
                <a:ext uri="{FF2B5EF4-FFF2-40B4-BE49-F238E27FC236}">
                  <a16:creationId xmlns:a16="http://schemas.microsoft.com/office/drawing/2014/main" id="{F4005606-19CD-0CE4-9B89-2E0E72017B20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65;p40">
              <a:extLst>
                <a:ext uri="{FF2B5EF4-FFF2-40B4-BE49-F238E27FC236}">
                  <a16:creationId xmlns:a16="http://schemas.microsoft.com/office/drawing/2014/main" id="{71D10B53-0F19-12BE-C25D-BD3D7D7ABD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66;p40">
              <a:extLst>
                <a:ext uri="{FF2B5EF4-FFF2-40B4-BE49-F238E27FC236}">
                  <a16:creationId xmlns:a16="http://schemas.microsoft.com/office/drawing/2014/main" id="{0247468A-AE03-DEFB-69AD-B6529D9CE543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67;p40">
              <a:extLst>
                <a:ext uri="{FF2B5EF4-FFF2-40B4-BE49-F238E27FC236}">
                  <a16:creationId xmlns:a16="http://schemas.microsoft.com/office/drawing/2014/main" id="{4720670D-68EA-7928-4A05-63E19DFF6D7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68;p40">
              <a:extLst>
                <a:ext uri="{FF2B5EF4-FFF2-40B4-BE49-F238E27FC236}">
                  <a16:creationId xmlns:a16="http://schemas.microsoft.com/office/drawing/2014/main" id="{9FBC02EA-39A2-C43A-1293-BFE6B54AE9C1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69;p40">
              <a:extLst>
                <a:ext uri="{FF2B5EF4-FFF2-40B4-BE49-F238E27FC236}">
                  <a16:creationId xmlns:a16="http://schemas.microsoft.com/office/drawing/2014/main" id="{365D960B-1C5D-6E35-C4FC-A142058076EC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70;p40">
              <a:extLst>
                <a:ext uri="{FF2B5EF4-FFF2-40B4-BE49-F238E27FC236}">
                  <a16:creationId xmlns:a16="http://schemas.microsoft.com/office/drawing/2014/main" id="{AE267D0A-684A-D7F0-6782-A7A7178E5C71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71;p40">
              <a:extLst>
                <a:ext uri="{FF2B5EF4-FFF2-40B4-BE49-F238E27FC236}">
                  <a16:creationId xmlns:a16="http://schemas.microsoft.com/office/drawing/2014/main" id="{DC9964C9-5CB1-E1D9-B95B-1F7C23B96AF5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72;p40">
              <a:extLst>
                <a:ext uri="{FF2B5EF4-FFF2-40B4-BE49-F238E27FC236}">
                  <a16:creationId xmlns:a16="http://schemas.microsoft.com/office/drawing/2014/main" id="{15693980-7D15-C7BB-3E90-523F5838687D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73;p40">
              <a:extLst>
                <a:ext uri="{FF2B5EF4-FFF2-40B4-BE49-F238E27FC236}">
                  <a16:creationId xmlns:a16="http://schemas.microsoft.com/office/drawing/2014/main" id="{AF22DEB6-F644-AD58-C5C8-FC94100704A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74;p40">
              <a:extLst>
                <a:ext uri="{FF2B5EF4-FFF2-40B4-BE49-F238E27FC236}">
                  <a16:creationId xmlns:a16="http://schemas.microsoft.com/office/drawing/2014/main" id="{04F7591C-77C8-2C4D-A70D-7F3A50140B1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75;p40">
              <a:extLst>
                <a:ext uri="{FF2B5EF4-FFF2-40B4-BE49-F238E27FC236}">
                  <a16:creationId xmlns:a16="http://schemas.microsoft.com/office/drawing/2014/main" id="{0DEF2CE5-4B74-1955-0C0E-29F7FD393DDD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76;p40">
              <a:extLst>
                <a:ext uri="{FF2B5EF4-FFF2-40B4-BE49-F238E27FC236}">
                  <a16:creationId xmlns:a16="http://schemas.microsoft.com/office/drawing/2014/main" id="{E22B1682-3C51-FF84-7B38-2DD8AA1DCE5F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77;p40">
              <a:extLst>
                <a:ext uri="{FF2B5EF4-FFF2-40B4-BE49-F238E27FC236}">
                  <a16:creationId xmlns:a16="http://schemas.microsoft.com/office/drawing/2014/main" id="{610B4FB8-842C-5FBD-7C60-4D7F4A9C5269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78;p40">
              <a:extLst>
                <a:ext uri="{FF2B5EF4-FFF2-40B4-BE49-F238E27FC236}">
                  <a16:creationId xmlns:a16="http://schemas.microsoft.com/office/drawing/2014/main" id="{3C62DBA7-F7DF-1637-ADB5-7C401C6486C6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79;p40">
              <a:extLst>
                <a:ext uri="{FF2B5EF4-FFF2-40B4-BE49-F238E27FC236}">
                  <a16:creationId xmlns:a16="http://schemas.microsoft.com/office/drawing/2014/main" id="{1E3D4B4F-60AC-9F6C-43EE-E0859E3B15F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0;p40">
              <a:extLst>
                <a:ext uri="{FF2B5EF4-FFF2-40B4-BE49-F238E27FC236}">
                  <a16:creationId xmlns:a16="http://schemas.microsoft.com/office/drawing/2014/main" id="{5A0DE894-5490-4F76-539B-C7D5B3BBF88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1;p40">
              <a:extLst>
                <a:ext uri="{FF2B5EF4-FFF2-40B4-BE49-F238E27FC236}">
                  <a16:creationId xmlns:a16="http://schemas.microsoft.com/office/drawing/2014/main" id="{A40CB737-1E93-3D4B-976C-6EBF150827EE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2;p40">
              <a:extLst>
                <a:ext uri="{FF2B5EF4-FFF2-40B4-BE49-F238E27FC236}">
                  <a16:creationId xmlns:a16="http://schemas.microsoft.com/office/drawing/2014/main" id="{13AC2AF3-280E-F495-7BFD-77F0EB4D2AB8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3;p40">
              <a:extLst>
                <a:ext uri="{FF2B5EF4-FFF2-40B4-BE49-F238E27FC236}">
                  <a16:creationId xmlns:a16="http://schemas.microsoft.com/office/drawing/2014/main" id="{BFBC7B28-DBC6-E543-57EB-256B1A159633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84;p40">
              <a:extLst>
                <a:ext uri="{FF2B5EF4-FFF2-40B4-BE49-F238E27FC236}">
                  <a16:creationId xmlns:a16="http://schemas.microsoft.com/office/drawing/2014/main" id="{03887D78-4BB7-0880-392F-291BEA349EA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5;p40">
              <a:extLst>
                <a:ext uri="{FF2B5EF4-FFF2-40B4-BE49-F238E27FC236}">
                  <a16:creationId xmlns:a16="http://schemas.microsoft.com/office/drawing/2014/main" id="{7DDA7C95-967A-00DA-DAD6-976935458D55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86;p40">
              <a:extLst>
                <a:ext uri="{FF2B5EF4-FFF2-40B4-BE49-F238E27FC236}">
                  <a16:creationId xmlns:a16="http://schemas.microsoft.com/office/drawing/2014/main" id="{3E1DD4BD-F92B-CD84-6E67-82A665DE52B7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87;p40">
              <a:extLst>
                <a:ext uri="{FF2B5EF4-FFF2-40B4-BE49-F238E27FC236}">
                  <a16:creationId xmlns:a16="http://schemas.microsoft.com/office/drawing/2014/main" id="{D78B5DB5-9260-664A-E87C-E5A9164BCB7B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88;p40">
              <a:extLst>
                <a:ext uri="{FF2B5EF4-FFF2-40B4-BE49-F238E27FC236}">
                  <a16:creationId xmlns:a16="http://schemas.microsoft.com/office/drawing/2014/main" id="{CEC3A7CA-791B-68B6-B53F-A3E298AC78C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89;p40">
              <a:extLst>
                <a:ext uri="{FF2B5EF4-FFF2-40B4-BE49-F238E27FC236}">
                  <a16:creationId xmlns:a16="http://schemas.microsoft.com/office/drawing/2014/main" id="{FE060851-E94E-F387-3D87-57A989771A1F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0;p40">
              <a:extLst>
                <a:ext uri="{FF2B5EF4-FFF2-40B4-BE49-F238E27FC236}">
                  <a16:creationId xmlns:a16="http://schemas.microsoft.com/office/drawing/2014/main" id="{94913319-443F-14CF-E621-FCEA9A2EE4AF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1;p40">
              <a:extLst>
                <a:ext uri="{FF2B5EF4-FFF2-40B4-BE49-F238E27FC236}">
                  <a16:creationId xmlns:a16="http://schemas.microsoft.com/office/drawing/2014/main" id="{E6EC6062-2D5A-5987-C5D3-D6323B25AFD0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2;p40">
              <a:extLst>
                <a:ext uri="{FF2B5EF4-FFF2-40B4-BE49-F238E27FC236}">
                  <a16:creationId xmlns:a16="http://schemas.microsoft.com/office/drawing/2014/main" id="{1B0CEF4C-6C98-BE43-F674-E259F5BD181D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955;p40">
            <a:extLst>
              <a:ext uri="{FF2B5EF4-FFF2-40B4-BE49-F238E27FC236}">
                <a16:creationId xmlns:a16="http://schemas.microsoft.com/office/drawing/2014/main" id="{A80351AC-F17D-C3B7-0745-45C96BEE093A}"/>
              </a:ext>
            </a:extLst>
          </p:cNvPr>
          <p:cNvGrpSpPr/>
          <p:nvPr/>
        </p:nvGrpSpPr>
        <p:grpSpPr>
          <a:xfrm rot="-722961">
            <a:off x="7685388" y="443645"/>
            <a:ext cx="619687" cy="701070"/>
            <a:chOff x="9501450" y="282563"/>
            <a:chExt cx="827125" cy="935750"/>
          </a:xfrm>
        </p:grpSpPr>
        <p:sp>
          <p:nvSpPr>
            <p:cNvPr id="50" name="Google Shape;1956;p40">
              <a:extLst>
                <a:ext uri="{FF2B5EF4-FFF2-40B4-BE49-F238E27FC236}">
                  <a16:creationId xmlns:a16="http://schemas.microsoft.com/office/drawing/2014/main" id="{38B6CF51-5136-DADE-7A55-5B8E03C4A40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57;p40">
              <a:extLst>
                <a:ext uri="{FF2B5EF4-FFF2-40B4-BE49-F238E27FC236}">
                  <a16:creationId xmlns:a16="http://schemas.microsoft.com/office/drawing/2014/main" id="{09050BC3-E8CE-D120-9FA9-D862F7973A5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58;p40">
              <a:extLst>
                <a:ext uri="{FF2B5EF4-FFF2-40B4-BE49-F238E27FC236}">
                  <a16:creationId xmlns:a16="http://schemas.microsoft.com/office/drawing/2014/main" id="{65ED5931-AD8D-DDD5-BE92-740D2D43089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9;p40">
              <a:extLst>
                <a:ext uri="{FF2B5EF4-FFF2-40B4-BE49-F238E27FC236}">
                  <a16:creationId xmlns:a16="http://schemas.microsoft.com/office/drawing/2014/main" id="{67D9A0D6-DCFB-7678-2A14-8962050E463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0;p40">
              <a:extLst>
                <a:ext uri="{FF2B5EF4-FFF2-40B4-BE49-F238E27FC236}">
                  <a16:creationId xmlns:a16="http://schemas.microsoft.com/office/drawing/2014/main" id="{E3D3338E-78D1-CA08-D1C2-9060C86A18A6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1;p40">
              <a:extLst>
                <a:ext uri="{FF2B5EF4-FFF2-40B4-BE49-F238E27FC236}">
                  <a16:creationId xmlns:a16="http://schemas.microsoft.com/office/drawing/2014/main" id="{973E0808-1714-5BB1-7EFD-E30FF7CD3CD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2;p40">
              <a:extLst>
                <a:ext uri="{FF2B5EF4-FFF2-40B4-BE49-F238E27FC236}">
                  <a16:creationId xmlns:a16="http://schemas.microsoft.com/office/drawing/2014/main" id="{1DEBC8FE-4B81-1926-57D6-80D87F74B16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3;p40">
              <a:extLst>
                <a:ext uri="{FF2B5EF4-FFF2-40B4-BE49-F238E27FC236}">
                  <a16:creationId xmlns:a16="http://schemas.microsoft.com/office/drawing/2014/main" id="{79AFAA1D-8B25-60CE-514A-DA844977031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4;p40">
              <a:extLst>
                <a:ext uri="{FF2B5EF4-FFF2-40B4-BE49-F238E27FC236}">
                  <a16:creationId xmlns:a16="http://schemas.microsoft.com/office/drawing/2014/main" id="{9490569A-24EA-9539-8242-FB5703F01DD0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5;p40">
              <a:extLst>
                <a:ext uri="{FF2B5EF4-FFF2-40B4-BE49-F238E27FC236}">
                  <a16:creationId xmlns:a16="http://schemas.microsoft.com/office/drawing/2014/main" id="{2F77F5AE-DB64-CA3F-9C05-04F9A7C3B754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6;p40">
              <a:extLst>
                <a:ext uri="{FF2B5EF4-FFF2-40B4-BE49-F238E27FC236}">
                  <a16:creationId xmlns:a16="http://schemas.microsoft.com/office/drawing/2014/main" id="{8954FEC8-49D3-E634-A649-29C9B0216B55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7;p40">
              <a:extLst>
                <a:ext uri="{FF2B5EF4-FFF2-40B4-BE49-F238E27FC236}">
                  <a16:creationId xmlns:a16="http://schemas.microsoft.com/office/drawing/2014/main" id="{5C0A5329-82D1-6567-2C24-BF18A79922A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68;p40">
              <a:extLst>
                <a:ext uri="{FF2B5EF4-FFF2-40B4-BE49-F238E27FC236}">
                  <a16:creationId xmlns:a16="http://schemas.microsoft.com/office/drawing/2014/main" id="{645DEFE6-5D8B-4D6B-D565-998716FC2530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69;p40">
              <a:extLst>
                <a:ext uri="{FF2B5EF4-FFF2-40B4-BE49-F238E27FC236}">
                  <a16:creationId xmlns:a16="http://schemas.microsoft.com/office/drawing/2014/main" id="{2001D858-A884-CBCA-6AD3-A1F88D75234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70;p40">
              <a:extLst>
                <a:ext uri="{FF2B5EF4-FFF2-40B4-BE49-F238E27FC236}">
                  <a16:creationId xmlns:a16="http://schemas.microsoft.com/office/drawing/2014/main" id="{67B56271-2D62-3D82-380A-1AE6FE8A0D32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71;p40">
              <a:extLst>
                <a:ext uri="{FF2B5EF4-FFF2-40B4-BE49-F238E27FC236}">
                  <a16:creationId xmlns:a16="http://schemas.microsoft.com/office/drawing/2014/main" id="{F1EB0B0F-5574-5037-C57C-C736A89EBCCB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72;p40">
              <a:extLst>
                <a:ext uri="{FF2B5EF4-FFF2-40B4-BE49-F238E27FC236}">
                  <a16:creationId xmlns:a16="http://schemas.microsoft.com/office/drawing/2014/main" id="{648A160B-6DA0-F166-D858-900D9F16D0D9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73;p40">
              <a:extLst>
                <a:ext uri="{FF2B5EF4-FFF2-40B4-BE49-F238E27FC236}">
                  <a16:creationId xmlns:a16="http://schemas.microsoft.com/office/drawing/2014/main" id="{A2740F94-8763-5FE6-BD1E-0346829BD28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74;p40">
              <a:extLst>
                <a:ext uri="{FF2B5EF4-FFF2-40B4-BE49-F238E27FC236}">
                  <a16:creationId xmlns:a16="http://schemas.microsoft.com/office/drawing/2014/main" id="{A0AB25EE-E194-6A9D-5487-33AAA266308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75;p40">
              <a:extLst>
                <a:ext uri="{FF2B5EF4-FFF2-40B4-BE49-F238E27FC236}">
                  <a16:creationId xmlns:a16="http://schemas.microsoft.com/office/drawing/2014/main" id="{BCB30D35-4174-48B7-41B4-CC680EF53396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76;p40">
              <a:extLst>
                <a:ext uri="{FF2B5EF4-FFF2-40B4-BE49-F238E27FC236}">
                  <a16:creationId xmlns:a16="http://schemas.microsoft.com/office/drawing/2014/main" id="{AAD25AEF-5A9D-46E0-64B8-28CC10F9540C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77;p40">
              <a:extLst>
                <a:ext uri="{FF2B5EF4-FFF2-40B4-BE49-F238E27FC236}">
                  <a16:creationId xmlns:a16="http://schemas.microsoft.com/office/drawing/2014/main" id="{8E9ED036-D22B-A95C-D080-0E56972BFFE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78;p40">
              <a:extLst>
                <a:ext uri="{FF2B5EF4-FFF2-40B4-BE49-F238E27FC236}">
                  <a16:creationId xmlns:a16="http://schemas.microsoft.com/office/drawing/2014/main" id="{23DF4F90-6052-94A6-AAA3-BFA4C57B0F30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79;p40">
              <a:extLst>
                <a:ext uri="{FF2B5EF4-FFF2-40B4-BE49-F238E27FC236}">
                  <a16:creationId xmlns:a16="http://schemas.microsoft.com/office/drawing/2014/main" id="{3DB5F52F-7110-0B08-69EC-CEBBDB1D489A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0;p40">
              <a:extLst>
                <a:ext uri="{FF2B5EF4-FFF2-40B4-BE49-F238E27FC236}">
                  <a16:creationId xmlns:a16="http://schemas.microsoft.com/office/drawing/2014/main" id="{D4016FED-818E-40DF-4C6D-BEF5C65A3926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1;p40">
              <a:extLst>
                <a:ext uri="{FF2B5EF4-FFF2-40B4-BE49-F238E27FC236}">
                  <a16:creationId xmlns:a16="http://schemas.microsoft.com/office/drawing/2014/main" id="{F642DDF8-0CAB-2763-C7D0-4CF8DA56093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2;p40">
              <a:extLst>
                <a:ext uri="{FF2B5EF4-FFF2-40B4-BE49-F238E27FC236}">
                  <a16:creationId xmlns:a16="http://schemas.microsoft.com/office/drawing/2014/main" id="{D576569A-E9FE-25E9-A0D3-6D62698AA124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83;p40">
              <a:extLst>
                <a:ext uri="{FF2B5EF4-FFF2-40B4-BE49-F238E27FC236}">
                  <a16:creationId xmlns:a16="http://schemas.microsoft.com/office/drawing/2014/main" id="{B198B985-FEF7-ABD0-4F97-3929C4092E90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84;p40">
              <a:extLst>
                <a:ext uri="{FF2B5EF4-FFF2-40B4-BE49-F238E27FC236}">
                  <a16:creationId xmlns:a16="http://schemas.microsoft.com/office/drawing/2014/main" id="{341FCC72-76E5-5715-4A76-F21E9A01511E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85;p40">
              <a:extLst>
                <a:ext uri="{FF2B5EF4-FFF2-40B4-BE49-F238E27FC236}">
                  <a16:creationId xmlns:a16="http://schemas.microsoft.com/office/drawing/2014/main" id="{B0B2CCFB-22D4-6146-15EE-75367E6B630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86;p40">
              <a:extLst>
                <a:ext uri="{FF2B5EF4-FFF2-40B4-BE49-F238E27FC236}">
                  <a16:creationId xmlns:a16="http://schemas.microsoft.com/office/drawing/2014/main" id="{3F5E3C0F-D440-B9A1-4726-72B185F6F54B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87;p40">
              <a:extLst>
                <a:ext uri="{FF2B5EF4-FFF2-40B4-BE49-F238E27FC236}">
                  <a16:creationId xmlns:a16="http://schemas.microsoft.com/office/drawing/2014/main" id="{FF2D5D69-2B92-CD83-1F22-89160FBB75B0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8;p40">
              <a:extLst>
                <a:ext uri="{FF2B5EF4-FFF2-40B4-BE49-F238E27FC236}">
                  <a16:creationId xmlns:a16="http://schemas.microsoft.com/office/drawing/2014/main" id="{A3F8A4DC-C763-1ABE-6702-9C24A18FE61E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89;p40">
              <a:extLst>
                <a:ext uri="{FF2B5EF4-FFF2-40B4-BE49-F238E27FC236}">
                  <a16:creationId xmlns:a16="http://schemas.microsoft.com/office/drawing/2014/main" id="{E94998E9-4447-5EFE-7743-2E71C28AA923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0;p40">
              <a:extLst>
                <a:ext uri="{FF2B5EF4-FFF2-40B4-BE49-F238E27FC236}">
                  <a16:creationId xmlns:a16="http://schemas.microsoft.com/office/drawing/2014/main" id="{AC4A645C-92CB-0409-D2D8-CD894C8D73C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1;p40">
              <a:extLst>
                <a:ext uri="{FF2B5EF4-FFF2-40B4-BE49-F238E27FC236}">
                  <a16:creationId xmlns:a16="http://schemas.microsoft.com/office/drawing/2014/main" id="{8075F803-EDB4-83DB-302E-1EDB08496068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2;p40">
              <a:extLst>
                <a:ext uri="{FF2B5EF4-FFF2-40B4-BE49-F238E27FC236}">
                  <a16:creationId xmlns:a16="http://schemas.microsoft.com/office/drawing/2014/main" id="{79C92ABF-8F7C-FD1D-DD9B-296004BB5A18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8389D36B-56BA-402B-29B5-1A451D03077E}"/>
                  </a:ext>
                </a:extLst>
              </p:cNvPr>
              <p:cNvSpPr txBox="1"/>
              <p:nvPr/>
            </p:nvSpPr>
            <p:spPr>
              <a:xfrm>
                <a:off x="1005336" y="2100286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8389D36B-56BA-402B-29B5-1A451D030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6" y="2100286"/>
                <a:ext cx="781240" cy="369332"/>
              </a:xfrm>
              <a:prstGeom prst="rect">
                <a:avLst/>
              </a:prstGeom>
              <a:blipFill>
                <a:blip r:embed="rId3"/>
                <a:stretch>
                  <a:fillRect l="-7813" r="-781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4F323DCA-7842-7369-A857-260977D4E74B}"/>
                  </a:ext>
                </a:extLst>
              </p:cNvPr>
              <p:cNvSpPr txBox="1"/>
              <p:nvPr/>
            </p:nvSpPr>
            <p:spPr>
              <a:xfrm>
                <a:off x="1005336" y="3013815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4F323DCA-7842-7369-A857-260977D4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6" y="3013815"/>
                <a:ext cx="781240" cy="369332"/>
              </a:xfrm>
              <a:prstGeom prst="rect">
                <a:avLst/>
              </a:prstGeom>
              <a:blipFill>
                <a:blip r:embed="rId4"/>
                <a:stretch>
                  <a:fillRect l="-7813" r="-781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307C45E-1DBD-AE64-7EF3-EA3902A9F65B}"/>
              </a:ext>
            </a:extLst>
          </p:cNvPr>
          <p:cNvSpPr/>
          <p:nvPr/>
        </p:nvSpPr>
        <p:spPr>
          <a:xfrm>
            <a:off x="2291272" y="21002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Hình Bầu dục 89">
            <a:extLst>
              <a:ext uri="{FF2B5EF4-FFF2-40B4-BE49-F238E27FC236}">
                <a16:creationId xmlns:a16="http://schemas.microsoft.com/office/drawing/2014/main" id="{EA30A19A-B0E9-6C5B-B7ED-848FDCD42F6F}"/>
              </a:ext>
            </a:extLst>
          </p:cNvPr>
          <p:cNvSpPr/>
          <p:nvPr/>
        </p:nvSpPr>
        <p:spPr>
          <a:xfrm>
            <a:off x="2291271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7B9ED57-1229-BC5C-B9CE-B47C265DA2ED}"/>
              </a:ext>
            </a:extLst>
          </p:cNvPr>
          <p:cNvSpPr/>
          <p:nvPr/>
        </p:nvSpPr>
        <p:spPr>
          <a:xfrm>
            <a:off x="2518179" y="21002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86C0956-7306-8C8F-3618-ABC1AE5EF501}"/>
              </a:ext>
            </a:extLst>
          </p:cNvPr>
          <p:cNvSpPr/>
          <p:nvPr/>
        </p:nvSpPr>
        <p:spPr>
          <a:xfrm>
            <a:off x="2518178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46502C53-0ED2-AE35-4644-0455C85936CD}"/>
              </a:ext>
            </a:extLst>
          </p:cNvPr>
          <p:cNvSpPr/>
          <p:nvPr/>
        </p:nvSpPr>
        <p:spPr>
          <a:xfrm>
            <a:off x="3022875" y="210285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C24D1973-ED51-ACC3-167F-EF36EAAEEBAA}"/>
              </a:ext>
            </a:extLst>
          </p:cNvPr>
          <p:cNvSpPr/>
          <p:nvPr/>
        </p:nvSpPr>
        <p:spPr>
          <a:xfrm>
            <a:off x="3022874" y="231253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78E436D3-07DE-5BAA-345A-69BE79FD88D1}"/>
              </a:ext>
            </a:extLst>
          </p:cNvPr>
          <p:cNvSpPr/>
          <p:nvPr/>
        </p:nvSpPr>
        <p:spPr>
          <a:xfrm>
            <a:off x="3249782" y="210285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C55EBCB7-D350-B4D1-EE4E-3AB39E06BE66}"/>
              </a:ext>
            </a:extLst>
          </p:cNvPr>
          <p:cNvSpPr/>
          <p:nvPr/>
        </p:nvSpPr>
        <p:spPr>
          <a:xfrm>
            <a:off x="3249781" y="231253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BAA724A7-240E-7977-60A2-E0BA4C38F59D}"/>
              </a:ext>
            </a:extLst>
          </p:cNvPr>
          <p:cNvSpPr/>
          <p:nvPr/>
        </p:nvSpPr>
        <p:spPr>
          <a:xfrm>
            <a:off x="3784957" y="21002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1A08EF15-135C-BF07-B68A-2827B9ADEC40}"/>
              </a:ext>
            </a:extLst>
          </p:cNvPr>
          <p:cNvSpPr/>
          <p:nvPr/>
        </p:nvSpPr>
        <p:spPr>
          <a:xfrm>
            <a:off x="3784956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D0116E46-3820-8F70-C0E2-861A2BC368B6}"/>
              </a:ext>
            </a:extLst>
          </p:cNvPr>
          <p:cNvSpPr/>
          <p:nvPr/>
        </p:nvSpPr>
        <p:spPr>
          <a:xfrm>
            <a:off x="4011864" y="21002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A4B1B327-074C-515E-2B72-2A29D1CAEA77}"/>
              </a:ext>
            </a:extLst>
          </p:cNvPr>
          <p:cNvSpPr/>
          <p:nvPr/>
        </p:nvSpPr>
        <p:spPr>
          <a:xfrm>
            <a:off x="4011863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22859B8B-0ED5-A858-7A6A-A82EFAE46D78}"/>
              </a:ext>
            </a:extLst>
          </p:cNvPr>
          <p:cNvSpPr/>
          <p:nvPr/>
        </p:nvSpPr>
        <p:spPr>
          <a:xfrm>
            <a:off x="2291272" y="301381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C69C0848-49FE-11E4-C60C-EF3BAA1089C7}"/>
              </a:ext>
            </a:extLst>
          </p:cNvPr>
          <p:cNvSpPr/>
          <p:nvPr/>
        </p:nvSpPr>
        <p:spPr>
          <a:xfrm>
            <a:off x="2291271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D30DE43F-ADD7-DC73-6A2A-426FD7EA8311}"/>
              </a:ext>
            </a:extLst>
          </p:cNvPr>
          <p:cNvSpPr/>
          <p:nvPr/>
        </p:nvSpPr>
        <p:spPr>
          <a:xfrm>
            <a:off x="2518179" y="301381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CACC812D-D804-C033-0E36-2139BD9EBDA3}"/>
              </a:ext>
            </a:extLst>
          </p:cNvPr>
          <p:cNvSpPr/>
          <p:nvPr/>
        </p:nvSpPr>
        <p:spPr>
          <a:xfrm>
            <a:off x="2518178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Hình Bầu dục 108">
            <a:extLst>
              <a:ext uri="{FF2B5EF4-FFF2-40B4-BE49-F238E27FC236}">
                <a16:creationId xmlns:a16="http://schemas.microsoft.com/office/drawing/2014/main" id="{3AD9AC90-1D16-E948-B807-C78109861A38}"/>
              </a:ext>
            </a:extLst>
          </p:cNvPr>
          <p:cNvSpPr/>
          <p:nvPr/>
        </p:nvSpPr>
        <p:spPr>
          <a:xfrm>
            <a:off x="3022875" y="30163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Hình Bầu dục 109">
            <a:extLst>
              <a:ext uri="{FF2B5EF4-FFF2-40B4-BE49-F238E27FC236}">
                <a16:creationId xmlns:a16="http://schemas.microsoft.com/office/drawing/2014/main" id="{ED5CD476-379B-D758-2353-B649FE3FD888}"/>
              </a:ext>
            </a:extLst>
          </p:cNvPr>
          <p:cNvSpPr/>
          <p:nvPr/>
        </p:nvSpPr>
        <p:spPr>
          <a:xfrm>
            <a:off x="3022874" y="322606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Hình Bầu dục 110">
            <a:extLst>
              <a:ext uri="{FF2B5EF4-FFF2-40B4-BE49-F238E27FC236}">
                <a16:creationId xmlns:a16="http://schemas.microsoft.com/office/drawing/2014/main" id="{F665141E-971A-D150-4D9F-E67A89587853}"/>
              </a:ext>
            </a:extLst>
          </p:cNvPr>
          <p:cNvSpPr/>
          <p:nvPr/>
        </p:nvSpPr>
        <p:spPr>
          <a:xfrm>
            <a:off x="3249782" y="301638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Hình Bầu dục 111">
            <a:extLst>
              <a:ext uri="{FF2B5EF4-FFF2-40B4-BE49-F238E27FC236}">
                <a16:creationId xmlns:a16="http://schemas.microsoft.com/office/drawing/2014/main" id="{31195DB1-D5E7-5C11-9A2D-4905CB912645}"/>
              </a:ext>
            </a:extLst>
          </p:cNvPr>
          <p:cNvSpPr/>
          <p:nvPr/>
        </p:nvSpPr>
        <p:spPr>
          <a:xfrm>
            <a:off x="3249781" y="322606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Hình Bầu dục 112">
            <a:extLst>
              <a:ext uri="{FF2B5EF4-FFF2-40B4-BE49-F238E27FC236}">
                <a16:creationId xmlns:a16="http://schemas.microsoft.com/office/drawing/2014/main" id="{EB6F7915-AE4C-535D-7398-40221165B5FE}"/>
              </a:ext>
            </a:extLst>
          </p:cNvPr>
          <p:cNvSpPr/>
          <p:nvPr/>
        </p:nvSpPr>
        <p:spPr>
          <a:xfrm>
            <a:off x="3784957" y="301381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ình Bầu dục 113">
            <a:extLst>
              <a:ext uri="{FF2B5EF4-FFF2-40B4-BE49-F238E27FC236}">
                <a16:creationId xmlns:a16="http://schemas.microsoft.com/office/drawing/2014/main" id="{6B7244A7-4346-8E9F-D734-91453A240EF1}"/>
              </a:ext>
            </a:extLst>
          </p:cNvPr>
          <p:cNvSpPr/>
          <p:nvPr/>
        </p:nvSpPr>
        <p:spPr>
          <a:xfrm>
            <a:off x="3784956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Hình Bầu dục 114">
            <a:extLst>
              <a:ext uri="{FF2B5EF4-FFF2-40B4-BE49-F238E27FC236}">
                <a16:creationId xmlns:a16="http://schemas.microsoft.com/office/drawing/2014/main" id="{D554E8F9-90FA-B79C-6977-B2AFEAC9C6A7}"/>
              </a:ext>
            </a:extLst>
          </p:cNvPr>
          <p:cNvSpPr/>
          <p:nvPr/>
        </p:nvSpPr>
        <p:spPr>
          <a:xfrm>
            <a:off x="4011864" y="301381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ình Bầu dục 115">
            <a:extLst>
              <a:ext uri="{FF2B5EF4-FFF2-40B4-BE49-F238E27FC236}">
                <a16:creationId xmlns:a16="http://schemas.microsoft.com/office/drawing/2014/main" id="{53CC1AE2-5A65-46FC-115E-A911234C54AB}"/>
              </a:ext>
            </a:extLst>
          </p:cNvPr>
          <p:cNvSpPr/>
          <p:nvPr/>
        </p:nvSpPr>
        <p:spPr>
          <a:xfrm>
            <a:off x="4011863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Hình Bầu dục 116">
            <a:extLst>
              <a:ext uri="{FF2B5EF4-FFF2-40B4-BE49-F238E27FC236}">
                <a16:creationId xmlns:a16="http://schemas.microsoft.com/office/drawing/2014/main" id="{1E4674CB-6FC5-F74F-1032-BB4967317711}"/>
              </a:ext>
            </a:extLst>
          </p:cNvPr>
          <p:cNvSpPr/>
          <p:nvPr/>
        </p:nvSpPr>
        <p:spPr>
          <a:xfrm>
            <a:off x="4517651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ình Bầu dục 117">
            <a:extLst>
              <a:ext uri="{FF2B5EF4-FFF2-40B4-BE49-F238E27FC236}">
                <a16:creationId xmlns:a16="http://schemas.microsoft.com/office/drawing/2014/main" id="{AA58F475-6DD7-23E3-9C5C-08FB1EDE17DE}"/>
              </a:ext>
            </a:extLst>
          </p:cNvPr>
          <p:cNvSpPr/>
          <p:nvPr/>
        </p:nvSpPr>
        <p:spPr>
          <a:xfrm>
            <a:off x="4517650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Hình Bầu dục 118">
            <a:extLst>
              <a:ext uri="{FF2B5EF4-FFF2-40B4-BE49-F238E27FC236}">
                <a16:creationId xmlns:a16="http://schemas.microsoft.com/office/drawing/2014/main" id="{34CF5AD2-9440-C98A-F69F-57A5A48FDA79}"/>
              </a:ext>
            </a:extLst>
          </p:cNvPr>
          <p:cNvSpPr/>
          <p:nvPr/>
        </p:nvSpPr>
        <p:spPr>
          <a:xfrm>
            <a:off x="4744558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Hình Bầu dục 119">
            <a:extLst>
              <a:ext uri="{FF2B5EF4-FFF2-40B4-BE49-F238E27FC236}">
                <a16:creationId xmlns:a16="http://schemas.microsoft.com/office/drawing/2014/main" id="{3D5F7C7A-3CCC-BFF2-2814-740CE25A519F}"/>
              </a:ext>
            </a:extLst>
          </p:cNvPr>
          <p:cNvSpPr/>
          <p:nvPr/>
        </p:nvSpPr>
        <p:spPr>
          <a:xfrm>
            <a:off x="4744557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Hình Bầu dục 120">
            <a:extLst>
              <a:ext uri="{FF2B5EF4-FFF2-40B4-BE49-F238E27FC236}">
                <a16:creationId xmlns:a16="http://schemas.microsoft.com/office/drawing/2014/main" id="{591BE2CB-5E5E-E52F-A523-F563AC914F74}"/>
              </a:ext>
            </a:extLst>
          </p:cNvPr>
          <p:cNvSpPr/>
          <p:nvPr/>
        </p:nvSpPr>
        <p:spPr>
          <a:xfrm>
            <a:off x="5249254" y="301250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Hình Bầu dục 121">
            <a:extLst>
              <a:ext uri="{FF2B5EF4-FFF2-40B4-BE49-F238E27FC236}">
                <a16:creationId xmlns:a16="http://schemas.microsoft.com/office/drawing/2014/main" id="{E1C1C909-CFF5-946C-5106-18C96CEB6722}"/>
              </a:ext>
            </a:extLst>
          </p:cNvPr>
          <p:cNvSpPr/>
          <p:nvPr/>
        </p:nvSpPr>
        <p:spPr>
          <a:xfrm>
            <a:off x="5249253" y="32221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Hình Bầu dục 122">
            <a:extLst>
              <a:ext uri="{FF2B5EF4-FFF2-40B4-BE49-F238E27FC236}">
                <a16:creationId xmlns:a16="http://schemas.microsoft.com/office/drawing/2014/main" id="{BEC5E70C-12FD-B0B3-BBC3-AB88E1FFF1E4}"/>
              </a:ext>
            </a:extLst>
          </p:cNvPr>
          <p:cNvSpPr/>
          <p:nvPr/>
        </p:nvSpPr>
        <p:spPr>
          <a:xfrm>
            <a:off x="5476161" y="3012502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Hình Bầu dục 123">
            <a:extLst>
              <a:ext uri="{FF2B5EF4-FFF2-40B4-BE49-F238E27FC236}">
                <a16:creationId xmlns:a16="http://schemas.microsoft.com/office/drawing/2014/main" id="{07F9880A-B714-B50B-1104-4EB65EAD26C5}"/>
              </a:ext>
            </a:extLst>
          </p:cNvPr>
          <p:cNvSpPr/>
          <p:nvPr/>
        </p:nvSpPr>
        <p:spPr>
          <a:xfrm>
            <a:off x="5476160" y="32221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Hình Bầu dục 124">
            <a:extLst>
              <a:ext uri="{FF2B5EF4-FFF2-40B4-BE49-F238E27FC236}">
                <a16:creationId xmlns:a16="http://schemas.microsoft.com/office/drawing/2014/main" id="{529AC986-4620-EB28-19C6-F7E535E3AEC5}"/>
              </a:ext>
            </a:extLst>
          </p:cNvPr>
          <p:cNvSpPr/>
          <p:nvPr/>
        </p:nvSpPr>
        <p:spPr>
          <a:xfrm>
            <a:off x="6011336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Hình Bầu dục 125">
            <a:extLst>
              <a:ext uri="{FF2B5EF4-FFF2-40B4-BE49-F238E27FC236}">
                <a16:creationId xmlns:a16="http://schemas.microsoft.com/office/drawing/2014/main" id="{EBF3674F-1238-9038-69A3-CC11471A5B7C}"/>
              </a:ext>
            </a:extLst>
          </p:cNvPr>
          <p:cNvSpPr/>
          <p:nvPr/>
        </p:nvSpPr>
        <p:spPr>
          <a:xfrm>
            <a:off x="6011335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Hình Bầu dục 126">
            <a:extLst>
              <a:ext uri="{FF2B5EF4-FFF2-40B4-BE49-F238E27FC236}">
                <a16:creationId xmlns:a16="http://schemas.microsoft.com/office/drawing/2014/main" id="{AF76AF77-7AC4-FAF7-3504-DD04D5A42EB2}"/>
              </a:ext>
            </a:extLst>
          </p:cNvPr>
          <p:cNvSpPr/>
          <p:nvPr/>
        </p:nvSpPr>
        <p:spPr>
          <a:xfrm>
            <a:off x="6238243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Hình Bầu dục 127">
            <a:extLst>
              <a:ext uri="{FF2B5EF4-FFF2-40B4-BE49-F238E27FC236}">
                <a16:creationId xmlns:a16="http://schemas.microsoft.com/office/drawing/2014/main" id="{01B2B0AB-3B20-D618-A517-4262518F2C01}"/>
              </a:ext>
            </a:extLst>
          </p:cNvPr>
          <p:cNvSpPr/>
          <p:nvPr/>
        </p:nvSpPr>
        <p:spPr>
          <a:xfrm>
            <a:off x="6238242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Hình Bầu dục 140">
            <a:extLst>
              <a:ext uri="{FF2B5EF4-FFF2-40B4-BE49-F238E27FC236}">
                <a16:creationId xmlns:a16="http://schemas.microsoft.com/office/drawing/2014/main" id="{85942D4D-ED60-8177-FD34-06D0CB17AACE}"/>
              </a:ext>
            </a:extLst>
          </p:cNvPr>
          <p:cNvSpPr/>
          <p:nvPr/>
        </p:nvSpPr>
        <p:spPr>
          <a:xfrm>
            <a:off x="6818948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Hình Bầu dục 141">
            <a:extLst>
              <a:ext uri="{FF2B5EF4-FFF2-40B4-BE49-F238E27FC236}">
                <a16:creationId xmlns:a16="http://schemas.microsoft.com/office/drawing/2014/main" id="{C9A6AF1F-C3EC-21E7-48B9-5877F39086D7}"/>
              </a:ext>
            </a:extLst>
          </p:cNvPr>
          <p:cNvSpPr/>
          <p:nvPr/>
        </p:nvSpPr>
        <p:spPr>
          <a:xfrm>
            <a:off x="6818947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Hình Bầu dục 142">
            <a:extLst>
              <a:ext uri="{FF2B5EF4-FFF2-40B4-BE49-F238E27FC236}">
                <a16:creationId xmlns:a16="http://schemas.microsoft.com/office/drawing/2014/main" id="{E45A2111-AB49-8877-51E3-19E0DC0A83C0}"/>
              </a:ext>
            </a:extLst>
          </p:cNvPr>
          <p:cNvSpPr/>
          <p:nvPr/>
        </p:nvSpPr>
        <p:spPr>
          <a:xfrm>
            <a:off x="7045855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Hình Bầu dục 143">
            <a:extLst>
              <a:ext uri="{FF2B5EF4-FFF2-40B4-BE49-F238E27FC236}">
                <a16:creationId xmlns:a16="http://schemas.microsoft.com/office/drawing/2014/main" id="{C034FF9A-212B-5EB8-FF80-642661333ECC}"/>
              </a:ext>
            </a:extLst>
          </p:cNvPr>
          <p:cNvSpPr/>
          <p:nvPr/>
        </p:nvSpPr>
        <p:spPr>
          <a:xfrm>
            <a:off x="7045854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Google Shape;747;p50">
            <a:extLst>
              <a:ext uri="{FF2B5EF4-FFF2-40B4-BE49-F238E27FC236}">
                <a16:creationId xmlns:a16="http://schemas.microsoft.com/office/drawing/2014/main" id="{01FCE92A-121A-BD6E-4A0C-1B15278350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8653" y="4133147"/>
            <a:ext cx="696765" cy="92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747;p50">
            <a:extLst>
              <a:ext uri="{FF2B5EF4-FFF2-40B4-BE49-F238E27FC236}">
                <a16:creationId xmlns:a16="http://schemas.microsoft.com/office/drawing/2014/main" id="{4A6BA54D-EB52-63B0-C7C4-A2AB9D73CC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440" y="4432952"/>
            <a:ext cx="437390" cy="66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603;p42">
            <a:extLst>
              <a:ext uri="{FF2B5EF4-FFF2-40B4-BE49-F238E27FC236}">
                <a16:creationId xmlns:a16="http://schemas.microsoft.com/office/drawing/2014/main" id="{97574B29-CB10-FA83-EBD8-22C04FC347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9149" y="1852007"/>
            <a:ext cx="1024839" cy="61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Picture 7">
            <a:extLst>
              <a:ext uri="{FF2B5EF4-FFF2-40B4-BE49-F238E27FC236}">
                <a16:creationId xmlns:a16="http://schemas.microsoft.com/office/drawing/2014/main" id="{634144CE-5973-DE89-5E9D-5B7209C88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7852709" y="1860154"/>
            <a:ext cx="514915" cy="290225"/>
          </a:xfrm>
          <a:prstGeom prst="rect">
            <a:avLst/>
          </a:prstGeom>
        </p:spPr>
      </p:pic>
      <p:pic>
        <p:nvPicPr>
          <p:cNvPr id="149" name="Picture 7">
            <a:extLst>
              <a:ext uri="{FF2B5EF4-FFF2-40B4-BE49-F238E27FC236}">
                <a16:creationId xmlns:a16="http://schemas.microsoft.com/office/drawing/2014/main" id="{094E2293-2B1E-8178-5D6D-8E20D549CD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962444" y="3653450"/>
            <a:ext cx="514915" cy="290225"/>
          </a:xfrm>
          <a:prstGeom prst="rect">
            <a:avLst/>
          </a:prstGeom>
        </p:spPr>
      </p:pic>
      <p:pic>
        <p:nvPicPr>
          <p:cNvPr id="150" name="Picture 7">
            <a:extLst>
              <a:ext uri="{FF2B5EF4-FFF2-40B4-BE49-F238E27FC236}">
                <a16:creationId xmlns:a16="http://schemas.microsoft.com/office/drawing/2014/main" id="{DEFD27A2-98E8-1104-3E10-235F72D59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2100603" y="3812973"/>
            <a:ext cx="514915" cy="290225"/>
          </a:xfrm>
          <a:prstGeom prst="rect">
            <a:avLst/>
          </a:prstGeom>
        </p:spPr>
      </p:pic>
      <p:pic>
        <p:nvPicPr>
          <p:cNvPr id="151" name="Picture 7">
            <a:extLst>
              <a:ext uri="{FF2B5EF4-FFF2-40B4-BE49-F238E27FC236}">
                <a16:creationId xmlns:a16="http://schemas.microsoft.com/office/drawing/2014/main" id="{6177CEB7-BD8A-0A9E-9CE9-182DCDBCF1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71931" y="1650116"/>
            <a:ext cx="514915" cy="290225"/>
          </a:xfrm>
          <a:prstGeom prst="rect">
            <a:avLst/>
          </a:prstGeom>
        </p:spPr>
      </p:pic>
      <p:pic>
        <p:nvPicPr>
          <p:cNvPr id="152" name="Google Shape;2380;p68">
            <a:extLst>
              <a:ext uri="{FF2B5EF4-FFF2-40B4-BE49-F238E27FC236}">
                <a16:creationId xmlns:a16="http://schemas.microsoft.com/office/drawing/2014/main" id="{1DB804DD-0DA9-EF87-F0AA-FBE57FB53FA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3419" y="4066295"/>
            <a:ext cx="1181433" cy="124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7" grpId="0"/>
      <p:bldP spid="88" grpId="0"/>
      <p:bldP spid="6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5811" y="3911062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790597" y="2816758"/>
            <a:ext cx="988575" cy="113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0720" y="4690778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1AAB151-B095-9A7E-07FA-03576B39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93" y="362582"/>
            <a:ext cx="8378613" cy="226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E3D86F1-E5D4-D2C6-68B8-EA6C3E9A560D}"/>
              </a:ext>
            </a:extLst>
          </p:cNvPr>
          <p:cNvSpPr txBox="1"/>
          <p:nvPr/>
        </p:nvSpPr>
        <p:spPr>
          <a:xfrm>
            <a:off x="470611" y="2510253"/>
            <a:ext cx="259587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Bài toán cho gì?</a:t>
            </a:r>
            <a:endParaRPr lang="en-US" sz="2400" dirty="0"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8CE1982-C8F8-6D21-BDB4-17CDAEAF0CE5}"/>
              </a:ext>
            </a:extLst>
          </p:cNvPr>
          <p:cNvSpPr txBox="1"/>
          <p:nvPr/>
        </p:nvSpPr>
        <p:spPr>
          <a:xfrm>
            <a:off x="1015037" y="3500495"/>
            <a:ext cx="259587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Bài toán hỏi gì?</a:t>
            </a:r>
            <a:endParaRPr lang="en-US" sz="2400" dirty="0">
              <a:latin typeface="+mj-lt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B590519-C6FD-A0E0-D843-A17FE5BEB52B}"/>
              </a:ext>
            </a:extLst>
          </p:cNvPr>
          <p:cNvSpPr txBox="1"/>
          <p:nvPr/>
        </p:nvSpPr>
        <p:spPr>
          <a:xfrm>
            <a:off x="1837266" y="2992201"/>
            <a:ext cx="564388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Có tất cả 9 bàn, mỗi bàn có 4 chỗ ngồi.</a:t>
            </a:r>
            <a:endParaRPr lang="en-US" sz="2400" dirty="0">
              <a:latin typeface="+mj-lt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AA9B4D1C-D590-ACCC-0582-32B5E831D6D9}"/>
              </a:ext>
            </a:extLst>
          </p:cNvPr>
          <p:cNvSpPr/>
          <p:nvPr/>
        </p:nvSpPr>
        <p:spPr>
          <a:xfrm>
            <a:off x="1015037" y="3146131"/>
            <a:ext cx="741681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id="{338D1DB3-DB62-B196-8854-47995EF9F60A}"/>
              </a:ext>
            </a:extLst>
          </p:cNvPr>
          <p:cNvSpPr/>
          <p:nvPr/>
        </p:nvSpPr>
        <p:spPr>
          <a:xfrm>
            <a:off x="2014182" y="4215264"/>
            <a:ext cx="741681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FDF07194-FB4C-01E7-0575-D0C03D928D2A}"/>
              </a:ext>
            </a:extLst>
          </p:cNvPr>
          <p:cNvSpPr txBox="1"/>
          <p:nvPr/>
        </p:nvSpPr>
        <p:spPr>
          <a:xfrm>
            <a:off x="2758081" y="4008789"/>
            <a:ext cx="618501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9 bàn như thế có tất cả bao nhiêu chỗ ngồi?</a:t>
            </a:r>
            <a:endParaRPr lang="en-US" sz="2400" dirty="0">
              <a:latin typeface="+mj-lt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B459C552-20C2-6263-3BE0-2D64908B4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44" y="0"/>
            <a:ext cx="652569" cy="652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  <p:bldP spid="10" grpId="0" animBg="1"/>
      <p:bldP spid="31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E24B3F4-72C1-0E85-E3B4-FA4CADA9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677" y="7505026"/>
            <a:ext cx="2057400" cy="2057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1806C6D-5F3C-B7B8-EB0F-79617656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5077" y="7657426"/>
            <a:ext cx="20574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262B10-2FFC-65C7-8A3D-41FAEC877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7477" y="7809826"/>
            <a:ext cx="2057400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C6B6B92-DB17-CBBB-67F9-DBF75E8291F1}"/>
                  </a:ext>
                </a:extLst>
              </p:cNvPr>
              <p:cNvSpPr txBox="1"/>
              <p:nvPr/>
            </p:nvSpPr>
            <p:spPr>
              <a:xfrm>
                <a:off x="1866528" y="1561142"/>
                <a:ext cx="5410943" cy="2156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 bàn có số chỗ ngồi là:</a:t>
                </a:r>
                <a:endPara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b="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×9=36</m:t>
                    </m:r>
                  </m:oMath>
                </a14:m>
                <a:r>
                  <a:rPr lang="nl-NL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(chỗ ngồi)</a:t>
                </a:r>
                <a:endPara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Đáp số: 36 chỗ ngồi.</a:t>
                </a:r>
                <a:endPara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C6B6B92-DB17-CBBB-67F9-DBF75E82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28" y="1561142"/>
                <a:ext cx="5410943" cy="2156681"/>
              </a:xfrm>
              <a:prstGeom prst="rect">
                <a:avLst/>
              </a:prstGeom>
              <a:blipFill>
                <a:blip r:embed="rId5"/>
                <a:stretch>
                  <a:fillRect r="-1014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1BA7546-4F26-CF87-5FA7-D480B7E1C9A9}"/>
              </a:ext>
            </a:extLst>
          </p:cNvPr>
          <p:cNvSpPr txBox="1"/>
          <p:nvPr/>
        </p:nvSpPr>
        <p:spPr>
          <a:xfrm>
            <a:off x="1167593" y="1037922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/>
              <a:t>Bài</a:t>
            </a:r>
            <a:r>
              <a:rPr lang="en-US" sz="2800" b="1" u="sng" dirty="0"/>
              <a:t> </a:t>
            </a:r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</a:p>
        </p:txBody>
      </p:sp>
      <p:pic>
        <p:nvPicPr>
          <p:cNvPr id="15" name="Google Shape;664;p48">
            <a:extLst>
              <a:ext uri="{FF2B5EF4-FFF2-40B4-BE49-F238E27FC236}">
                <a16:creationId xmlns:a16="http://schemas.microsoft.com/office/drawing/2014/main" id="{BF5D90B4-A5B9-CC22-46E2-3E19C01423A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377" y="2382019"/>
            <a:ext cx="993079" cy="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72;p51">
            <a:extLst>
              <a:ext uri="{FF2B5EF4-FFF2-40B4-BE49-F238E27FC236}">
                <a16:creationId xmlns:a16="http://schemas.microsoft.com/office/drawing/2014/main" id="{68B4DEB0-2FCA-C513-70F2-7AA2F755C9E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4637" y="374600"/>
            <a:ext cx="1605274" cy="11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73;p51">
            <a:extLst>
              <a:ext uri="{FF2B5EF4-FFF2-40B4-BE49-F238E27FC236}">
                <a16:creationId xmlns:a16="http://schemas.microsoft.com/office/drawing/2014/main" id="{E9018A26-0909-B9B4-7F8A-79D04479B34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098" y="0"/>
            <a:ext cx="1121958" cy="11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73;p51">
            <a:extLst>
              <a:ext uri="{FF2B5EF4-FFF2-40B4-BE49-F238E27FC236}">
                <a16:creationId xmlns:a16="http://schemas.microsoft.com/office/drawing/2014/main" id="{9683E08F-9F39-3F0E-9048-A2FD7666683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3854" y="2006862"/>
            <a:ext cx="1025701" cy="10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380;p68">
            <a:extLst>
              <a:ext uri="{FF2B5EF4-FFF2-40B4-BE49-F238E27FC236}">
                <a16:creationId xmlns:a16="http://schemas.microsoft.com/office/drawing/2014/main" id="{35DE23D5-1FDF-2AFF-7006-152FA8B914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19" y="3136637"/>
            <a:ext cx="1181433" cy="124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7007" y="492612"/>
            <a:ext cx="867777" cy="93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2" y="2763575"/>
            <a:ext cx="993079" cy="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31575" y="1185658"/>
            <a:ext cx="867777" cy="93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483" y="4616340"/>
            <a:ext cx="1134700" cy="7022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ong bóng Ý nghĩ: Hình đám mây 15">
                <a:extLst>
                  <a:ext uri="{FF2B5EF4-FFF2-40B4-BE49-F238E27FC236}">
                    <a16:creationId xmlns:a16="http://schemas.microsoft.com/office/drawing/2014/main" id="{08D550E5-AA49-C579-6665-FF9E10DDB0C0}"/>
                  </a:ext>
                </a:extLst>
              </p:cNvPr>
              <p:cNvSpPr/>
              <p:nvPr/>
            </p:nvSpPr>
            <p:spPr>
              <a:xfrm>
                <a:off x="0" y="206043"/>
                <a:ext cx="6643254" cy="21738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6"/>
                    </a:solidFill>
                  </a:rPr>
                  <a:t>Hãy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kể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một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tình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huống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sử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dụng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phép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nhân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trong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thực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tế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6" name="Bong bóng Ý nghĩ: Hình đám mây 15">
                <a:extLst>
                  <a:ext uri="{FF2B5EF4-FFF2-40B4-BE49-F238E27FC236}">
                    <a16:creationId xmlns:a16="http://schemas.microsoft.com/office/drawing/2014/main" id="{08D550E5-AA49-C579-6665-FF9E10DDB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6043"/>
                <a:ext cx="6643254" cy="2173883"/>
              </a:xfrm>
              <a:prstGeom prst="cloudCallou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E80D8F2-1392-EFB5-D32A-A77AB0B73CB7}"/>
              </a:ext>
            </a:extLst>
          </p:cNvPr>
          <p:cNvSpPr txBox="1"/>
          <p:nvPr/>
        </p:nvSpPr>
        <p:spPr>
          <a:xfrm>
            <a:off x="1923428" y="2571750"/>
            <a:ext cx="6947297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Mỗi hộp quà  có 4 món đồ. Hỏi 5 hộp quà như thế có tất cả bao nhiêu món đồ?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latin typeface="+mj-lt"/>
              </a:rPr>
              <a:t>Mỗi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ngày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hết</a:t>
            </a:r>
            <a:r>
              <a:rPr lang="en-US" sz="2400" dirty="0">
                <a:latin typeface="+mj-lt"/>
              </a:rPr>
              <a:t> 4 </a:t>
            </a:r>
            <a:r>
              <a:rPr lang="en-US" sz="2400" dirty="0" err="1">
                <a:latin typeface="+mj-lt"/>
              </a:rPr>
              <a:t>nghìn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đồng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 5 </a:t>
            </a:r>
            <a:r>
              <a:rPr lang="en-US" sz="2400" dirty="0" err="1">
                <a:latin typeface="+mj-lt"/>
              </a:rPr>
              <a:t>ngày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hết</a:t>
            </a:r>
            <a:r>
              <a:rPr lang="en-US" sz="2400" dirty="0">
                <a:latin typeface="+mj-lt"/>
              </a:rPr>
              <a:t> bao </a:t>
            </a:r>
            <a:r>
              <a:rPr lang="en-US" sz="2400" dirty="0" err="1">
                <a:latin typeface="+mj-lt"/>
              </a:rPr>
              <a:t>nhiêu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tiền</a:t>
            </a:r>
            <a:r>
              <a:rPr lang="en-US" sz="2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ctrTitle"/>
          </p:nvPr>
        </p:nvSpPr>
        <p:spPr>
          <a:xfrm>
            <a:off x="1381500" y="1388421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CHÀO MỪNG CÁC EM</a:t>
            </a:r>
            <a:b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 VỚI TIẾT HỌC</a:t>
            </a:r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57" y="3154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675" y="391553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6564208" y="36883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5875" y="41099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611" y="280444"/>
            <a:ext cx="1040387" cy="16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7201" y="399368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86350" y="1518196"/>
            <a:ext cx="1426651" cy="10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9255" y="482650"/>
            <a:ext cx="514964" cy="88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30998" y="360398"/>
            <a:ext cx="637700" cy="6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688C752-36E3-308D-53F1-57E31DB3492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66346" y="201483"/>
            <a:ext cx="1392041" cy="974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645" y="1347644"/>
            <a:ext cx="888443" cy="12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120" y="1601654"/>
            <a:ext cx="1446825" cy="97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4146" y="1488192"/>
            <a:ext cx="835655" cy="119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57149" y="3533822"/>
            <a:ext cx="2519419" cy="138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2380">
            <a:off x="8176021" y="36186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1081250" y="4245562"/>
            <a:ext cx="2519424" cy="121419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E40E7D7-38C5-8F99-DF47-B3F62F8EB692}"/>
              </a:ext>
            </a:extLst>
          </p:cNvPr>
          <p:cNvSpPr txBox="1"/>
          <p:nvPr/>
        </p:nvSpPr>
        <p:spPr>
          <a:xfrm>
            <a:off x="1842783" y="57581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823564" y="2757844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3478025" y="2767778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5941811" y="2793414"/>
            <a:ext cx="27304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06911" y="3723169"/>
            <a:ext cx="1689600" cy="1427712"/>
          </a:xfrm>
          <a:prstGeom prst="rect">
            <a:avLst/>
          </a:prstGeom>
        </p:spPr>
      </p:pic>
      <p:pic>
        <p:nvPicPr>
          <p:cNvPr id="43" name="Google Shape;931;p58">
            <a:extLst>
              <a:ext uri="{FF2B5EF4-FFF2-40B4-BE49-F238E27FC236}">
                <a16:creationId xmlns:a16="http://schemas.microsoft.com/office/drawing/2014/main" id="{6710F7C4-A930-5FD6-5A2F-377242879DC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2939" y="87354"/>
            <a:ext cx="1061250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33;p58">
            <a:extLst>
              <a:ext uri="{FF2B5EF4-FFF2-40B4-BE49-F238E27FC236}">
                <a16:creationId xmlns:a16="http://schemas.microsoft.com/office/drawing/2014/main" id="{710A0B27-3D63-F5DA-0644-FDD4FC70622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78238" y="261222"/>
            <a:ext cx="1211107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77;p61">
            <a:extLst>
              <a:ext uri="{FF2B5EF4-FFF2-40B4-BE49-F238E27FC236}">
                <a16:creationId xmlns:a16="http://schemas.microsoft.com/office/drawing/2014/main" id="{5C356DB6-7F0C-EB6E-FA37-3E6C0BC0717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37420" y="4008793"/>
            <a:ext cx="1188344" cy="11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61309">
            <a:off x="6170512" y="3776213"/>
            <a:ext cx="1452024" cy="166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472">
            <a:off x="7104364" y="3207959"/>
            <a:ext cx="2519421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93752" y="4138403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9914" y="4022175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60686" y="2515662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2091" y="3842749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806" y="660686"/>
            <a:ext cx="1316157" cy="9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19874" y="650477"/>
            <a:ext cx="514964" cy="88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002FB145-989F-48D7-A70A-77CCEFF0AE12}"/>
              </a:ext>
            </a:extLst>
          </p:cNvPr>
          <p:cNvSpPr txBox="1"/>
          <p:nvPr/>
        </p:nvSpPr>
        <p:spPr>
          <a:xfrm>
            <a:off x="722037" y="1176358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/>
          <p:nvPr/>
        </p:nvSpPr>
        <p:spPr>
          <a:xfrm>
            <a:off x="1004550" y="1761725"/>
            <a:ext cx="7134900" cy="2103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4506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TRÒ CHƠI</a:t>
            </a:r>
            <a:endParaRPr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720000" y="111192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Anaheim"/>
                <a:cs typeface="Anaheim"/>
                <a:sym typeface="Livvic"/>
              </a:rPr>
              <a:t>TRUYỀN BÓNG</a:t>
            </a:r>
            <a:endParaRPr sz="2800" b="1" dirty="0">
              <a:solidFill>
                <a:srgbClr val="6E6EE3"/>
              </a:solidFill>
              <a:latin typeface="+mj-lt"/>
              <a:ea typeface="Anaheim"/>
              <a:cs typeface="Anaheim"/>
              <a:sym typeface="Anaheim"/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82176" y="3933313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6503" y="4137950"/>
            <a:ext cx="2095876" cy="11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FFDA3BC-552A-3F0C-0745-B9B8D9E445C3}"/>
              </a:ext>
            </a:extLst>
          </p:cNvPr>
          <p:cNvSpPr txBox="1"/>
          <p:nvPr/>
        </p:nvSpPr>
        <p:spPr>
          <a:xfrm>
            <a:off x="1198880" y="1793780"/>
            <a:ext cx="6856769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+mn-lt"/>
              </a:rPr>
              <a:t>Luật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chơi</a:t>
            </a:r>
            <a:r>
              <a:rPr lang="en-US" sz="2800" b="1" dirty="0">
                <a:latin typeface="+mn-lt"/>
              </a:rPr>
              <a:t>: </a:t>
            </a:r>
            <a:r>
              <a:rPr lang="en-US" sz="2800" dirty="0" err="1">
                <a:latin typeface="+mn-lt"/>
              </a:rPr>
              <a:t>Các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bạn</a:t>
            </a:r>
            <a:r>
              <a:rPr lang="en-US" sz="2800" dirty="0">
                <a:latin typeface="+mn-lt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nối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tiếp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nhau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cầm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bóng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phép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nhân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tương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ứng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bảng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nhân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3.</a:t>
            </a:r>
            <a:endParaRPr lang="en-US" sz="2800" dirty="0">
              <a:latin typeface="+mn-lt"/>
            </a:endParaRPr>
          </a:p>
        </p:txBody>
      </p:sp>
      <p:pic>
        <p:nvPicPr>
          <p:cNvPr id="12" name="Google Shape;343;p36">
            <a:extLst>
              <a:ext uri="{FF2B5EF4-FFF2-40B4-BE49-F238E27FC236}">
                <a16:creationId xmlns:a16="http://schemas.microsoft.com/office/drawing/2014/main" id="{BF441277-E796-0E23-F1BD-CB59094B8E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997" y="507470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650832F-0703-D031-C66D-286C4DC58A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1727" y="3312851"/>
            <a:ext cx="1200218" cy="82214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BBA5298-0057-9130-86D5-D18418E54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62495" y="261224"/>
            <a:ext cx="1352502" cy="1470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79851" y="349548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61693" y="3018618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6166352" y="4510668"/>
            <a:ext cx="2255442" cy="72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0A8A68B-B223-CB8A-8462-5190A13BF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32" y="444724"/>
            <a:ext cx="3562350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Bong bóng Ý nghĩ: Hình đám mây 34">
            <a:extLst>
              <a:ext uri="{FF2B5EF4-FFF2-40B4-BE49-F238E27FC236}">
                <a16:creationId xmlns:a16="http://schemas.microsoft.com/office/drawing/2014/main" id="{C54575AE-201D-7519-0728-1129ECFC3ABD}"/>
              </a:ext>
            </a:extLst>
          </p:cNvPr>
          <p:cNvSpPr/>
          <p:nvPr/>
        </p:nvSpPr>
        <p:spPr>
          <a:xfrm>
            <a:off x="0" y="174203"/>
            <a:ext cx="5100532" cy="231838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6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 xe ô tô có 4 bạn. Hỏi 3 xe ô tô có tất cả bao nhiêu bạn?</a:t>
            </a:r>
            <a:endParaRPr lang="en-US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7" name="Mũi tên: Phải 36">
            <a:extLst>
              <a:ext uri="{FF2B5EF4-FFF2-40B4-BE49-F238E27FC236}">
                <a16:creationId xmlns:a16="http://schemas.microsoft.com/office/drawing/2014/main" id="{EA04DEF1-0AB5-0D41-CAEC-80BE77895E9A}"/>
              </a:ext>
            </a:extLst>
          </p:cNvPr>
          <p:cNvSpPr/>
          <p:nvPr/>
        </p:nvSpPr>
        <p:spPr>
          <a:xfrm>
            <a:off x="345440" y="3495488"/>
            <a:ext cx="1124373" cy="480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91FDADB0-BA03-508D-563A-D34F65925D1A}"/>
                  </a:ext>
                </a:extLst>
              </p:cNvPr>
              <p:cNvSpPr txBox="1"/>
              <p:nvPr/>
            </p:nvSpPr>
            <p:spPr>
              <a:xfrm>
                <a:off x="1762789" y="3486108"/>
                <a:ext cx="1777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91FDADB0-BA03-508D-563A-D34F65925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789" y="3486108"/>
                <a:ext cx="177773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9">
            <a:extLst>
              <a:ext uri="{FF2B5EF4-FFF2-40B4-BE49-F238E27FC236}">
                <a16:creationId xmlns:a16="http://schemas.microsoft.com/office/drawing/2014/main" id="{C874471E-27AD-C975-652D-D9B796EEE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8305" y="3321378"/>
            <a:ext cx="944878" cy="960597"/>
          </a:xfrm>
          <a:prstGeom prst="rect">
            <a:avLst/>
          </a:prstGeom>
        </p:spPr>
      </p:pic>
      <p:pic>
        <p:nvPicPr>
          <p:cNvPr id="61" name="Google Shape;374;p39">
            <a:extLst>
              <a:ext uri="{FF2B5EF4-FFF2-40B4-BE49-F238E27FC236}">
                <a16:creationId xmlns:a16="http://schemas.microsoft.com/office/drawing/2014/main" id="{03290BB5-8E09-BB4E-2D62-457188E11C8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5314" y="4340962"/>
            <a:ext cx="1096054" cy="53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530;p41">
            <a:extLst>
              <a:ext uri="{FF2B5EF4-FFF2-40B4-BE49-F238E27FC236}">
                <a16:creationId xmlns:a16="http://schemas.microsoft.com/office/drawing/2014/main" id="{69B31110-C117-0B9A-6567-38347904E70F}"/>
              </a:ext>
            </a:extLst>
          </p:cNvPr>
          <p:cNvGrpSpPr/>
          <p:nvPr/>
        </p:nvGrpSpPr>
        <p:grpSpPr>
          <a:xfrm>
            <a:off x="857729" y="4455917"/>
            <a:ext cx="424335" cy="418745"/>
            <a:chOff x="2198050" y="3640675"/>
            <a:chExt cx="263775" cy="260300"/>
          </a:xfrm>
        </p:grpSpPr>
        <p:sp>
          <p:nvSpPr>
            <p:cNvPr id="63" name="Google Shape;531;p41">
              <a:extLst>
                <a:ext uri="{FF2B5EF4-FFF2-40B4-BE49-F238E27FC236}">
                  <a16:creationId xmlns:a16="http://schemas.microsoft.com/office/drawing/2014/main" id="{98F20782-89F2-CE75-7B71-A83A6F3C994C}"/>
                </a:ext>
              </a:extLst>
            </p:cNvPr>
            <p:cNvSpPr/>
            <p:nvPr/>
          </p:nvSpPr>
          <p:spPr>
            <a:xfrm>
              <a:off x="2258175" y="3760350"/>
              <a:ext cx="29800" cy="28100"/>
            </a:xfrm>
            <a:custGeom>
              <a:avLst/>
              <a:gdLst/>
              <a:ahLst/>
              <a:cxnLst/>
              <a:rect l="l" t="t" r="r" b="b"/>
              <a:pathLst>
                <a:path w="1192" h="1124" extrusionOk="0">
                  <a:moveTo>
                    <a:pt x="1" y="0"/>
                  </a:moveTo>
                  <a:cubicBezTo>
                    <a:pt x="120" y="143"/>
                    <a:pt x="167" y="334"/>
                    <a:pt x="167" y="548"/>
                  </a:cubicBezTo>
                  <a:cubicBezTo>
                    <a:pt x="143" y="739"/>
                    <a:pt x="239" y="953"/>
                    <a:pt x="405" y="1072"/>
                  </a:cubicBezTo>
                  <a:cubicBezTo>
                    <a:pt x="490" y="1108"/>
                    <a:pt x="578" y="1124"/>
                    <a:pt x="663" y="1124"/>
                  </a:cubicBezTo>
                  <a:cubicBezTo>
                    <a:pt x="865" y="1124"/>
                    <a:pt x="1057" y="1032"/>
                    <a:pt x="1191" y="882"/>
                  </a:cubicBezTo>
                  <a:lnTo>
                    <a:pt x="1167" y="8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2;p41">
              <a:extLst>
                <a:ext uri="{FF2B5EF4-FFF2-40B4-BE49-F238E27FC236}">
                  <a16:creationId xmlns:a16="http://schemas.microsoft.com/office/drawing/2014/main" id="{D39D4B08-12AA-B001-F3B3-B4556C8F4D58}"/>
                </a:ext>
              </a:extLst>
            </p:cNvPr>
            <p:cNvSpPr/>
            <p:nvPr/>
          </p:nvSpPr>
          <p:spPr>
            <a:xfrm>
              <a:off x="2198050" y="3640675"/>
              <a:ext cx="203050" cy="141725"/>
            </a:xfrm>
            <a:custGeom>
              <a:avLst/>
              <a:gdLst/>
              <a:ahLst/>
              <a:cxnLst/>
              <a:rect l="l" t="t" r="r" b="b"/>
              <a:pathLst>
                <a:path w="8122" h="5669" extrusionOk="0">
                  <a:moveTo>
                    <a:pt x="4061" y="1"/>
                  </a:moveTo>
                  <a:cubicBezTo>
                    <a:pt x="2465" y="1"/>
                    <a:pt x="870" y="858"/>
                    <a:pt x="119" y="2573"/>
                  </a:cubicBezTo>
                  <a:cubicBezTo>
                    <a:pt x="0" y="2811"/>
                    <a:pt x="72" y="3097"/>
                    <a:pt x="286" y="3263"/>
                  </a:cubicBezTo>
                  <a:lnTo>
                    <a:pt x="3620" y="5669"/>
                  </a:lnTo>
                  <a:cubicBezTo>
                    <a:pt x="4263" y="5073"/>
                    <a:pt x="5097" y="4692"/>
                    <a:pt x="5978" y="4621"/>
                  </a:cubicBezTo>
                  <a:lnTo>
                    <a:pt x="7835" y="3263"/>
                  </a:lnTo>
                  <a:cubicBezTo>
                    <a:pt x="8050" y="3097"/>
                    <a:pt x="8121" y="2811"/>
                    <a:pt x="8002" y="2573"/>
                  </a:cubicBezTo>
                  <a:cubicBezTo>
                    <a:pt x="7252" y="858"/>
                    <a:pt x="5656" y="1"/>
                    <a:pt x="4061" y="1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33;p41">
              <a:extLst>
                <a:ext uri="{FF2B5EF4-FFF2-40B4-BE49-F238E27FC236}">
                  <a16:creationId xmlns:a16="http://schemas.microsoft.com/office/drawing/2014/main" id="{4D423B46-459E-4B57-95C2-F4297DA866DF}"/>
                </a:ext>
              </a:extLst>
            </p:cNvPr>
            <p:cNvSpPr/>
            <p:nvPr/>
          </p:nvSpPr>
          <p:spPr>
            <a:xfrm>
              <a:off x="2198050" y="3687125"/>
              <a:ext cx="110150" cy="95275"/>
            </a:xfrm>
            <a:custGeom>
              <a:avLst/>
              <a:gdLst/>
              <a:ahLst/>
              <a:cxnLst/>
              <a:rect l="l" t="t" r="r" b="b"/>
              <a:pathLst>
                <a:path w="4406" h="3811" extrusionOk="0">
                  <a:moveTo>
                    <a:pt x="524" y="0"/>
                  </a:moveTo>
                  <a:cubicBezTo>
                    <a:pt x="358" y="215"/>
                    <a:pt x="215" y="477"/>
                    <a:pt x="96" y="715"/>
                  </a:cubicBezTo>
                  <a:cubicBezTo>
                    <a:pt x="0" y="953"/>
                    <a:pt x="72" y="1239"/>
                    <a:pt x="286" y="1405"/>
                  </a:cubicBezTo>
                  <a:lnTo>
                    <a:pt x="3596" y="3811"/>
                  </a:lnTo>
                  <a:cubicBezTo>
                    <a:pt x="3858" y="3572"/>
                    <a:pt x="4120" y="3382"/>
                    <a:pt x="4406" y="3215"/>
                  </a:cubicBezTo>
                  <a:lnTo>
                    <a:pt x="786" y="405"/>
                  </a:lnTo>
                  <a:cubicBezTo>
                    <a:pt x="643" y="310"/>
                    <a:pt x="548" y="167"/>
                    <a:pt x="524" y="0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4;p41">
              <a:extLst>
                <a:ext uri="{FF2B5EF4-FFF2-40B4-BE49-F238E27FC236}">
                  <a16:creationId xmlns:a16="http://schemas.microsoft.com/office/drawing/2014/main" id="{DD6F6814-F59A-0BA6-DAB9-0D44C84E0B67}"/>
                </a:ext>
              </a:extLst>
            </p:cNvPr>
            <p:cNvSpPr/>
            <p:nvPr/>
          </p:nvSpPr>
          <p:spPr>
            <a:xfrm>
              <a:off x="2295675" y="3640675"/>
              <a:ext cx="7775" cy="80525"/>
            </a:xfrm>
            <a:custGeom>
              <a:avLst/>
              <a:gdLst/>
              <a:ahLst/>
              <a:cxnLst/>
              <a:rect l="l" t="t" r="r" b="b"/>
              <a:pathLst>
                <a:path w="311" h="3221" extrusionOk="0">
                  <a:moveTo>
                    <a:pt x="1" y="1"/>
                  </a:moveTo>
                  <a:lnTo>
                    <a:pt x="1" y="3073"/>
                  </a:lnTo>
                  <a:cubicBezTo>
                    <a:pt x="1" y="3144"/>
                    <a:pt x="48" y="3216"/>
                    <a:pt x="144" y="3216"/>
                  </a:cubicBezTo>
                  <a:cubicBezTo>
                    <a:pt x="156" y="3219"/>
                    <a:pt x="168" y="3220"/>
                    <a:pt x="180" y="3220"/>
                  </a:cubicBezTo>
                  <a:cubicBezTo>
                    <a:pt x="257" y="3220"/>
                    <a:pt x="310" y="3156"/>
                    <a:pt x="310" y="3073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35;p41">
              <a:extLst>
                <a:ext uri="{FF2B5EF4-FFF2-40B4-BE49-F238E27FC236}">
                  <a16:creationId xmlns:a16="http://schemas.microsoft.com/office/drawing/2014/main" id="{DC38163D-7241-C71B-8810-01CBE1AE6E6D}"/>
                </a:ext>
              </a:extLst>
            </p:cNvPr>
            <p:cNvSpPr/>
            <p:nvPr/>
          </p:nvSpPr>
          <p:spPr>
            <a:xfrm>
              <a:off x="2261750" y="3644850"/>
              <a:ext cx="27675" cy="78275"/>
            </a:xfrm>
            <a:custGeom>
              <a:avLst/>
              <a:gdLst/>
              <a:ahLst/>
              <a:cxnLst/>
              <a:rect l="l" t="t" r="r" b="b"/>
              <a:pathLst>
                <a:path w="1107" h="3131" extrusionOk="0">
                  <a:moveTo>
                    <a:pt x="286" y="0"/>
                  </a:moveTo>
                  <a:cubicBezTo>
                    <a:pt x="191" y="24"/>
                    <a:pt x="96" y="72"/>
                    <a:pt x="0" y="96"/>
                  </a:cubicBezTo>
                  <a:lnTo>
                    <a:pt x="763" y="3025"/>
                  </a:lnTo>
                  <a:cubicBezTo>
                    <a:pt x="763" y="3099"/>
                    <a:pt x="821" y="3130"/>
                    <a:pt x="886" y="3130"/>
                  </a:cubicBezTo>
                  <a:cubicBezTo>
                    <a:pt x="987" y="3130"/>
                    <a:pt x="1106" y="3055"/>
                    <a:pt x="1048" y="2953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36;p41">
              <a:extLst>
                <a:ext uri="{FF2B5EF4-FFF2-40B4-BE49-F238E27FC236}">
                  <a16:creationId xmlns:a16="http://schemas.microsoft.com/office/drawing/2014/main" id="{320952D7-D7E5-C704-10C5-E0BDE87C8A40}"/>
                </a:ext>
              </a:extLst>
            </p:cNvPr>
            <p:cNvSpPr/>
            <p:nvPr/>
          </p:nvSpPr>
          <p:spPr>
            <a:xfrm>
              <a:off x="2231375" y="3659725"/>
              <a:ext cx="43950" cy="69750"/>
            </a:xfrm>
            <a:custGeom>
              <a:avLst/>
              <a:gdLst/>
              <a:ahLst/>
              <a:cxnLst/>
              <a:rect l="l" t="t" r="r" b="b"/>
              <a:pathLst>
                <a:path w="1758" h="2790" extrusionOk="0">
                  <a:moveTo>
                    <a:pt x="263" y="1"/>
                  </a:moveTo>
                  <a:cubicBezTo>
                    <a:pt x="168" y="72"/>
                    <a:pt x="72" y="120"/>
                    <a:pt x="1" y="191"/>
                  </a:cubicBezTo>
                  <a:lnTo>
                    <a:pt x="1430" y="2716"/>
                  </a:lnTo>
                  <a:cubicBezTo>
                    <a:pt x="1459" y="2767"/>
                    <a:pt x="1505" y="2789"/>
                    <a:pt x="1551" y="2789"/>
                  </a:cubicBezTo>
                  <a:cubicBezTo>
                    <a:pt x="1653" y="2789"/>
                    <a:pt x="1757" y="2680"/>
                    <a:pt x="1692" y="2549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37;p41">
              <a:extLst>
                <a:ext uri="{FF2B5EF4-FFF2-40B4-BE49-F238E27FC236}">
                  <a16:creationId xmlns:a16="http://schemas.microsoft.com/office/drawing/2014/main" id="{E74488FE-2C1F-DCEF-88A7-AB80B20A0C73}"/>
                </a:ext>
              </a:extLst>
            </p:cNvPr>
            <p:cNvSpPr/>
            <p:nvPr/>
          </p:nvSpPr>
          <p:spPr>
            <a:xfrm>
              <a:off x="2208750" y="3683550"/>
              <a:ext cx="55550" cy="55875"/>
            </a:xfrm>
            <a:custGeom>
              <a:avLst/>
              <a:gdLst/>
              <a:ahLst/>
              <a:cxnLst/>
              <a:rect l="l" t="t" r="r" b="b"/>
              <a:pathLst>
                <a:path w="2222" h="2235" extrusionOk="0">
                  <a:moveTo>
                    <a:pt x="191" y="0"/>
                  </a:moveTo>
                  <a:cubicBezTo>
                    <a:pt x="120" y="96"/>
                    <a:pt x="72" y="191"/>
                    <a:pt x="1" y="262"/>
                  </a:cubicBezTo>
                  <a:lnTo>
                    <a:pt x="1858" y="2168"/>
                  </a:lnTo>
                  <a:cubicBezTo>
                    <a:pt x="1894" y="2215"/>
                    <a:pt x="1937" y="2235"/>
                    <a:pt x="1979" y="2235"/>
                  </a:cubicBezTo>
                  <a:cubicBezTo>
                    <a:pt x="2106" y="2235"/>
                    <a:pt x="2222" y="2060"/>
                    <a:pt x="2097" y="1953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38;p41">
              <a:extLst>
                <a:ext uri="{FF2B5EF4-FFF2-40B4-BE49-F238E27FC236}">
                  <a16:creationId xmlns:a16="http://schemas.microsoft.com/office/drawing/2014/main" id="{492C587B-A511-24D0-9AAD-6115D4C18C51}"/>
                </a:ext>
              </a:extLst>
            </p:cNvPr>
            <p:cNvSpPr/>
            <p:nvPr/>
          </p:nvSpPr>
          <p:spPr>
            <a:xfrm>
              <a:off x="2335225" y="3683550"/>
              <a:ext cx="54550" cy="55375"/>
            </a:xfrm>
            <a:custGeom>
              <a:avLst/>
              <a:gdLst/>
              <a:ahLst/>
              <a:cxnLst/>
              <a:rect l="l" t="t" r="r" b="b"/>
              <a:pathLst>
                <a:path w="2182" h="2215" extrusionOk="0">
                  <a:moveTo>
                    <a:pt x="2015" y="0"/>
                  </a:moveTo>
                  <a:lnTo>
                    <a:pt x="110" y="1953"/>
                  </a:lnTo>
                  <a:cubicBezTo>
                    <a:pt x="0" y="2063"/>
                    <a:pt x="101" y="2215"/>
                    <a:pt x="229" y="2215"/>
                  </a:cubicBezTo>
                  <a:cubicBezTo>
                    <a:pt x="268" y="2215"/>
                    <a:pt x="309" y="2201"/>
                    <a:pt x="348" y="2168"/>
                  </a:cubicBezTo>
                  <a:lnTo>
                    <a:pt x="2182" y="262"/>
                  </a:lnTo>
                  <a:cubicBezTo>
                    <a:pt x="2158" y="191"/>
                    <a:pt x="2086" y="96"/>
                    <a:pt x="2015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39;p41">
              <a:extLst>
                <a:ext uri="{FF2B5EF4-FFF2-40B4-BE49-F238E27FC236}">
                  <a16:creationId xmlns:a16="http://schemas.microsoft.com/office/drawing/2014/main" id="{247B2120-DE5E-B188-E8AD-8CC6E891BCA5}"/>
                </a:ext>
              </a:extLst>
            </p:cNvPr>
            <p:cNvSpPr/>
            <p:nvPr/>
          </p:nvSpPr>
          <p:spPr>
            <a:xfrm>
              <a:off x="2324250" y="3659725"/>
              <a:ext cx="43500" cy="69725"/>
            </a:xfrm>
            <a:custGeom>
              <a:avLst/>
              <a:gdLst/>
              <a:ahLst/>
              <a:cxnLst/>
              <a:rect l="l" t="t" r="r" b="b"/>
              <a:pathLst>
                <a:path w="1740" h="2789" extrusionOk="0">
                  <a:moveTo>
                    <a:pt x="1477" y="1"/>
                  </a:moveTo>
                  <a:lnTo>
                    <a:pt x="49" y="2549"/>
                  </a:lnTo>
                  <a:cubicBezTo>
                    <a:pt x="1" y="2620"/>
                    <a:pt x="25" y="2716"/>
                    <a:pt x="96" y="2763"/>
                  </a:cubicBezTo>
                  <a:cubicBezTo>
                    <a:pt x="122" y="2780"/>
                    <a:pt x="150" y="2788"/>
                    <a:pt x="178" y="2788"/>
                  </a:cubicBezTo>
                  <a:cubicBezTo>
                    <a:pt x="229" y="2788"/>
                    <a:pt x="280" y="2762"/>
                    <a:pt x="311" y="2716"/>
                  </a:cubicBezTo>
                  <a:lnTo>
                    <a:pt x="1739" y="191"/>
                  </a:lnTo>
                  <a:cubicBezTo>
                    <a:pt x="1644" y="120"/>
                    <a:pt x="1573" y="48"/>
                    <a:pt x="1477" y="1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0;p41">
              <a:extLst>
                <a:ext uri="{FF2B5EF4-FFF2-40B4-BE49-F238E27FC236}">
                  <a16:creationId xmlns:a16="http://schemas.microsoft.com/office/drawing/2014/main" id="{DC9DDF3D-6F3C-723B-0720-C31FD8D1C20C}"/>
                </a:ext>
              </a:extLst>
            </p:cNvPr>
            <p:cNvSpPr/>
            <p:nvPr/>
          </p:nvSpPr>
          <p:spPr>
            <a:xfrm>
              <a:off x="2309975" y="3644850"/>
              <a:ext cx="27400" cy="78600"/>
            </a:xfrm>
            <a:custGeom>
              <a:avLst/>
              <a:gdLst/>
              <a:ahLst/>
              <a:cxnLst/>
              <a:rect l="l" t="t" r="r" b="b"/>
              <a:pathLst>
                <a:path w="1096" h="3144" extrusionOk="0">
                  <a:moveTo>
                    <a:pt x="810" y="0"/>
                  </a:moveTo>
                  <a:lnTo>
                    <a:pt x="24" y="2953"/>
                  </a:lnTo>
                  <a:cubicBezTo>
                    <a:pt x="0" y="3049"/>
                    <a:pt x="72" y="3144"/>
                    <a:pt x="191" y="3144"/>
                  </a:cubicBezTo>
                  <a:cubicBezTo>
                    <a:pt x="239" y="3144"/>
                    <a:pt x="310" y="3096"/>
                    <a:pt x="334" y="3025"/>
                  </a:cubicBezTo>
                  <a:lnTo>
                    <a:pt x="1096" y="96"/>
                  </a:lnTo>
                  <a:cubicBezTo>
                    <a:pt x="1001" y="48"/>
                    <a:pt x="905" y="24"/>
                    <a:pt x="810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1;p41">
              <a:extLst>
                <a:ext uri="{FF2B5EF4-FFF2-40B4-BE49-F238E27FC236}">
                  <a16:creationId xmlns:a16="http://schemas.microsoft.com/office/drawing/2014/main" id="{2F2FBA8D-168A-5BE5-4696-CFF1F604947D}"/>
                </a:ext>
              </a:extLst>
            </p:cNvPr>
            <p:cNvSpPr/>
            <p:nvPr/>
          </p:nvSpPr>
          <p:spPr>
            <a:xfrm>
              <a:off x="2318900" y="3872875"/>
              <a:ext cx="29800" cy="28100"/>
            </a:xfrm>
            <a:custGeom>
              <a:avLst/>
              <a:gdLst/>
              <a:ahLst/>
              <a:cxnLst/>
              <a:rect l="l" t="t" r="r" b="b"/>
              <a:pathLst>
                <a:path w="1192" h="1124" extrusionOk="0">
                  <a:moveTo>
                    <a:pt x="1" y="0"/>
                  </a:moveTo>
                  <a:cubicBezTo>
                    <a:pt x="120" y="167"/>
                    <a:pt x="167" y="334"/>
                    <a:pt x="167" y="548"/>
                  </a:cubicBezTo>
                  <a:cubicBezTo>
                    <a:pt x="144" y="739"/>
                    <a:pt x="239" y="953"/>
                    <a:pt x="405" y="1072"/>
                  </a:cubicBezTo>
                  <a:cubicBezTo>
                    <a:pt x="490" y="1107"/>
                    <a:pt x="578" y="1124"/>
                    <a:pt x="663" y="1124"/>
                  </a:cubicBezTo>
                  <a:cubicBezTo>
                    <a:pt x="865" y="1124"/>
                    <a:pt x="1058" y="1032"/>
                    <a:pt x="1191" y="882"/>
                  </a:cubicBezTo>
                  <a:lnTo>
                    <a:pt x="1191" y="8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2;p41">
              <a:extLst>
                <a:ext uri="{FF2B5EF4-FFF2-40B4-BE49-F238E27FC236}">
                  <a16:creationId xmlns:a16="http://schemas.microsoft.com/office/drawing/2014/main" id="{F66CA60D-919C-5C6B-7243-9625E89DB9C2}"/>
                </a:ext>
              </a:extLst>
            </p:cNvPr>
            <p:cNvSpPr/>
            <p:nvPr/>
          </p:nvSpPr>
          <p:spPr>
            <a:xfrm>
              <a:off x="2371900" y="3872275"/>
              <a:ext cx="29775" cy="28700"/>
            </a:xfrm>
            <a:custGeom>
              <a:avLst/>
              <a:gdLst/>
              <a:ahLst/>
              <a:cxnLst/>
              <a:rect l="l" t="t" r="r" b="b"/>
              <a:pathLst>
                <a:path w="1191" h="1148" extrusionOk="0">
                  <a:moveTo>
                    <a:pt x="1096" y="1"/>
                  </a:moveTo>
                  <a:lnTo>
                    <a:pt x="0" y="810"/>
                  </a:lnTo>
                  <a:lnTo>
                    <a:pt x="0" y="906"/>
                  </a:lnTo>
                  <a:cubicBezTo>
                    <a:pt x="117" y="1056"/>
                    <a:pt x="317" y="1148"/>
                    <a:pt x="516" y="1148"/>
                  </a:cubicBezTo>
                  <a:cubicBezTo>
                    <a:pt x="600" y="1148"/>
                    <a:pt x="684" y="1131"/>
                    <a:pt x="762" y="1096"/>
                  </a:cubicBezTo>
                  <a:cubicBezTo>
                    <a:pt x="953" y="977"/>
                    <a:pt x="1024" y="786"/>
                    <a:pt x="1000" y="572"/>
                  </a:cubicBezTo>
                  <a:cubicBezTo>
                    <a:pt x="1000" y="382"/>
                    <a:pt x="1072" y="191"/>
                    <a:pt x="1191" y="24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3;p41">
              <a:extLst>
                <a:ext uri="{FF2B5EF4-FFF2-40B4-BE49-F238E27FC236}">
                  <a16:creationId xmlns:a16="http://schemas.microsoft.com/office/drawing/2014/main" id="{01B47732-A942-878D-1AFA-1B4A0795BF80}"/>
                </a:ext>
              </a:extLst>
            </p:cNvPr>
            <p:cNvSpPr/>
            <p:nvPr/>
          </p:nvSpPr>
          <p:spPr>
            <a:xfrm>
              <a:off x="2258775" y="3752900"/>
              <a:ext cx="203050" cy="145750"/>
            </a:xfrm>
            <a:custGeom>
              <a:avLst/>
              <a:gdLst/>
              <a:ahLst/>
              <a:cxnLst/>
              <a:rect l="l" t="t" r="r" b="b"/>
              <a:pathLst>
                <a:path w="8122" h="5830" extrusionOk="0">
                  <a:moveTo>
                    <a:pt x="4061" y="1"/>
                  </a:moveTo>
                  <a:cubicBezTo>
                    <a:pt x="2465" y="1"/>
                    <a:pt x="870" y="870"/>
                    <a:pt x="119" y="2608"/>
                  </a:cubicBezTo>
                  <a:cubicBezTo>
                    <a:pt x="0" y="2847"/>
                    <a:pt x="72" y="3132"/>
                    <a:pt x="286" y="3275"/>
                  </a:cubicBezTo>
                  <a:lnTo>
                    <a:pt x="3620" y="5704"/>
                  </a:lnTo>
                  <a:cubicBezTo>
                    <a:pt x="3751" y="5788"/>
                    <a:pt x="3906" y="5829"/>
                    <a:pt x="4061" y="5829"/>
                  </a:cubicBezTo>
                  <a:cubicBezTo>
                    <a:pt x="4216" y="5829"/>
                    <a:pt x="4370" y="5788"/>
                    <a:pt x="4501" y="5704"/>
                  </a:cubicBezTo>
                  <a:lnTo>
                    <a:pt x="7835" y="3275"/>
                  </a:lnTo>
                  <a:cubicBezTo>
                    <a:pt x="8050" y="3132"/>
                    <a:pt x="8121" y="2847"/>
                    <a:pt x="8002" y="2608"/>
                  </a:cubicBezTo>
                  <a:cubicBezTo>
                    <a:pt x="7252" y="870"/>
                    <a:pt x="5656" y="1"/>
                    <a:pt x="4061" y="1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4;p41">
              <a:extLst>
                <a:ext uri="{FF2B5EF4-FFF2-40B4-BE49-F238E27FC236}">
                  <a16:creationId xmlns:a16="http://schemas.microsoft.com/office/drawing/2014/main" id="{709B2EF6-4C0A-C333-AE16-2B9818E75CF8}"/>
                </a:ext>
              </a:extLst>
            </p:cNvPr>
            <p:cNvSpPr/>
            <p:nvPr/>
          </p:nvSpPr>
          <p:spPr>
            <a:xfrm>
              <a:off x="2258775" y="3799650"/>
              <a:ext cx="117900" cy="98850"/>
            </a:xfrm>
            <a:custGeom>
              <a:avLst/>
              <a:gdLst/>
              <a:ahLst/>
              <a:cxnLst/>
              <a:rect l="l" t="t" r="r" b="b"/>
              <a:pathLst>
                <a:path w="4716" h="3954" extrusionOk="0">
                  <a:moveTo>
                    <a:pt x="524" y="0"/>
                  </a:moveTo>
                  <a:cubicBezTo>
                    <a:pt x="358" y="215"/>
                    <a:pt x="239" y="453"/>
                    <a:pt x="119" y="715"/>
                  </a:cubicBezTo>
                  <a:cubicBezTo>
                    <a:pt x="0" y="953"/>
                    <a:pt x="72" y="1239"/>
                    <a:pt x="286" y="1405"/>
                  </a:cubicBezTo>
                  <a:lnTo>
                    <a:pt x="3620" y="3811"/>
                  </a:lnTo>
                  <a:cubicBezTo>
                    <a:pt x="3751" y="3906"/>
                    <a:pt x="3906" y="3953"/>
                    <a:pt x="4061" y="3953"/>
                  </a:cubicBezTo>
                  <a:cubicBezTo>
                    <a:pt x="4216" y="3953"/>
                    <a:pt x="4370" y="3906"/>
                    <a:pt x="4501" y="3811"/>
                  </a:cubicBezTo>
                  <a:lnTo>
                    <a:pt x="4716" y="3644"/>
                  </a:lnTo>
                  <a:cubicBezTo>
                    <a:pt x="4620" y="3620"/>
                    <a:pt x="4525" y="3572"/>
                    <a:pt x="4454" y="3501"/>
                  </a:cubicBezTo>
                  <a:lnTo>
                    <a:pt x="691" y="238"/>
                  </a:lnTo>
                  <a:cubicBezTo>
                    <a:pt x="620" y="167"/>
                    <a:pt x="572" y="72"/>
                    <a:pt x="524" y="0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5;p41">
              <a:extLst>
                <a:ext uri="{FF2B5EF4-FFF2-40B4-BE49-F238E27FC236}">
                  <a16:creationId xmlns:a16="http://schemas.microsoft.com/office/drawing/2014/main" id="{CE9D1216-95A6-ADCE-E6E4-19D1890E8D7C}"/>
                </a:ext>
              </a:extLst>
            </p:cNvPr>
            <p:cNvSpPr/>
            <p:nvPr/>
          </p:nvSpPr>
          <p:spPr>
            <a:xfrm>
              <a:off x="2356400" y="3753200"/>
              <a:ext cx="7775" cy="81000"/>
            </a:xfrm>
            <a:custGeom>
              <a:avLst/>
              <a:gdLst/>
              <a:ahLst/>
              <a:cxnLst/>
              <a:rect l="l" t="t" r="r" b="b"/>
              <a:pathLst>
                <a:path w="311" h="3240" extrusionOk="0">
                  <a:moveTo>
                    <a:pt x="1" y="1"/>
                  </a:moveTo>
                  <a:lnTo>
                    <a:pt x="1" y="3073"/>
                  </a:lnTo>
                  <a:cubicBezTo>
                    <a:pt x="1" y="3144"/>
                    <a:pt x="49" y="3216"/>
                    <a:pt x="144" y="3239"/>
                  </a:cubicBezTo>
                  <a:cubicBezTo>
                    <a:pt x="215" y="3239"/>
                    <a:pt x="311" y="3168"/>
                    <a:pt x="311" y="3073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6;p41">
              <a:extLst>
                <a:ext uri="{FF2B5EF4-FFF2-40B4-BE49-F238E27FC236}">
                  <a16:creationId xmlns:a16="http://schemas.microsoft.com/office/drawing/2014/main" id="{19A445C7-2D75-185E-63F6-41E102F265AD}"/>
                </a:ext>
              </a:extLst>
            </p:cNvPr>
            <p:cNvSpPr/>
            <p:nvPr/>
          </p:nvSpPr>
          <p:spPr>
            <a:xfrm>
              <a:off x="2321875" y="3757375"/>
              <a:ext cx="26825" cy="77750"/>
            </a:xfrm>
            <a:custGeom>
              <a:avLst/>
              <a:gdLst/>
              <a:ahLst/>
              <a:cxnLst/>
              <a:rect l="l" t="t" r="r" b="b"/>
              <a:pathLst>
                <a:path w="1073" h="3110" extrusionOk="0">
                  <a:moveTo>
                    <a:pt x="310" y="0"/>
                  </a:moveTo>
                  <a:cubicBezTo>
                    <a:pt x="215" y="24"/>
                    <a:pt x="96" y="48"/>
                    <a:pt x="1" y="96"/>
                  </a:cubicBezTo>
                  <a:lnTo>
                    <a:pt x="787" y="3025"/>
                  </a:lnTo>
                  <a:cubicBezTo>
                    <a:pt x="816" y="3083"/>
                    <a:pt x="868" y="3109"/>
                    <a:pt x="920" y="3109"/>
                  </a:cubicBezTo>
                  <a:cubicBezTo>
                    <a:pt x="997" y="3109"/>
                    <a:pt x="1072" y="3052"/>
                    <a:pt x="1072" y="2953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7;p41">
              <a:extLst>
                <a:ext uri="{FF2B5EF4-FFF2-40B4-BE49-F238E27FC236}">
                  <a16:creationId xmlns:a16="http://schemas.microsoft.com/office/drawing/2014/main" id="{134BF1C6-CDFD-4AC5-7459-0702EDCDF145}"/>
                </a:ext>
              </a:extLst>
            </p:cNvPr>
            <p:cNvSpPr/>
            <p:nvPr/>
          </p:nvSpPr>
          <p:spPr>
            <a:xfrm>
              <a:off x="2292100" y="3772250"/>
              <a:ext cx="43500" cy="69725"/>
            </a:xfrm>
            <a:custGeom>
              <a:avLst/>
              <a:gdLst/>
              <a:ahLst/>
              <a:cxnLst/>
              <a:rect l="l" t="t" r="r" b="b"/>
              <a:pathLst>
                <a:path w="1740" h="2789" extrusionOk="0">
                  <a:moveTo>
                    <a:pt x="263" y="1"/>
                  </a:moveTo>
                  <a:cubicBezTo>
                    <a:pt x="168" y="48"/>
                    <a:pt x="96" y="120"/>
                    <a:pt x="1" y="191"/>
                  </a:cubicBezTo>
                  <a:lnTo>
                    <a:pt x="1430" y="2716"/>
                  </a:lnTo>
                  <a:cubicBezTo>
                    <a:pt x="1445" y="2762"/>
                    <a:pt x="1490" y="2788"/>
                    <a:pt x="1546" y="2788"/>
                  </a:cubicBezTo>
                  <a:cubicBezTo>
                    <a:pt x="1577" y="2788"/>
                    <a:pt x="1610" y="2780"/>
                    <a:pt x="1644" y="2763"/>
                  </a:cubicBezTo>
                  <a:cubicBezTo>
                    <a:pt x="1716" y="2739"/>
                    <a:pt x="1739" y="2644"/>
                    <a:pt x="1692" y="2549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48;p41">
              <a:extLst>
                <a:ext uri="{FF2B5EF4-FFF2-40B4-BE49-F238E27FC236}">
                  <a16:creationId xmlns:a16="http://schemas.microsoft.com/office/drawing/2014/main" id="{1B8ACC21-3F12-ADCF-DBD1-3E41E1CDE8C0}"/>
                </a:ext>
              </a:extLst>
            </p:cNvPr>
            <p:cNvSpPr/>
            <p:nvPr/>
          </p:nvSpPr>
          <p:spPr>
            <a:xfrm>
              <a:off x="2270075" y="3796075"/>
              <a:ext cx="54525" cy="55625"/>
            </a:xfrm>
            <a:custGeom>
              <a:avLst/>
              <a:gdLst/>
              <a:ahLst/>
              <a:cxnLst/>
              <a:rect l="l" t="t" r="r" b="b"/>
              <a:pathLst>
                <a:path w="2181" h="2225" extrusionOk="0">
                  <a:moveTo>
                    <a:pt x="168" y="0"/>
                  </a:moveTo>
                  <a:cubicBezTo>
                    <a:pt x="96" y="96"/>
                    <a:pt x="48" y="191"/>
                    <a:pt x="1" y="262"/>
                  </a:cubicBezTo>
                  <a:lnTo>
                    <a:pt x="1835" y="2167"/>
                  </a:lnTo>
                  <a:cubicBezTo>
                    <a:pt x="1875" y="2208"/>
                    <a:pt x="1918" y="2224"/>
                    <a:pt x="1958" y="2224"/>
                  </a:cubicBezTo>
                  <a:cubicBezTo>
                    <a:pt x="2084" y="2224"/>
                    <a:pt x="2181" y="2061"/>
                    <a:pt x="2073" y="1953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49;p41">
              <a:extLst>
                <a:ext uri="{FF2B5EF4-FFF2-40B4-BE49-F238E27FC236}">
                  <a16:creationId xmlns:a16="http://schemas.microsoft.com/office/drawing/2014/main" id="{F3EA5670-13C8-62DD-58DF-FF5C0B2CCDBA}"/>
                </a:ext>
              </a:extLst>
            </p:cNvPr>
            <p:cNvSpPr/>
            <p:nvPr/>
          </p:nvSpPr>
          <p:spPr>
            <a:xfrm>
              <a:off x="2397500" y="3796075"/>
              <a:ext cx="53000" cy="55550"/>
            </a:xfrm>
            <a:custGeom>
              <a:avLst/>
              <a:gdLst/>
              <a:ahLst/>
              <a:cxnLst/>
              <a:rect l="l" t="t" r="r" b="b"/>
              <a:pathLst>
                <a:path w="2120" h="2222" extrusionOk="0">
                  <a:moveTo>
                    <a:pt x="1953" y="0"/>
                  </a:moveTo>
                  <a:lnTo>
                    <a:pt x="48" y="1953"/>
                  </a:lnTo>
                  <a:cubicBezTo>
                    <a:pt x="0" y="2025"/>
                    <a:pt x="0" y="2120"/>
                    <a:pt x="48" y="2167"/>
                  </a:cubicBezTo>
                  <a:cubicBezTo>
                    <a:pt x="83" y="2203"/>
                    <a:pt x="125" y="2221"/>
                    <a:pt x="167" y="2221"/>
                  </a:cubicBezTo>
                  <a:cubicBezTo>
                    <a:pt x="209" y="2221"/>
                    <a:pt x="250" y="2203"/>
                    <a:pt x="286" y="2167"/>
                  </a:cubicBezTo>
                  <a:lnTo>
                    <a:pt x="2120" y="262"/>
                  </a:lnTo>
                  <a:cubicBezTo>
                    <a:pt x="2072" y="191"/>
                    <a:pt x="2024" y="96"/>
                    <a:pt x="1953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0;p41">
              <a:extLst>
                <a:ext uri="{FF2B5EF4-FFF2-40B4-BE49-F238E27FC236}">
                  <a16:creationId xmlns:a16="http://schemas.microsoft.com/office/drawing/2014/main" id="{FCC730DC-9AA2-CACB-5E26-9F82D7B40171}"/>
                </a:ext>
              </a:extLst>
            </p:cNvPr>
            <p:cNvSpPr/>
            <p:nvPr/>
          </p:nvSpPr>
          <p:spPr>
            <a:xfrm>
              <a:off x="2385000" y="3772250"/>
              <a:ext cx="43475" cy="69725"/>
            </a:xfrm>
            <a:custGeom>
              <a:avLst/>
              <a:gdLst/>
              <a:ahLst/>
              <a:cxnLst/>
              <a:rect l="l" t="t" r="r" b="b"/>
              <a:pathLst>
                <a:path w="1739" h="2789" extrusionOk="0">
                  <a:moveTo>
                    <a:pt x="1477" y="1"/>
                  </a:moveTo>
                  <a:lnTo>
                    <a:pt x="48" y="2549"/>
                  </a:lnTo>
                  <a:cubicBezTo>
                    <a:pt x="0" y="2644"/>
                    <a:pt x="24" y="2739"/>
                    <a:pt x="95" y="2763"/>
                  </a:cubicBezTo>
                  <a:cubicBezTo>
                    <a:pt x="121" y="2780"/>
                    <a:pt x="149" y="2788"/>
                    <a:pt x="177" y="2788"/>
                  </a:cubicBezTo>
                  <a:cubicBezTo>
                    <a:pt x="228" y="2788"/>
                    <a:pt x="279" y="2762"/>
                    <a:pt x="310" y="2716"/>
                  </a:cubicBezTo>
                  <a:lnTo>
                    <a:pt x="1738" y="191"/>
                  </a:lnTo>
                  <a:cubicBezTo>
                    <a:pt x="1667" y="120"/>
                    <a:pt x="1572" y="48"/>
                    <a:pt x="1477" y="1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51;p41">
              <a:extLst>
                <a:ext uri="{FF2B5EF4-FFF2-40B4-BE49-F238E27FC236}">
                  <a16:creationId xmlns:a16="http://schemas.microsoft.com/office/drawing/2014/main" id="{8C28616F-F9BD-7CB3-01CA-74AAAEE90A48}"/>
                </a:ext>
              </a:extLst>
            </p:cNvPr>
            <p:cNvSpPr/>
            <p:nvPr/>
          </p:nvSpPr>
          <p:spPr>
            <a:xfrm>
              <a:off x="2370700" y="3757375"/>
              <a:ext cx="27400" cy="78600"/>
            </a:xfrm>
            <a:custGeom>
              <a:avLst/>
              <a:gdLst/>
              <a:ahLst/>
              <a:cxnLst/>
              <a:rect l="l" t="t" r="r" b="b"/>
              <a:pathLst>
                <a:path w="1096" h="3144" extrusionOk="0">
                  <a:moveTo>
                    <a:pt x="810" y="0"/>
                  </a:moveTo>
                  <a:lnTo>
                    <a:pt x="48" y="2953"/>
                  </a:lnTo>
                  <a:cubicBezTo>
                    <a:pt x="0" y="3049"/>
                    <a:pt x="96" y="3144"/>
                    <a:pt x="191" y="3144"/>
                  </a:cubicBezTo>
                  <a:cubicBezTo>
                    <a:pt x="262" y="3144"/>
                    <a:pt x="334" y="3096"/>
                    <a:pt x="334" y="3025"/>
                  </a:cubicBezTo>
                  <a:lnTo>
                    <a:pt x="1096" y="96"/>
                  </a:lnTo>
                  <a:cubicBezTo>
                    <a:pt x="1001" y="48"/>
                    <a:pt x="905" y="24"/>
                    <a:pt x="810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295" y="2901040"/>
            <a:ext cx="755196" cy="78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A63B6F7-6439-B5E2-6373-614951BD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401" y="-75156"/>
            <a:ext cx="1489661" cy="133324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435105-360D-380F-F291-376A9AC2F83C}"/>
              </a:ext>
            </a:extLst>
          </p:cNvPr>
          <p:cNvSpPr txBox="1"/>
          <p:nvPr/>
        </p:nvSpPr>
        <p:spPr>
          <a:xfrm>
            <a:off x="1074087" y="329103"/>
            <a:ext cx="608532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thêm 1 xe ô tô nữa thì ta có phép nhân nào? 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055916-1A60-2911-DDB2-B26CEF2CA858}"/>
                  </a:ext>
                </a:extLst>
              </p:cNvPr>
              <p:cNvSpPr txBox="1"/>
              <p:nvPr/>
            </p:nvSpPr>
            <p:spPr>
              <a:xfrm>
                <a:off x="1300004" y="1452926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055916-1A60-2911-DDB2-B26CEF2CA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004" y="1452926"/>
                <a:ext cx="9129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0B5AC8C-65B5-38FE-0947-E84D327238A1}"/>
                  </a:ext>
                </a:extLst>
              </p:cNvPr>
              <p:cNvSpPr txBox="1"/>
              <p:nvPr/>
            </p:nvSpPr>
            <p:spPr>
              <a:xfrm>
                <a:off x="2161447" y="1452925"/>
                <a:ext cx="3408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4+4+4+4=16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0B5AC8C-65B5-38FE-0947-E84D32723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447" y="1452925"/>
                <a:ext cx="340843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1596E1B-2971-CE79-F690-7F8F42A75B0B}"/>
              </a:ext>
            </a:extLst>
          </p:cNvPr>
          <p:cNvSpPr txBox="1"/>
          <p:nvPr/>
        </p:nvSpPr>
        <p:spPr>
          <a:xfrm>
            <a:off x="3263298" y="2250026"/>
            <a:ext cx="564412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tiếp tục thêm 1 xe ô tô có 4 bạn nữa thì sao?</a:t>
            </a:r>
            <a:endParaRPr lang="en-US" sz="2400" dirty="0">
              <a:latin typeface="+mj-lt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77D55D6-29F2-55E1-C912-AE0951741F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12946" y="2195444"/>
            <a:ext cx="1171592" cy="104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883DF5F-7B4C-6F13-835D-B8A304DEAD5B}"/>
                  </a:ext>
                </a:extLst>
              </p:cNvPr>
              <p:cNvSpPr txBox="1"/>
              <p:nvPr/>
            </p:nvSpPr>
            <p:spPr>
              <a:xfrm>
                <a:off x="3203808" y="3516911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883DF5F-7B4C-6F13-835D-B8A304DEA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08" y="3516911"/>
                <a:ext cx="912942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B146B7D5-EECB-E125-8084-0BBF36EFEE84}"/>
                  </a:ext>
                </a:extLst>
              </p:cNvPr>
              <p:cNvSpPr txBox="1"/>
              <p:nvPr/>
            </p:nvSpPr>
            <p:spPr>
              <a:xfrm>
                <a:off x="4068140" y="3516910"/>
                <a:ext cx="4034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4+4+4+4+4=20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B146B7D5-EECB-E125-8084-0BBF36EFE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140" y="3516910"/>
                <a:ext cx="403443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Google Shape;375;p39">
            <a:extLst>
              <a:ext uri="{FF2B5EF4-FFF2-40B4-BE49-F238E27FC236}">
                <a16:creationId xmlns:a16="http://schemas.microsoft.com/office/drawing/2014/main" id="{0C4DDF63-E398-872D-BD4F-C0A98E65997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90843" y="971701"/>
            <a:ext cx="911735" cy="9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14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746" y="3599351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8830">
            <a:off x="956441" y="4688137"/>
            <a:ext cx="1703550" cy="5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96583" y="39715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318" y="2020335"/>
            <a:ext cx="1566949" cy="110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136195">
            <a:off x="5487993" y="1130318"/>
            <a:ext cx="526613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5">
            <a:extLst>
              <a:ext uri="{FF2B5EF4-FFF2-40B4-BE49-F238E27FC236}">
                <a16:creationId xmlns:a16="http://schemas.microsoft.com/office/drawing/2014/main" id="{2E01AE42-268B-915A-903A-FF643191BF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9838" y="1915109"/>
            <a:ext cx="5905043" cy="6084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endParaRPr lang="en-US" altLang="zh-CN" sz="4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4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6: BẢNG NHÂN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616;p42">
            <a:extLst>
              <a:ext uri="{FF2B5EF4-FFF2-40B4-BE49-F238E27FC236}">
                <a16:creationId xmlns:a16="http://schemas.microsoft.com/office/drawing/2014/main" id="{B7DF36D9-FFB4-CEDB-15A4-19ECC0F8174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398311">
            <a:off x="3069662" y="2634315"/>
            <a:ext cx="1064696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89;p52">
            <a:extLst>
              <a:ext uri="{FF2B5EF4-FFF2-40B4-BE49-F238E27FC236}">
                <a16:creationId xmlns:a16="http://schemas.microsoft.com/office/drawing/2014/main" id="{55DBBB91-AF38-F946-58CF-F470A71F371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51299" y="1063815"/>
            <a:ext cx="2312282" cy="232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A9A6B4E-EA56-CF69-A8AC-6D3108980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31882" y="3185199"/>
            <a:ext cx="819417" cy="667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F8FA09-DA79-478A-88A8-2EAF04FE42BA}"/>
              </a:ext>
            </a:extLst>
          </p:cNvPr>
          <p:cNvSpPr/>
          <p:nvPr/>
        </p:nvSpPr>
        <p:spPr>
          <a:xfrm>
            <a:off x="325120" y="-38081"/>
            <a:ext cx="7236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2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 </a:t>
            </a:r>
            <a:r>
              <a:rPr lang="en-US"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Ba</a:t>
            </a:r>
            <a:r>
              <a:rPr lang="en-US" sz="32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 24 tháng 09 năm 2025</a:t>
            </a:r>
            <a:endParaRPr lang="en-US" sz="3600" u="sng" kern="120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u="sng" kern="12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A17FBEA-48BF-F106-F63E-1A48F8CFF6E7}"/>
              </a:ext>
            </a:extLst>
          </p:cNvPr>
          <p:cNvSpPr txBox="1"/>
          <p:nvPr/>
        </p:nvSpPr>
        <p:spPr>
          <a:xfrm>
            <a:off x="408230" y="219813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8D3035B-FFE1-FB85-43CB-95F9B2005C02}"/>
              </a:ext>
            </a:extLst>
          </p:cNvPr>
          <p:cNvSpPr txBox="1"/>
          <p:nvPr/>
        </p:nvSpPr>
        <p:spPr>
          <a:xfrm>
            <a:off x="3218130" y="219813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9EB4CAF-FA2A-3CC1-7771-E815363BA2C3}"/>
              </a:ext>
            </a:extLst>
          </p:cNvPr>
          <p:cNvSpPr txBox="1"/>
          <p:nvPr/>
        </p:nvSpPr>
        <p:spPr>
          <a:xfrm>
            <a:off x="6115973" y="2195571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/>
              <p:nvPr/>
            </p:nvSpPr>
            <p:spPr>
              <a:xfrm>
                <a:off x="885521" y="2771805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21" y="2771805"/>
                <a:ext cx="1130118" cy="307777"/>
              </a:xfrm>
              <a:prstGeom prst="rect">
                <a:avLst/>
              </a:prstGeom>
              <a:blipFill>
                <a:blip r:embed="rId2"/>
                <a:stretch>
                  <a:fillRect l="-3763" r="-37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/>
              <p:nvPr/>
            </p:nvSpPr>
            <p:spPr>
              <a:xfrm>
                <a:off x="3670336" y="2771805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36" y="2771805"/>
                <a:ext cx="1130118" cy="307777"/>
              </a:xfrm>
              <a:prstGeom prst="rect">
                <a:avLst/>
              </a:prstGeom>
              <a:blipFill>
                <a:blip r:embed="rId3"/>
                <a:stretch>
                  <a:fillRect l="-3784" r="-432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/>
              <p:nvPr/>
            </p:nvSpPr>
            <p:spPr>
              <a:xfrm>
                <a:off x="6496846" y="2771805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×3=12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846" y="2771805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8">
            <a:extLst>
              <a:ext uri="{FF2B5EF4-FFF2-40B4-BE49-F238E27FC236}">
                <a16:creationId xmlns:a16="http://schemas.microsoft.com/office/drawing/2014/main" id="{19427BAB-3E60-A9A2-C6DB-3DE28F86CB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59014" y="67415"/>
            <a:ext cx="1382461" cy="206337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8323954-2F7B-E922-A8BD-5BD784917C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66080" y="3205511"/>
            <a:ext cx="318087" cy="40011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4381774A-46F7-5792-3BE2-21CAD376B4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8840" y="865832"/>
            <a:ext cx="318087" cy="40011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D874642-8904-49E1-1949-11F915E0B5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93617" y="465722"/>
            <a:ext cx="318087" cy="40011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A34F9ED2-D772-C6B9-BBFE-32F1473929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80620" y="1870238"/>
            <a:ext cx="318087" cy="4001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1E9B21B-376B-507D-5938-E01626AFC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70" y="1641638"/>
            <a:ext cx="1543050" cy="4572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54A5B80-8B73-F47E-279D-4CEF990B2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302" y="1232063"/>
            <a:ext cx="1543050" cy="8667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8911ACF-8067-1F95-E3AA-56B61C16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477" y="765338"/>
            <a:ext cx="1562100" cy="1333500"/>
          </a:xfrm>
          <a:prstGeom prst="rect">
            <a:avLst/>
          </a:prstGeom>
        </p:spPr>
      </p:pic>
      <p:pic>
        <p:nvPicPr>
          <p:cNvPr id="25" name="Google Shape;629;p44">
            <a:extLst>
              <a:ext uri="{FF2B5EF4-FFF2-40B4-BE49-F238E27FC236}">
                <a16:creationId xmlns:a16="http://schemas.microsoft.com/office/drawing/2014/main" id="{77408D4C-9127-7939-D899-7C6198F7CB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597883" y="3079582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13;p42">
            <a:extLst>
              <a:ext uri="{FF2B5EF4-FFF2-40B4-BE49-F238E27FC236}">
                <a16:creationId xmlns:a16="http://schemas.microsoft.com/office/drawing/2014/main" id="{0529BCD9-85DB-BE4D-9E23-AAFC03CB27D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0874" y="3691689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14;p42">
            <a:extLst>
              <a:ext uri="{FF2B5EF4-FFF2-40B4-BE49-F238E27FC236}">
                <a16:creationId xmlns:a16="http://schemas.microsoft.com/office/drawing/2014/main" id="{7387147B-EACB-D7EA-2A3E-561544B757C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442380">
            <a:off x="6954843" y="3690393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12;p53">
            <a:extLst>
              <a:ext uri="{FF2B5EF4-FFF2-40B4-BE49-F238E27FC236}">
                <a16:creationId xmlns:a16="http://schemas.microsoft.com/office/drawing/2014/main" id="{F1E1A5F3-26FE-B123-9C2D-C5EA955830E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20774654">
            <a:off x="5158513" y="3451123"/>
            <a:ext cx="1872174" cy="2436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Đám mây 6">
            <a:extLst>
              <a:ext uri="{FF2B5EF4-FFF2-40B4-BE49-F238E27FC236}">
                <a16:creationId xmlns:a16="http://schemas.microsoft.com/office/drawing/2014/main" id="{3D38C976-A7FE-03E4-26AB-1DB2BC5C1BF0}"/>
              </a:ext>
            </a:extLst>
          </p:cNvPr>
          <p:cNvSpPr/>
          <p:nvPr/>
        </p:nvSpPr>
        <p:spPr>
          <a:xfrm>
            <a:off x="102386" y="148517"/>
            <a:ext cx="6146013" cy="2121556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4, 5, 6, 7, 8, 9, 10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1291979-3757-E5F0-C0E1-B8FDE303BD3C}"/>
                  </a:ext>
                </a:extLst>
              </p:cNvPr>
              <p:cNvSpPr txBox="1"/>
              <p:nvPr/>
            </p:nvSpPr>
            <p:spPr>
              <a:xfrm>
                <a:off x="1529451" y="2270073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1291979-3757-E5F0-C0E1-B8FDE303B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451" y="2270073"/>
                <a:ext cx="1578957" cy="369332"/>
              </a:xfrm>
              <a:prstGeom prst="rect">
                <a:avLst/>
              </a:prstGeom>
              <a:blipFill>
                <a:blip r:embed="rId3"/>
                <a:stretch>
                  <a:fillRect l="-3861" r="-347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0935A40-1BD7-77CA-3D62-90DE3180FD8B}"/>
                  </a:ext>
                </a:extLst>
              </p:cNvPr>
              <p:cNvSpPr txBox="1"/>
              <p:nvPr/>
            </p:nvSpPr>
            <p:spPr>
              <a:xfrm>
                <a:off x="1529451" y="3344827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0935A40-1BD7-77CA-3D62-90DE3180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451" y="3344827"/>
                <a:ext cx="1578957" cy="369332"/>
              </a:xfrm>
              <a:prstGeom prst="rect">
                <a:avLst/>
              </a:prstGeom>
              <a:blipFill>
                <a:blip r:embed="rId4"/>
                <a:stretch>
                  <a:fillRect l="-3861" r="-347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46A1A62-4364-5238-2BA9-DA70E815B76D}"/>
                  </a:ext>
                </a:extLst>
              </p:cNvPr>
              <p:cNvSpPr txBox="1"/>
              <p:nvPr/>
            </p:nvSpPr>
            <p:spPr>
              <a:xfrm>
                <a:off x="3768047" y="2270073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46A1A62-4364-5238-2BA9-DA70E815B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47" y="2270073"/>
                <a:ext cx="1578957" cy="369332"/>
              </a:xfrm>
              <a:prstGeom prst="rect">
                <a:avLst/>
              </a:prstGeom>
              <a:blipFill>
                <a:blip r:embed="rId5"/>
                <a:stretch>
                  <a:fillRect l="-3475" r="-386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2B8C6D-8520-9EE7-42D6-26F22274A69C}"/>
                  </a:ext>
                </a:extLst>
              </p:cNvPr>
              <p:cNvSpPr txBox="1"/>
              <p:nvPr/>
            </p:nvSpPr>
            <p:spPr>
              <a:xfrm>
                <a:off x="3768047" y="3342411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2B8C6D-8520-9EE7-42D6-26F22274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47" y="3342411"/>
                <a:ext cx="1578957" cy="369332"/>
              </a:xfrm>
              <a:prstGeom prst="rect">
                <a:avLst/>
              </a:prstGeom>
              <a:blipFill>
                <a:blip r:embed="rId6"/>
                <a:stretch>
                  <a:fillRect l="-3475" r="-386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99FDAA0-E092-6F1B-863A-4CEE87DC4691}"/>
                  </a:ext>
                </a:extLst>
              </p:cNvPr>
              <p:cNvSpPr txBox="1"/>
              <p:nvPr/>
            </p:nvSpPr>
            <p:spPr>
              <a:xfrm>
                <a:off x="6093298" y="1267759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99FDAA0-E092-6F1B-863A-4CEE87DC4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298" y="1267759"/>
                <a:ext cx="1578957" cy="369332"/>
              </a:xfrm>
              <a:prstGeom prst="rect">
                <a:avLst/>
              </a:prstGeom>
              <a:blipFill>
                <a:blip r:embed="rId7"/>
                <a:stretch>
                  <a:fillRect l="-3861" r="-347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59C7D7A-E30E-939D-81AC-D5DE6E5D3572}"/>
                  </a:ext>
                </a:extLst>
              </p:cNvPr>
              <p:cNvSpPr txBox="1"/>
              <p:nvPr/>
            </p:nvSpPr>
            <p:spPr>
              <a:xfrm>
                <a:off x="6093299" y="2270073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59C7D7A-E30E-939D-81AC-D5DE6E5D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299" y="2270073"/>
                <a:ext cx="1578957" cy="369332"/>
              </a:xfrm>
              <a:prstGeom prst="rect">
                <a:avLst/>
              </a:prstGeom>
              <a:blipFill>
                <a:blip r:embed="rId8"/>
                <a:stretch>
                  <a:fillRect l="-3861" r="-347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26AF68E-D99A-6CFB-5685-C9DCB6B878D7}"/>
                  </a:ext>
                </a:extLst>
              </p:cNvPr>
              <p:cNvSpPr txBox="1"/>
              <p:nvPr/>
            </p:nvSpPr>
            <p:spPr>
              <a:xfrm>
                <a:off x="6008339" y="3342411"/>
                <a:ext cx="17633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26AF68E-D99A-6CFB-5685-C9DCB6B87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339" y="3342411"/>
                <a:ext cx="1763303" cy="369332"/>
              </a:xfrm>
              <a:prstGeom prst="rect">
                <a:avLst/>
              </a:prstGeom>
              <a:blipFill>
                <a:blip r:embed="rId9"/>
                <a:stretch>
                  <a:fillRect l="-3460" r="-31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">
            <a:extLst>
              <a:ext uri="{FF2B5EF4-FFF2-40B4-BE49-F238E27FC236}">
                <a16:creationId xmlns:a16="http://schemas.microsoft.com/office/drawing/2014/main" id="{DFAC82A2-F352-F4E0-FEEB-4FC5EFC98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57430" y="4059477"/>
            <a:ext cx="1090969" cy="935506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A3AE697B-BF2B-0B77-F704-18B09B02E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19163" y="4288496"/>
            <a:ext cx="823891" cy="70648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69C189A-97FD-6720-9867-921EB9C47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29904" y="366393"/>
            <a:ext cx="888190" cy="60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F87B4DC-2AE0-10B4-ED66-329D3752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77" y="680954"/>
            <a:ext cx="8293874" cy="29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A2B8A10B-19F7-168B-2F6C-80B38CE6D7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37065" y="3665059"/>
            <a:ext cx="1360166" cy="1478441"/>
          </a:xfrm>
          <a:prstGeom prst="rect">
            <a:avLst/>
          </a:prstGeom>
        </p:spPr>
      </p:pic>
      <p:pic>
        <p:nvPicPr>
          <p:cNvPr id="119" name="Google Shape;2381;p68">
            <a:extLst>
              <a:ext uri="{FF2B5EF4-FFF2-40B4-BE49-F238E27FC236}">
                <a16:creationId xmlns:a16="http://schemas.microsoft.com/office/drawing/2014/main" id="{8E5BA056-8E0B-8668-3A17-23475F71A4B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177" y="3665059"/>
            <a:ext cx="1113566" cy="125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9">
            <a:extLst>
              <a:ext uri="{FF2B5EF4-FFF2-40B4-BE49-F238E27FC236}">
                <a16:creationId xmlns:a16="http://schemas.microsoft.com/office/drawing/2014/main" id="{171FF8F3-08D1-6758-1711-E270D8731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7320" y="419440"/>
            <a:ext cx="514468" cy="523027"/>
          </a:xfrm>
          <a:prstGeom prst="rect">
            <a:avLst/>
          </a:prstGeom>
        </p:spPr>
      </p:pic>
      <p:pic>
        <p:nvPicPr>
          <p:cNvPr id="121" name="Picture 9">
            <a:extLst>
              <a:ext uri="{FF2B5EF4-FFF2-40B4-BE49-F238E27FC236}">
                <a16:creationId xmlns:a16="http://schemas.microsoft.com/office/drawing/2014/main" id="{BBF402D1-7887-C20D-8999-991C35BAB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04053" y="3644053"/>
            <a:ext cx="625601" cy="560262"/>
          </a:xfrm>
          <a:prstGeom prst="rect">
            <a:avLst/>
          </a:prstGeom>
        </p:spPr>
      </p:pic>
      <p:pic>
        <p:nvPicPr>
          <p:cNvPr id="122" name="Picture 9">
            <a:extLst>
              <a:ext uri="{FF2B5EF4-FFF2-40B4-BE49-F238E27FC236}">
                <a16:creationId xmlns:a16="http://schemas.microsoft.com/office/drawing/2014/main" id="{ED3E5EC9-A281-CDBF-39BD-95634625B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6145" y="2162503"/>
            <a:ext cx="625601" cy="636008"/>
          </a:xfrm>
          <a:prstGeom prst="rect">
            <a:avLst/>
          </a:prstGeom>
        </p:spPr>
      </p:pic>
      <p:pic>
        <p:nvPicPr>
          <p:cNvPr id="123" name="Picture 9">
            <a:extLst>
              <a:ext uri="{FF2B5EF4-FFF2-40B4-BE49-F238E27FC236}">
                <a16:creationId xmlns:a16="http://schemas.microsoft.com/office/drawing/2014/main" id="{83D919DD-7B12-E9BE-C054-8E6B39D53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6439" y="419440"/>
            <a:ext cx="625601" cy="636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473</Words>
  <Application>Microsoft Office PowerPoint</Application>
  <PresentationFormat>On-screen Show (16:9)</PresentationFormat>
  <Paragraphs>109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Times New Roman</vt:lpstr>
      <vt:lpstr>Cambria Math</vt:lpstr>
      <vt:lpstr>Livvic</vt:lpstr>
      <vt:lpstr>Handlee</vt:lpstr>
      <vt:lpstr>Bebas Neue</vt:lpstr>
      <vt:lpstr>Arial</vt:lpstr>
      <vt:lpstr>Wingdings</vt:lpstr>
      <vt:lpstr>Under the Sea Vocabulary for Pre-K by Slidesgo</vt:lpstr>
      <vt:lpstr>Default Design</vt:lpstr>
      <vt:lpstr>PowerPoint Presentation</vt:lpstr>
      <vt:lpstr>CHÀO MỪNG CÁC EM ĐẾN VỚI TIẾT HỌC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Lê Thảo</dc:creator>
  <cp:lastModifiedBy>admin</cp:lastModifiedBy>
  <cp:revision>12</cp:revision>
  <dcterms:modified xsi:type="dcterms:W3CDTF">2025-03-22T14:35:48Z</dcterms:modified>
</cp:coreProperties>
</file>