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443" r:id="rId3"/>
    <p:sldId id="407" r:id="rId4"/>
    <p:sldId id="439" r:id="rId5"/>
    <p:sldId id="427" r:id="rId6"/>
    <p:sldId id="428" r:id="rId7"/>
    <p:sldId id="426" r:id="rId8"/>
    <p:sldId id="441" r:id="rId9"/>
    <p:sldId id="442" r:id="rId10"/>
    <p:sldId id="438" r:id="rId11"/>
    <p:sldId id="433" r:id="rId12"/>
    <p:sldId id="440"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78441-2D53-4FE1-B86D-52BE6D81A51F}" v="273" dt="2022-07-01T13:31:15.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4" d="100"/>
          <a:sy n="54" d="100"/>
        </p:scale>
        <p:origin x="618" y="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81478441-2D53-4FE1-B86D-52BE6D81A51F}"/>
    <pc:docChg chg="undo redo custSel addSld delSld modSld sldOrd">
      <pc:chgData name="Trang Ha" userId="270efafb50020bd6" providerId="LiveId" clId="{81478441-2D53-4FE1-B86D-52BE6D81A51F}" dt="2022-07-01T13:31:15.795" v="1178" actId="1076"/>
      <pc:docMkLst>
        <pc:docMk/>
      </pc:docMkLst>
      <pc:sldChg chg="modSp mod">
        <pc:chgData name="Trang Ha" userId="270efafb50020bd6" providerId="LiveId" clId="{81478441-2D53-4FE1-B86D-52BE6D81A51F}" dt="2022-07-01T07:35:24.419" v="39" actId="20577"/>
        <pc:sldMkLst>
          <pc:docMk/>
          <pc:sldMk cId="0" sldId="327"/>
        </pc:sldMkLst>
        <pc:spChg chg="mod">
          <ac:chgData name="Trang Ha" userId="270efafb50020bd6" providerId="LiveId" clId="{81478441-2D53-4FE1-B86D-52BE6D81A51F}" dt="2022-07-01T07:35:24.419" v="39" actId="20577"/>
          <ac:spMkLst>
            <pc:docMk/>
            <pc:sldMk cId="0" sldId="327"/>
            <ac:spMk id="2057" creationId="{00000000-0000-0000-0000-000000000000}"/>
          </ac:spMkLst>
        </pc:spChg>
      </pc:sldChg>
      <pc:sldChg chg="delSp mod delAnim">
        <pc:chgData name="Trang Ha" userId="270efafb50020bd6" providerId="LiveId" clId="{81478441-2D53-4FE1-B86D-52BE6D81A51F}" dt="2022-07-01T07:35:58.186" v="40" actId="478"/>
        <pc:sldMkLst>
          <pc:docMk/>
          <pc:sldMk cId="0" sldId="407"/>
        </pc:sldMkLst>
        <pc:picChg chg="del">
          <ac:chgData name="Trang Ha" userId="270efafb50020bd6" providerId="LiveId" clId="{81478441-2D53-4FE1-B86D-52BE6D81A51F}" dt="2022-07-01T07:35:58.186" v="40" actId="478"/>
          <ac:picMkLst>
            <pc:docMk/>
            <pc:sldMk cId="0" sldId="407"/>
            <ac:picMk id="3" creationId="{00000000-0000-0000-0000-000000000000}"/>
          </ac:picMkLst>
        </pc:picChg>
      </pc:sldChg>
      <pc:sldChg chg="addSp delSp modSp mod modAnim">
        <pc:chgData name="Trang Ha" userId="270efafb50020bd6" providerId="LiveId" clId="{81478441-2D53-4FE1-B86D-52BE6D81A51F}" dt="2022-07-01T09:54:36.008" v="617" actId="14100"/>
        <pc:sldMkLst>
          <pc:docMk/>
          <pc:sldMk cId="963106164" sldId="426"/>
        </pc:sldMkLst>
        <pc:spChg chg="mod">
          <ac:chgData name="Trang Ha" userId="270efafb50020bd6" providerId="LiveId" clId="{81478441-2D53-4FE1-B86D-52BE6D81A51F}" dt="2022-07-01T09:49:50.412" v="548" actId="20577"/>
          <ac:spMkLst>
            <pc:docMk/>
            <pc:sldMk cId="963106164" sldId="426"/>
            <ac:spMk id="12" creationId="{00000000-0000-0000-0000-000000000000}"/>
          </ac:spMkLst>
        </pc:spChg>
        <pc:spChg chg="mod">
          <ac:chgData name="Trang Ha" userId="270efafb50020bd6" providerId="LiveId" clId="{81478441-2D53-4FE1-B86D-52BE6D81A51F}" dt="2022-07-01T09:50:32.888" v="597" actId="1076"/>
          <ac:spMkLst>
            <pc:docMk/>
            <pc:sldMk cId="963106164" sldId="426"/>
            <ac:spMk id="25" creationId="{00000000-0000-0000-0000-000000000000}"/>
          </ac:spMkLst>
        </pc:spChg>
        <pc:spChg chg="del">
          <ac:chgData name="Trang Ha" userId="270efafb50020bd6" providerId="LiveId" clId="{81478441-2D53-4FE1-B86D-52BE6D81A51F}" dt="2022-07-01T09:45:13.792" v="496" actId="478"/>
          <ac:spMkLst>
            <pc:docMk/>
            <pc:sldMk cId="963106164" sldId="426"/>
            <ac:spMk id="33" creationId="{00000000-0000-0000-0000-000000000000}"/>
          </ac:spMkLst>
        </pc:spChg>
        <pc:spChg chg="del mod">
          <ac:chgData name="Trang Ha" userId="270efafb50020bd6" providerId="LiveId" clId="{81478441-2D53-4FE1-B86D-52BE6D81A51F}" dt="2022-07-01T09:45:13.792" v="496" actId="478"/>
          <ac:spMkLst>
            <pc:docMk/>
            <pc:sldMk cId="963106164" sldId="426"/>
            <ac:spMk id="34" creationId="{00000000-0000-0000-0000-000000000000}"/>
          </ac:spMkLst>
        </pc:spChg>
        <pc:spChg chg="del">
          <ac:chgData name="Trang Ha" userId="270efafb50020bd6" providerId="LiveId" clId="{81478441-2D53-4FE1-B86D-52BE6D81A51F}" dt="2022-07-01T09:45:05.887" v="495" actId="478"/>
          <ac:spMkLst>
            <pc:docMk/>
            <pc:sldMk cId="963106164" sldId="426"/>
            <ac:spMk id="35" creationId="{00000000-0000-0000-0000-000000000000}"/>
          </ac:spMkLst>
        </pc:spChg>
        <pc:spChg chg="del">
          <ac:chgData name="Trang Ha" userId="270efafb50020bd6" providerId="LiveId" clId="{81478441-2D53-4FE1-B86D-52BE6D81A51F}" dt="2022-07-01T09:45:13.792" v="496" actId="478"/>
          <ac:spMkLst>
            <pc:docMk/>
            <pc:sldMk cId="963106164" sldId="426"/>
            <ac:spMk id="36" creationId="{00000000-0000-0000-0000-000000000000}"/>
          </ac:spMkLst>
        </pc:spChg>
        <pc:spChg chg="del">
          <ac:chgData name="Trang Ha" userId="270efafb50020bd6" providerId="LiveId" clId="{81478441-2D53-4FE1-B86D-52BE6D81A51F}" dt="2022-07-01T09:45:13.792" v="496" actId="478"/>
          <ac:spMkLst>
            <pc:docMk/>
            <pc:sldMk cId="963106164" sldId="426"/>
            <ac:spMk id="37" creationId="{00000000-0000-0000-0000-000000000000}"/>
          </ac:spMkLst>
        </pc:spChg>
        <pc:spChg chg="del">
          <ac:chgData name="Trang Ha" userId="270efafb50020bd6" providerId="LiveId" clId="{81478441-2D53-4FE1-B86D-52BE6D81A51F}" dt="2022-07-01T09:45:13.792" v="496" actId="478"/>
          <ac:spMkLst>
            <pc:docMk/>
            <pc:sldMk cId="963106164" sldId="426"/>
            <ac:spMk id="38" creationId="{00000000-0000-0000-0000-000000000000}"/>
          </ac:spMkLst>
        </pc:spChg>
        <pc:spChg chg="del">
          <ac:chgData name="Trang Ha" userId="270efafb50020bd6" providerId="LiveId" clId="{81478441-2D53-4FE1-B86D-52BE6D81A51F}" dt="2022-07-01T09:45:05.887" v="495" actId="478"/>
          <ac:spMkLst>
            <pc:docMk/>
            <pc:sldMk cId="963106164" sldId="426"/>
            <ac:spMk id="39" creationId="{00000000-0000-0000-0000-000000000000}"/>
          </ac:spMkLst>
        </pc:spChg>
        <pc:spChg chg="mod">
          <ac:chgData name="Trang Ha" userId="270efafb50020bd6" providerId="LiveId" clId="{81478441-2D53-4FE1-B86D-52BE6D81A51F}" dt="2022-07-01T09:53:37.531" v="615" actId="1076"/>
          <ac:spMkLst>
            <pc:docMk/>
            <pc:sldMk cId="963106164" sldId="426"/>
            <ac:spMk id="40" creationId="{00000000-0000-0000-0000-000000000000}"/>
          </ac:spMkLst>
        </pc:spChg>
        <pc:spChg chg="mod">
          <ac:chgData name="Trang Ha" userId="270efafb50020bd6" providerId="LiveId" clId="{81478441-2D53-4FE1-B86D-52BE6D81A51F}" dt="2022-07-01T09:53:42.130" v="616" actId="1076"/>
          <ac:spMkLst>
            <pc:docMk/>
            <pc:sldMk cId="963106164" sldId="426"/>
            <ac:spMk id="41" creationId="{00000000-0000-0000-0000-000000000000}"/>
          </ac:spMkLst>
        </pc:spChg>
        <pc:spChg chg="mod">
          <ac:chgData name="Trang Ha" userId="270efafb50020bd6" providerId="LiveId" clId="{81478441-2D53-4FE1-B86D-52BE6D81A51F}" dt="2022-07-01T09:48:35.496" v="526" actId="113"/>
          <ac:spMkLst>
            <pc:docMk/>
            <pc:sldMk cId="963106164" sldId="426"/>
            <ac:spMk id="42" creationId="{00000000-0000-0000-0000-000000000000}"/>
          </ac:spMkLst>
        </pc:spChg>
        <pc:spChg chg="add del mod">
          <ac:chgData name="Trang Ha" userId="270efafb50020bd6" providerId="LiveId" clId="{81478441-2D53-4FE1-B86D-52BE6D81A51F}" dt="2022-07-01T09:45:05.887" v="495" actId="478"/>
          <ac:spMkLst>
            <pc:docMk/>
            <pc:sldMk cId="963106164" sldId="426"/>
            <ac:spMk id="43" creationId="{B57BA18A-5D8E-77FB-06CB-7B33B2FAED1A}"/>
          </ac:spMkLst>
        </pc:spChg>
        <pc:spChg chg="add del mod">
          <ac:chgData name="Trang Ha" userId="270efafb50020bd6" providerId="LiveId" clId="{81478441-2D53-4FE1-B86D-52BE6D81A51F}" dt="2022-07-01T09:45:05.887" v="495" actId="478"/>
          <ac:spMkLst>
            <pc:docMk/>
            <pc:sldMk cId="963106164" sldId="426"/>
            <ac:spMk id="44" creationId="{B16DA8AA-2161-DD56-9119-ED0644DD7CE7}"/>
          </ac:spMkLst>
        </pc:spChg>
        <pc:spChg chg="del">
          <ac:chgData name="Trang Ha" userId="270efafb50020bd6" providerId="LiveId" clId="{81478441-2D53-4FE1-B86D-52BE6D81A51F}" dt="2022-07-01T09:45:13.792" v="496" actId="478"/>
          <ac:spMkLst>
            <pc:docMk/>
            <pc:sldMk cId="963106164" sldId="426"/>
            <ac:spMk id="45" creationId="{00000000-0000-0000-0000-000000000000}"/>
          </ac:spMkLst>
        </pc:spChg>
        <pc:spChg chg="add del mod">
          <ac:chgData name="Trang Ha" userId="270efafb50020bd6" providerId="LiveId" clId="{81478441-2D53-4FE1-B86D-52BE6D81A51F}" dt="2022-07-01T09:45:05.887" v="495" actId="478"/>
          <ac:spMkLst>
            <pc:docMk/>
            <pc:sldMk cId="963106164" sldId="426"/>
            <ac:spMk id="46" creationId="{55FEBDA7-A99B-3F2A-822A-1B98238CBF30}"/>
          </ac:spMkLst>
        </pc:spChg>
        <pc:spChg chg="add del mod">
          <ac:chgData name="Trang Ha" userId="270efafb50020bd6" providerId="LiveId" clId="{81478441-2D53-4FE1-B86D-52BE6D81A51F}" dt="2022-07-01T09:45:05.887" v="495" actId="478"/>
          <ac:spMkLst>
            <pc:docMk/>
            <pc:sldMk cId="963106164" sldId="426"/>
            <ac:spMk id="47" creationId="{7C54F71C-B8D2-B839-AE11-0DFAF319A58F}"/>
          </ac:spMkLst>
        </pc:spChg>
        <pc:spChg chg="add del mod">
          <ac:chgData name="Trang Ha" userId="270efafb50020bd6" providerId="LiveId" clId="{81478441-2D53-4FE1-B86D-52BE6D81A51F}" dt="2022-07-01T09:45:05.887" v="495" actId="478"/>
          <ac:spMkLst>
            <pc:docMk/>
            <pc:sldMk cId="963106164" sldId="426"/>
            <ac:spMk id="48" creationId="{4191E6E1-B53B-26DF-63E8-F8779CBE1E18}"/>
          </ac:spMkLst>
        </pc:spChg>
        <pc:spChg chg="add mod">
          <ac:chgData name="Trang Ha" userId="270efafb50020bd6" providerId="LiveId" clId="{81478441-2D53-4FE1-B86D-52BE6D81A51F}" dt="2022-07-01T09:49:00.994" v="530" actId="1076"/>
          <ac:spMkLst>
            <pc:docMk/>
            <pc:sldMk cId="963106164" sldId="426"/>
            <ac:spMk id="49" creationId="{BA77A38F-7859-B1B0-1303-EE648E4D521D}"/>
          </ac:spMkLst>
        </pc:spChg>
        <pc:spChg chg="add mod">
          <ac:chgData name="Trang Ha" userId="270efafb50020bd6" providerId="LiveId" clId="{81478441-2D53-4FE1-B86D-52BE6D81A51F}" dt="2022-07-01T09:47:46.415" v="520" actId="207"/>
          <ac:spMkLst>
            <pc:docMk/>
            <pc:sldMk cId="963106164" sldId="426"/>
            <ac:spMk id="50" creationId="{8D2FF414-2029-8ED8-65E0-54D7502977F1}"/>
          </ac:spMkLst>
        </pc:spChg>
        <pc:spChg chg="add mod">
          <ac:chgData name="Trang Ha" userId="270efafb50020bd6" providerId="LiveId" clId="{81478441-2D53-4FE1-B86D-52BE6D81A51F}" dt="2022-07-01T09:45:54.042" v="505" actId="1076"/>
          <ac:spMkLst>
            <pc:docMk/>
            <pc:sldMk cId="963106164" sldId="426"/>
            <ac:spMk id="51" creationId="{7968F5CB-0328-7498-F560-9C6F7BD7E256}"/>
          </ac:spMkLst>
        </pc:spChg>
        <pc:spChg chg="add mod">
          <ac:chgData name="Trang Ha" userId="270efafb50020bd6" providerId="LiveId" clId="{81478441-2D53-4FE1-B86D-52BE6D81A51F}" dt="2022-07-01T09:47:13.100" v="518" actId="207"/>
          <ac:spMkLst>
            <pc:docMk/>
            <pc:sldMk cId="963106164" sldId="426"/>
            <ac:spMk id="52" creationId="{01F0DD7C-7EE9-75A2-2023-AC2540D21CB1}"/>
          </ac:spMkLst>
        </pc:spChg>
        <pc:spChg chg="add mod">
          <ac:chgData name="Trang Ha" userId="270efafb50020bd6" providerId="LiveId" clId="{81478441-2D53-4FE1-B86D-52BE6D81A51F}" dt="2022-07-01T09:48:54.311" v="528" actId="1076"/>
          <ac:spMkLst>
            <pc:docMk/>
            <pc:sldMk cId="963106164" sldId="426"/>
            <ac:spMk id="53" creationId="{15E917E4-4BA4-B913-7F53-08C651768CD8}"/>
          </ac:spMkLst>
        </pc:spChg>
        <pc:cxnChg chg="mod">
          <ac:chgData name="Trang Ha" userId="270efafb50020bd6" providerId="LiveId" clId="{81478441-2D53-4FE1-B86D-52BE6D81A51F}" dt="2022-07-01T09:54:36.008" v="617" actId="14100"/>
          <ac:cxnSpMkLst>
            <pc:docMk/>
            <pc:sldMk cId="963106164" sldId="426"/>
            <ac:cxnSpMk id="26" creationId="{00000000-0000-0000-0000-000000000000}"/>
          </ac:cxnSpMkLst>
        </pc:cxnChg>
      </pc:sldChg>
      <pc:sldChg chg="modSp mod modAnim">
        <pc:chgData name="Trang Ha" userId="270efafb50020bd6" providerId="LiveId" clId="{81478441-2D53-4FE1-B86D-52BE6D81A51F}" dt="2022-07-01T13:31:15.795" v="1178" actId="1076"/>
        <pc:sldMkLst>
          <pc:docMk/>
          <pc:sldMk cId="4184934910" sldId="427"/>
        </pc:sldMkLst>
        <pc:spChg chg="mod">
          <ac:chgData name="Trang Ha" userId="270efafb50020bd6" providerId="LiveId" clId="{81478441-2D53-4FE1-B86D-52BE6D81A51F}" dt="2022-07-01T07:50:29.969" v="148" actId="20577"/>
          <ac:spMkLst>
            <pc:docMk/>
            <pc:sldMk cId="4184934910" sldId="427"/>
            <ac:spMk id="2" creationId="{00000000-0000-0000-0000-000000000000}"/>
          </ac:spMkLst>
        </pc:spChg>
        <pc:spChg chg="mod">
          <ac:chgData name="Trang Ha" userId="270efafb50020bd6" providerId="LiveId" clId="{81478441-2D53-4FE1-B86D-52BE6D81A51F}" dt="2022-07-01T07:49:59.677" v="134" actId="1076"/>
          <ac:spMkLst>
            <pc:docMk/>
            <pc:sldMk cId="4184934910" sldId="427"/>
            <ac:spMk id="3" creationId="{00000000-0000-0000-0000-000000000000}"/>
          </ac:spMkLst>
        </pc:spChg>
        <pc:spChg chg="mod">
          <ac:chgData name="Trang Ha" userId="270efafb50020bd6" providerId="LiveId" clId="{81478441-2D53-4FE1-B86D-52BE6D81A51F}" dt="2022-07-01T13:31:12.101" v="1177" actId="1076"/>
          <ac:spMkLst>
            <pc:docMk/>
            <pc:sldMk cId="4184934910" sldId="427"/>
            <ac:spMk id="18" creationId="{00000000-0000-0000-0000-000000000000}"/>
          </ac:spMkLst>
        </pc:spChg>
        <pc:spChg chg="mod">
          <ac:chgData name="Trang Ha" userId="270efafb50020bd6" providerId="LiveId" clId="{81478441-2D53-4FE1-B86D-52BE6D81A51F}" dt="2022-07-01T13:31:15.795" v="1178" actId="1076"/>
          <ac:spMkLst>
            <pc:docMk/>
            <pc:sldMk cId="4184934910" sldId="427"/>
            <ac:spMk id="19" creationId="{00000000-0000-0000-0000-000000000000}"/>
          </ac:spMkLst>
        </pc:spChg>
        <pc:spChg chg="mod">
          <ac:chgData name="Trang Ha" userId="270efafb50020bd6" providerId="LiveId" clId="{81478441-2D53-4FE1-B86D-52BE6D81A51F}" dt="2022-07-01T07:50:14.172" v="140" actId="1036"/>
          <ac:spMkLst>
            <pc:docMk/>
            <pc:sldMk cId="4184934910" sldId="427"/>
            <ac:spMk id="23" creationId="{00000000-0000-0000-0000-000000000000}"/>
          </ac:spMkLst>
        </pc:spChg>
        <pc:cxnChg chg="mod">
          <ac:chgData name="Trang Ha" userId="270efafb50020bd6" providerId="LiveId" clId="{81478441-2D53-4FE1-B86D-52BE6D81A51F}" dt="2022-07-01T07:50:14.172" v="140" actId="1036"/>
          <ac:cxnSpMkLst>
            <pc:docMk/>
            <pc:sldMk cId="4184934910" sldId="427"/>
            <ac:cxnSpMk id="24" creationId="{00000000-0000-0000-0000-000000000000}"/>
          </ac:cxnSpMkLst>
        </pc:cxnChg>
      </pc:sldChg>
      <pc:sldChg chg="addSp delSp modSp mod delAnim modAnim">
        <pc:chgData name="Trang Ha" userId="270efafb50020bd6" providerId="LiveId" clId="{81478441-2D53-4FE1-B86D-52BE6D81A51F}" dt="2022-07-01T10:03:10.768" v="678" actId="207"/>
        <pc:sldMkLst>
          <pc:docMk/>
          <pc:sldMk cId="701057155" sldId="428"/>
        </pc:sldMkLst>
        <pc:spChg chg="del mod">
          <ac:chgData name="Trang Ha" userId="270efafb50020bd6" providerId="LiveId" clId="{81478441-2D53-4FE1-B86D-52BE6D81A51F}" dt="2022-07-01T07:52:23.166" v="209"/>
          <ac:spMkLst>
            <pc:docMk/>
            <pc:sldMk cId="701057155" sldId="428"/>
            <ac:spMk id="2" creationId="{00000000-0000-0000-0000-000000000000}"/>
          </ac:spMkLst>
        </pc:spChg>
        <pc:spChg chg="mod">
          <ac:chgData name="Trang Ha" userId="270efafb50020bd6" providerId="LiveId" clId="{81478441-2D53-4FE1-B86D-52BE6D81A51F}" dt="2022-07-01T08:50:51.611" v="298" actId="20577"/>
          <ac:spMkLst>
            <pc:docMk/>
            <pc:sldMk cId="701057155" sldId="428"/>
            <ac:spMk id="3" creationId="{00000000-0000-0000-0000-000000000000}"/>
          </ac:spMkLst>
        </pc:spChg>
        <pc:spChg chg="add mod">
          <ac:chgData name="Trang Ha" userId="270efafb50020bd6" providerId="LiveId" clId="{81478441-2D53-4FE1-B86D-52BE6D81A51F}" dt="2022-07-01T09:40:56.970" v="476" actId="14100"/>
          <ac:spMkLst>
            <pc:docMk/>
            <pc:sldMk cId="701057155" sldId="428"/>
            <ac:spMk id="9" creationId="{95C93B12-6AAA-5F05-BC8B-3DDF2EC43615}"/>
          </ac:spMkLst>
        </pc:spChg>
        <pc:spChg chg="mod">
          <ac:chgData name="Trang Ha" userId="270efafb50020bd6" providerId="LiveId" clId="{81478441-2D53-4FE1-B86D-52BE6D81A51F}" dt="2022-07-01T07:51:08.973" v="203" actId="14100"/>
          <ac:spMkLst>
            <pc:docMk/>
            <pc:sldMk cId="701057155" sldId="428"/>
            <ac:spMk id="20" creationId="{00000000-0000-0000-0000-000000000000}"/>
          </ac:spMkLst>
        </pc:spChg>
        <pc:spChg chg="mod">
          <ac:chgData name="Trang Ha" userId="270efafb50020bd6" providerId="LiveId" clId="{81478441-2D53-4FE1-B86D-52BE6D81A51F}" dt="2022-07-01T10:03:06.851" v="677" actId="207"/>
          <ac:spMkLst>
            <pc:docMk/>
            <pc:sldMk cId="701057155" sldId="428"/>
            <ac:spMk id="21" creationId="{00000000-0000-0000-0000-000000000000}"/>
          </ac:spMkLst>
        </pc:spChg>
        <pc:spChg chg="mod">
          <ac:chgData name="Trang Ha" userId="270efafb50020bd6" providerId="LiveId" clId="{81478441-2D53-4FE1-B86D-52BE6D81A51F}" dt="2022-07-01T08:47:20.931" v="271" actId="207"/>
          <ac:spMkLst>
            <pc:docMk/>
            <pc:sldMk cId="701057155" sldId="428"/>
            <ac:spMk id="22" creationId="{00000000-0000-0000-0000-000000000000}"/>
          </ac:spMkLst>
        </pc:spChg>
        <pc:spChg chg="mod">
          <ac:chgData name="Trang Ha" userId="270efafb50020bd6" providerId="LiveId" clId="{81478441-2D53-4FE1-B86D-52BE6D81A51F}" dt="2022-07-01T08:47:35.340" v="275" actId="20577"/>
          <ac:spMkLst>
            <pc:docMk/>
            <pc:sldMk cId="701057155" sldId="428"/>
            <ac:spMk id="23" creationId="{00000000-0000-0000-0000-000000000000}"/>
          </ac:spMkLst>
        </pc:spChg>
        <pc:spChg chg="del mod">
          <ac:chgData name="Trang Ha" userId="270efafb50020bd6" providerId="LiveId" clId="{81478441-2D53-4FE1-B86D-52BE6D81A51F}" dt="2022-07-01T07:53:39.096" v="237"/>
          <ac:spMkLst>
            <pc:docMk/>
            <pc:sldMk cId="701057155" sldId="428"/>
            <ac:spMk id="24" creationId="{00000000-0000-0000-0000-000000000000}"/>
          </ac:spMkLst>
        </pc:spChg>
        <pc:spChg chg="del mod">
          <ac:chgData name="Trang Ha" userId="270efafb50020bd6" providerId="LiveId" clId="{81478441-2D53-4FE1-B86D-52BE6D81A51F}" dt="2022-07-01T07:53:42.333" v="239" actId="478"/>
          <ac:spMkLst>
            <pc:docMk/>
            <pc:sldMk cId="701057155" sldId="428"/>
            <ac:spMk id="25" creationId="{00000000-0000-0000-0000-000000000000}"/>
          </ac:spMkLst>
        </pc:spChg>
        <pc:spChg chg="del mod">
          <ac:chgData name="Trang Ha" userId="270efafb50020bd6" providerId="LiveId" clId="{81478441-2D53-4FE1-B86D-52BE6D81A51F}" dt="2022-07-01T07:53:39.096" v="235" actId="478"/>
          <ac:spMkLst>
            <pc:docMk/>
            <pc:sldMk cId="701057155" sldId="428"/>
            <ac:spMk id="26" creationId="{00000000-0000-0000-0000-000000000000}"/>
          </ac:spMkLst>
        </pc:spChg>
        <pc:spChg chg="add del mod">
          <ac:chgData name="Trang Ha" userId="270efafb50020bd6" providerId="LiveId" clId="{81478441-2D53-4FE1-B86D-52BE6D81A51F}" dt="2022-07-01T07:52:56.575" v="223"/>
          <ac:spMkLst>
            <pc:docMk/>
            <pc:sldMk cId="701057155" sldId="428"/>
            <ac:spMk id="27" creationId="{3BB35FC5-177D-F087-1B92-F07A46AB760D}"/>
          </ac:spMkLst>
        </pc:spChg>
        <pc:spChg chg="add del mod">
          <ac:chgData name="Trang Ha" userId="270efafb50020bd6" providerId="LiveId" clId="{81478441-2D53-4FE1-B86D-52BE6D81A51F}" dt="2022-07-01T07:53:16.663" v="226" actId="478"/>
          <ac:spMkLst>
            <pc:docMk/>
            <pc:sldMk cId="701057155" sldId="428"/>
            <ac:spMk id="28" creationId="{842DE858-3535-A3A2-CCD0-8DEA8620A409}"/>
          </ac:spMkLst>
        </pc:spChg>
        <pc:spChg chg="add del">
          <ac:chgData name="Trang Ha" userId="270efafb50020bd6" providerId="LiveId" clId="{81478441-2D53-4FE1-B86D-52BE6D81A51F}" dt="2022-07-01T07:53:21.186" v="228" actId="22"/>
          <ac:spMkLst>
            <pc:docMk/>
            <pc:sldMk cId="701057155" sldId="428"/>
            <ac:spMk id="29" creationId="{19BAE053-8C1B-A9D3-D0E8-0664F871E7D7}"/>
          </ac:spMkLst>
        </pc:spChg>
        <pc:spChg chg="add mod">
          <ac:chgData name="Trang Ha" userId="270efafb50020bd6" providerId="LiveId" clId="{81478441-2D53-4FE1-B86D-52BE6D81A51F}" dt="2022-07-01T10:03:10.768" v="678" actId="207"/>
          <ac:spMkLst>
            <pc:docMk/>
            <pc:sldMk cId="701057155" sldId="428"/>
            <ac:spMk id="30" creationId="{836E8692-1A9C-F299-5E98-41D774528123}"/>
          </ac:spMkLst>
        </pc:spChg>
      </pc:sldChg>
      <pc:sldChg chg="addSp delSp modSp mod">
        <pc:chgData name="Trang Ha" userId="270efafb50020bd6" providerId="LiveId" clId="{81478441-2D53-4FE1-B86D-52BE6D81A51F}" dt="2022-07-01T13:30:02.721" v="1175" actId="1076"/>
        <pc:sldMkLst>
          <pc:docMk/>
          <pc:sldMk cId="3332805865" sldId="433"/>
        </pc:sldMkLst>
        <pc:spChg chg="mod">
          <ac:chgData name="Trang Ha" userId="270efafb50020bd6" providerId="LiveId" clId="{81478441-2D53-4FE1-B86D-52BE6D81A51F}" dt="2022-07-01T13:29:35.878" v="1174" actId="14100"/>
          <ac:spMkLst>
            <pc:docMk/>
            <pc:sldMk cId="3332805865" sldId="433"/>
            <ac:spMk id="10" creationId="{00000000-0000-0000-0000-000000000000}"/>
          </ac:spMkLst>
        </pc:spChg>
        <pc:spChg chg="mod">
          <ac:chgData name="Trang Ha" userId="270efafb50020bd6" providerId="LiveId" clId="{81478441-2D53-4FE1-B86D-52BE6D81A51F}" dt="2022-07-01T13:30:02.721" v="1175" actId="1076"/>
          <ac:spMkLst>
            <pc:docMk/>
            <pc:sldMk cId="3332805865" sldId="433"/>
            <ac:spMk id="19" creationId="{00000000-0000-0000-0000-000000000000}"/>
          </ac:spMkLst>
        </pc:spChg>
        <pc:spChg chg="mod">
          <ac:chgData name="Trang Ha" userId="270efafb50020bd6" providerId="LiveId" clId="{81478441-2D53-4FE1-B86D-52BE6D81A51F}" dt="2022-07-01T13:13:01.948" v="790" actId="20577"/>
          <ac:spMkLst>
            <pc:docMk/>
            <pc:sldMk cId="3332805865" sldId="433"/>
            <ac:spMk id="22" creationId="{00000000-0000-0000-0000-000000000000}"/>
          </ac:spMkLst>
        </pc:spChg>
        <pc:picChg chg="del mod">
          <ac:chgData name="Trang Ha" userId="270efafb50020bd6" providerId="LiveId" clId="{81478441-2D53-4FE1-B86D-52BE6D81A51F}" dt="2022-07-01T13:17:53.835" v="818" actId="478"/>
          <ac:picMkLst>
            <pc:docMk/>
            <pc:sldMk cId="3332805865" sldId="433"/>
            <ac:picMk id="6" creationId="{00000000-0000-0000-0000-000000000000}"/>
          </ac:picMkLst>
        </pc:picChg>
        <pc:picChg chg="add mod">
          <ac:chgData name="Trang Ha" userId="270efafb50020bd6" providerId="LiveId" clId="{81478441-2D53-4FE1-B86D-52BE6D81A51F}" dt="2022-07-01T13:16:23.086" v="817" actId="14100"/>
          <ac:picMkLst>
            <pc:docMk/>
            <pc:sldMk cId="3332805865" sldId="433"/>
            <ac:picMk id="7" creationId="{EB853E4C-871A-10FD-531D-465A19ED6E87}"/>
          </ac:picMkLst>
        </pc:picChg>
        <pc:picChg chg="del">
          <ac:chgData name="Trang Ha" userId="270efafb50020bd6" providerId="LiveId" clId="{81478441-2D53-4FE1-B86D-52BE6D81A51F}" dt="2022-07-01T13:14:38.200" v="791" actId="478"/>
          <ac:picMkLst>
            <pc:docMk/>
            <pc:sldMk cId="3332805865" sldId="433"/>
            <ac:picMk id="1026" creationId="{00000000-0000-0000-0000-000000000000}"/>
          </ac:picMkLst>
        </pc:picChg>
        <pc:picChg chg="add mod">
          <ac:chgData name="Trang Ha" userId="270efafb50020bd6" providerId="LiveId" clId="{81478441-2D53-4FE1-B86D-52BE6D81A51F}" dt="2022-07-01T13:18:21.163" v="825" actId="14100"/>
          <ac:picMkLst>
            <pc:docMk/>
            <pc:sldMk cId="3332805865" sldId="433"/>
            <ac:picMk id="1028" creationId="{89828CDB-D237-18EF-5DE9-63742144F6F1}"/>
          </ac:picMkLst>
        </pc:picChg>
        <pc:picChg chg="mod">
          <ac:chgData name="Trang Ha" userId="270efafb50020bd6" providerId="LiveId" clId="{81478441-2D53-4FE1-B86D-52BE6D81A51F}" dt="2022-07-01T13:16:18.680" v="816" actId="14100"/>
          <ac:picMkLst>
            <pc:docMk/>
            <pc:sldMk cId="3332805865" sldId="433"/>
            <ac:picMk id="1030" creationId="{00000000-0000-0000-0000-000000000000}"/>
          </ac:picMkLst>
        </pc:picChg>
        <pc:inkChg chg="add">
          <ac:chgData name="Trang Ha" userId="270efafb50020bd6" providerId="LiveId" clId="{81478441-2D53-4FE1-B86D-52BE6D81A51F}" dt="2022-07-01T13:25:19.025" v="982" actId="9405"/>
          <ac:inkMkLst>
            <pc:docMk/>
            <pc:sldMk cId="3332805865" sldId="433"/>
            <ac:inkMk id="8" creationId="{6B29918F-9F75-07D7-E169-1F3711E6E506}"/>
          </ac:inkMkLst>
        </pc:inkChg>
        <pc:inkChg chg="add">
          <ac:chgData name="Trang Ha" userId="270efafb50020bd6" providerId="LiveId" clId="{81478441-2D53-4FE1-B86D-52BE6D81A51F}" dt="2022-07-01T13:25:19.743" v="983" actId="9405"/>
          <ac:inkMkLst>
            <pc:docMk/>
            <pc:sldMk cId="3332805865" sldId="433"/>
            <ac:inkMk id="9" creationId="{72EAB79D-4C87-D378-3E13-0283E09FA164}"/>
          </ac:inkMkLst>
        </pc:inkChg>
        <pc:inkChg chg="add">
          <ac:chgData name="Trang Ha" userId="270efafb50020bd6" providerId="LiveId" clId="{81478441-2D53-4FE1-B86D-52BE6D81A51F}" dt="2022-07-01T13:25:20.124" v="984" actId="9405"/>
          <ac:inkMkLst>
            <pc:docMk/>
            <pc:sldMk cId="3332805865" sldId="433"/>
            <ac:inkMk id="11" creationId="{982E6A27-6239-0E43-DE24-20A66164DB52}"/>
          </ac:inkMkLst>
        </pc:inkChg>
        <pc:inkChg chg="add del">
          <ac:chgData name="Trang Ha" userId="270efafb50020bd6" providerId="LiveId" clId="{81478441-2D53-4FE1-B86D-52BE6D81A51F}" dt="2022-07-01T13:27:50.785" v="992" actId="9405"/>
          <ac:inkMkLst>
            <pc:docMk/>
            <pc:sldMk cId="3332805865" sldId="433"/>
            <ac:inkMk id="12" creationId="{8596DBFA-57BA-6C37-B046-CAC6D27AFD6F}"/>
          </ac:inkMkLst>
        </pc:inkChg>
      </pc:sldChg>
      <pc:sldChg chg="del">
        <pc:chgData name="Trang Ha" userId="270efafb50020bd6" providerId="LiveId" clId="{81478441-2D53-4FE1-B86D-52BE6D81A51F}" dt="2022-07-01T10:02:34.551" v="675" actId="2696"/>
        <pc:sldMkLst>
          <pc:docMk/>
          <pc:sldMk cId="1788120817" sldId="436"/>
        </pc:sldMkLst>
      </pc:sldChg>
      <pc:sldChg chg="del">
        <pc:chgData name="Trang Ha" userId="270efafb50020bd6" providerId="LiveId" clId="{81478441-2D53-4FE1-B86D-52BE6D81A51F}" dt="2022-07-01T10:02:43.447" v="676" actId="2696"/>
        <pc:sldMkLst>
          <pc:docMk/>
          <pc:sldMk cId="1046623289" sldId="437"/>
        </pc:sldMkLst>
      </pc:sldChg>
      <pc:sldChg chg="addSp delSp modSp mod">
        <pc:chgData name="Trang Ha" userId="270efafb50020bd6" providerId="LiveId" clId="{81478441-2D53-4FE1-B86D-52BE6D81A51F}" dt="2022-07-01T13:27:50.223" v="991" actId="9405"/>
        <pc:sldMkLst>
          <pc:docMk/>
          <pc:sldMk cId="2510160290" sldId="438"/>
        </pc:sldMkLst>
        <pc:spChg chg="mod">
          <ac:chgData name="Trang Ha" userId="270efafb50020bd6" providerId="LiveId" clId="{81478441-2D53-4FE1-B86D-52BE6D81A51F}" dt="2022-07-01T10:05:03.703" v="697" actId="1076"/>
          <ac:spMkLst>
            <pc:docMk/>
            <pc:sldMk cId="2510160290" sldId="438"/>
            <ac:spMk id="2" creationId="{00000000-0000-0000-0000-000000000000}"/>
          </ac:spMkLst>
        </pc:spChg>
        <pc:spChg chg="mod">
          <ac:chgData name="Trang Ha" userId="270efafb50020bd6" providerId="LiveId" clId="{81478441-2D53-4FE1-B86D-52BE6D81A51F}" dt="2022-07-01T10:05:29.142" v="733" actId="20577"/>
          <ac:spMkLst>
            <pc:docMk/>
            <pc:sldMk cId="2510160290" sldId="438"/>
            <ac:spMk id="25" creationId="{00000000-0000-0000-0000-000000000000}"/>
          </ac:spMkLst>
        </pc:spChg>
        <pc:spChg chg="del">
          <ac:chgData name="Trang Ha" userId="270efafb50020bd6" providerId="LiveId" clId="{81478441-2D53-4FE1-B86D-52BE6D81A51F}" dt="2022-07-01T10:03:37.830" v="680" actId="478"/>
          <ac:spMkLst>
            <pc:docMk/>
            <pc:sldMk cId="2510160290" sldId="438"/>
            <ac:spMk id="33" creationId="{00000000-0000-0000-0000-000000000000}"/>
          </ac:spMkLst>
        </pc:spChg>
        <pc:spChg chg="del mod">
          <ac:chgData name="Trang Ha" userId="270efafb50020bd6" providerId="LiveId" clId="{81478441-2D53-4FE1-B86D-52BE6D81A51F}" dt="2022-07-01T10:03:46.104" v="683" actId="478"/>
          <ac:spMkLst>
            <pc:docMk/>
            <pc:sldMk cId="2510160290" sldId="438"/>
            <ac:spMk id="34" creationId="{00000000-0000-0000-0000-000000000000}"/>
          </ac:spMkLst>
        </pc:spChg>
        <pc:spChg chg="del">
          <ac:chgData name="Trang Ha" userId="270efafb50020bd6" providerId="LiveId" clId="{81478441-2D53-4FE1-B86D-52BE6D81A51F}" dt="2022-07-01T10:03:43.394" v="682" actId="478"/>
          <ac:spMkLst>
            <pc:docMk/>
            <pc:sldMk cId="2510160290" sldId="438"/>
            <ac:spMk id="35" creationId="{00000000-0000-0000-0000-000000000000}"/>
          </ac:spMkLst>
        </pc:spChg>
        <pc:spChg chg="del">
          <ac:chgData name="Trang Ha" userId="270efafb50020bd6" providerId="LiveId" clId="{81478441-2D53-4FE1-B86D-52BE6D81A51F}" dt="2022-07-01T10:03:50.038" v="685" actId="478"/>
          <ac:spMkLst>
            <pc:docMk/>
            <pc:sldMk cId="2510160290" sldId="438"/>
            <ac:spMk id="36" creationId="{00000000-0000-0000-0000-000000000000}"/>
          </ac:spMkLst>
        </pc:spChg>
        <pc:spChg chg="del">
          <ac:chgData name="Trang Ha" userId="270efafb50020bd6" providerId="LiveId" clId="{81478441-2D53-4FE1-B86D-52BE6D81A51F}" dt="2022-07-01T10:03:47.970" v="684" actId="478"/>
          <ac:spMkLst>
            <pc:docMk/>
            <pc:sldMk cId="2510160290" sldId="438"/>
            <ac:spMk id="37" creationId="{00000000-0000-0000-0000-000000000000}"/>
          </ac:spMkLst>
        </pc:spChg>
        <pc:spChg chg="del mod">
          <ac:chgData name="Trang Ha" userId="270efafb50020bd6" providerId="LiveId" clId="{81478441-2D53-4FE1-B86D-52BE6D81A51F}" dt="2022-07-01T10:03:53.175" v="688" actId="478"/>
          <ac:spMkLst>
            <pc:docMk/>
            <pc:sldMk cId="2510160290" sldId="438"/>
            <ac:spMk id="38" creationId="{00000000-0000-0000-0000-000000000000}"/>
          </ac:spMkLst>
        </pc:spChg>
        <pc:spChg chg="del">
          <ac:chgData name="Trang Ha" userId="270efafb50020bd6" providerId="LiveId" clId="{81478441-2D53-4FE1-B86D-52BE6D81A51F}" dt="2022-07-01T10:03:51.376" v="686" actId="478"/>
          <ac:spMkLst>
            <pc:docMk/>
            <pc:sldMk cId="2510160290" sldId="438"/>
            <ac:spMk id="39" creationId="{00000000-0000-0000-0000-000000000000}"/>
          </ac:spMkLst>
        </pc:spChg>
        <pc:spChg chg="add mod">
          <ac:chgData name="Trang Ha" userId="270efafb50020bd6" providerId="LiveId" clId="{81478441-2D53-4FE1-B86D-52BE6D81A51F}" dt="2022-07-01T10:03:57.675" v="691"/>
          <ac:spMkLst>
            <pc:docMk/>
            <pc:sldMk cId="2510160290" sldId="438"/>
            <ac:spMk id="40" creationId="{991C2658-5E2E-0E53-2393-566F2E4CB2B2}"/>
          </ac:spMkLst>
        </pc:spChg>
        <pc:spChg chg="add mod">
          <ac:chgData name="Trang Ha" userId="270efafb50020bd6" providerId="LiveId" clId="{81478441-2D53-4FE1-B86D-52BE6D81A51F}" dt="2022-07-01T10:03:57.675" v="691"/>
          <ac:spMkLst>
            <pc:docMk/>
            <pc:sldMk cId="2510160290" sldId="438"/>
            <ac:spMk id="42" creationId="{453BC17B-3307-01AC-3F44-42428F136BA2}"/>
          </ac:spMkLst>
        </pc:spChg>
        <pc:spChg chg="add mod">
          <ac:chgData name="Trang Ha" userId="270efafb50020bd6" providerId="LiveId" clId="{81478441-2D53-4FE1-B86D-52BE6D81A51F}" dt="2022-07-01T10:03:57.675" v="691"/>
          <ac:spMkLst>
            <pc:docMk/>
            <pc:sldMk cId="2510160290" sldId="438"/>
            <ac:spMk id="43" creationId="{173DB7C8-AFB0-A1CD-15AC-7ACA32345DB5}"/>
          </ac:spMkLst>
        </pc:spChg>
        <pc:spChg chg="del mod">
          <ac:chgData name="Trang Ha" userId="270efafb50020bd6" providerId="LiveId" clId="{81478441-2D53-4FE1-B86D-52BE6D81A51F}" dt="2022-07-01T10:03:55.248" v="690" actId="478"/>
          <ac:spMkLst>
            <pc:docMk/>
            <pc:sldMk cId="2510160290" sldId="438"/>
            <ac:spMk id="45" creationId="{00000000-0000-0000-0000-000000000000}"/>
          </ac:spMkLst>
        </pc:spChg>
        <pc:spChg chg="add mod">
          <ac:chgData name="Trang Ha" userId="270efafb50020bd6" providerId="LiveId" clId="{81478441-2D53-4FE1-B86D-52BE6D81A51F}" dt="2022-07-01T10:03:57.675" v="691"/>
          <ac:spMkLst>
            <pc:docMk/>
            <pc:sldMk cId="2510160290" sldId="438"/>
            <ac:spMk id="46" creationId="{C2F37620-607B-9E03-0C26-6F923B032E49}"/>
          </ac:spMkLst>
        </pc:spChg>
        <pc:spChg chg="add mod">
          <ac:chgData name="Trang Ha" userId="270efafb50020bd6" providerId="LiveId" clId="{81478441-2D53-4FE1-B86D-52BE6D81A51F}" dt="2022-07-01T10:03:57.675" v="691"/>
          <ac:spMkLst>
            <pc:docMk/>
            <pc:sldMk cId="2510160290" sldId="438"/>
            <ac:spMk id="47" creationId="{4D6C7747-FC85-CD20-8C8E-27C5FDF5F049}"/>
          </ac:spMkLst>
        </pc:spChg>
        <pc:inkChg chg="add del">
          <ac:chgData name="Trang Ha" userId="270efafb50020bd6" providerId="LiveId" clId="{81478441-2D53-4FE1-B86D-52BE6D81A51F}" dt="2022-07-01T13:27:50.223" v="991" actId="9405"/>
          <ac:inkMkLst>
            <pc:docMk/>
            <pc:sldMk cId="2510160290" sldId="438"/>
            <ac:inkMk id="3" creationId="{CE0B0028-B31C-9572-B598-45EA607B3C4C}"/>
          </ac:inkMkLst>
        </pc:inkChg>
        <pc:inkChg chg="add del">
          <ac:chgData name="Trang Ha" userId="270efafb50020bd6" providerId="LiveId" clId="{81478441-2D53-4FE1-B86D-52BE6D81A51F}" dt="2022-07-01T13:27:49.807" v="990" actId="9405"/>
          <ac:inkMkLst>
            <pc:docMk/>
            <pc:sldMk cId="2510160290" sldId="438"/>
            <ac:inkMk id="5" creationId="{BFD212B0-D8BD-54D9-2AF3-F979571FA9B7}"/>
          </ac:inkMkLst>
        </pc:inkChg>
      </pc:sldChg>
      <pc:sldChg chg="addSp delSp modSp mod">
        <pc:chgData name="Trang Ha" userId="270efafb50020bd6" providerId="LiveId" clId="{81478441-2D53-4FE1-B86D-52BE6D81A51F}" dt="2022-07-01T07:40:03.781" v="81" actId="1076"/>
        <pc:sldMkLst>
          <pc:docMk/>
          <pc:sldMk cId="4012843973" sldId="439"/>
        </pc:sldMkLst>
        <pc:picChg chg="add mod ord modCrop">
          <ac:chgData name="Trang Ha" userId="270efafb50020bd6" providerId="LiveId" clId="{81478441-2D53-4FE1-B86D-52BE6D81A51F}" dt="2022-07-01T07:40:03.781" v="81" actId="1076"/>
          <ac:picMkLst>
            <pc:docMk/>
            <pc:sldMk cId="4012843973" sldId="439"/>
            <ac:picMk id="3" creationId="{5A9AC01B-D2B3-66AF-45E7-167FBD0E07E5}"/>
          </ac:picMkLst>
        </pc:picChg>
        <pc:picChg chg="add mod ord">
          <ac:chgData name="Trang Ha" userId="270efafb50020bd6" providerId="LiveId" clId="{81478441-2D53-4FE1-B86D-52BE6D81A51F}" dt="2022-07-01T07:39:08.520" v="70" actId="1076"/>
          <ac:picMkLst>
            <pc:docMk/>
            <pc:sldMk cId="4012843973" sldId="439"/>
            <ac:picMk id="5" creationId="{EBD573E2-FEB7-5D0A-F9B8-3F19C5289B79}"/>
          </ac:picMkLst>
        </pc:picChg>
        <pc:picChg chg="del">
          <ac:chgData name="Trang Ha" userId="270efafb50020bd6" providerId="LiveId" clId="{81478441-2D53-4FE1-B86D-52BE6D81A51F}" dt="2022-07-01T07:37:06.685" v="41" actId="478"/>
          <ac:picMkLst>
            <pc:docMk/>
            <pc:sldMk cId="4012843973" sldId="439"/>
            <ac:picMk id="2050" creationId="{00000000-0000-0000-0000-000000000000}"/>
          </ac:picMkLst>
        </pc:picChg>
      </pc:sldChg>
      <pc:sldChg chg="addSp delSp modSp mod">
        <pc:chgData name="Trang Ha" userId="270efafb50020bd6" providerId="LiveId" clId="{81478441-2D53-4FE1-B86D-52BE6D81A51F}" dt="2022-07-01T13:30:10.941" v="1176" actId="1076"/>
        <pc:sldMkLst>
          <pc:docMk/>
          <pc:sldMk cId="3089477505" sldId="440"/>
        </pc:sldMkLst>
        <pc:spChg chg="mod">
          <ac:chgData name="Trang Ha" userId="270efafb50020bd6" providerId="LiveId" clId="{81478441-2D53-4FE1-B86D-52BE6D81A51F}" dt="2022-07-01T13:29:05.594" v="1095" actId="20577"/>
          <ac:spMkLst>
            <pc:docMk/>
            <pc:sldMk cId="3089477505" sldId="440"/>
            <ac:spMk id="10" creationId="{00000000-0000-0000-0000-000000000000}"/>
          </ac:spMkLst>
        </pc:spChg>
        <pc:spChg chg="mod">
          <ac:chgData name="Trang Ha" userId="270efafb50020bd6" providerId="LiveId" clId="{81478441-2D53-4FE1-B86D-52BE6D81A51F}" dt="2022-07-01T13:30:10.941" v="1176" actId="1076"/>
          <ac:spMkLst>
            <pc:docMk/>
            <pc:sldMk cId="3089477505" sldId="440"/>
            <ac:spMk id="19" creationId="{00000000-0000-0000-0000-000000000000}"/>
          </ac:spMkLst>
        </pc:spChg>
        <pc:spChg chg="mod">
          <ac:chgData name="Trang Ha" userId="270efafb50020bd6" providerId="LiveId" clId="{81478441-2D53-4FE1-B86D-52BE6D81A51F}" dt="2022-07-01T13:19:41.476" v="930" actId="20577"/>
          <ac:spMkLst>
            <pc:docMk/>
            <pc:sldMk cId="3089477505" sldId="440"/>
            <ac:spMk id="22" creationId="{00000000-0000-0000-0000-000000000000}"/>
          </ac:spMkLst>
        </pc:spChg>
        <pc:picChg chg="add mod">
          <ac:chgData name="Trang Ha" userId="270efafb50020bd6" providerId="LiveId" clId="{81478441-2D53-4FE1-B86D-52BE6D81A51F}" dt="2022-07-01T13:23:29.058" v="956"/>
          <ac:picMkLst>
            <pc:docMk/>
            <pc:sldMk cId="3089477505" sldId="440"/>
            <ac:picMk id="7" creationId="{72725CA5-9486-0903-60A9-3AA0804D8BC8}"/>
          </ac:picMkLst>
        </pc:picChg>
        <pc:picChg chg="del">
          <ac:chgData name="Trang Ha" userId="270efafb50020bd6" providerId="LiveId" clId="{81478441-2D53-4FE1-B86D-52BE6D81A51F}" dt="2022-07-01T13:21:15.409" v="933" actId="478"/>
          <ac:picMkLst>
            <pc:docMk/>
            <pc:sldMk cId="3089477505" sldId="440"/>
            <ac:picMk id="2050" creationId="{00000000-0000-0000-0000-000000000000}"/>
          </ac:picMkLst>
        </pc:picChg>
        <pc:picChg chg="del">
          <ac:chgData name="Trang Ha" userId="270efafb50020bd6" providerId="LiveId" clId="{81478441-2D53-4FE1-B86D-52BE6D81A51F}" dt="2022-07-01T13:21:14.791" v="932" actId="478"/>
          <ac:picMkLst>
            <pc:docMk/>
            <pc:sldMk cId="3089477505" sldId="440"/>
            <ac:picMk id="2052" creationId="{00000000-0000-0000-0000-000000000000}"/>
          </ac:picMkLst>
        </pc:picChg>
        <pc:picChg chg="del">
          <ac:chgData name="Trang Ha" userId="270efafb50020bd6" providerId="LiveId" clId="{81478441-2D53-4FE1-B86D-52BE6D81A51F}" dt="2022-07-01T13:21:13.993" v="931" actId="478"/>
          <ac:picMkLst>
            <pc:docMk/>
            <pc:sldMk cId="3089477505" sldId="440"/>
            <ac:picMk id="2054" creationId="{00000000-0000-0000-0000-000000000000}"/>
          </ac:picMkLst>
        </pc:picChg>
        <pc:inkChg chg="add">
          <ac:chgData name="Trang Ha" userId="270efafb50020bd6" providerId="LiveId" clId="{81478441-2D53-4FE1-B86D-52BE6D81A51F}" dt="2022-07-01T13:23:58.362" v="957" actId="9405"/>
          <ac:inkMkLst>
            <pc:docMk/>
            <pc:sldMk cId="3089477505" sldId="440"/>
            <ac:inkMk id="8" creationId="{C0075976-049F-3CB8-E6C0-91C9794A5D33}"/>
          </ac:inkMkLst>
        </pc:inkChg>
        <pc:inkChg chg="add del">
          <ac:chgData name="Trang Ha" userId="270efafb50020bd6" providerId="LiveId" clId="{81478441-2D53-4FE1-B86D-52BE6D81A51F}" dt="2022-07-01T13:24:04.887" v="959" actId="9405"/>
          <ac:inkMkLst>
            <pc:docMk/>
            <pc:sldMk cId="3089477505" sldId="440"/>
            <ac:inkMk id="9" creationId="{8B766515-50B0-8737-AEBA-4CD5D82784D3}"/>
          </ac:inkMkLst>
        </pc:inkChg>
        <pc:inkChg chg="add">
          <ac:chgData name="Trang Ha" userId="270efafb50020bd6" providerId="LiveId" clId="{81478441-2D53-4FE1-B86D-52BE6D81A51F}" dt="2022-07-01T13:24:11.439" v="960" actId="9405"/>
          <ac:inkMkLst>
            <pc:docMk/>
            <pc:sldMk cId="3089477505" sldId="440"/>
            <ac:inkMk id="11" creationId="{9071C60B-DF85-0140-0814-2FECC2AB55E7}"/>
          </ac:inkMkLst>
        </pc:inkChg>
        <pc:inkChg chg="add">
          <ac:chgData name="Trang Ha" userId="270efafb50020bd6" providerId="LiveId" clId="{81478441-2D53-4FE1-B86D-52BE6D81A51F}" dt="2022-07-01T13:24:12.106" v="961" actId="9405"/>
          <ac:inkMkLst>
            <pc:docMk/>
            <pc:sldMk cId="3089477505" sldId="440"/>
            <ac:inkMk id="12" creationId="{524E73EF-8641-BBD0-AD03-BF37D08EC769}"/>
          </ac:inkMkLst>
        </pc:inkChg>
        <pc:inkChg chg="add">
          <ac:chgData name="Trang Ha" userId="270efafb50020bd6" providerId="LiveId" clId="{81478441-2D53-4FE1-B86D-52BE6D81A51F}" dt="2022-07-01T13:24:13.024" v="962" actId="9405"/>
          <ac:inkMkLst>
            <pc:docMk/>
            <pc:sldMk cId="3089477505" sldId="440"/>
            <ac:inkMk id="13" creationId="{4F6DE107-9974-2B4C-AD6E-A22781FAD62F}"/>
          </ac:inkMkLst>
        </pc:inkChg>
        <pc:inkChg chg="add">
          <ac:chgData name="Trang Ha" userId="270efafb50020bd6" providerId="LiveId" clId="{81478441-2D53-4FE1-B86D-52BE6D81A51F}" dt="2022-07-01T13:24:13.742" v="963" actId="9405"/>
          <ac:inkMkLst>
            <pc:docMk/>
            <pc:sldMk cId="3089477505" sldId="440"/>
            <ac:inkMk id="20" creationId="{D9FD7955-BD0C-65BF-60E7-B738DF5BC2F1}"/>
          </ac:inkMkLst>
        </pc:inkChg>
        <pc:inkChg chg="add">
          <ac:chgData name="Trang Ha" userId="270efafb50020bd6" providerId="LiveId" clId="{81478441-2D53-4FE1-B86D-52BE6D81A51F}" dt="2022-07-01T13:24:14.385" v="964" actId="9405"/>
          <ac:inkMkLst>
            <pc:docMk/>
            <pc:sldMk cId="3089477505" sldId="440"/>
            <ac:inkMk id="21" creationId="{B7265B6B-65D5-B31A-DF06-9A0C52CC7323}"/>
          </ac:inkMkLst>
        </pc:inkChg>
        <pc:inkChg chg="add">
          <ac:chgData name="Trang Ha" userId="270efafb50020bd6" providerId="LiveId" clId="{81478441-2D53-4FE1-B86D-52BE6D81A51F}" dt="2022-07-01T13:24:14.847" v="965" actId="9405"/>
          <ac:inkMkLst>
            <pc:docMk/>
            <pc:sldMk cId="3089477505" sldId="440"/>
            <ac:inkMk id="23" creationId="{F2612970-976C-818D-0902-BE890BDD5681}"/>
          </ac:inkMkLst>
        </pc:inkChg>
        <pc:inkChg chg="add">
          <ac:chgData name="Trang Ha" userId="270efafb50020bd6" providerId="LiveId" clId="{81478441-2D53-4FE1-B86D-52BE6D81A51F}" dt="2022-07-01T13:24:26.263" v="966" actId="9405"/>
          <ac:inkMkLst>
            <pc:docMk/>
            <pc:sldMk cId="3089477505" sldId="440"/>
            <ac:inkMk id="24" creationId="{9A6A1581-2832-FE7A-5A96-0223957A424A}"/>
          </ac:inkMkLst>
        </pc:inkChg>
        <pc:inkChg chg="add">
          <ac:chgData name="Trang Ha" userId="270efafb50020bd6" providerId="LiveId" clId="{81478441-2D53-4FE1-B86D-52BE6D81A51F}" dt="2022-07-01T13:24:29.896" v="967" actId="9405"/>
          <ac:inkMkLst>
            <pc:docMk/>
            <pc:sldMk cId="3089477505" sldId="440"/>
            <ac:inkMk id="25" creationId="{31135B3E-062D-0F36-4337-8E3AB291B95F}"/>
          </ac:inkMkLst>
        </pc:inkChg>
        <pc:inkChg chg="add">
          <ac:chgData name="Trang Ha" userId="270efafb50020bd6" providerId="LiveId" clId="{81478441-2D53-4FE1-B86D-52BE6D81A51F}" dt="2022-07-01T13:24:30.266" v="968" actId="9405"/>
          <ac:inkMkLst>
            <pc:docMk/>
            <pc:sldMk cId="3089477505" sldId="440"/>
            <ac:inkMk id="26" creationId="{C8D25AA0-DBDD-43E4-40E0-84E110E52628}"/>
          </ac:inkMkLst>
        </pc:inkChg>
        <pc:inkChg chg="add">
          <ac:chgData name="Trang Ha" userId="270efafb50020bd6" providerId="LiveId" clId="{81478441-2D53-4FE1-B86D-52BE6D81A51F}" dt="2022-07-01T13:24:33.513" v="969" actId="9405"/>
          <ac:inkMkLst>
            <pc:docMk/>
            <pc:sldMk cId="3089477505" sldId="440"/>
            <ac:inkMk id="27" creationId="{79FEE390-84F6-FC57-F1F9-60C677B2534F}"/>
          </ac:inkMkLst>
        </pc:inkChg>
        <pc:inkChg chg="add">
          <ac:chgData name="Trang Ha" userId="270efafb50020bd6" providerId="LiveId" clId="{81478441-2D53-4FE1-B86D-52BE6D81A51F}" dt="2022-07-01T13:24:33.871" v="970" actId="9405"/>
          <ac:inkMkLst>
            <pc:docMk/>
            <pc:sldMk cId="3089477505" sldId="440"/>
            <ac:inkMk id="28" creationId="{E10ABB07-0444-29CC-774D-DE1CBB3F5E88}"/>
          </ac:inkMkLst>
        </pc:inkChg>
        <pc:inkChg chg="add">
          <ac:chgData name="Trang Ha" userId="270efafb50020bd6" providerId="LiveId" clId="{81478441-2D53-4FE1-B86D-52BE6D81A51F}" dt="2022-07-01T13:24:34.645" v="971" actId="9405"/>
          <ac:inkMkLst>
            <pc:docMk/>
            <pc:sldMk cId="3089477505" sldId="440"/>
            <ac:inkMk id="29" creationId="{8CB3FEDB-9A91-7795-05A4-52E737657A55}"/>
          </ac:inkMkLst>
        </pc:inkChg>
        <pc:inkChg chg="add">
          <ac:chgData name="Trang Ha" userId="270efafb50020bd6" providerId="LiveId" clId="{81478441-2D53-4FE1-B86D-52BE6D81A51F}" dt="2022-07-01T13:24:35.004" v="972" actId="9405"/>
          <ac:inkMkLst>
            <pc:docMk/>
            <pc:sldMk cId="3089477505" sldId="440"/>
            <ac:inkMk id="30" creationId="{3CBF0098-4A17-B972-7F01-3CCA687388A6}"/>
          </ac:inkMkLst>
        </pc:inkChg>
        <pc:inkChg chg="add">
          <ac:chgData name="Trang Ha" userId="270efafb50020bd6" providerId="LiveId" clId="{81478441-2D53-4FE1-B86D-52BE6D81A51F}" dt="2022-07-01T13:24:35.358" v="973" actId="9405"/>
          <ac:inkMkLst>
            <pc:docMk/>
            <pc:sldMk cId="3089477505" sldId="440"/>
            <ac:inkMk id="31" creationId="{4054707B-4ADC-5A71-B2D7-68AF628765D4}"/>
          </ac:inkMkLst>
        </pc:inkChg>
        <pc:inkChg chg="add">
          <ac:chgData name="Trang Ha" userId="270efafb50020bd6" providerId="LiveId" clId="{81478441-2D53-4FE1-B86D-52BE6D81A51F}" dt="2022-07-01T13:24:35.933" v="974" actId="9405"/>
          <ac:inkMkLst>
            <pc:docMk/>
            <pc:sldMk cId="3089477505" sldId="440"/>
            <ac:inkMk id="32" creationId="{C1CF5B57-A292-42EA-5CB9-A714E04D5FCE}"/>
          </ac:inkMkLst>
        </pc:inkChg>
        <pc:inkChg chg="add">
          <ac:chgData name="Trang Ha" userId="270efafb50020bd6" providerId="LiveId" clId="{81478441-2D53-4FE1-B86D-52BE6D81A51F}" dt="2022-07-01T13:24:36.302" v="975" actId="9405"/>
          <ac:inkMkLst>
            <pc:docMk/>
            <pc:sldMk cId="3089477505" sldId="440"/>
            <ac:inkMk id="33" creationId="{D09981F4-E675-8130-A6E8-D7FBE4B1546D}"/>
          </ac:inkMkLst>
        </pc:inkChg>
        <pc:inkChg chg="add">
          <ac:chgData name="Trang Ha" userId="270efafb50020bd6" providerId="LiveId" clId="{81478441-2D53-4FE1-B86D-52BE6D81A51F}" dt="2022-07-01T13:24:37.954" v="976" actId="9405"/>
          <ac:inkMkLst>
            <pc:docMk/>
            <pc:sldMk cId="3089477505" sldId="440"/>
            <ac:inkMk id="34" creationId="{A77C463E-F437-3D0B-2B3A-10EA93B8FA1C}"/>
          </ac:inkMkLst>
        </pc:inkChg>
        <pc:inkChg chg="add">
          <ac:chgData name="Trang Ha" userId="270efafb50020bd6" providerId="LiveId" clId="{81478441-2D53-4FE1-B86D-52BE6D81A51F}" dt="2022-07-01T13:24:38.323" v="977" actId="9405"/>
          <ac:inkMkLst>
            <pc:docMk/>
            <pc:sldMk cId="3089477505" sldId="440"/>
            <ac:inkMk id="35" creationId="{3CDB77B9-75C2-D7DB-62EB-3024040AA7D5}"/>
          </ac:inkMkLst>
        </pc:inkChg>
        <pc:inkChg chg="add">
          <ac:chgData name="Trang Ha" userId="270efafb50020bd6" providerId="LiveId" clId="{81478441-2D53-4FE1-B86D-52BE6D81A51F}" dt="2022-07-01T13:24:39.120" v="978" actId="9405"/>
          <ac:inkMkLst>
            <pc:docMk/>
            <pc:sldMk cId="3089477505" sldId="440"/>
            <ac:inkMk id="36" creationId="{FB91357C-5FFA-2C6D-66A3-1A457A6D4EB9}"/>
          </ac:inkMkLst>
        </pc:inkChg>
        <pc:inkChg chg="add">
          <ac:chgData name="Trang Ha" userId="270efafb50020bd6" providerId="LiveId" clId="{81478441-2D53-4FE1-B86D-52BE6D81A51F}" dt="2022-07-01T13:25:05.879" v="979" actId="9405"/>
          <ac:inkMkLst>
            <pc:docMk/>
            <pc:sldMk cId="3089477505" sldId="440"/>
            <ac:inkMk id="37" creationId="{4B3C228C-A003-D7B2-E4E2-7901F3A17711}"/>
          </ac:inkMkLst>
        </pc:inkChg>
        <pc:inkChg chg="add">
          <ac:chgData name="Trang Ha" userId="270efafb50020bd6" providerId="LiveId" clId="{81478441-2D53-4FE1-B86D-52BE6D81A51F}" dt="2022-07-01T13:25:14.071" v="980" actId="9405"/>
          <ac:inkMkLst>
            <pc:docMk/>
            <pc:sldMk cId="3089477505" sldId="440"/>
            <ac:inkMk id="38" creationId="{95E4C78A-AC1B-9F5D-CC91-DF139B2F0824}"/>
          </ac:inkMkLst>
        </pc:inkChg>
        <pc:inkChg chg="add">
          <ac:chgData name="Trang Ha" userId="270efafb50020bd6" providerId="LiveId" clId="{81478441-2D53-4FE1-B86D-52BE6D81A51F}" dt="2022-07-01T13:25:14.417" v="981" actId="9405"/>
          <ac:inkMkLst>
            <pc:docMk/>
            <pc:sldMk cId="3089477505" sldId="440"/>
            <ac:inkMk id="39" creationId="{5CD0C51E-8A9B-6933-25E8-A7D87096244C}"/>
          </ac:inkMkLst>
        </pc:inkChg>
        <pc:inkChg chg="add">
          <ac:chgData name="Trang Ha" userId="270efafb50020bd6" providerId="LiveId" clId="{81478441-2D53-4FE1-B86D-52BE6D81A51F}" dt="2022-07-01T13:25:22.323" v="985" actId="9405"/>
          <ac:inkMkLst>
            <pc:docMk/>
            <pc:sldMk cId="3089477505" sldId="440"/>
            <ac:inkMk id="40" creationId="{FF5228F2-48FD-85EA-284B-CA6BF2B66177}"/>
          </ac:inkMkLst>
        </pc:inkChg>
        <pc:inkChg chg="add del">
          <ac:chgData name="Trang Ha" userId="270efafb50020bd6" providerId="LiveId" clId="{81478441-2D53-4FE1-B86D-52BE6D81A51F}" dt="2022-07-01T13:27:52.638" v="994" actId="9405"/>
          <ac:inkMkLst>
            <pc:docMk/>
            <pc:sldMk cId="3089477505" sldId="440"/>
            <ac:inkMk id="41" creationId="{C7CED7C7-E4D6-0213-AFB7-B3B394B07A13}"/>
          </ac:inkMkLst>
        </pc:inkChg>
      </pc:sldChg>
      <pc:sldChg chg="delSp modSp add mod delAnim modAnim">
        <pc:chgData name="Trang Ha" userId="270efafb50020bd6" providerId="LiveId" clId="{81478441-2D53-4FE1-B86D-52BE6D81A51F}" dt="2022-07-01T09:57:35.384" v="638" actId="20577"/>
        <pc:sldMkLst>
          <pc:docMk/>
          <pc:sldMk cId="2136900200" sldId="441"/>
        </pc:sldMkLst>
        <pc:spChg chg="mod">
          <ac:chgData name="Trang Ha" userId="270efafb50020bd6" providerId="LiveId" clId="{81478441-2D53-4FE1-B86D-52BE6D81A51F}" dt="2022-07-01T09:57:35.384" v="638" actId="20577"/>
          <ac:spMkLst>
            <pc:docMk/>
            <pc:sldMk cId="2136900200" sldId="441"/>
            <ac:spMk id="12" creationId="{00000000-0000-0000-0000-000000000000}"/>
          </ac:spMkLst>
        </pc:spChg>
        <pc:spChg chg="del">
          <ac:chgData name="Trang Ha" userId="270efafb50020bd6" providerId="LiveId" clId="{81478441-2D53-4FE1-B86D-52BE6D81A51F}" dt="2022-07-01T09:56:36.846" v="631" actId="478"/>
          <ac:spMkLst>
            <pc:docMk/>
            <pc:sldMk cId="2136900200" sldId="441"/>
            <ac:spMk id="40" creationId="{00000000-0000-0000-0000-000000000000}"/>
          </ac:spMkLst>
        </pc:spChg>
        <pc:spChg chg="del mod">
          <ac:chgData name="Trang Ha" userId="270efafb50020bd6" providerId="LiveId" clId="{81478441-2D53-4FE1-B86D-52BE6D81A51F}" dt="2022-07-01T09:56:45.958" v="634" actId="478"/>
          <ac:spMkLst>
            <pc:docMk/>
            <pc:sldMk cId="2136900200" sldId="441"/>
            <ac:spMk id="41" creationId="{00000000-0000-0000-0000-000000000000}"/>
          </ac:spMkLst>
        </pc:spChg>
        <pc:spChg chg="mod">
          <ac:chgData name="Trang Ha" userId="270efafb50020bd6" providerId="LiveId" clId="{81478441-2D53-4FE1-B86D-52BE6D81A51F}" dt="2022-07-01T09:55:33.224" v="624" actId="207"/>
          <ac:spMkLst>
            <pc:docMk/>
            <pc:sldMk cId="2136900200" sldId="441"/>
            <ac:spMk id="42" creationId="{00000000-0000-0000-0000-000000000000}"/>
          </ac:spMkLst>
        </pc:spChg>
      </pc:sldChg>
      <pc:sldChg chg="delSp modSp add mod ord delAnim">
        <pc:chgData name="Trang Ha" userId="270efafb50020bd6" providerId="LiveId" clId="{81478441-2D53-4FE1-B86D-52BE6D81A51F}" dt="2022-07-01T10:03:28.061" v="679" actId="1076"/>
        <pc:sldMkLst>
          <pc:docMk/>
          <pc:sldMk cId="1487431265" sldId="442"/>
        </pc:sldMkLst>
        <pc:spChg chg="mod">
          <ac:chgData name="Trang Ha" userId="270efafb50020bd6" providerId="LiveId" clId="{81478441-2D53-4FE1-B86D-52BE6D81A51F}" dt="2022-07-01T09:59:49.743" v="662" actId="113"/>
          <ac:spMkLst>
            <pc:docMk/>
            <pc:sldMk cId="1487431265" sldId="442"/>
            <ac:spMk id="12" creationId="{00000000-0000-0000-0000-000000000000}"/>
          </ac:spMkLst>
        </pc:spChg>
        <pc:spChg chg="mod">
          <ac:chgData name="Trang Ha" userId="270efafb50020bd6" providerId="LiveId" clId="{81478441-2D53-4FE1-B86D-52BE6D81A51F}" dt="2022-07-01T10:01:07.533" v="674" actId="20577"/>
          <ac:spMkLst>
            <pc:docMk/>
            <pc:sldMk cId="1487431265" sldId="442"/>
            <ac:spMk id="40" creationId="{00000000-0000-0000-0000-000000000000}"/>
          </ac:spMkLst>
        </pc:spChg>
        <pc:spChg chg="del">
          <ac:chgData name="Trang Ha" userId="270efafb50020bd6" providerId="LiveId" clId="{81478441-2D53-4FE1-B86D-52BE6D81A51F}" dt="2022-07-01T09:59:55.525" v="663" actId="478"/>
          <ac:spMkLst>
            <pc:docMk/>
            <pc:sldMk cId="1487431265" sldId="442"/>
            <ac:spMk id="41" creationId="{00000000-0000-0000-0000-000000000000}"/>
          </ac:spMkLst>
        </pc:spChg>
        <pc:spChg chg="mod">
          <ac:chgData name="Trang Ha" userId="270efafb50020bd6" providerId="LiveId" clId="{81478441-2D53-4FE1-B86D-52BE6D81A51F}" dt="2022-07-01T09:59:13.930" v="656" actId="113"/>
          <ac:spMkLst>
            <pc:docMk/>
            <pc:sldMk cId="1487431265" sldId="442"/>
            <ac:spMk id="42" creationId="{00000000-0000-0000-0000-000000000000}"/>
          </ac:spMkLst>
        </pc:spChg>
        <pc:spChg chg="mod">
          <ac:chgData name="Trang Ha" userId="270efafb50020bd6" providerId="LiveId" clId="{81478441-2D53-4FE1-B86D-52BE6D81A51F}" dt="2022-07-01T10:03:28.061" v="679" actId="1076"/>
          <ac:spMkLst>
            <pc:docMk/>
            <pc:sldMk cId="1487431265" sldId="442"/>
            <ac:spMk id="50" creationId="{8D2FF414-2029-8ED8-65E0-54D7502977F1}"/>
          </ac:spMkLst>
        </pc:spChg>
      </pc:sldChg>
      <pc:sldChg chg="modSp add del">
        <pc:chgData name="Trang Ha" userId="270efafb50020bd6" providerId="LiveId" clId="{81478441-2D53-4FE1-B86D-52BE6D81A51F}" dt="2022-07-01T09:58:20.310" v="644" actId="2890"/>
        <pc:sldMkLst>
          <pc:docMk/>
          <pc:sldMk cId="1768783601" sldId="442"/>
        </pc:sldMkLst>
        <pc:spChg chg="mod">
          <ac:chgData name="Trang Ha" userId="270efafb50020bd6" providerId="LiveId" clId="{81478441-2D53-4FE1-B86D-52BE6D81A51F}" dt="2022-07-01T09:58:05.974" v="643" actId="20577"/>
          <ac:spMkLst>
            <pc:docMk/>
            <pc:sldMk cId="1768783601" sldId="442"/>
            <ac:spMk id="42"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02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84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0,'0'9,"0"8,0 5,0 3,0 3,0 4,0 12,0 10,0 7,0-9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6.26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9.89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0.26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51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32,'0'-14,"0"-4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871"/>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4.64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00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358"/>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93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74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6.30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7.95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8.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9.12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05.87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07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41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11,'5'0,"10"-5,3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66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0.1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3:58.36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12 0,'-5'5,"-1"1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1.43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2.10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0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74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38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2"/>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5743" indent="0" algn="ctr">
              <a:buNone/>
              <a:defRPr/>
            </a:lvl2pPr>
            <a:lvl3pPr marL="1431488" indent="0" algn="ctr">
              <a:buNone/>
              <a:defRPr/>
            </a:lvl3pPr>
            <a:lvl4pPr marL="2147232" indent="0" algn="ctr">
              <a:buNone/>
              <a:defRPr/>
            </a:lvl4pPr>
            <a:lvl5pPr marL="2862975" indent="0" algn="ctr">
              <a:buNone/>
              <a:defRPr/>
            </a:lvl5pPr>
            <a:lvl6pPr marL="3578720" indent="0" algn="ctr">
              <a:buNone/>
              <a:defRPr/>
            </a:lvl6pPr>
            <a:lvl7pPr marL="4294463" indent="0" algn="ctr">
              <a:buNone/>
              <a:defRPr/>
            </a:lvl7pPr>
            <a:lvl8pPr marL="5010208" indent="0" algn="ctr">
              <a:buNone/>
              <a:defRPr/>
            </a:lvl8pPr>
            <a:lvl9pPr marL="57259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127512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247231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9"/>
            <a:ext cx="13835142" cy="1816100"/>
          </a:xfrm>
        </p:spPr>
        <p:txBody>
          <a:bodyPr anchor="t"/>
          <a:lstStyle>
            <a:lvl1pPr algn="l">
              <a:defRPr sz="6276" b="1" cap="all"/>
            </a:lvl1pPr>
          </a:lstStyle>
          <a:p>
            <a:r>
              <a:rPr lang="en-US"/>
              <a:t>Click to edit Master title style</a:t>
            </a:r>
            <a:endParaRPr lang="vi-VN"/>
          </a:p>
        </p:txBody>
      </p:sp>
      <p:sp>
        <p:nvSpPr>
          <p:cNvPr id="3" name="Text Placeholder 2"/>
          <p:cNvSpPr>
            <a:spLocks noGrp="1"/>
          </p:cNvSpPr>
          <p:nvPr>
            <p:ph type="body" idx="1"/>
          </p:nvPr>
        </p:nvSpPr>
        <p:spPr>
          <a:xfrm>
            <a:off x="1285742" y="3875622"/>
            <a:ext cx="13835142" cy="2000249"/>
          </a:xfrm>
        </p:spPr>
        <p:txBody>
          <a:bodyPr anchor="b"/>
          <a:lstStyle>
            <a:lvl1pPr marL="0" indent="0">
              <a:buNone/>
              <a:defRPr sz="3088"/>
            </a:lvl1pPr>
            <a:lvl2pPr marL="715743" indent="0">
              <a:buNone/>
              <a:defRPr sz="2789"/>
            </a:lvl2pPr>
            <a:lvl3pPr marL="1431488" indent="0">
              <a:buNone/>
              <a:defRPr sz="2491"/>
            </a:lvl3pPr>
            <a:lvl4pPr marL="2147232" indent="0">
              <a:buNone/>
              <a:defRPr sz="2192"/>
            </a:lvl4pPr>
            <a:lvl5pPr marL="2862975" indent="0">
              <a:buNone/>
              <a:defRPr sz="2192"/>
            </a:lvl5pPr>
            <a:lvl6pPr marL="3578720" indent="0">
              <a:buNone/>
              <a:defRPr sz="2192"/>
            </a:lvl6pPr>
            <a:lvl7pPr marL="4294463" indent="0">
              <a:buNone/>
              <a:defRPr sz="2192"/>
            </a:lvl7pPr>
            <a:lvl8pPr marL="5010208" indent="0">
              <a:buNone/>
              <a:defRPr sz="2192"/>
            </a:lvl8pPr>
            <a:lvl9pPr marL="5725953" indent="0">
              <a:buNone/>
              <a:defRPr sz="21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220261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5"/>
            <a:ext cx="7188848" cy="6034617"/>
          </a:xfrm>
        </p:spPr>
        <p:txBody>
          <a:bodyPr/>
          <a:lstStyle>
            <a:lvl1pPr>
              <a:defRPr sz="4384"/>
            </a:lvl1pPr>
            <a:lvl2pPr>
              <a:defRPr sz="3785"/>
            </a:lvl2pPr>
            <a:lvl3pPr>
              <a:defRPr sz="3088"/>
            </a:lvl3pPr>
            <a:lvl4pPr>
              <a:defRPr sz="2789"/>
            </a:lvl4pPr>
            <a:lvl5pPr>
              <a:defRPr sz="2789"/>
            </a:lvl5pPr>
            <a:lvl6pPr>
              <a:defRPr sz="2789"/>
            </a:lvl6pPr>
            <a:lvl7pPr>
              <a:defRPr sz="2789"/>
            </a:lvl7pPr>
            <a:lvl8pPr>
              <a:defRPr sz="2789"/>
            </a:lvl8pPr>
            <a:lvl9pPr>
              <a:defRPr sz="27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5"/>
            <a:ext cx="7188848" cy="6034617"/>
          </a:xfrm>
        </p:spPr>
        <p:txBody>
          <a:bodyPr/>
          <a:lstStyle>
            <a:lvl1pPr>
              <a:defRPr sz="4384"/>
            </a:lvl1pPr>
            <a:lvl2pPr>
              <a:defRPr sz="3785"/>
            </a:lvl2pPr>
            <a:lvl3pPr>
              <a:defRPr sz="3088"/>
            </a:lvl3pPr>
            <a:lvl4pPr>
              <a:defRPr sz="2789"/>
            </a:lvl4pPr>
            <a:lvl5pPr>
              <a:defRPr sz="2789"/>
            </a:lvl5pPr>
            <a:lvl6pPr>
              <a:defRPr sz="2789"/>
            </a:lvl6pPr>
            <a:lvl7pPr>
              <a:defRPr sz="2789"/>
            </a:lvl7pPr>
            <a:lvl8pPr>
              <a:defRPr sz="2789"/>
            </a:lvl8pPr>
            <a:lvl9pPr>
              <a:defRPr sz="27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178725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785" b="1"/>
            </a:lvl1pPr>
            <a:lvl2pPr marL="715743" indent="0">
              <a:buNone/>
              <a:defRPr sz="3088" b="1"/>
            </a:lvl2pPr>
            <a:lvl3pPr marL="1431488" indent="0">
              <a:buNone/>
              <a:defRPr sz="2789" b="1"/>
            </a:lvl3pPr>
            <a:lvl4pPr marL="2147232" indent="0">
              <a:buNone/>
              <a:defRPr sz="2491" b="1"/>
            </a:lvl4pPr>
            <a:lvl5pPr marL="2862975" indent="0">
              <a:buNone/>
              <a:defRPr sz="2491" b="1"/>
            </a:lvl5pPr>
            <a:lvl6pPr marL="3578720" indent="0">
              <a:buNone/>
              <a:defRPr sz="2491" b="1"/>
            </a:lvl6pPr>
            <a:lvl7pPr marL="4294463" indent="0">
              <a:buNone/>
              <a:defRPr sz="2491" b="1"/>
            </a:lvl7pPr>
            <a:lvl8pPr marL="5010208" indent="0">
              <a:buNone/>
              <a:defRPr sz="2491" b="1"/>
            </a:lvl8pPr>
            <a:lvl9pPr marL="5725953" indent="0">
              <a:buNone/>
              <a:defRPr sz="2491"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785"/>
            </a:lvl1pPr>
            <a:lvl2pPr>
              <a:defRPr sz="3088"/>
            </a:lvl2pPr>
            <a:lvl3pPr>
              <a:defRPr sz="2789"/>
            </a:lvl3pPr>
            <a:lvl4pPr>
              <a:defRPr sz="2491"/>
            </a:lvl4pPr>
            <a:lvl5pPr>
              <a:defRPr sz="2491"/>
            </a:lvl5pPr>
            <a:lvl6pPr>
              <a:defRPr sz="2491"/>
            </a:lvl6pPr>
            <a:lvl7pPr>
              <a:defRPr sz="2491"/>
            </a:lvl7pPr>
            <a:lvl8pPr>
              <a:defRPr sz="2491"/>
            </a:lvl8pPr>
            <a:lvl9pPr>
              <a:defRPr sz="24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785" b="1"/>
            </a:lvl1pPr>
            <a:lvl2pPr marL="715743" indent="0">
              <a:buNone/>
              <a:defRPr sz="3088" b="1"/>
            </a:lvl2pPr>
            <a:lvl3pPr marL="1431488" indent="0">
              <a:buNone/>
              <a:defRPr sz="2789" b="1"/>
            </a:lvl3pPr>
            <a:lvl4pPr marL="2147232" indent="0">
              <a:buNone/>
              <a:defRPr sz="2491" b="1"/>
            </a:lvl4pPr>
            <a:lvl5pPr marL="2862975" indent="0">
              <a:buNone/>
              <a:defRPr sz="2491" b="1"/>
            </a:lvl5pPr>
            <a:lvl6pPr marL="3578720" indent="0">
              <a:buNone/>
              <a:defRPr sz="2491" b="1"/>
            </a:lvl6pPr>
            <a:lvl7pPr marL="4294463" indent="0">
              <a:buNone/>
              <a:defRPr sz="2491" b="1"/>
            </a:lvl7pPr>
            <a:lvl8pPr marL="5010208" indent="0">
              <a:buNone/>
              <a:defRPr sz="2491" b="1"/>
            </a:lvl8pPr>
            <a:lvl9pPr marL="5725953" indent="0">
              <a:buNone/>
              <a:defRPr sz="2491"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785"/>
            </a:lvl1pPr>
            <a:lvl2pPr>
              <a:defRPr sz="3088"/>
            </a:lvl2pPr>
            <a:lvl3pPr>
              <a:defRPr sz="2789"/>
            </a:lvl3pPr>
            <a:lvl4pPr>
              <a:defRPr sz="2491"/>
            </a:lvl4pPr>
            <a:lvl5pPr>
              <a:defRPr sz="2491"/>
            </a:lvl5pPr>
            <a:lvl6pPr>
              <a:defRPr sz="2491"/>
            </a:lvl6pPr>
            <a:lvl7pPr>
              <a:defRPr sz="2491"/>
            </a:lvl7pPr>
            <a:lvl8pPr>
              <a:defRPr sz="2491"/>
            </a:lvl8pPr>
            <a:lvl9pPr>
              <a:defRPr sz="24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628222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983300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340429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088" b="1"/>
            </a:lvl1pPr>
          </a:lstStyle>
          <a:p>
            <a:r>
              <a:rPr lang="en-US"/>
              <a:t>Click to edit Master title style</a:t>
            </a:r>
            <a:endParaRPr lang="vi-VN"/>
          </a:p>
        </p:txBody>
      </p:sp>
      <p:sp>
        <p:nvSpPr>
          <p:cNvPr id="3" name="Content Placeholder 2"/>
          <p:cNvSpPr>
            <a:spLocks noGrp="1"/>
          </p:cNvSpPr>
          <p:nvPr>
            <p:ph idx="1"/>
          </p:nvPr>
        </p:nvSpPr>
        <p:spPr>
          <a:xfrm>
            <a:off x="6363714" y="364071"/>
            <a:ext cx="9099092" cy="7804151"/>
          </a:xfrm>
        </p:spPr>
        <p:txBody>
          <a:bodyPr/>
          <a:lstStyle>
            <a:lvl1pPr>
              <a:defRPr sz="4981"/>
            </a:lvl1pPr>
            <a:lvl2pPr>
              <a:defRPr sz="4384"/>
            </a:lvl2pPr>
            <a:lvl3pPr>
              <a:defRPr sz="3785"/>
            </a:lvl3pPr>
            <a:lvl4pPr>
              <a:defRPr sz="3088"/>
            </a:lvl4pPr>
            <a:lvl5pPr>
              <a:defRPr sz="3088"/>
            </a:lvl5pPr>
            <a:lvl6pPr>
              <a:defRPr sz="3088"/>
            </a:lvl6pPr>
            <a:lvl7pPr>
              <a:defRPr sz="3088"/>
            </a:lvl7pPr>
            <a:lvl8pPr>
              <a:defRPr sz="3088"/>
            </a:lvl8pPr>
            <a:lvl9pPr>
              <a:defRPr sz="30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4" y="1913471"/>
            <a:ext cx="5354902" cy="6254751"/>
          </a:xfrm>
        </p:spPr>
        <p:txBody>
          <a:bodyPr/>
          <a:lstStyle>
            <a:lvl1pPr marL="0" indent="0">
              <a:buNone/>
              <a:defRPr sz="2192"/>
            </a:lvl1pPr>
            <a:lvl2pPr marL="715743" indent="0">
              <a:buNone/>
              <a:defRPr sz="1893"/>
            </a:lvl2pPr>
            <a:lvl3pPr marL="1431488" indent="0">
              <a:buNone/>
              <a:defRPr sz="1595"/>
            </a:lvl3pPr>
            <a:lvl4pPr marL="2147232" indent="0">
              <a:buNone/>
              <a:defRPr sz="1395"/>
            </a:lvl4pPr>
            <a:lvl5pPr marL="2862975" indent="0">
              <a:buNone/>
              <a:defRPr sz="1395"/>
            </a:lvl5pPr>
            <a:lvl6pPr marL="3578720" indent="0">
              <a:buNone/>
              <a:defRPr sz="1395"/>
            </a:lvl6pPr>
            <a:lvl7pPr marL="4294463" indent="0">
              <a:buNone/>
              <a:defRPr sz="1395"/>
            </a:lvl7pPr>
            <a:lvl8pPr marL="5010208" indent="0">
              <a:buNone/>
              <a:defRPr sz="1395"/>
            </a:lvl8pPr>
            <a:lvl9pPr marL="5725953" indent="0">
              <a:buNone/>
              <a:defRPr sz="139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231752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7" y="6400801"/>
            <a:ext cx="9765983" cy="755651"/>
          </a:xfrm>
        </p:spPr>
        <p:txBody>
          <a:bodyPr anchor="b"/>
          <a:lstStyle>
            <a:lvl1pPr algn="l">
              <a:defRPr sz="3088" b="1"/>
            </a:lvl1pPr>
          </a:lstStyle>
          <a:p>
            <a:r>
              <a:rPr lang="en-US"/>
              <a:t>Click to edit Master title style</a:t>
            </a:r>
            <a:endParaRPr lang="vi-VN"/>
          </a:p>
        </p:txBody>
      </p:sp>
      <p:sp>
        <p:nvSpPr>
          <p:cNvPr id="3" name="Picture Placeholder 2"/>
          <p:cNvSpPr>
            <a:spLocks noGrp="1"/>
          </p:cNvSpPr>
          <p:nvPr>
            <p:ph type="pic" idx="1"/>
          </p:nvPr>
        </p:nvSpPr>
        <p:spPr>
          <a:xfrm>
            <a:off x="3190337" y="817033"/>
            <a:ext cx="9765983" cy="5486400"/>
          </a:xfrm>
        </p:spPr>
        <p:txBody>
          <a:bodyPr/>
          <a:lstStyle>
            <a:lvl1pPr marL="0" indent="0">
              <a:buNone/>
              <a:defRPr sz="4981"/>
            </a:lvl1pPr>
            <a:lvl2pPr marL="715743" indent="0">
              <a:buNone/>
              <a:defRPr sz="4384"/>
            </a:lvl2pPr>
            <a:lvl3pPr marL="1431488" indent="0">
              <a:buNone/>
              <a:defRPr sz="3785"/>
            </a:lvl3pPr>
            <a:lvl4pPr marL="2147232" indent="0">
              <a:buNone/>
              <a:defRPr sz="3088"/>
            </a:lvl4pPr>
            <a:lvl5pPr marL="2862975" indent="0">
              <a:buNone/>
              <a:defRPr sz="3088"/>
            </a:lvl5pPr>
            <a:lvl6pPr marL="3578720" indent="0">
              <a:buNone/>
              <a:defRPr sz="3088"/>
            </a:lvl6pPr>
            <a:lvl7pPr marL="4294463" indent="0">
              <a:buNone/>
              <a:defRPr sz="3088"/>
            </a:lvl7pPr>
            <a:lvl8pPr marL="5010208" indent="0">
              <a:buNone/>
              <a:defRPr sz="3088"/>
            </a:lvl8pPr>
            <a:lvl9pPr marL="5725953" indent="0">
              <a:buNone/>
              <a:defRPr sz="3088"/>
            </a:lvl9pPr>
          </a:lstStyle>
          <a:p>
            <a:pPr lvl="0"/>
            <a:endParaRPr lang="vi-VN" noProof="0"/>
          </a:p>
        </p:txBody>
      </p:sp>
      <p:sp>
        <p:nvSpPr>
          <p:cNvPr id="4" name="Text Placeholder 3"/>
          <p:cNvSpPr>
            <a:spLocks noGrp="1"/>
          </p:cNvSpPr>
          <p:nvPr>
            <p:ph type="body" sz="half" idx="2"/>
          </p:nvPr>
        </p:nvSpPr>
        <p:spPr>
          <a:xfrm>
            <a:off x="3190337" y="7156452"/>
            <a:ext cx="9765983" cy="1073149"/>
          </a:xfrm>
        </p:spPr>
        <p:txBody>
          <a:bodyPr/>
          <a:lstStyle>
            <a:lvl1pPr marL="0" indent="0">
              <a:buNone/>
              <a:defRPr sz="2192"/>
            </a:lvl1pPr>
            <a:lvl2pPr marL="715743" indent="0">
              <a:buNone/>
              <a:defRPr sz="1893"/>
            </a:lvl2pPr>
            <a:lvl3pPr marL="1431488" indent="0">
              <a:buNone/>
              <a:defRPr sz="1595"/>
            </a:lvl3pPr>
            <a:lvl4pPr marL="2147232" indent="0">
              <a:buNone/>
              <a:defRPr sz="1395"/>
            </a:lvl4pPr>
            <a:lvl5pPr marL="2862975" indent="0">
              <a:buNone/>
              <a:defRPr sz="1395"/>
            </a:lvl5pPr>
            <a:lvl6pPr marL="3578720" indent="0">
              <a:buNone/>
              <a:defRPr sz="1395"/>
            </a:lvl6pPr>
            <a:lvl7pPr marL="4294463" indent="0">
              <a:buNone/>
              <a:defRPr sz="1395"/>
            </a:lvl7pPr>
            <a:lvl8pPr marL="5010208" indent="0">
              <a:buNone/>
              <a:defRPr sz="1395"/>
            </a:lvl8pPr>
            <a:lvl9pPr marL="5725953" indent="0">
              <a:buNone/>
              <a:defRPr sz="139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444937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6051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9"/>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9"/>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215574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192">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192">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192"/>
            </a:lvl1pPr>
          </a:lstStyle>
          <a:p>
            <a:pPr>
              <a:defRPr/>
            </a:pPr>
            <a:fld id="{F4264759-E7CE-4A8C-955C-20DA2A50E45F}" type="slidenum">
              <a:rPr lang="en-US" altLang="en-US"/>
              <a:pPr>
                <a:defRPr/>
              </a:pPr>
              <a:t>‹#›</a:t>
            </a:fld>
            <a:endParaRPr lang="en-US" altLang="en-US"/>
          </a:p>
        </p:txBody>
      </p:sp>
    </p:spTree>
    <p:extLst>
      <p:ext uri="{BB962C8B-B14F-4D97-AF65-F5344CB8AC3E}">
        <p14:creationId xmlns:p14="http://schemas.microsoft.com/office/powerpoint/2010/main" val="298628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874">
          <a:solidFill>
            <a:schemeClr val="tx2"/>
          </a:solidFill>
          <a:latin typeface="+mj-lt"/>
          <a:ea typeface="+mj-ea"/>
          <a:cs typeface="+mj-cs"/>
        </a:defRPr>
      </a:lvl1pPr>
      <a:lvl2pPr algn="ctr" rtl="0" eaLnBrk="0" fontAlgn="base" hangingPunct="0">
        <a:spcBef>
          <a:spcPct val="0"/>
        </a:spcBef>
        <a:spcAft>
          <a:spcPct val="0"/>
        </a:spcAft>
        <a:defRPr sz="6874">
          <a:solidFill>
            <a:schemeClr val="tx2"/>
          </a:solidFill>
          <a:latin typeface="Arial" charset="0"/>
        </a:defRPr>
      </a:lvl2pPr>
      <a:lvl3pPr algn="ctr" rtl="0" eaLnBrk="0" fontAlgn="base" hangingPunct="0">
        <a:spcBef>
          <a:spcPct val="0"/>
        </a:spcBef>
        <a:spcAft>
          <a:spcPct val="0"/>
        </a:spcAft>
        <a:defRPr sz="6874">
          <a:solidFill>
            <a:schemeClr val="tx2"/>
          </a:solidFill>
          <a:latin typeface="Arial" charset="0"/>
        </a:defRPr>
      </a:lvl3pPr>
      <a:lvl4pPr algn="ctr" rtl="0" eaLnBrk="0" fontAlgn="base" hangingPunct="0">
        <a:spcBef>
          <a:spcPct val="0"/>
        </a:spcBef>
        <a:spcAft>
          <a:spcPct val="0"/>
        </a:spcAft>
        <a:defRPr sz="6874">
          <a:solidFill>
            <a:schemeClr val="tx2"/>
          </a:solidFill>
          <a:latin typeface="Arial" charset="0"/>
        </a:defRPr>
      </a:lvl4pPr>
      <a:lvl5pPr algn="ctr" rtl="0" eaLnBrk="0" fontAlgn="base" hangingPunct="0">
        <a:spcBef>
          <a:spcPct val="0"/>
        </a:spcBef>
        <a:spcAft>
          <a:spcPct val="0"/>
        </a:spcAft>
        <a:defRPr sz="6874">
          <a:solidFill>
            <a:schemeClr val="tx2"/>
          </a:solidFill>
          <a:latin typeface="Arial" charset="0"/>
        </a:defRPr>
      </a:lvl5pPr>
      <a:lvl6pPr marL="715743" algn="ctr" rtl="0" fontAlgn="base">
        <a:spcBef>
          <a:spcPct val="0"/>
        </a:spcBef>
        <a:spcAft>
          <a:spcPct val="0"/>
        </a:spcAft>
        <a:defRPr sz="6874">
          <a:solidFill>
            <a:schemeClr val="tx2"/>
          </a:solidFill>
          <a:latin typeface="Arial" charset="0"/>
        </a:defRPr>
      </a:lvl6pPr>
      <a:lvl7pPr marL="1431488" algn="ctr" rtl="0" fontAlgn="base">
        <a:spcBef>
          <a:spcPct val="0"/>
        </a:spcBef>
        <a:spcAft>
          <a:spcPct val="0"/>
        </a:spcAft>
        <a:defRPr sz="6874">
          <a:solidFill>
            <a:schemeClr val="tx2"/>
          </a:solidFill>
          <a:latin typeface="Arial" charset="0"/>
        </a:defRPr>
      </a:lvl7pPr>
      <a:lvl8pPr marL="2147232" algn="ctr" rtl="0" fontAlgn="base">
        <a:spcBef>
          <a:spcPct val="0"/>
        </a:spcBef>
        <a:spcAft>
          <a:spcPct val="0"/>
        </a:spcAft>
        <a:defRPr sz="6874">
          <a:solidFill>
            <a:schemeClr val="tx2"/>
          </a:solidFill>
          <a:latin typeface="Arial" charset="0"/>
        </a:defRPr>
      </a:lvl8pPr>
      <a:lvl9pPr marL="2862975" algn="ctr" rtl="0" fontAlgn="base">
        <a:spcBef>
          <a:spcPct val="0"/>
        </a:spcBef>
        <a:spcAft>
          <a:spcPct val="0"/>
        </a:spcAft>
        <a:defRPr sz="6874">
          <a:solidFill>
            <a:schemeClr val="tx2"/>
          </a:solidFill>
          <a:latin typeface="Arial" charset="0"/>
        </a:defRPr>
      </a:lvl9pPr>
    </p:titleStyle>
    <p:bodyStyle>
      <a:lvl1pPr marL="536140" indent="-536140" algn="l" rtl="0" eaLnBrk="0" fontAlgn="base" hangingPunct="0">
        <a:spcBef>
          <a:spcPct val="20000"/>
        </a:spcBef>
        <a:spcAft>
          <a:spcPct val="0"/>
        </a:spcAft>
        <a:buChar char="•"/>
        <a:defRPr sz="4981">
          <a:solidFill>
            <a:schemeClr val="tx1"/>
          </a:solidFill>
          <a:latin typeface="+mn-lt"/>
          <a:ea typeface="+mn-ea"/>
          <a:cs typeface="+mn-cs"/>
        </a:defRPr>
      </a:lvl1pPr>
      <a:lvl2pPr marL="1162428" indent="-445993" algn="l" rtl="0" eaLnBrk="0" fontAlgn="base" hangingPunct="0">
        <a:spcBef>
          <a:spcPct val="20000"/>
        </a:spcBef>
        <a:spcAft>
          <a:spcPct val="0"/>
        </a:spcAft>
        <a:buChar char="–"/>
        <a:defRPr sz="4384">
          <a:solidFill>
            <a:schemeClr val="tx1"/>
          </a:solidFill>
          <a:latin typeface="+mn-lt"/>
        </a:defRPr>
      </a:lvl2pPr>
      <a:lvl3pPr marL="1788715" indent="-357427" algn="l" rtl="0" eaLnBrk="0" fontAlgn="base" hangingPunct="0">
        <a:spcBef>
          <a:spcPct val="20000"/>
        </a:spcBef>
        <a:spcAft>
          <a:spcPct val="0"/>
        </a:spcAft>
        <a:buChar char="•"/>
        <a:defRPr sz="3785">
          <a:solidFill>
            <a:schemeClr val="tx1"/>
          </a:solidFill>
          <a:latin typeface="+mn-lt"/>
        </a:defRPr>
      </a:lvl3pPr>
      <a:lvl4pPr marL="2503568" indent="-357427" algn="l" rtl="0" eaLnBrk="0" fontAlgn="base" hangingPunct="0">
        <a:spcBef>
          <a:spcPct val="20000"/>
        </a:spcBef>
        <a:spcAft>
          <a:spcPct val="0"/>
        </a:spcAft>
        <a:buChar char="–"/>
        <a:defRPr sz="3088">
          <a:solidFill>
            <a:schemeClr val="tx1"/>
          </a:solidFill>
          <a:latin typeface="+mn-lt"/>
        </a:defRPr>
      </a:lvl4pPr>
      <a:lvl5pPr marL="3220002" indent="-357427" algn="l" rtl="0" eaLnBrk="0" fontAlgn="base" hangingPunct="0">
        <a:spcBef>
          <a:spcPct val="20000"/>
        </a:spcBef>
        <a:spcAft>
          <a:spcPct val="0"/>
        </a:spcAft>
        <a:buChar char="»"/>
        <a:defRPr sz="3088">
          <a:solidFill>
            <a:schemeClr val="tx1"/>
          </a:solidFill>
          <a:latin typeface="+mn-lt"/>
        </a:defRPr>
      </a:lvl5pPr>
      <a:lvl6pPr marL="3936591" indent="-357872" algn="l" rtl="0" fontAlgn="base">
        <a:spcBef>
          <a:spcPct val="20000"/>
        </a:spcBef>
        <a:spcAft>
          <a:spcPct val="0"/>
        </a:spcAft>
        <a:buChar char="»"/>
        <a:defRPr sz="3088">
          <a:solidFill>
            <a:schemeClr val="tx1"/>
          </a:solidFill>
          <a:latin typeface="+mn-lt"/>
        </a:defRPr>
      </a:lvl6pPr>
      <a:lvl7pPr marL="4652337" indent="-357872" algn="l" rtl="0" fontAlgn="base">
        <a:spcBef>
          <a:spcPct val="20000"/>
        </a:spcBef>
        <a:spcAft>
          <a:spcPct val="0"/>
        </a:spcAft>
        <a:buChar char="»"/>
        <a:defRPr sz="3088">
          <a:solidFill>
            <a:schemeClr val="tx1"/>
          </a:solidFill>
          <a:latin typeface="+mn-lt"/>
        </a:defRPr>
      </a:lvl7pPr>
      <a:lvl8pPr marL="5368080" indent="-357872" algn="l" rtl="0" fontAlgn="base">
        <a:spcBef>
          <a:spcPct val="20000"/>
        </a:spcBef>
        <a:spcAft>
          <a:spcPct val="0"/>
        </a:spcAft>
        <a:buChar char="»"/>
        <a:defRPr sz="3088">
          <a:solidFill>
            <a:schemeClr val="tx1"/>
          </a:solidFill>
          <a:latin typeface="+mn-lt"/>
        </a:defRPr>
      </a:lvl8pPr>
      <a:lvl9pPr marL="6083824" indent="-357872" algn="l" rtl="0" fontAlgn="base">
        <a:spcBef>
          <a:spcPct val="20000"/>
        </a:spcBef>
        <a:spcAft>
          <a:spcPct val="0"/>
        </a:spcAft>
        <a:buChar char="»"/>
        <a:defRPr sz="3088">
          <a:solidFill>
            <a:schemeClr val="tx1"/>
          </a:solidFill>
          <a:latin typeface="+mn-lt"/>
        </a:defRPr>
      </a:lvl9pPr>
    </p:bodyStyle>
    <p:otherStyle>
      <a:defPPr>
        <a:defRPr lang="vi-VN"/>
      </a:defPPr>
      <a:lvl1pPr marL="0" algn="l" defTabSz="1431488" rtl="0" eaLnBrk="1" latinLnBrk="0" hangingPunct="1">
        <a:defRPr sz="2789" kern="1200">
          <a:solidFill>
            <a:schemeClr val="tx1"/>
          </a:solidFill>
          <a:latin typeface="+mn-lt"/>
          <a:ea typeface="+mn-ea"/>
          <a:cs typeface="+mn-cs"/>
        </a:defRPr>
      </a:lvl1pPr>
      <a:lvl2pPr marL="715743" algn="l" defTabSz="1431488" rtl="0" eaLnBrk="1" latinLnBrk="0" hangingPunct="1">
        <a:defRPr sz="2789" kern="1200">
          <a:solidFill>
            <a:schemeClr val="tx1"/>
          </a:solidFill>
          <a:latin typeface="+mn-lt"/>
          <a:ea typeface="+mn-ea"/>
          <a:cs typeface="+mn-cs"/>
        </a:defRPr>
      </a:lvl2pPr>
      <a:lvl3pPr marL="1431488" algn="l" defTabSz="1431488" rtl="0" eaLnBrk="1" latinLnBrk="0" hangingPunct="1">
        <a:defRPr sz="2789" kern="1200">
          <a:solidFill>
            <a:schemeClr val="tx1"/>
          </a:solidFill>
          <a:latin typeface="+mn-lt"/>
          <a:ea typeface="+mn-ea"/>
          <a:cs typeface="+mn-cs"/>
        </a:defRPr>
      </a:lvl3pPr>
      <a:lvl4pPr marL="2147232" algn="l" defTabSz="1431488" rtl="0" eaLnBrk="1" latinLnBrk="0" hangingPunct="1">
        <a:defRPr sz="2789" kern="1200">
          <a:solidFill>
            <a:schemeClr val="tx1"/>
          </a:solidFill>
          <a:latin typeface="+mn-lt"/>
          <a:ea typeface="+mn-ea"/>
          <a:cs typeface="+mn-cs"/>
        </a:defRPr>
      </a:lvl4pPr>
      <a:lvl5pPr marL="2862975" algn="l" defTabSz="1431488" rtl="0" eaLnBrk="1" latinLnBrk="0" hangingPunct="1">
        <a:defRPr sz="2789" kern="1200">
          <a:solidFill>
            <a:schemeClr val="tx1"/>
          </a:solidFill>
          <a:latin typeface="+mn-lt"/>
          <a:ea typeface="+mn-ea"/>
          <a:cs typeface="+mn-cs"/>
        </a:defRPr>
      </a:lvl5pPr>
      <a:lvl6pPr marL="3578720" algn="l" defTabSz="1431488" rtl="0" eaLnBrk="1" latinLnBrk="0" hangingPunct="1">
        <a:defRPr sz="2789" kern="1200">
          <a:solidFill>
            <a:schemeClr val="tx1"/>
          </a:solidFill>
          <a:latin typeface="+mn-lt"/>
          <a:ea typeface="+mn-ea"/>
          <a:cs typeface="+mn-cs"/>
        </a:defRPr>
      </a:lvl6pPr>
      <a:lvl7pPr marL="4294463" algn="l" defTabSz="1431488" rtl="0" eaLnBrk="1" latinLnBrk="0" hangingPunct="1">
        <a:defRPr sz="2789" kern="1200">
          <a:solidFill>
            <a:schemeClr val="tx1"/>
          </a:solidFill>
          <a:latin typeface="+mn-lt"/>
          <a:ea typeface="+mn-ea"/>
          <a:cs typeface="+mn-cs"/>
        </a:defRPr>
      </a:lvl7pPr>
      <a:lvl8pPr marL="5010208" algn="l" defTabSz="1431488" rtl="0" eaLnBrk="1" latinLnBrk="0" hangingPunct="1">
        <a:defRPr sz="2789" kern="1200">
          <a:solidFill>
            <a:schemeClr val="tx1"/>
          </a:solidFill>
          <a:latin typeface="+mn-lt"/>
          <a:ea typeface="+mn-ea"/>
          <a:cs typeface="+mn-cs"/>
        </a:defRPr>
      </a:lvl8pPr>
      <a:lvl9pPr marL="5725953" algn="l" defTabSz="1431488" rtl="0" eaLnBrk="1" latinLnBrk="0" hangingPunct="1">
        <a:defRPr sz="27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jpeg"/><Relationship Id="rId7" Type="http://schemas.openxmlformats.org/officeDocument/2006/relationships/customXml" Target="../ink/ink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1.xml"/><Relationship Id="rId18" Type="http://schemas.openxmlformats.org/officeDocument/2006/relationships/customXml" Target="../ink/ink15.xml"/><Relationship Id="rId26" Type="http://schemas.openxmlformats.org/officeDocument/2006/relationships/customXml" Target="../ink/ink23.xml"/><Relationship Id="rId3" Type="http://schemas.openxmlformats.org/officeDocument/2006/relationships/customXml" Target="../ink/ink4.xml"/><Relationship Id="rId21" Type="http://schemas.openxmlformats.org/officeDocument/2006/relationships/customXml" Target="../ink/ink18.xml"/><Relationship Id="rId7" Type="http://schemas.openxmlformats.org/officeDocument/2006/relationships/customXml" Target="../ink/ink6.xml"/><Relationship Id="rId12" Type="http://schemas.openxmlformats.org/officeDocument/2006/relationships/image" Target="../media/image180.png"/><Relationship Id="rId17" Type="http://schemas.openxmlformats.org/officeDocument/2006/relationships/image" Target="../media/image19.png"/><Relationship Id="rId25" Type="http://schemas.openxmlformats.org/officeDocument/2006/relationships/customXml" Target="../ink/ink22.xml"/><Relationship Id="rId2" Type="http://schemas.openxmlformats.org/officeDocument/2006/relationships/image" Target="../media/image23.png"/><Relationship Id="rId16" Type="http://schemas.openxmlformats.org/officeDocument/2006/relationships/customXml" Target="../ink/ink14.xml"/><Relationship Id="rId20" Type="http://schemas.openxmlformats.org/officeDocument/2006/relationships/customXml" Target="../ink/ink17.xml"/><Relationship Id="rId29"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10.xml"/><Relationship Id="rId24" Type="http://schemas.openxmlformats.org/officeDocument/2006/relationships/customXml" Target="../ink/ink21.xml"/><Relationship Id="rId32" Type="http://schemas.openxmlformats.org/officeDocument/2006/relationships/customXml" Target="../ink/ink28.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customXml" Target="../ink/ink20.xml"/><Relationship Id="rId28" Type="http://schemas.openxmlformats.org/officeDocument/2006/relationships/customXml" Target="../ink/ink25.xml"/><Relationship Id="rId10" Type="http://schemas.openxmlformats.org/officeDocument/2006/relationships/customXml" Target="../ink/ink9.xml"/><Relationship Id="rId19" Type="http://schemas.openxmlformats.org/officeDocument/2006/relationships/customXml" Target="../ink/ink16.xml"/><Relationship Id="rId31" Type="http://schemas.openxmlformats.org/officeDocument/2006/relationships/customXml" Target="../ink/ink27.xml"/><Relationship Id="rId4" Type="http://schemas.openxmlformats.org/officeDocument/2006/relationships/image" Target="../media/image170.png"/><Relationship Id="rId9" Type="http://schemas.openxmlformats.org/officeDocument/2006/relationships/customXml" Target="../ink/ink8.xml"/><Relationship Id="rId14" Type="http://schemas.openxmlformats.org/officeDocument/2006/relationships/customXml" Target="../ink/ink12.xml"/><Relationship Id="rId22" Type="http://schemas.openxmlformats.org/officeDocument/2006/relationships/customXml" Target="../ink/ink19.xml"/><Relationship Id="rId27" Type="http://schemas.openxmlformats.org/officeDocument/2006/relationships/customXml" Target="../ink/ink24.xml"/><Relationship Id="rId30"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901763" y="737297"/>
            <a:ext cx="9999733" cy="68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152" tIns="71576" rIns="143152" bIns="7157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0964" eaLnBrk="1" hangingPunct="1">
              <a:spcBef>
                <a:spcPct val="50000"/>
              </a:spcBef>
            </a:pPr>
            <a:r>
              <a:rPr lang="en-US" altLang="en-US" sz="3487" b="1">
                <a:solidFill>
                  <a:srgbClr val="FF0066"/>
                </a:solidFill>
                <a:latin typeface="Times New Roman" pitchFamily="18" charset="0"/>
                <a:cs typeface="Arial"/>
                <a:sym typeface="Arial"/>
              </a:rPr>
              <a:t>TRƯỜNG PTDTBT TH&amp;THCS M</a:t>
            </a:r>
            <a:r>
              <a:rPr lang="vi-VN" altLang="en-US" sz="3487" b="1">
                <a:solidFill>
                  <a:srgbClr val="FF0066"/>
                </a:solidFill>
                <a:latin typeface="Times New Roman" pitchFamily="18" charset="0"/>
                <a:cs typeface="Arial"/>
                <a:sym typeface="Arial"/>
              </a:rPr>
              <a:t>Ư</a:t>
            </a:r>
            <a:r>
              <a:rPr lang="en-US" altLang="en-US" sz="3487" b="1">
                <a:solidFill>
                  <a:srgbClr val="FF0066"/>
                </a:solidFill>
                <a:latin typeface="Times New Roman" pitchFamily="18" charset="0"/>
                <a:cs typeface="Arial"/>
                <a:sym typeface="Arial"/>
              </a:rPr>
              <a:t>ỜNG LUÂN </a:t>
            </a:r>
            <a:endParaRPr lang="en-US" altLang="en-US" sz="3487" b="1" dirty="0">
              <a:solidFill>
                <a:srgbClr val="FF0066"/>
              </a:solidFill>
              <a:latin typeface="Times New Roman" pitchFamily="18" charset="0"/>
              <a:cs typeface="Arial"/>
              <a:sym typeface="Arial"/>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43" y="5440282"/>
            <a:ext cx="2026973" cy="263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90813" y="4344257"/>
            <a:ext cx="14197956" cy="182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152" tIns="71576" rIns="143152" bIns="7157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lvl="0"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5: NHẬT KÍ TẬP BƠI (T1,2)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501404" y="2066803"/>
            <a:ext cx="11428267" cy="198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152" tIns="71576" rIns="143152" bIns="7157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0964" eaLnBrk="1" hangingPunct="1">
              <a:spcBef>
                <a:spcPts val="0"/>
              </a:spcBef>
              <a:defRPr/>
            </a:pPr>
            <a:r>
              <a:rPr lang="en-US" sz="5977" b="1">
                <a:solidFill>
                  <a:srgbClr val="0000CC"/>
                </a:solidFill>
                <a:effectLst>
                  <a:outerShdw blurRad="38100" dist="38100" dir="2700000" algn="tl">
                    <a:srgbClr val="000000">
                      <a:alpha val="43137"/>
                    </a:srgbClr>
                  </a:outerShdw>
                </a:effectLst>
                <a:latin typeface="Times New Roman" pitchFamily="18" charset="0"/>
                <a:cs typeface="Arial"/>
                <a:sym typeface="Arial"/>
              </a:rPr>
              <a:t>CHÀO MỪNG QUÝ THẦY CÔ</a:t>
            </a:r>
          </a:p>
          <a:p>
            <a:pPr algn="ctr" defTabSz="910964" eaLnBrk="1" hangingPunct="1">
              <a:spcBef>
                <a:spcPts val="0"/>
              </a:spcBef>
              <a:defRPr/>
            </a:pPr>
            <a:r>
              <a:rPr lang="en-US" sz="5977" b="1">
                <a:solidFill>
                  <a:srgbClr val="0000CC"/>
                </a:solidFill>
                <a:effectLst>
                  <a:outerShdw blurRad="38100" dist="38100" dir="2700000" algn="tl">
                    <a:srgbClr val="000000">
                      <a:alpha val="43137"/>
                    </a:srgbClr>
                  </a:outerShdw>
                </a:effectLst>
                <a:latin typeface="Times New Roman" pitchFamily="18" charset="0"/>
                <a:cs typeface="Arial"/>
                <a:sym typeface="Arial"/>
              </a:rPr>
              <a:t>VỀ DỰ GIỜ THĂM LỚP</a:t>
            </a:r>
          </a:p>
        </p:txBody>
      </p:sp>
      <p:sp>
        <p:nvSpPr>
          <p:cNvPr id="2054" name="Text Box 18"/>
          <p:cNvSpPr txBox="1">
            <a:spLocks noChangeArrowheads="1"/>
          </p:cNvSpPr>
          <p:nvPr/>
        </p:nvSpPr>
        <p:spPr bwMode="auto">
          <a:xfrm>
            <a:off x="5162208" y="6698592"/>
            <a:ext cx="5952223" cy="112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152" tIns="71576" rIns="143152" bIns="7157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0964" eaLnBrk="1" hangingPunct="1"/>
            <a:r>
              <a:rPr lang="en-US" altLang="en-US" sz="3200" b="1" i="1" dirty="0" err="1">
                <a:solidFill>
                  <a:srgbClr val="000000"/>
                </a:solidFill>
                <a:latin typeface="Times New Roman" pitchFamily="18" charset="0"/>
                <a:cs typeface="Arial"/>
                <a:sym typeface="Arial"/>
              </a:rPr>
              <a:t>Giáo</a:t>
            </a:r>
            <a:r>
              <a:rPr lang="en-US" altLang="en-US" sz="3200" b="1" i="1" dirty="0">
                <a:solidFill>
                  <a:srgbClr val="000000"/>
                </a:solidFill>
                <a:latin typeface="Times New Roman" pitchFamily="18" charset="0"/>
                <a:cs typeface="Arial"/>
                <a:sym typeface="Arial"/>
              </a:rPr>
              <a:t> </a:t>
            </a:r>
            <a:r>
              <a:rPr lang="en-US" altLang="en-US" sz="3200" b="1" i="1" dirty="0" err="1">
                <a:solidFill>
                  <a:srgbClr val="000000"/>
                </a:solidFill>
                <a:latin typeface="Times New Roman" pitchFamily="18" charset="0"/>
                <a:cs typeface="Arial"/>
                <a:sym typeface="Arial"/>
              </a:rPr>
              <a:t>viên</a:t>
            </a:r>
            <a:r>
              <a:rPr lang="en-US" altLang="en-US" sz="3200" b="1" i="1">
                <a:solidFill>
                  <a:srgbClr val="000000"/>
                </a:solidFill>
                <a:latin typeface="Times New Roman" pitchFamily="18" charset="0"/>
                <a:cs typeface="Arial"/>
                <a:sym typeface="Arial"/>
              </a:rPr>
              <a:t>: Trần </a:t>
            </a:r>
            <a:r>
              <a:rPr lang="en-US" altLang="en-US" sz="3200" b="1" i="1" err="1">
                <a:solidFill>
                  <a:srgbClr val="000000"/>
                </a:solidFill>
                <a:latin typeface="Times New Roman" pitchFamily="18" charset="0"/>
                <a:cs typeface="Arial"/>
                <a:sym typeface="Arial"/>
              </a:rPr>
              <a:t>Thị</a:t>
            </a:r>
            <a:r>
              <a:rPr lang="en-US" altLang="en-US" sz="3200" b="1" i="1">
                <a:solidFill>
                  <a:srgbClr val="000000"/>
                </a:solidFill>
                <a:latin typeface="Times New Roman" pitchFamily="18" charset="0"/>
                <a:cs typeface="Arial"/>
                <a:sym typeface="Arial"/>
              </a:rPr>
              <a:t> Hà</a:t>
            </a:r>
            <a:r>
              <a:rPr lang="en-US" altLang="en-US" sz="3200" b="1">
                <a:solidFill>
                  <a:srgbClr val="000000"/>
                </a:solidFill>
                <a:latin typeface="Times New Roman" pitchFamily="18" charset="0"/>
                <a:cs typeface="Arial"/>
                <a:sym typeface="Arial"/>
              </a:rPr>
              <a:t> </a:t>
            </a:r>
          </a:p>
          <a:p>
            <a:pPr defTabSz="910964" eaLnBrk="1" hangingPunct="1"/>
            <a:r>
              <a:rPr lang="en-US" altLang="en-US" sz="3200" b="1" i="1">
                <a:solidFill>
                  <a:srgbClr val="000000"/>
                </a:solidFill>
                <a:latin typeface="Times New Roman" pitchFamily="18" charset="0"/>
                <a:cs typeface="Arial"/>
                <a:sym typeface="Arial"/>
              </a:rPr>
              <a:t>Lớp:  3A1</a:t>
            </a:r>
            <a:endParaRPr lang="en-US" altLang="en-US" sz="3200" b="1" i="1" dirty="0">
              <a:solidFill>
                <a:srgbClr val="000000"/>
              </a:solidFill>
              <a:latin typeface="Times New Roman" pitchFamily="18" charset="0"/>
              <a:cs typeface="Arial"/>
              <a:sym typeface="Arial"/>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169" y="6223788"/>
            <a:ext cx="5595089" cy="20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38926" y="347349"/>
            <a:ext cx="2073432" cy="265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03764" y="428656"/>
            <a:ext cx="2081339" cy="248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17992" y="1459480"/>
            <a:ext cx="596348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12449" y="997666"/>
            <a:ext cx="1468751" cy="191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70579" y="5959035"/>
            <a:ext cx="1410837" cy="102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7042" y="6223790"/>
            <a:ext cx="4318539" cy="196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lvl="0"/>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6217965" y="1360268"/>
            <a:ext cx="4648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một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êm kỳ nghỉ hè đặc biệt - Báo Quảng Ni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4441348"/>
            <a:ext cx="5315745" cy="3940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ẬP THỂ DỤC BUỔI SÁNG CỦA CÁ BÉ TRƯỜNG MẦM NON HOA SEN - Mầm non Hoa Sen">
            <a:extLst>
              <a:ext uri="{FF2B5EF4-FFF2-40B4-BE49-F238E27FC236}">
                <a16:creationId xmlns:a16="http://schemas.microsoft.com/office/drawing/2014/main" id="{EB853E4C-871A-10FD-531D-465A19ED6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611" y="4419601"/>
            <a:ext cx="4678908" cy="4038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é trang trí tô màu tranh Đông Hồ">
            <a:extLst>
              <a:ext uri="{FF2B5EF4-FFF2-40B4-BE49-F238E27FC236}">
                <a16:creationId xmlns:a16="http://schemas.microsoft.com/office/drawing/2014/main" id="{89828CDB-D237-18EF-5DE9-63742144F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919" y="4441348"/>
            <a:ext cx="4922292" cy="3940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B29918F-9F75-07D7-E169-1F3711E6E506}"/>
                  </a:ext>
                </a:extLst>
              </p14:cNvPr>
              <p14:cNvContentPartPr/>
              <p14:nvPr/>
            </p14:nvContentPartPr>
            <p14:xfrm>
              <a:off x="7695645" y="1609530"/>
              <a:ext cx="360" cy="360"/>
            </p14:xfrm>
          </p:contentPart>
        </mc:Choice>
        <mc:Fallback xmlns="">
          <p:pic>
            <p:nvPicPr>
              <p:cNvPr id="8" name="Ink 7">
                <a:extLst>
                  <a:ext uri="{FF2B5EF4-FFF2-40B4-BE49-F238E27FC236}">
                    <a16:creationId xmlns:a16="http://schemas.microsoft.com/office/drawing/2014/main" id="{6B29918F-9F75-07D7-E169-1F3711E6E506}"/>
                  </a:ext>
                </a:extLst>
              </p:cNvPr>
              <p:cNvPicPr/>
              <p:nvPr/>
            </p:nvPicPr>
            <p:blipFill>
              <a:blip r:embed="rId6"/>
              <a:stretch>
                <a:fillRect/>
              </a:stretch>
            </p:blipFill>
            <p:spPr>
              <a:xfrm>
                <a:off x="767764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2EAB79D-4C87-D378-3E13-0283E09FA164}"/>
                  </a:ext>
                </a:extLst>
              </p14:cNvPr>
              <p14:cNvContentPartPr/>
              <p14:nvPr/>
            </p14:nvContentPartPr>
            <p14:xfrm>
              <a:off x="7695645" y="2361930"/>
              <a:ext cx="360" cy="360"/>
            </p14:xfrm>
          </p:contentPart>
        </mc:Choice>
        <mc:Fallback xmlns="">
          <p:pic>
            <p:nvPicPr>
              <p:cNvPr id="9" name="Ink 8">
                <a:extLst>
                  <a:ext uri="{FF2B5EF4-FFF2-40B4-BE49-F238E27FC236}">
                    <a16:creationId xmlns:a16="http://schemas.microsoft.com/office/drawing/2014/main" id="{72EAB79D-4C87-D378-3E13-0283E09FA164}"/>
                  </a:ext>
                </a:extLst>
              </p:cNvPr>
              <p:cNvPicPr/>
              <p:nvPr/>
            </p:nvPicPr>
            <p:blipFill>
              <a:blip r:embed="rId6"/>
              <a:stretch>
                <a:fillRect/>
              </a:stretch>
            </p:blipFill>
            <p:spPr>
              <a:xfrm>
                <a:off x="7677645" y="23262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82E6A27-6239-0E43-DE24-20A66164DB52}"/>
                  </a:ext>
                </a:extLst>
              </p14:cNvPr>
              <p14:cNvContentPartPr/>
              <p14:nvPr/>
            </p14:nvContentPartPr>
            <p14:xfrm>
              <a:off x="7695645" y="2361930"/>
              <a:ext cx="360" cy="360"/>
            </p14:xfrm>
          </p:contentPart>
        </mc:Choice>
        <mc:Fallback xmlns="">
          <p:pic>
            <p:nvPicPr>
              <p:cNvPr id="11" name="Ink 10">
                <a:extLst>
                  <a:ext uri="{FF2B5EF4-FFF2-40B4-BE49-F238E27FC236}">
                    <a16:creationId xmlns:a16="http://schemas.microsoft.com/office/drawing/2014/main" id="{982E6A27-6239-0E43-DE24-20A66164DB52}"/>
                  </a:ext>
                </a:extLst>
              </p:cNvPr>
              <p:cNvPicPr/>
              <p:nvPr/>
            </p:nvPicPr>
            <p:blipFill>
              <a:blip r:embed="rId6"/>
              <a:stretch>
                <a:fillRect/>
              </a:stretch>
            </p:blipFill>
            <p:spPr>
              <a:xfrm>
                <a:off x="7677645" y="2326290"/>
                <a:ext cx="36000" cy="72000"/>
              </a:xfrm>
              <a:prstGeom prst="rect">
                <a:avLst/>
              </a:prstGeom>
            </p:spPr>
          </p:pic>
        </mc:Fallback>
      </mc:AlternateContent>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lvl="0"/>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776119" y="1328474"/>
            <a:ext cx="57150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KÍ</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800" b="1" dirty="0">
                <a:solidFill>
                  <a:srgbClr val="0000CC"/>
                </a:solidFill>
                <a:effectLst>
                  <a:outerShdw blurRad="38100" dist="38100" dir="2700000" algn="tl">
                    <a:srgbClr val="000000">
                      <a:alpha val="43137"/>
                    </a:srgbClr>
                  </a:outerShdw>
                </a:effectLst>
                <a:latin typeface="Times New Roman" pitchFamily="18" charset="0"/>
              </a:rPr>
              <a:t> </a:t>
            </a:r>
            <a:r>
              <a:rPr lang="en-US" sz="38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10084205" cy="646331"/>
            <a:chOff x="1508918" y="1888664"/>
            <a:chExt cx="9177760" cy="1083059"/>
          </a:xfrm>
        </p:grpSpPr>
        <p:sp>
          <p:nvSpPr>
            <p:cNvPr id="10" name="Rectangle 9"/>
            <p:cNvSpPr/>
            <p:nvPr/>
          </p:nvSpPr>
          <p:spPr>
            <a:xfrm>
              <a:off x="1508918" y="1888664"/>
              <a:ext cx="9177760"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BUỔI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971800"/>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cảm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thấy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đó?</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2725CA5-9486-0903-60A9-3AA0804D8BC8}"/>
              </a:ext>
            </a:extLst>
          </p:cNvPr>
          <p:cNvPicPr>
            <a:picLocks noChangeAspect="1"/>
          </p:cNvPicPr>
          <p:nvPr/>
        </p:nvPicPr>
        <p:blipFill>
          <a:blip r:embed="rId2"/>
          <a:stretch>
            <a:fillRect/>
          </a:stretch>
        </p:blipFill>
        <p:spPr>
          <a:xfrm>
            <a:off x="460375" y="3810000"/>
            <a:ext cx="14935200" cy="4954135"/>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0075976-049F-3CB8-E6C0-91C9794A5D33}"/>
                  </a:ext>
                </a:extLst>
              </p14:cNvPr>
              <p14:cNvContentPartPr/>
              <p14:nvPr/>
            </p14:nvContentPartPr>
            <p14:xfrm>
              <a:off x="843405" y="7572210"/>
              <a:ext cx="4320" cy="3960"/>
            </p14:xfrm>
          </p:contentPart>
        </mc:Choice>
        <mc:Fallback xmlns="">
          <p:pic>
            <p:nvPicPr>
              <p:cNvPr id="8" name="Ink 7">
                <a:extLst>
                  <a:ext uri="{FF2B5EF4-FFF2-40B4-BE49-F238E27FC236}">
                    <a16:creationId xmlns:a16="http://schemas.microsoft.com/office/drawing/2014/main" id="{C0075976-049F-3CB8-E6C0-91C9794A5D33}"/>
                  </a:ext>
                </a:extLst>
              </p:cNvPr>
              <p:cNvPicPr/>
              <p:nvPr/>
            </p:nvPicPr>
            <p:blipFill>
              <a:blip r:embed="rId4"/>
              <a:stretch>
                <a:fillRect/>
              </a:stretch>
            </p:blipFill>
            <p:spPr>
              <a:xfrm>
                <a:off x="825765" y="7536210"/>
                <a:ext cx="39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071C60B-DF85-0140-0814-2FECC2AB55E7}"/>
                  </a:ext>
                </a:extLst>
              </p14:cNvPr>
              <p14:cNvContentPartPr/>
              <p14:nvPr/>
            </p14:nvContentPartPr>
            <p14:xfrm>
              <a:off x="7819485" y="1609530"/>
              <a:ext cx="360" cy="360"/>
            </p14:xfrm>
          </p:contentPart>
        </mc:Choice>
        <mc:Fallback xmlns="">
          <p:pic>
            <p:nvPicPr>
              <p:cNvPr id="11" name="Ink 10">
                <a:extLst>
                  <a:ext uri="{FF2B5EF4-FFF2-40B4-BE49-F238E27FC236}">
                    <a16:creationId xmlns:a16="http://schemas.microsoft.com/office/drawing/2014/main" id="{9071C60B-DF85-0140-0814-2FECC2AB55E7}"/>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24E73EF-8641-BBD0-AD03-BF37D08EC769}"/>
                  </a:ext>
                </a:extLst>
              </p14:cNvPr>
              <p14:cNvContentPartPr/>
              <p14:nvPr/>
            </p14:nvContentPartPr>
            <p14:xfrm>
              <a:off x="7819485" y="1609530"/>
              <a:ext cx="360" cy="360"/>
            </p14:xfrm>
          </p:contentPart>
        </mc:Choice>
        <mc:Fallback xmlns="">
          <p:pic>
            <p:nvPicPr>
              <p:cNvPr id="12" name="Ink 11">
                <a:extLst>
                  <a:ext uri="{FF2B5EF4-FFF2-40B4-BE49-F238E27FC236}">
                    <a16:creationId xmlns:a16="http://schemas.microsoft.com/office/drawing/2014/main" id="{524E73EF-8641-BBD0-AD03-BF37D08EC769}"/>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4F6DE107-9974-2B4C-AD6E-A22781FAD62F}"/>
                  </a:ext>
                </a:extLst>
              </p14:cNvPr>
              <p14:cNvContentPartPr/>
              <p14:nvPr/>
            </p14:nvContentPartPr>
            <p14:xfrm>
              <a:off x="8172285" y="1637610"/>
              <a:ext cx="360" cy="360"/>
            </p14:xfrm>
          </p:contentPart>
        </mc:Choice>
        <mc:Fallback xmlns="">
          <p:pic>
            <p:nvPicPr>
              <p:cNvPr id="13" name="Ink 12">
                <a:extLst>
                  <a:ext uri="{FF2B5EF4-FFF2-40B4-BE49-F238E27FC236}">
                    <a16:creationId xmlns:a16="http://schemas.microsoft.com/office/drawing/2014/main" id="{4F6DE107-9974-2B4C-AD6E-A22781FAD62F}"/>
                  </a:ext>
                </a:extLst>
              </p:cNvPr>
              <p:cNvPicPr/>
              <p:nvPr/>
            </p:nvPicPr>
            <p:blipFill>
              <a:blip r:embed="rId6"/>
              <a:stretch>
                <a:fillRect/>
              </a:stretch>
            </p:blipFill>
            <p:spPr>
              <a:xfrm>
                <a:off x="8154285" y="160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D9FD7955-BD0C-65BF-60E7-B738DF5BC2F1}"/>
                  </a:ext>
                </a:extLst>
              </p14:cNvPr>
              <p14:cNvContentPartPr/>
              <p14:nvPr/>
            </p14:nvContentPartPr>
            <p14:xfrm>
              <a:off x="9019725" y="1628250"/>
              <a:ext cx="360" cy="360"/>
            </p14:xfrm>
          </p:contentPart>
        </mc:Choice>
        <mc:Fallback xmlns="">
          <p:pic>
            <p:nvPicPr>
              <p:cNvPr id="20" name="Ink 19">
                <a:extLst>
                  <a:ext uri="{FF2B5EF4-FFF2-40B4-BE49-F238E27FC236}">
                    <a16:creationId xmlns:a16="http://schemas.microsoft.com/office/drawing/2014/main" id="{D9FD7955-BD0C-65BF-60E7-B738DF5BC2F1}"/>
                  </a:ext>
                </a:extLst>
              </p:cNvPr>
              <p:cNvPicPr/>
              <p:nvPr/>
            </p:nvPicPr>
            <p:blipFill>
              <a:blip r:embed="rId6"/>
              <a:stretch>
                <a:fillRect/>
              </a:stretch>
            </p:blipFill>
            <p:spPr>
              <a:xfrm>
                <a:off x="9001725" y="15926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B7265B6B-65D5-B31A-DF06-9A0C52CC7323}"/>
                  </a:ext>
                </a:extLst>
              </p14:cNvPr>
              <p14:cNvContentPartPr/>
              <p14:nvPr/>
            </p14:nvContentPartPr>
            <p14:xfrm>
              <a:off x="8972205" y="2580810"/>
              <a:ext cx="360" cy="360"/>
            </p14:xfrm>
          </p:contentPart>
        </mc:Choice>
        <mc:Fallback xmlns="">
          <p:pic>
            <p:nvPicPr>
              <p:cNvPr id="21" name="Ink 20">
                <a:extLst>
                  <a:ext uri="{FF2B5EF4-FFF2-40B4-BE49-F238E27FC236}">
                    <a16:creationId xmlns:a16="http://schemas.microsoft.com/office/drawing/2014/main" id="{B7265B6B-65D5-B31A-DF06-9A0C52CC7323}"/>
                  </a:ext>
                </a:extLst>
              </p:cNvPr>
              <p:cNvPicPr/>
              <p:nvPr/>
            </p:nvPicPr>
            <p:blipFill>
              <a:blip r:embed="rId6"/>
              <a:stretch>
                <a:fillRect/>
              </a:stretch>
            </p:blipFill>
            <p:spPr>
              <a:xfrm>
                <a:off x="8954205" y="25451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2612970-976C-818D-0902-BE890BDD5681}"/>
                  </a:ext>
                </a:extLst>
              </p14:cNvPr>
              <p14:cNvContentPartPr/>
              <p14:nvPr/>
            </p14:nvContentPartPr>
            <p14:xfrm>
              <a:off x="8705805" y="4466850"/>
              <a:ext cx="360" cy="124200"/>
            </p14:xfrm>
          </p:contentPart>
        </mc:Choice>
        <mc:Fallback xmlns="">
          <p:pic>
            <p:nvPicPr>
              <p:cNvPr id="23" name="Ink 22">
                <a:extLst>
                  <a:ext uri="{FF2B5EF4-FFF2-40B4-BE49-F238E27FC236}">
                    <a16:creationId xmlns:a16="http://schemas.microsoft.com/office/drawing/2014/main" id="{F2612970-976C-818D-0902-BE890BDD5681}"/>
                  </a:ext>
                </a:extLst>
              </p:cNvPr>
              <p:cNvPicPr/>
              <p:nvPr/>
            </p:nvPicPr>
            <p:blipFill>
              <a:blip r:embed="rId12"/>
              <a:stretch>
                <a:fillRect/>
              </a:stretch>
            </p:blipFill>
            <p:spPr>
              <a:xfrm>
                <a:off x="8687805" y="4430850"/>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9A6A1581-2832-FE7A-5A96-0223957A424A}"/>
                  </a:ext>
                </a:extLst>
              </p14:cNvPr>
              <p14:cNvContentPartPr/>
              <p14:nvPr/>
            </p14:nvContentPartPr>
            <p14:xfrm>
              <a:off x="10134285" y="4286130"/>
              <a:ext cx="360" cy="360"/>
            </p14:xfrm>
          </p:contentPart>
        </mc:Choice>
        <mc:Fallback xmlns="">
          <p:pic>
            <p:nvPicPr>
              <p:cNvPr id="24" name="Ink 23">
                <a:extLst>
                  <a:ext uri="{FF2B5EF4-FFF2-40B4-BE49-F238E27FC236}">
                    <a16:creationId xmlns:a16="http://schemas.microsoft.com/office/drawing/2014/main" id="{9A6A1581-2832-FE7A-5A96-0223957A424A}"/>
                  </a:ext>
                </a:extLst>
              </p:cNvPr>
              <p:cNvPicPr/>
              <p:nvPr/>
            </p:nvPicPr>
            <p:blipFill>
              <a:blip r:embed="rId6"/>
              <a:stretch>
                <a:fillRect/>
              </a:stretch>
            </p:blipFill>
            <p:spPr>
              <a:xfrm>
                <a:off x="10116285" y="4250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31135B3E-062D-0F36-4337-8E3AB291B95F}"/>
                  </a:ext>
                </a:extLst>
              </p14:cNvPr>
              <p14:cNvContentPartPr/>
              <p14:nvPr/>
            </p14:nvContentPartPr>
            <p14:xfrm>
              <a:off x="4753005" y="6047970"/>
              <a:ext cx="360" cy="360"/>
            </p14:xfrm>
          </p:contentPart>
        </mc:Choice>
        <mc:Fallback xmlns="">
          <p:pic>
            <p:nvPicPr>
              <p:cNvPr id="25" name="Ink 24">
                <a:extLst>
                  <a:ext uri="{FF2B5EF4-FFF2-40B4-BE49-F238E27FC236}">
                    <a16:creationId xmlns:a16="http://schemas.microsoft.com/office/drawing/2014/main" id="{31135B3E-062D-0F36-4337-8E3AB291B95F}"/>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C8D25AA0-DBDD-43E4-40E0-84E110E52628}"/>
                  </a:ext>
                </a:extLst>
              </p14:cNvPr>
              <p14:cNvContentPartPr/>
              <p14:nvPr/>
            </p14:nvContentPartPr>
            <p14:xfrm>
              <a:off x="4753005" y="6047970"/>
              <a:ext cx="360" cy="360"/>
            </p14:xfrm>
          </p:contentPart>
        </mc:Choice>
        <mc:Fallback xmlns="">
          <p:pic>
            <p:nvPicPr>
              <p:cNvPr id="26" name="Ink 25">
                <a:extLst>
                  <a:ext uri="{FF2B5EF4-FFF2-40B4-BE49-F238E27FC236}">
                    <a16:creationId xmlns:a16="http://schemas.microsoft.com/office/drawing/2014/main" id="{C8D25AA0-DBDD-43E4-40E0-84E110E52628}"/>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79FEE390-84F6-FC57-F1F9-60C677B2534F}"/>
                  </a:ext>
                </a:extLst>
              </p14:cNvPr>
              <p14:cNvContentPartPr/>
              <p14:nvPr/>
            </p14:nvContentPartPr>
            <p14:xfrm>
              <a:off x="5457885" y="4198290"/>
              <a:ext cx="360" cy="11880"/>
            </p14:xfrm>
          </p:contentPart>
        </mc:Choice>
        <mc:Fallback xmlns="">
          <p:pic>
            <p:nvPicPr>
              <p:cNvPr id="27" name="Ink 26">
                <a:extLst>
                  <a:ext uri="{FF2B5EF4-FFF2-40B4-BE49-F238E27FC236}">
                    <a16:creationId xmlns:a16="http://schemas.microsoft.com/office/drawing/2014/main" id="{79FEE390-84F6-FC57-F1F9-60C677B2534F}"/>
                  </a:ext>
                </a:extLst>
              </p:cNvPr>
              <p:cNvPicPr/>
              <p:nvPr/>
            </p:nvPicPr>
            <p:blipFill>
              <a:blip r:embed="rId17"/>
              <a:stretch>
                <a:fillRect/>
              </a:stretch>
            </p:blipFill>
            <p:spPr>
              <a:xfrm>
                <a:off x="5439885" y="4162290"/>
                <a:ext cx="3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E10ABB07-0444-29CC-774D-DE1CBB3F5E88}"/>
                  </a:ext>
                </a:extLst>
              </p14:cNvPr>
              <p14:cNvContentPartPr/>
              <p14:nvPr/>
            </p14:nvContentPartPr>
            <p14:xfrm>
              <a:off x="5457885" y="4181010"/>
              <a:ext cx="360" cy="360"/>
            </p14:xfrm>
          </p:contentPart>
        </mc:Choice>
        <mc:Fallback xmlns="">
          <p:pic>
            <p:nvPicPr>
              <p:cNvPr id="28" name="Ink 27">
                <a:extLst>
                  <a:ext uri="{FF2B5EF4-FFF2-40B4-BE49-F238E27FC236}">
                    <a16:creationId xmlns:a16="http://schemas.microsoft.com/office/drawing/2014/main" id="{E10ABB07-0444-29CC-774D-DE1CBB3F5E88}"/>
                  </a:ext>
                </a:extLst>
              </p:cNvPr>
              <p:cNvPicPr/>
              <p:nvPr/>
            </p:nvPicPr>
            <p:blipFill>
              <a:blip r:embed="rId6"/>
              <a:stretch>
                <a:fillRect/>
              </a:stretch>
            </p:blipFill>
            <p:spPr>
              <a:xfrm>
                <a:off x="5439885" y="41450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8CB3FEDB-9A91-7795-05A4-52E737657A55}"/>
                  </a:ext>
                </a:extLst>
              </p14:cNvPr>
              <p14:cNvContentPartPr/>
              <p14:nvPr/>
            </p14:nvContentPartPr>
            <p14:xfrm>
              <a:off x="6667485" y="1847130"/>
              <a:ext cx="360" cy="360"/>
            </p14:xfrm>
          </p:contentPart>
        </mc:Choice>
        <mc:Fallback xmlns="">
          <p:pic>
            <p:nvPicPr>
              <p:cNvPr id="29" name="Ink 28">
                <a:extLst>
                  <a:ext uri="{FF2B5EF4-FFF2-40B4-BE49-F238E27FC236}">
                    <a16:creationId xmlns:a16="http://schemas.microsoft.com/office/drawing/2014/main" id="{8CB3FEDB-9A91-7795-05A4-52E737657A55}"/>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3CBF0098-4A17-B972-7F01-3CCA687388A6}"/>
                  </a:ext>
                </a:extLst>
              </p14:cNvPr>
              <p14:cNvContentPartPr/>
              <p14:nvPr/>
            </p14:nvContentPartPr>
            <p14:xfrm>
              <a:off x="6667485" y="1847130"/>
              <a:ext cx="360" cy="360"/>
            </p14:xfrm>
          </p:contentPart>
        </mc:Choice>
        <mc:Fallback xmlns="">
          <p:pic>
            <p:nvPicPr>
              <p:cNvPr id="30" name="Ink 29">
                <a:extLst>
                  <a:ext uri="{FF2B5EF4-FFF2-40B4-BE49-F238E27FC236}">
                    <a16:creationId xmlns:a16="http://schemas.microsoft.com/office/drawing/2014/main" id="{3CBF0098-4A17-B972-7F01-3CCA687388A6}"/>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4054707B-4ADC-5A71-B2D7-68AF628765D4}"/>
                  </a:ext>
                </a:extLst>
              </p14:cNvPr>
              <p14:cNvContentPartPr/>
              <p14:nvPr/>
            </p14:nvContentPartPr>
            <p14:xfrm>
              <a:off x="6791325" y="1799610"/>
              <a:ext cx="360" cy="360"/>
            </p14:xfrm>
          </p:contentPart>
        </mc:Choice>
        <mc:Fallback xmlns="">
          <p:pic>
            <p:nvPicPr>
              <p:cNvPr id="31" name="Ink 30">
                <a:extLst>
                  <a:ext uri="{FF2B5EF4-FFF2-40B4-BE49-F238E27FC236}">
                    <a16:creationId xmlns:a16="http://schemas.microsoft.com/office/drawing/2014/main" id="{4054707B-4ADC-5A71-B2D7-68AF628765D4}"/>
                  </a:ext>
                </a:extLst>
              </p:cNvPr>
              <p:cNvPicPr/>
              <p:nvPr/>
            </p:nvPicPr>
            <p:blipFill>
              <a:blip r:embed="rId6"/>
              <a:stretch>
                <a:fillRect/>
              </a:stretch>
            </p:blipFill>
            <p:spPr>
              <a:xfrm>
                <a:off x="6773325" y="1763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C1CF5B57-A292-42EA-5CB9-A714E04D5FCE}"/>
                  </a:ext>
                </a:extLst>
              </p14:cNvPr>
              <p14:cNvContentPartPr/>
              <p14:nvPr/>
            </p14:nvContentPartPr>
            <p14:xfrm>
              <a:off x="6705645" y="2228010"/>
              <a:ext cx="360" cy="360"/>
            </p14:xfrm>
          </p:contentPart>
        </mc:Choice>
        <mc:Fallback xmlns="">
          <p:pic>
            <p:nvPicPr>
              <p:cNvPr id="32" name="Ink 31">
                <a:extLst>
                  <a:ext uri="{FF2B5EF4-FFF2-40B4-BE49-F238E27FC236}">
                    <a16:creationId xmlns:a16="http://schemas.microsoft.com/office/drawing/2014/main" id="{C1CF5B57-A292-42EA-5CB9-A714E04D5FCE}"/>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D09981F4-E675-8130-A6E8-D7FBE4B1546D}"/>
                  </a:ext>
                </a:extLst>
              </p14:cNvPr>
              <p14:cNvContentPartPr/>
              <p14:nvPr/>
            </p14:nvContentPartPr>
            <p14:xfrm>
              <a:off x="6705645" y="2228010"/>
              <a:ext cx="360" cy="360"/>
            </p14:xfrm>
          </p:contentPart>
        </mc:Choice>
        <mc:Fallback xmlns="">
          <p:pic>
            <p:nvPicPr>
              <p:cNvPr id="33" name="Ink 32">
                <a:extLst>
                  <a:ext uri="{FF2B5EF4-FFF2-40B4-BE49-F238E27FC236}">
                    <a16:creationId xmlns:a16="http://schemas.microsoft.com/office/drawing/2014/main" id="{D09981F4-E675-8130-A6E8-D7FBE4B1546D}"/>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A77C463E-F437-3D0B-2B3A-10EA93B8FA1C}"/>
                  </a:ext>
                </a:extLst>
              </p14:cNvPr>
              <p14:cNvContentPartPr/>
              <p14:nvPr/>
            </p14:nvContentPartPr>
            <p14:xfrm>
              <a:off x="8029005" y="2209290"/>
              <a:ext cx="360" cy="360"/>
            </p14:xfrm>
          </p:contentPart>
        </mc:Choice>
        <mc:Fallback xmlns="">
          <p:pic>
            <p:nvPicPr>
              <p:cNvPr id="34" name="Ink 33">
                <a:extLst>
                  <a:ext uri="{FF2B5EF4-FFF2-40B4-BE49-F238E27FC236}">
                    <a16:creationId xmlns:a16="http://schemas.microsoft.com/office/drawing/2014/main" id="{A77C463E-F437-3D0B-2B3A-10EA93B8FA1C}"/>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3CDB77B9-75C2-D7DB-62EB-3024040AA7D5}"/>
                  </a:ext>
                </a:extLst>
              </p14:cNvPr>
              <p14:cNvContentPartPr/>
              <p14:nvPr/>
            </p14:nvContentPartPr>
            <p14:xfrm>
              <a:off x="8029005" y="2209290"/>
              <a:ext cx="360" cy="360"/>
            </p14:xfrm>
          </p:contentPart>
        </mc:Choice>
        <mc:Fallback xmlns="">
          <p:pic>
            <p:nvPicPr>
              <p:cNvPr id="35" name="Ink 34">
                <a:extLst>
                  <a:ext uri="{FF2B5EF4-FFF2-40B4-BE49-F238E27FC236}">
                    <a16:creationId xmlns:a16="http://schemas.microsoft.com/office/drawing/2014/main" id="{3CDB77B9-75C2-D7DB-62EB-3024040AA7D5}"/>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FB91357C-5FFA-2C6D-66A3-1A457A6D4EB9}"/>
                  </a:ext>
                </a:extLst>
              </p14:cNvPr>
              <p14:cNvContentPartPr/>
              <p14:nvPr/>
            </p14:nvContentPartPr>
            <p14:xfrm>
              <a:off x="8210445" y="1666410"/>
              <a:ext cx="360" cy="360"/>
            </p14:xfrm>
          </p:contentPart>
        </mc:Choice>
        <mc:Fallback xmlns="">
          <p:pic>
            <p:nvPicPr>
              <p:cNvPr id="36" name="Ink 35">
                <a:extLst>
                  <a:ext uri="{FF2B5EF4-FFF2-40B4-BE49-F238E27FC236}">
                    <a16:creationId xmlns:a16="http://schemas.microsoft.com/office/drawing/2014/main" id="{FB91357C-5FFA-2C6D-66A3-1A457A6D4EB9}"/>
                  </a:ext>
                </a:extLst>
              </p:cNvPr>
              <p:cNvPicPr/>
              <p:nvPr/>
            </p:nvPicPr>
            <p:blipFill>
              <a:blip r:embed="rId6"/>
              <a:stretch>
                <a:fillRect/>
              </a:stretch>
            </p:blipFill>
            <p:spPr>
              <a:xfrm>
                <a:off x="819244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4B3C228C-A003-D7B2-E4E2-7901F3A17711}"/>
                  </a:ext>
                </a:extLst>
              </p14:cNvPr>
              <p14:cNvContentPartPr/>
              <p14:nvPr/>
            </p14:nvContentPartPr>
            <p14:xfrm>
              <a:off x="6838845" y="1999770"/>
              <a:ext cx="360" cy="360"/>
            </p14:xfrm>
          </p:contentPart>
        </mc:Choice>
        <mc:Fallback xmlns="">
          <p:pic>
            <p:nvPicPr>
              <p:cNvPr id="37" name="Ink 36">
                <a:extLst>
                  <a:ext uri="{FF2B5EF4-FFF2-40B4-BE49-F238E27FC236}">
                    <a16:creationId xmlns:a16="http://schemas.microsoft.com/office/drawing/2014/main" id="{4B3C228C-A003-D7B2-E4E2-7901F3A17711}"/>
                  </a:ext>
                </a:extLst>
              </p:cNvPr>
              <p:cNvPicPr/>
              <p:nvPr/>
            </p:nvPicPr>
            <p:blipFill>
              <a:blip r:embed="rId6"/>
              <a:stretch>
                <a:fillRect/>
              </a:stretch>
            </p:blipFill>
            <p:spPr>
              <a:xfrm>
                <a:off x="6820845" y="1964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95E4C78A-AC1B-9F5D-CC91-DF139B2F0824}"/>
                  </a:ext>
                </a:extLst>
              </p14:cNvPr>
              <p14:cNvContentPartPr/>
              <p14:nvPr/>
            </p14:nvContentPartPr>
            <p14:xfrm>
              <a:off x="7305405" y="1666410"/>
              <a:ext cx="360" cy="360"/>
            </p14:xfrm>
          </p:contentPart>
        </mc:Choice>
        <mc:Fallback xmlns="">
          <p:pic>
            <p:nvPicPr>
              <p:cNvPr id="38" name="Ink 37">
                <a:extLst>
                  <a:ext uri="{FF2B5EF4-FFF2-40B4-BE49-F238E27FC236}">
                    <a16:creationId xmlns:a16="http://schemas.microsoft.com/office/drawing/2014/main" id="{95E4C78A-AC1B-9F5D-CC91-DF139B2F0824}"/>
                  </a:ext>
                </a:extLst>
              </p:cNvPr>
              <p:cNvPicPr/>
              <p:nvPr/>
            </p:nvPicPr>
            <p:blipFill>
              <a:blip r:embed="rId6"/>
              <a:stretch>
                <a:fillRect/>
              </a:stretch>
            </p:blipFill>
            <p:spPr>
              <a:xfrm>
                <a:off x="728740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5CD0C51E-8A9B-6933-25E8-A7D87096244C}"/>
                  </a:ext>
                </a:extLst>
              </p14:cNvPr>
              <p14:cNvContentPartPr/>
              <p14:nvPr/>
            </p14:nvContentPartPr>
            <p14:xfrm>
              <a:off x="7305405" y="1662810"/>
              <a:ext cx="13680" cy="3960"/>
            </p14:xfrm>
          </p:contentPart>
        </mc:Choice>
        <mc:Fallback xmlns="">
          <p:pic>
            <p:nvPicPr>
              <p:cNvPr id="39" name="Ink 38">
                <a:extLst>
                  <a:ext uri="{FF2B5EF4-FFF2-40B4-BE49-F238E27FC236}">
                    <a16:creationId xmlns:a16="http://schemas.microsoft.com/office/drawing/2014/main" id="{5CD0C51E-8A9B-6933-25E8-A7D87096244C}"/>
                  </a:ext>
                </a:extLst>
              </p:cNvPr>
              <p:cNvPicPr/>
              <p:nvPr/>
            </p:nvPicPr>
            <p:blipFill>
              <a:blip r:embed="rId30"/>
              <a:stretch>
                <a:fillRect/>
              </a:stretch>
            </p:blipFill>
            <p:spPr>
              <a:xfrm>
                <a:off x="7287405" y="1627170"/>
                <a:ext cx="49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FF5228F2-48FD-85EA-284B-CA6BF2B66177}"/>
                  </a:ext>
                </a:extLst>
              </p14:cNvPr>
              <p14:cNvContentPartPr/>
              <p14:nvPr/>
            </p14:nvContentPartPr>
            <p14:xfrm>
              <a:off x="7057725" y="1590090"/>
              <a:ext cx="360" cy="360"/>
            </p14:xfrm>
          </p:contentPart>
        </mc:Choice>
        <mc:Fallback xmlns="">
          <p:pic>
            <p:nvPicPr>
              <p:cNvPr id="40" name="Ink 39">
                <a:extLst>
                  <a:ext uri="{FF2B5EF4-FFF2-40B4-BE49-F238E27FC236}">
                    <a16:creationId xmlns:a16="http://schemas.microsoft.com/office/drawing/2014/main" id="{FF5228F2-48FD-85EA-284B-CA6BF2B66177}"/>
                  </a:ext>
                </a:extLst>
              </p:cNvPr>
              <p:cNvPicPr/>
              <p:nvPr/>
            </p:nvPicPr>
            <p:blipFill>
              <a:blip r:embed="rId6"/>
              <a:stretch>
                <a:fillRect/>
              </a:stretch>
            </p:blipFill>
            <p:spPr>
              <a:xfrm>
                <a:off x="7039725" y="15544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id="{C7CED7C7-E4D6-0213-AFB7-B3B394B07A13}"/>
                  </a:ext>
                </a:extLst>
              </p14:cNvPr>
              <p14:cNvContentPartPr/>
              <p14:nvPr/>
            </p14:nvContentPartPr>
            <p14:xfrm>
              <a:off x="7057725" y="1590090"/>
              <a:ext cx="360" cy="360"/>
            </p14:xfrm>
          </p:contentPart>
        </mc:Choice>
        <mc:Fallback xmlns="">
          <p:pic>
            <p:nvPicPr>
              <p:cNvPr id="41" name="Ink 40">
                <a:extLst>
                  <a:ext uri="{FF2B5EF4-FFF2-40B4-BE49-F238E27FC236}">
                    <a16:creationId xmlns:a16="http://schemas.microsoft.com/office/drawing/2014/main" id="{C7CED7C7-E4D6-0213-AFB7-B3B394B07A13}"/>
                  </a:ext>
                </a:extLst>
              </p:cNvPr>
              <p:cNvPicPr/>
              <p:nvPr/>
            </p:nvPicPr>
            <p:blipFill>
              <a:blip r:embed="rId6"/>
              <a:stretch>
                <a:fillRect/>
              </a:stretch>
            </p:blipFill>
            <p:spPr>
              <a:xfrm>
                <a:off x="7039725" y="1554450"/>
                <a:ext cx="36000" cy="72000"/>
              </a:xfrm>
              <a:prstGeom prst="rect">
                <a:avLst/>
              </a:prstGeom>
            </p:spPr>
          </p:pic>
        </mc:Fallback>
      </mc:AlternateContent>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loài động vật quý hiếm mà bạn khó có thể gặp ngoài đời - DKN News"/>
          <p:cNvPicPr>
            <a:picLocks noChangeAspect="1" noChangeArrowheads="1"/>
          </p:cNvPicPr>
          <p:nvPr/>
        </p:nvPicPr>
        <p:blipFill rotWithShape="1">
          <a:blip r:embed="rId2">
            <a:extLst>
              <a:ext uri="{28A0092B-C50C-407E-A947-70E740481C1C}">
                <a14:useLocalDpi xmlns:a14="http://schemas.microsoft.com/office/drawing/2010/main" val="0"/>
              </a:ext>
            </a:extLst>
          </a:blip>
          <a:srcRect r="19854"/>
          <a:stretch/>
        </p:blipFill>
        <p:spPr bwMode="auto">
          <a:xfrm>
            <a:off x="975518" y="2062934"/>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40704" y="4545724"/>
            <a:ext cx="2667001" cy="584775"/>
          </a:xfrm>
          <a:prstGeom prst="rect">
            <a:avLst/>
          </a:prstGeom>
        </p:spPr>
        <p:txBody>
          <a:bodyPr wrap="square">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Con Tê Tê</a:t>
            </a:r>
            <a:endParaRPr lang="en-US" sz="3600" b="1" dirty="0">
              <a:solidFill>
                <a:srgbClr val="0000CC"/>
              </a:solidFill>
              <a:latin typeface="Times New Roman" pitchFamily="18" charset="0"/>
              <a:cs typeface="Times New Roman" pitchFamily="18" charset="0"/>
            </a:endParaRPr>
          </a:p>
        </p:txBody>
      </p:sp>
      <p:pic>
        <p:nvPicPr>
          <p:cNvPr id="1028" name="Picture 4" descr="danviet Đẹp huyền hoặc loài chim quý có tên Phượng Hoàng Đất ở Tràng An"/>
          <p:cNvPicPr>
            <a:picLocks noChangeAspect="1" noChangeArrowheads="1"/>
          </p:cNvPicPr>
          <p:nvPr/>
        </p:nvPicPr>
        <p:blipFill rotWithShape="1">
          <a:blip r:embed="rId3">
            <a:extLst>
              <a:ext uri="{28A0092B-C50C-407E-A947-70E740481C1C}">
                <a14:useLocalDpi xmlns:a14="http://schemas.microsoft.com/office/drawing/2010/main" val="0"/>
              </a:ext>
            </a:extLst>
          </a:blip>
          <a:srcRect l="9928" r="9926"/>
          <a:stretch/>
        </p:blipFill>
        <p:spPr bwMode="auto">
          <a:xfrm>
            <a:off x="5868137" y="20549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98319" y="4493313"/>
            <a:ext cx="3733800" cy="584775"/>
          </a:xfrm>
          <a:prstGeom prst="rect">
            <a:avLst/>
          </a:prstGeom>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Phượng Hoàng đất</a:t>
            </a:r>
            <a:endParaRPr lang="en-US" sz="3600" b="1" dirty="0">
              <a:solidFill>
                <a:srgbClr val="0000CC"/>
              </a:solidFill>
              <a:latin typeface="Times New Roman" pitchFamily="18" charset="0"/>
              <a:cs typeface="Times New Roman" pitchFamily="18" charset="0"/>
            </a:endParaRPr>
          </a:p>
        </p:txBody>
      </p:sp>
      <p:pic>
        <p:nvPicPr>
          <p:cNvPr id="1030" name="Picture 6" descr="https://vtv1.mediacdn.vn/k:2016/5-noisohuunhungconthuhiemnhatthegioi-1469784656967/nhung-loai-dong-vat-quy-hiem-nhat-the-gioi-dang-sinh-song-o-dau.jpg"/>
          <p:cNvPicPr>
            <a:picLocks noChangeAspect="1" noChangeArrowheads="1"/>
          </p:cNvPicPr>
          <p:nvPr/>
        </p:nvPicPr>
        <p:blipFill rotWithShape="1">
          <a:blip r:embed="rId4">
            <a:extLst>
              <a:ext uri="{28A0092B-C50C-407E-A947-70E740481C1C}">
                <a14:useLocalDpi xmlns:a14="http://schemas.microsoft.com/office/drawing/2010/main" val="0"/>
              </a:ext>
            </a:extLst>
          </a:blip>
          <a:srcRect l="6684" r="10207" b="5282"/>
          <a:stretch/>
        </p:blipFill>
        <p:spPr bwMode="auto">
          <a:xfrm>
            <a:off x="975517" y="5788713"/>
            <a:ext cx="3203737" cy="2430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130" y="8227113"/>
            <a:ext cx="2667001" cy="584775"/>
          </a:xfrm>
          <a:prstGeom prst="rect">
            <a:avLst/>
          </a:prstGeom>
        </p:spPr>
        <p:txBody>
          <a:bodyPr wrap="square">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Gấu trúc đỏ</a:t>
            </a:r>
            <a:endParaRPr lang="en-US" sz="3600" b="1" dirty="0">
              <a:solidFill>
                <a:srgbClr val="0000CC"/>
              </a:solidFill>
              <a:latin typeface="Times New Roman" pitchFamily="18" charset="0"/>
              <a:cs typeface="Times New Roman" pitchFamily="18" charset="0"/>
            </a:endParaRPr>
          </a:p>
        </p:txBody>
      </p:sp>
      <p:pic>
        <p:nvPicPr>
          <p:cNvPr id="1032" name="Picture 8" descr="Cận cảnh những động vật quý hiếm trong sách đỏ tại  khu dự trữ ở Quảng Bình -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37" y="57887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36504" y="8254425"/>
            <a:ext cx="2667001" cy="584775"/>
          </a:xfrm>
          <a:prstGeom prst="rect">
            <a:avLst/>
          </a:prstGeom>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Gà lôi</a:t>
            </a:r>
            <a:endParaRPr lang="en-US" sz="3600" b="1" dirty="0">
              <a:solidFill>
                <a:srgbClr val="0000CC"/>
              </a:solidFill>
              <a:latin typeface="Times New Roman" pitchFamily="18" charset="0"/>
              <a:cs typeface="Times New Roman" pitchFamily="18" charset="0"/>
            </a:endParaRPr>
          </a:p>
        </p:txBody>
      </p:sp>
      <p:sp>
        <p:nvSpPr>
          <p:cNvPr id="35" name="Rectangle 95"/>
          <p:cNvSpPr>
            <a:spLocks noChangeArrowheads="1"/>
          </p:cNvSpPr>
          <p:nvPr/>
        </p:nvSpPr>
        <p:spPr bwMode="auto">
          <a:xfrm>
            <a:off x="4237516" y="304800"/>
            <a:ext cx="67892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CHIẾC HỘP BÍ ẨN</a:t>
            </a:r>
          </a:p>
          <a:p>
            <a:pPr algn="ctr"/>
            <a:r>
              <a:rPr lang="en-GB" sz="3600" b="1">
                <a:solidFill>
                  <a:srgbClr val="0000CC"/>
                </a:solidFill>
                <a:latin typeface="Times New Roman" pitchFamily="18" charset="0"/>
                <a:cs typeface="Times New Roman" pitchFamily="18" charset="0"/>
              </a:rPr>
              <a:t>Xem hình đoán tên con vật</a:t>
            </a: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9009" y="2572321"/>
            <a:ext cx="2415368" cy="2374613"/>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445" y="2572321"/>
            <a:ext cx="2402742" cy="2362200"/>
          </a:xfrm>
          <a:prstGeom prst="rect">
            <a:avLst/>
          </a:prstGeom>
        </p:spPr>
      </p:pic>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3219" y="5821578"/>
            <a:ext cx="2086949" cy="2051736"/>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1026"/>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nextCondLst>
                <p:cond evt="onClick" delay="0">
                  <p:tgtEl>
                    <p:spTgt spid="1026"/>
                  </p:tgtEl>
                </p:cond>
              </p:nextCondLst>
            </p:seq>
            <p:seq concurrent="1" nextAc="seek">
              <p:cTn id="48" restart="whenNotActive" fill="hold" evtFilter="cancelBubble" nodeType="interactiveSeq">
                <p:stCondLst>
                  <p:cond evt="onClick" delay="0">
                    <p:tgtEl>
                      <p:spTgt spid="1028"/>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nextCondLst>
                <p:cond evt="onClick" delay="0">
                  <p:tgtEl>
                    <p:spTgt spid="1028"/>
                  </p:tgtEl>
                </p:cond>
              </p:nextCondLst>
            </p:seq>
            <p:seq concurrent="1" nextAc="seek">
              <p:cTn id="54" restart="whenNotActive" fill="hold" evtFilter="cancelBubble" nodeType="interactiveSeq">
                <p:stCondLst>
                  <p:cond evt="onClick" delay="0">
                    <p:tgtEl>
                      <p:spTgt spid="1030"/>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nextCondLst>
                <p:cond evt="onClick" delay="0">
                  <p:tgtEl>
                    <p:spTgt spid="1030"/>
                  </p:tgtEl>
                </p:cond>
              </p:nextCondLst>
            </p:seq>
            <p:seq concurrent="1" nextAc="seek">
              <p:cTn id="60" restart="whenNotActive" fill="hold" evtFilter="cancelBubble" nodeType="interactiveSeq">
                <p:stCondLst>
                  <p:cond evt="onClick" delay="0">
                    <p:tgtEl>
                      <p:spTgt spid="1032"/>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nextCondLst>
                <p:cond evt="onClick" delay="0">
                  <p:tgtEl>
                    <p:spTgt spid="1032"/>
                  </p:tgtEl>
                </p:cond>
              </p:nextCondLst>
            </p:seq>
          </p:childTnLst>
        </p:cTn>
      </p:par>
    </p:tnLst>
    <p:bldLst>
      <p:bldP spid="3"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573E2-FEB7-5D0A-F9B8-3F19C5289B79}"/>
              </a:ext>
            </a:extLst>
          </p:cNvPr>
          <p:cNvPicPr>
            <a:picLocks noChangeAspect="1"/>
          </p:cNvPicPr>
          <p:nvPr/>
        </p:nvPicPr>
        <p:blipFill>
          <a:blip r:embed="rId2"/>
          <a:stretch>
            <a:fillRect/>
          </a:stretch>
        </p:blipFill>
        <p:spPr>
          <a:xfrm>
            <a:off x="489494" y="1363620"/>
            <a:ext cx="7696200" cy="6446879"/>
          </a:xfrm>
          <a:prstGeom prst="rect">
            <a:avLst/>
          </a:prstGeom>
        </p:spPr>
      </p:pic>
      <p:pic>
        <p:nvPicPr>
          <p:cNvPr id="3" name="Picture 2">
            <a:extLst>
              <a:ext uri="{FF2B5EF4-FFF2-40B4-BE49-F238E27FC236}">
                <a16:creationId xmlns:a16="http://schemas.microsoft.com/office/drawing/2014/main" id="{5A9AC01B-D2B3-66AF-45E7-167FBD0E07E5}"/>
              </a:ext>
            </a:extLst>
          </p:cNvPr>
          <p:cNvPicPr>
            <a:picLocks noChangeAspect="1"/>
          </p:cNvPicPr>
          <p:nvPr/>
        </p:nvPicPr>
        <p:blipFill rotWithShape="1">
          <a:blip r:embed="rId3"/>
          <a:srcRect l="1961" t="1710" r="1114" b="3419"/>
          <a:stretch/>
        </p:blipFill>
        <p:spPr>
          <a:xfrm>
            <a:off x="8251571" y="1295400"/>
            <a:ext cx="7772402" cy="65151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46132" cy="1144409"/>
            <a:chOff x="4539228" y="210532"/>
            <a:chExt cx="6828930" cy="1144409"/>
          </a:xfrm>
        </p:grpSpPr>
        <p:grpSp>
          <p:nvGrpSpPr>
            <p:cNvPr id="15" name="Group 14"/>
            <p:cNvGrpSpPr/>
            <p:nvPr/>
          </p:nvGrpSpPr>
          <p:grpSpPr>
            <a:xfrm>
              <a:off x="4539228" y="210532"/>
              <a:ext cx="6828930" cy="1144409"/>
              <a:chOff x="4539228" y="210532"/>
              <a:chExt cx="6828930" cy="1144409"/>
            </a:xfrm>
          </p:grpSpPr>
          <p:sp>
            <p:nvSpPr>
              <p:cNvPr id="17" name="TextBox 16"/>
              <p:cNvSpPr txBox="1"/>
              <p:nvPr/>
            </p:nvSpPr>
            <p:spPr>
              <a:xfrm>
                <a:off x="4539228" y="210532"/>
                <a:ext cx="682893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704306" y="770166"/>
                <a:ext cx="2564962" cy="584775"/>
              </a:xfrm>
              <a:prstGeom prst="rect">
                <a:avLst/>
              </a:prstGeom>
              <a:noFill/>
            </p:spPr>
            <p:txBody>
              <a:bodyPr wrap="none" rtlCol="0">
                <a:spAutoFit/>
              </a:bodyPr>
              <a:lstStyle/>
              <a:p>
                <a:r>
                  <a:rPr lang="en-US" sz="3200" b="1" dirty="0" err="1">
                    <a:solidFill>
                      <a:srgbClr val="FF0066"/>
                    </a:solidFill>
                    <a:latin typeface="Times New Roman" pitchFamily="18" charset="0"/>
                    <a:cs typeface="Times New Roman" pitchFamily="18" charset="0"/>
                  </a:rPr>
                  <a:t>TIẾNG</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VIỆT</a:t>
                </a:r>
                <a:endParaRPr lang="en-US" sz="3200" b="1" dirty="0">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09587"/>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695464"/>
          </a:xfrm>
          <a:prstGeom prst="rect">
            <a:avLst/>
          </a:prstGeom>
        </p:spPr>
        <p:txBody>
          <a:bodyPr wrap="square">
            <a:spAutoFit/>
          </a:bodyPr>
          <a:lstStyle/>
          <a:p>
            <a:pPr algn="just">
              <a:lnSpc>
                <a:spcPct val="150000"/>
              </a:lnSpc>
            </a:pPr>
            <a:r>
              <a:rPr lang="en-US" sz="3600" b="1" dirty="0">
                <a:solidFill>
                  <a:srgbClr val="0000CC"/>
                </a:solidFill>
                <a:latin typeface="Times New Roman" panose="02020603050405020304" pitchFamily="18" charset="0"/>
                <a:cs typeface="Times New Roman" panose="02020603050405020304" pitchFamily="18" charset="0"/>
              </a:rPr>
              <a:t>Đọc </a:t>
            </a:r>
            <a:r>
              <a:rPr lang="en-US" sz="3600" b="1" dirty="0" err="1">
                <a:solidFill>
                  <a:srgbClr val="0000CC"/>
                </a:solidFill>
                <a:latin typeface="Times New Roman" panose="02020603050405020304" pitchFamily="18" charset="0"/>
                <a:cs typeface="Times New Roman" panose="02020603050405020304" pitchFamily="18" charset="0"/>
              </a:rPr>
              <a:t>trôi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dài</a:t>
            </a:r>
            <a:r>
              <a:rPr lang="en-US" sz="3600" b="1" dirty="0">
                <a:solidFill>
                  <a:srgbClr val="0000CC"/>
                </a:solidFill>
                <a:latin typeface="Times New Roman" panose="02020603050405020304" pitchFamily="18" charset="0"/>
                <a:cs typeface="Times New Roman" panose="02020603050405020304" pitchFamily="18" charset="0"/>
              </a:rPr>
              <a:t>. Đọc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itchFamily="18" charset="0"/>
              <a:cs typeface="Times New Roman" pitchFamily="18" charset="0"/>
            </a:endParaRPr>
          </a:p>
        </p:txBody>
      </p:sp>
      <p:sp>
        <p:nvSpPr>
          <p:cNvPr id="3" name="Rectangle 2"/>
          <p:cNvSpPr/>
          <p:nvPr/>
        </p:nvSpPr>
        <p:spPr>
          <a:xfrm>
            <a:off x="1508919" y="5380360"/>
            <a:ext cx="13578681" cy="2485745"/>
          </a:xfrm>
          <a:prstGeom prst="rect">
            <a:avLst/>
          </a:prstGeom>
        </p:spPr>
        <p:txBody>
          <a:bodyPr wrap="square" anchor="ctr">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mình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tốt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hơn</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giống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con </a:t>
            </a:r>
            <a:r>
              <a:rPr lang="en-US" sz="3600" b="1" i="1" dirty="0" err="1">
                <a:solidFill>
                  <a:srgbClr val="0000CC"/>
                </a:solidFill>
                <a:latin typeface="Times New Roman" panose="02020603050405020304" pitchFamily="18" charset="0"/>
                <a:cs typeface="Times New Roman" panose="02020603050405020304" pitchFamily="18" charset="0"/>
              </a:rPr>
              <a:t>ếch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ộp</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i="1" dirty="0" err="1">
                <a:solidFill>
                  <a:srgbClr val="0000CC"/>
                </a:solidFill>
                <a:latin typeface="Times New Roman" panose="02020603050405020304" pitchFamily="18" charset="0"/>
                <a:cs typeface="Times New Roman" panose="02020603050405020304" pitchFamily="18" charset="0"/>
              </a:rPr>
              <a:t>hết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733092"/>
            <a:ext cx="4191000" cy="677108"/>
            <a:chOff x="1557488" y="2278356"/>
            <a:chExt cx="3733800" cy="677108"/>
          </a:xfrm>
        </p:grpSpPr>
        <p:sp>
          <p:nvSpPr>
            <p:cNvPr id="23" name="Rectangle 22"/>
            <p:cNvSpPr/>
            <p:nvPr/>
          </p:nvSpPr>
          <p:spPr>
            <a:xfrm>
              <a:off x="1557488" y="2278356"/>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90090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lvl="0"/>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18519" y="3077886"/>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3566320" y="3094495"/>
            <a:ext cx="1752600" cy="707886"/>
          </a:xfrm>
          <a:prstGeom prst="rect">
            <a:avLst/>
          </a:prstGeom>
        </p:spPr>
        <p:txBody>
          <a:bodyPr wrap="square">
            <a:spAutoFit/>
          </a:bodyPr>
          <a:lstStyle/>
          <a:p>
            <a:pPr algn="just"/>
            <a:r>
              <a:rPr lang="en-US" sz="4000" i="1" dirty="0">
                <a:solidFill>
                  <a:srgbClr val="0000CC"/>
                </a:solidFill>
                <a:latin typeface="Times New Roman" panose="02020603050405020304" pitchFamily="18" charset="0"/>
                <a:ea typeface="Times New Roman" panose="02020603050405020304" pitchFamily="18" charset="0"/>
              </a:rPr>
              <a:t>,</a:t>
            </a:r>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a:t>
            </a:r>
            <a:r>
              <a:rPr lang="en-US" sz="4000" b="1" i="1" dirty="0" err="1">
                <a:solidFill>
                  <a:srgbClr val="FF0000"/>
                </a:solidFill>
                <a:latin typeface="Times New Roman" panose="02020603050405020304" pitchFamily="18" charset="0"/>
                <a:ea typeface="Times New Roman" panose="02020603050405020304" pitchFamily="18" charset="0"/>
              </a:rPr>
              <a:t>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157119" y="3089414"/>
            <a:ext cx="226298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397225" y="1266918"/>
            <a:ext cx="495089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0" name="TextBox 29">
            <a:extLst>
              <a:ext uri="{FF2B5EF4-FFF2-40B4-BE49-F238E27FC236}">
                <a16:creationId xmlns:a16="http://schemas.microsoft.com/office/drawing/2014/main" id="{836E8692-1A9C-F299-5E98-41D774528123}"/>
              </a:ext>
            </a:extLst>
          </p:cNvPr>
          <p:cNvSpPr txBox="1"/>
          <p:nvPr/>
        </p:nvSpPr>
        <p:spPr>
          <a:xfrm>
            <a:off x="5169490" y="3120191"/>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9" name="TextBox 8">
            <a:extLst>
              <a:ext uri="{FF2B5EF4-FFF2-40B4-BE49-F238E27FC236}">
                <a16:creationId xmlns:a16="http://schemas.microsoft.com/office/drawing/2014/main" id="{95C93B12-6AAA-5F05-BC8B-3DDF2EC43615}"/>
              </a:ext>
            </a:extLst>
          </p:cNvPr>
          <p:cNvSpPr txBox="1"/>
          <p:nvPr/>
        </p:nvSpPr>
        <p:spPr>
          <a:xfrm>
            <a:off x="1051719" y="6248400"/>
            <a:ext cx="150114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C0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3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lvl="0"/>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Bạn nhỏ đến bể bơi với mẹ. Bạn ý được mẹ chuẩn bị cho kính và mũ bơi.</a:t>
            </a:r>
            <a:endParaRPr lang="en-US" sz="3600" b="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571494" y="520999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6414" y="6564287"/>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Đầu tiên bạn ấy phấn khích (vì có đồ bơi đẹp), sau đó bạn sợ nước (bị sặc nước), cuối cùng bạn buồn (khi hết giờ bơi mà vẫn chưa thở được dưới nước)</a:t>
            </a:r>
            <a:endParaRPr lang="en-US" sz="36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lvl="0"/>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76118" y="3549764"/>
            <a:ext cx="10210801" cy="3358292"/>
          </a:xfrm>
          <a:prstGeom prst="rect">
            <a:avLst/>
          </a:prstGeom>
        </p:spPr>
        <p:txBody>
          <a:bodyPr wrap="square">
            <a:spAutoFit/>
          </a:bodyPr>
          <a:lstStyle/>
          <a:p>
            <a:pPr>
              <a:lnSpc>
                <a:spcPct val="120000"/>
              </a:lnSpc>
              <a:spcBef>
                <a:spcPts val="1800"/>
              </a:spcBef>
            </a:pPr>
            <a:r>
              <a:rPr lang="nl-NL" sz="3600" b="1" dirty="0">
                <a:solidFill>
                  <a:srgbClr val="0000CC"/>
                </a:solidFill>
                <a:latin typeface="Times New Roman" pitchFamily="18" charset="0"/>
                <a:cs typeface="Times New Roman" pitchFamily="18" charset="0"/>
              </a:rPr>
              <a:t>     Đầu tiên, bạn ấy tập thở, nhưng bạn ấy toàn bị sặc. Sau khi nghe mẹ động viên, bạn ấy lại cố gắng tập luyện. Buổi sau, bạn ấy đã quen thở dưới nước và tập những động tác đạp chân của bơi ếch. Cuối cùng bạn ấy đã biết bơi tung tăng như một con cá.</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365919" y="2823007"/>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1369002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lvl="0"/>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a:cxnSpLocks/>
          </p:cNvCxnSpPr>
          <p:nvPr/>
        </p:nvCxnSpPr>
        <p:spPr>
          <a:xfrm>
            <a:off x="5448300" y="2667000"/>
            <a:ext cx="32865" cy="57150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19" y="4044561"/>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biết bới bạn ấy thấy mình giống ếch và cá. Hoặc có thể nêu ý kiến khác: Bạn ấy nhận ra mặc dù học bơi rất khó nhưng bạn ấy vẫn học thành công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430604" y="1297695"/>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TẬP</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p>
        </p:txBody>
      </p:sp>
      <p:sp>
        <p:nvSpPr>
          <p:cNvPr id="40" name="Rectangle 39"/>
          <p:cNvSpPr/>
          <p:nvPr/>
        </p:nvSpPr>
        <p:spPr>
          <a:xfrm>
            <a:off x="5678566" y="6352885"/>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dễ</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9" name="Rectangle 48">
            <a:extLst>
              <a:ext uri="{FF2B5EF4-FFF2-40B4-BE49-F238E27FC236}">
                <a16:creationId xmlns:a16="http://schemas.microsoft.com/office/drawing/2014/main" id="{BA77A38F-7859-B1B0-1303-EE648E4D521D}"/>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8D2FF414-2029-8ED8-65E0-54D7502977F1}"/>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01F0DD7C-7EE9-75A2-2023-AC2540D21CB1}"/>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14874312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lvl="0"/>
                <a:r>
                  <a:rPr lang="en-US" sz="3600">
                    <a:solidFill>
                      <a:srgbClr val="0000CC"/>
                    </a:solidFill>
                    <a:latin typeface="Times New Roman" pitchFamily="18" charset="0"/>
                    <a:cs typeface="Times New Roman" pitchFamily="18" charset="0"/>
                  </a:rPr>
                  <a:t>Thứ </a:t>
                </a:r>
                <a:r>
                  <a:rPr lang="en-US" sz="3200">
                    <a:solidFill>
                      <a:srgbClr val="0000CC"/>
                    </a:solidFill>
                    <a:effectLst>
                      <a:outerShdw blurRad="38100" dist="38100" dir="2700000" algn="tl">
                        <a:srgbClr val="000000">
                          <a:alpha val="43137"/>
                        </a:srgbClr>
                      </a:outerShdw>
                    </a:effectLst>
                    <a:latin typeface="Times New Roman" pitchFamily="18" charset="0"/>
                  </a:rPr>
                  <a:t>Hai</a:t>
                </a:r>
                <a:r>
                  <a:rPr lang="en-US" sz="3200" b="1">
                    <a:solidFill>
                      <a:srgbClr val="0000CC"/>
                    </a:solidFill>
                    <a:effectLst>
                      <a:outerShdw blurRad="38100" dist="38100" dir="2700000" algn="tl">
                        <a:srgbClr val="000000">
                          <a:alpha val="43137"/>
                        </a:srgbClr>
                      </a:outerShdw>
                    </a:effectLst>
                    <a:latin typeface="Times New Roman" pitchFamily="18" charset="0"/>
                  </a:rPr>
                  <a:t> </a:t>
                </a:r>
                <a:r>
                  <a:rPr lang="en-US" sz="3600">
                    <a:solidFill>
                      <a:srgbClr val="0000CC"/>
                    </a:solidFill>
                    <a:latin typeface="Times New Roman" pitchFamily="18" charset="0"/>
                    <a:cs typeface="Times New Roman" pitchFamily="18" charset="0"/>
                  </a:rPr>
                  <a:t>ngày 23 tháng 09 năm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852319" y="1266918"/>
            <a:ext cx="5333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5: </a:t>
            </a:r>
            <a:r>
              <a:rPr lang="en-US" sz="3200" b="1" dirty="0" err="1">
                <a:solidFill>
                  <a:srgbClr val="0000CC"/>
                </a:solidFill>
                <a:effectLst>
                  <a:outerShdw blurRad="38100" dist="38100" dir="2700000" algn="tl">
                    <a:srgbClr val="000000">
                      <a:alpha val="43137"/>
                    </a:srgbClr>
                  </a:outerShdw>
                </a:effectLst>
                <a:latin typeface="Times New Roman" pitchFamily="18" charset="0"/>
              </a:rPr>
              <a:t>NHẬT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KÍ</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HỌC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BƠI</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98458" y="4389079"/>
              <a:ext cx="8137525" cy="2485745"/>
            </a:xfrm>
            <a:prstGeom prst="rect">
              <a:avLst/>
            </a:prstGeom>
          </p:spPr>
          <p:txBody>
            <a:bodyPr>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rPr>
                <a:t>Khi tập luyện để làm bất cứ điều gì, ta không được nản chí và cần cố gắng hết mình, chắc chắn ta sẽ thành công.</a:t>
              </a:r>
              <a:endParaRPr lang="en-US" sz="3600" b="1"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a16="http://schemas.microsoft.com/office/drawing/2014/main" id="{991C2658-5E2E-0E53-2393-566F2E4CB2B2}"/>
              </a:ext>
            </a:extLst>
          </p:cNvPr>
          <p:cNvSpPr/>
          <p:nvPr/>
        </p:nvSpPr>
        <p:spPr>
          <a:xfrm>
            <a:off x="207962" y="3701965"/>
            <a:ext cx="5064761" cy="2862322"/>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khích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2" name="Rectangle 41">
            <a:extLst>
              <a:ext uri="{FF2B5EF4-FFF2-40B4-BE49-F238E27FC236}">
                <a16:creationId xmlns:a16="http://schemas.microsoft.com/office/drawing/2014/main" id="{453BC17B-3307-01AC-3F44-42428F136BA2}"/>
              </a:ext>
            </a:extLst>
          </p:cNvPr>
          <p:cNvSpPr/>
          <p:nvPr/>
        </p:nvSpPr>
        <p:spPr>
          <a:xfrm>
            <a:off x="442119" y="2841021"/>
            <a:ext cx="18288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ea typeface="Times New Roman" panose="02020603050405020304" pitchFamily="18" charset="0"/>
              </a:rPr>
              <a:t>mũ</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rPr>
              <a:t>b</a:t>
            </a:r>
            <a:r>
              <a:rPr lang="en-US" sz="4000" b="1" i="1" dirty="0" err="1">
                <a:solidFill>
                  <a:srgbClr val="0000CC"/>
                </a:solidFill>
                <a:latin typeface="Times New Roman" panose="02020603050405020304" pitchFamily="18" charset="0"/>
                <a:ea typeface="Times New Roman" panose="02020603050405020304" pitchFamily="18" charset="0"/>
              </a:rPr>
              <a:t>ơi</a:t>
            </a:r>
            <a:r>
              <a:rPr lang="en-US" sz="4000" b="1"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173DB7C8-AFB0-A1CD-15AC-7ACA32345DB5}"/>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vỗ</a:t>
            </a:r>
            <a:r>
              <a:rPr lang="en-US" sz="4000" b="1" i="1" dirty="0">
                <a:solidFill>
                  <a:srgbClr val="0000CC"/>
                </a:solidFill>
                <a:latin typeface="Times New Roman" panose="02020603050405020304" pitchFamily="18" charset="0"/>
                <a:ea typeface="Times New Roman" panose="02020603050405020304" pitchFamily="18" charset="0"/>
              </a:rPr>
              <a:t> </a:t>
            </a:r>
            <a:r>
              <a:rPr lang="en-US" sz="4000" b="1" i="1" dirty="0" err="1">
                <a:solidFill>
                  <a:srgbClr val="0000CC"/>
                </a:solidFill>
                <a:latin typeface="Times New Roman" panose="02020603050405020304" pitchFamily="18" charset="0"/>
                <a:ea typeface="Times New Roman" panose="02020603050405020304" pitchFamily="18" charset="0"/>
              </a:rPr>
              <a:t>về</a:t>
            </a:r>
            <a:r>
              <a:rPr lang="en-US" sz="4000" i="1" dirty="0">
                <a:solidFill>
                  <a:srgbClr val="0000CC"/>
                </a:solidFill>
                <a:latin typeface="Times New Roman" panose="02020603050405020304" pitchFamily="18" charset="0"/>
                <a:ea typeface="Times New Roman" panose="02020603050405020304" pitchFamily="18" charset="0"/>
              </a:rPr>
              <a:t>,</a:t>
            </a:r>
            <a:endParaRPr lang="en-US" sz="40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id="{C2F37620-607B-9E03-0C26-6F923B032E49}"/>
              </a:ext>
            </a:extLst>
          </p:cNvPr>
          <p:cNvSpPr txBox="1"/>
          <p:nvPr/>
        </p:nvSpPr>
        <p:spPr>
          <a:xfrm>
            <a:off x="3334637" y="2884256"/>
            <a:ext cx="1961264" cy="646331"/>
          </a:xfrm>
          <a:prstGeom prst="rect">
            <a:avLst/>
          </a:prstGeom>
          <a:noFill/>
        </p:spPr>
        <p:txBody>
          <a:bodyPr wrap="square">
            <a:spAutoFit/>
          </a:bodyPr>
          <a:lstStyle/>
          <a:p>
            <a:r>
              <a:rPr lang="en-US" sz="3600" b="1" i="1" dirty="0" err="1">
                <a:solidFill>
                  <a:srgbClr val="0000CC"/>
                </a:solidFill>
                <a:effectLst/>
                <a:latin typeface="Times New Roman" panose="02020603050405020304" pitchFamily="18" charset="0"/>
                <a:ea typeface="Times New Roman" panose="02020603050405020304" pitchFamily="18" charset="0"/>
              </a:rPr>
              <a:t>tập</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a:t>
            </a:r>
            <a:r>
              <a:rPr lang="en-US" sz="3600" b="1" i="1" dirty="0" err="1">
                <a:solidFill>
                  <a:srgbClr val="0000CC"/>
                </a:solidFill>
                <a:effectLst/>
                <a:latin typeface="Times New Roman" panose="02020603050405020304" pitchFamily="18" charset="0"/>
                <a:ea typeface="Times New Roman" panose="02020603050405020304" pitchFamily="18" charset="0"/>
              </a:rPr>
              <a:t>uyện</a:t>
            </a:r>
            <a:endParaRPr lang="en-US" sz="3600" b="1" dirty="0">
              <a:solidFill>
                <a:srgbClr val="0000CC"/>
              </a:solidFill>
            </a:endParaRPr>
          </a:p>
        </p:txBody>
      </p:sp>
      <p:sp>
        <p:nvSpPr>
          <p:cNvPr id="47" name="TextBox 46">
            <a:extLst>
              <a:ext uri="{FF2B5EF4-FFF2-40B4-BE49-F238E27FC236}">
                <a16:creationId xmlns:a16="http://schemas.microsoft.com/office/drawing/2014/main" id="{4D6C7747-FC85-CD20-8C8E-27C5FDF5F049}"/>
              </a:ext>
            </a:extLst>
          </p:cNvPr>
          <p:cNvSpPr txBox="1"/>
          <p:nvPr/>
        </p:nvSpPr>
        <p:spPr>
          <a:xfrm>
            <a:off x="322585" y="6753373"/>
            <a:ext cx="5158580" cy="1754326"/>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ếch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hôm</a:t>
            </a:r>
            <a:r>
              <a:rPr lang="en-US" sz="3600" b="1" dirty="0">
                <a:solidFill>
                  <a:srgbClr val="0000CC"/>
                </a:solidFill>
                <a:latin typeface="Times New Roman" panose="02020603050405020304" pitchFamily="18" charset="0"/>
                <a:cs typeface="Times New Roman" panose="02020603050405020304" pitchFamily="18" charset="0"/>
              </a:rPr>
              <a:t> nay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a:t>
            </a:r>
            <a:r>
              <a:rPr lang="en-US" dirty="0"/>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9833</TotalTime>
  <Words>858</Words>
  <Application>Microsoft Office PowerPoint</Application>
  <PresentationFormat>Custom</PresentationFormat>
  <Paragraphs>96</Paragraphs>
  <Slides>12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1032</cp:revision>
  <dcterms:created xsi:type="dcterms:W3CDTF">2008-09-09T22:52:10Z</dcterms:created>
  <dcterms:modified xsi:type="dcterms:W3CDTF">2025-03-22T14:22:20Z</dcterms:modified>
</cp:coreProperties>
</file>