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22.jpg" ContentType="image/pn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1"/>
  </p:notesMasterIdLst>
  <p:sldIdLst>
    <p:sldId id="257" r:id="rId2"/>
    <p:sldId id="452" r:id="rId3"/>
    <p:sldId id="258" r:id="rId4"/>
    <p:sldId id="256" r:id="rId5"/>
    <p:sldId id="260" r:id="rId6"/>
    <p:sldId id="453" r:id="rId7"/>
    <p:sldId id="454" r:id="rId8"/>
    <p:sldId id="465" r:id="rId9"/>
    <p:sldId id="455" r:id="rId10"/>
    <p:sldId id="456" r:id="rId11"/>
    <p:sldId id="319" r:id="rId12"/>
    <p:sldId id="321" r:id="rId13"/>
    <p:sldId id="339" r:id="rId14"/>
    <p:sldId id="441" r:id="rId15"/>
    <p:sldId id="438" r:id="rId16"/>
    <p:sldId id="444" r:id="rId17"/>
    <p:sldId id="458" r:id="rId18"/>
    <p:sldId id="459" r:id="rId19"/>
    <p:sldId id="460" r:id="rId20"/>
    <p:sldId id="461" r:id="rId21"/>
    <p:sldId id="462" r:id="rId22"/>
    <p:sldId id="324" r:id="rId23"/>
    <p:sldId id="450" r:id="rId24"/>
    <p:sldId id="446" r:id="rId25"/>
    <p:sldId id="448" r:id="rId26"/>
    <p:sldId id="447" r:id="rId27"/>
    <p:sldId id="296" r:id="rId28"/>
    <p:sldId id="457" r:id="rId29"/>
    <p:sldId id="292" r:id="rId30"/>
    <p:sldId id="467" r:id="rId31"/>
    <p:sldId id="464" r:id="rId32"/>
    <p:sldId id="494" r:id="rId33"/>
    <p:sldId id="340" r:id="rId34"/>
    <p:sldId id="301" r:id="rId35"/>
    <p:sldId id="325" r:id="rId36"/>
    <p:sldId id="463" r:id="rId37"/>
    <p:sldId id="277" r:id="rId38"/>
    <p:sldId id="341" r:id="rId39"/>
    <p:sldId id="466" r:id="rId40"/>
    <p:sldId id="492" r:id="rId41"/>
    <p:sldId id="263" r:id="rId42"/>
    <p:sldId id="493" r:id="rId43"/>
    <p:sldId id="306" r:id="rId44"/>
    <p:sldId id="468" r:id="rId45"/>
    <p:sldId id="479" r:id="rId46"/>
    <p:sldId id="261" r:id="rId47"/>
    <p:sldId id="473" r:id="rId48"/>
    <p:sldId id="271" r:id="rId49"/>
    <p:sldId id="475" r:id="rId50"/>
    <p:sldId id="295" r:id="rId51"/>
    <p:sldId id="299" r:id="rId52"/>
    <p:sldId id="332" r:id="rId53"/>
    <p:sldId id="265" r:id="rId54"/>
    <p:sldId id="484" r:id="rId55"/>
    <p:sldId id="485" r:id="rId56"/>
    <p:sldId id="481" r:id="rId57"/>
    <p:sldId id="486" r:id="rId58"/>
    <p:sldId id="487" r:id="rId59"/>
    <p:sldId id="471" r:id="rId60"/>
  </p:sldIdLst>
  <p:sldSz cx="12192000" cy="6858000"/>
  <p:notesSz cx="6858000" cy="9144000"/>
  <p:embeddedFontLs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Calibri Light" panose="020F0302020204030204" pitchFamily="34" charset="0"/>
      <p:regular r:id="rId66"/>
      <p:italic r:id="rId67"/>
    </p:embeddedFont>
    <p:embeddedFont>
      <p:font typeface="Cambria Math" panose="02040503050406030204" pitchFamily="18" charset="0"/>
      <p:regular r:id="rId68"/>
    </p:embeddedFont>
    <p:embeddedFont>
      <p:font typeface="Microsoft YaHei" panose="020B0503020204020204" pitchFamily="34" charset="-122"/>
      <p:regular r:id="rId69"/>
      <p:bold r:id="rId70"/>
    </p:embeddedFont>
    <p:embeddedFont>
      <p:font typeface="Montserrat Black" pitchFamily="2" charset="77"/>
      <p:bold r:id="rId71"/>
      <p:italic r:id="rId72"/>
      <p:boldItalic r:id="rId73"/>
    </p:embeddedFont>
  </p:embeddedFontLst>
  <p:custDataLst>
    <p:tags r:id="rId7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EBA1EB"/>
    <a:srgbClr val="273A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336" autoAdjust="0"/>
    <p:restoredTop sz="94648"/>
  </p:normalViewPr>
  <p:slideViewPr>
    <p:cSldViewPr snapToGrid="0" showGuides="1">
      <p:cViewPr varScale="1">
        <p:scale>
          <a:sx n="104" d="100"/>
          <a:sy n="104" d="100"/>
        </p:scale>
        <p:origin x="224" y="2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822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5.fntdata"/><Relationship Id="rId74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10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0:35:25.7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6649 8267 24575,'0'14'0,"0"7"0,0 9 0,0 10 0,0 4 0,0 0 0,3-2 0,1-4 0,1-2 0,0-2 0,-2 0 0,1 0 0,0 1 0,-1 2 0,-1 5 0,1 3 0,-2 2 0,2-2 0,1-7 0,-1-7 0,0-6 0,0-4 0,-1-1 0,-1-1 0,-1-1 0,0 0 0,0-1 0,0 3 0,0 0 0,0 2 0,0 0 0,0 0 0,0 0 0,0-3 0,0-2 0,0 0 0,0-8 0,0 1 0,0-6 0,0-3 0,0-1 0</inkml:trace>
  <inkml:trace contextRef="#ctx0" brushRef="#br0" timeOffset="2000">6256 8947 24575,'20'-3'0,"24"1"0,-12 1 0,4 2 0,7-1 0,3 0 0,3 0 0,1 0 0,0 0 0,1 0 0,5 0 0,0 0 0,1 0 0,0 0 0,-1 0 0,1 0 0,0 0 0,-1 0 0,-6 0 0,0 0 0,-5 0 0,-2 0 0,-7 0 0,-3 0 0,16 0 0,-15 0 0,-9 0 0,-12 0 0,-3 0 0,-10 0 0,0 0 0,-4 0 0,1 0 0,-1 0 0,0 0 0,-1 0 0,-3 0 0,-1 0 0,0 0 0,2 0 0,4 0 0,1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473EE9-2BA0-4923-8F86-4170391ADF5F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AE011-C591-4A7A-BD19-05694A48D4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339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1407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969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Nguyên tử H đang đi trong rừng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03619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Bị cướp mất 1 electron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942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VN" dirty="0"/>
              <a:t>hân tử NH3 tới hỏi vì sao khóc, ion H+ kể lại sự việc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775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Nitrogen cho 1 cặp e chưa tgia liên kết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2279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VN" dirty="0"/>
              <a:t>on NH4+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4224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14224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5944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1405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726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0700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5901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1300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44519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5458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2861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6722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1036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4438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9793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166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9994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666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3946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 dirty="0"/>
              <a:t>Các thẻ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156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70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218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025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241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863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5536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332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974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919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43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117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370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771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894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AA839-4FAF-4E31-9F41-4C0E297EAC69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785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2.jpg"/><Relationship Id="rId7" Type="http://schemas.openxmlformats.org/officeDocument/2006/relationships/image" Target="../media/image2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0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eg"/><Relationship Id="rId5" Type="http://schemas.openxmlformats.org/officeDocument/2006/relationships/image" Target="../media/image4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39.png"/><Relationship Id="rId7" Type="http://schemas.openxmlformats.org/officeDocument/2006/relationships/image" Target="../media/image251.pn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11" Type="http://schemas.openxmlformats.org/officeDocument/2006/relationships/image" Target="../media/image4.png"/><Relationship Id="rId5" Type="http://schemas.openxmlformats.org/officeDocument/2006/relationships/image" Target="../media/image331.png"/><Relationship Id="rId10" Type="http://schemas.openxmlformats.org/officeDocument/2006/relationships/image" Target="../media/image281.png"/><Relationship Id="rId4" Type="http://schemas.openxmlformats.org/officeDocument/2006/relationships/image" Target="../media/image220.png"/><Relationship Id="rId9" Type="http://schemas.openxmlformats.org/officeDocument/2006/relationships/image" Target="../media/image27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2.jpeg"/><Relationship Id="rId7" Type="http://schemas.openxmlformats.org/officeDocument/2006/relationships/image" Target="../media/image4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2.mp4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0.pn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4.png"/><Relationship Id="rId4" Type="http://schemas.openxmlformats.org/officeDocument/2006/relationships/video" Target="../media/media2.mp4"/><Relationship Id="rId9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8.png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2.jpeg"/><Relationship Id="rId7" Type="http://schemas.openxmlformats.org/officeDocument/2006/relationships/image" Target="../media/image1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0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0.png"/><Relationship Id="rId9" Type="http://schemas.openxmlformats.org/officeDocument/2006/relationships/image" Target="../media/image61.png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0.png"/><Relationship Id="rId4" Type="http://schemas.openxmlformats.org/officeDocument/2006/relationships/image" Target="../media/image1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5" Type="http://schemas.openxmlformats.org/officeDocument/2006/relationships/audio" Target="../media/audio3.wav"/><Relationship Id="rId10" Type="http://schemas.openxmlformats.org/officeDocument/2006/relationships/image" Target="../media/image75.png"/><Relationship Id="rId4" Type="http://schemas.openxmlformats.org/officeDocument/2006/relationships/audio" Target="../media/audio3.wav"/><Relationship Id="rId9" Type="http://schemas.openxmlformats.org/officeDocument/2006/relationships/image" Target="../media/image74.png"/><Relationship Id="rId1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8.png"/><Relationship Id="rId3" Type="http://schemas.microsoft.com/office/2007/relationships/media" Target="../media/media5.mp3"/><Relationship Id="rId7" Type="http://schemas.openxmlformats.org/officeDocument/2006/relationships/image" Target="../media/image79.png"/><Relationship Id="rId12" Type="http://schemas.openxmlformats.org/officeDocument/2006/relationships/image" Target="../media/image8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71.png"/><Relationship Id="rId11" Type="http://schemas.openxmlformats.org/officeDocument/2006/relationships/image" Target="../media/image8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1.png"/><Relationship Id="rId4" Type="http://schemas.openxmlformats.org/officeDocument/2006/relationships/audio" Target="../media/media5.mp3"/><Relationship Id="rId9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8.png"/><Relationship Id="rId3" Type="http://schemas.microsoft.com/office/2007/relationships/media" Target="../media/media5.mp3"/><Relationship Id="rId7" Type="http://schemas.openxmlformats.org/officeDocument/2006/relationships/image" Target="../media/image79.png"/><Relationship Id="rId12" Type="http://schemas.openxmlformats.org/officeDocument/2006/relationships/image" Target="../media/image8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71.png"/><Relationship Id="rId11" Type="http://schemas.openxmlformats.org/officeDocument/2006/relationships/image" Target="../media/image8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1.png"/><Relationship Id="rId4" Type="http://schemas.openxmlformats.org/officeDocument/2006/relationships/audio" Target="../media/media5.mp3"/><Relationship Id="rId9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8.png"/><Relationship Id="rId3" Type="http://schemas.microsoft.com/office/2007/relationships/media" Target="../media/media5.mp3"/><Relationship Id="rId7" Type="http://schemas.openxmlformats.org/officeDocument/2006/relationships/image" Target="../media/image79.png"/><Relationship Id="rId12" Type="http://schemas.openxmlformats.org/officeDocument/2006/relationships/image" Target="../media/image8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71.png"/><Relationship Id="rId11" Type="http://schemas.openxmlformats.org/officeDocument/2006/relationships/image" Target="../media/image8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1.png"/><Relationship Id="rId4" Type="http://schemas.openxmlformats.org/officeDocument/2006/relationships/audio" Target="../media/media5.mp3"/><Relationship Id="rId9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8.png"/><Relationship Id="rId3" Type="http://schemas.microsoft.com/office/2007/relationships/media" Target="../media/media5.mp3"/><Relationship Id="rId7" Type="http://schemas.openxmlformats.org/officeDocument/2006/relationships/image" Target="../media/image79.png"/><Relationship Id="rId12" Type="http://schemas.openxmlformats.org/officeDocument/2006/relationships/image" Target="../media/image8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71.png"/><Relationship Id="rId11" Type="http://schemas.openxmlformats.org/officeDocument/2006/relationships/image" Target="../media/image8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1.png"/><Relationship Id="rId4" Type="http://schemas.openxmlformats.org/officeDocument/2006/relationships/audio" Target="../media/media5.mp3"/><Relationship Id="rId9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8.png"/><Relationship Id="rId3" Type="http://schemas.microsoft.com/office/2007/relationships/media" Target="../media/media5.mp3"/><Relationship Id="rId7" Type="http://schemas.openxmlformats.org/officeDocument/2006/relationships/image" Target="../media/image79.png"/><Relationship Id="rId12" Type="http://schemas.openxmlformats.org/officeDocument/2006/relationships/image" Target="../media/image8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71.png"/><Relationship Id="rId11" Type="http://schemas.openxmlformats.org/officeDocument/2006/relationships/image" Target="../media/image8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1.png"/><Relationship Id="rId4" Type="http://schemas.openxmlformats.org/officeDocument/2006/relationships/audio" Target="../media/media5.mp3"/><Relationship Id="rId9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openxmlformats.org/officeDocument/2006/relationships/tags" Target="../tags/tag21.xml"/><Relationship Id="rId3" Type="http://schemas.openxmlformats.org/officeDocument/2006/relationships/tags" Target="../tags/tag6.xml"/><Relationship Id="rId21" Type="http://schemas.openxmlformats.org/officeDocument/2006/relationships/image" Target="../media/image19.png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tags" Target="../tags/tag20.xml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20" Type="http://schemas.openxmlformats.org/officeDocument/2006/relationships/notesSlide" Target="../notesSlides/notesSlide28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10" Type="http://schemas.openxmlformats.org/officeDocument/2006/relationships/tags" Target="../tags/tag13.xml"/><Relationship Id="rId19" Type="http://schemas.openxmlformats.org/officeDocument/2006/relationships/slideLayout" Target="../slideLayouts/slideLayout8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7.png"/><Relationship Id="rId4" Type="http://schemas.openxmlformats.org/officeDocument/2006/relationships/image" Target="../media/image1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gif"/><Relationship Id="rId5" Type="http://schemas.openxmlformats.org/officeDocument/2006/relationships/image" Target="../media/image90.png"/><Relationship Id="rId4" Type="http://schemas.openxmlformats.org/officeDocument/2006/relationships/hyperlink" Target="https://www.facebook.com/nkpowerskills" TargetMode="Externa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gif"/><Relationship Id="rId3" Type="http://schemas.openxmlformats.org/officeDocument/2006/relationships/audio" Target="../media/audio2.wav"/><Relationship Id="rId7" Type="http://schemas.openxmlformats.org/officeDocument/2006/relationships/image" Target="../media/image6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4.png"/><Relationship Id="rId5" Type="http://schemas.openxmlformats.org/officeDocument/2006/relationships/image" Target="../media/image92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slide" Target="slide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gif"/><Relationship Id="rId3" Type="http://schemas.openxmlformats.org/officeDocument/2006/relationships/audio" Target="../media/audio2.wav"/><Relationship Id="rId7" Type="http://schemas.openxmlformats.org/officeDocument/2006/relationships/image" Target="../media/image6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4.png"/><Relationship Id="rId5" Type="http://schemas.openxmlformats.org/officeDocument/2006/relationships/image" Target="../media/image92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slide" Target="slide4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6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4.png"/><Relationship Id="rId5" Type="http://schemas.openxmlformats.org/officeDocument/2006/relationships/image" Target="../media/image92.png"/><Relationship Id="rId10" Type="http://schemas.openxmlformats.org/officeDocument/2006/relationships/image" Target="../media/image93.gif"/><Relationship Id="rId4" Type="http://schemas.openxmlformats.org/officeDocument/2006/relationships/image" Target="../media/image88.png"/><Relationship Id="rId9" Type="http://schemas.openxmlformats.org/officeDocument/2006/relationships/image" Target="../media/image9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gif"/><Relationship Id="rId3" Type="http://schemas.openxmlformats.org/officeDocument/2006/relationships/audio" Target="../media/audio2.wav"/><Relationship Id="rId7" Type="http://schemas.openxmlformats.org/officeDocument/2006/relationships/image" Target="../media/image6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4.png"/><Relationship Id="rId5" Type="http://schemas.openxmlformats.org/officeDocument/2006/relationships/image" Target="../media/image92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slide" Target="slide4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gif"/><Relationship Id="rId3" Type="http://schemas.openxmlformats.org/officeDocument/2006/relationships/audio" Target="../media/audio2.wav"/><Relationship Id="rId7" Type="http://schemas.openxmlformats.org/officeDocument/2006/relationships/image" Target="../media/image6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4.png"/><Relationship Id="rId5" Type="http://schemas.openxmlformats.org/officeDocument/2006/relationships/image" Target="../media/image92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slide" Target="slide4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microsoft.com/office/2007/relationships/hdphoto" Target="../media/hdphoto1.wdp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he Role of Chemistry in Education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163" y="655572"/>
            <a:ext cx="4572000" cy="4572000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50835" y="5938985"/>
            <a:ext cx="7786255" cy="81279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72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HOÁ HỌC</a:t>
            </a:r>
            <a:r>
              <a:rPr lang="en-US" sz="72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 err="1">
                <a:ln w="1016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HỌC</a:t>
            </a:r>
            <a:r>
              <a:rPr lang="en-US" sz="72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HOÁ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5988" y="125085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6046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4">
            <a:extLst>
              <a:ext uri="{FF2B5EF4-FFF2-40B4-BE49-F238E27FC236}">
                <a16:creationId xmlns:a16="http://schemas.microsoft.com/office/drawing/2014/main" id="{70D6E8D3-8CD8-D66E-5C03-AB9A1EA45319}"/>
              </a:ext>
            </a:extLst>
          </p:cNvPr>
          <p:cNvSpPr txBox="1"/>
          <p:nvPr/>
        </p:nvSpPr>
        <p:spPr>
          <a:xfrm>
            <a:off x="159005" y="98474"/>
            <a:ext cx="66152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I. LIÊN KẾT CỘNG HÓA TRỊ</a:t>
            </a:r>
            <a:endParaRPr lang="zh-CN" altLang="en-US" sz="32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E129A2-9430-92EE-A535-A7AFAEF631BD}"/>
              </a:ext>
            </a:extLst>
          </p:cNvPr>
          <p:cNvSpPr txBox="1"/>
          <p:nvPr/>
        </p:nvSpPr>
        <p:spPr>
          <a:xfrm>
            <a:off x="2971711" y="1505415"/>
            <a:ext cx="8251902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kết cộng hoá trị 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liên kết được hình thành bởi </a:t>
            </a:r>
            <a:r>
              <a:rPr lang="en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hay nhiều cặp electron dùng chung 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giữa hai nguyên tử.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8A1FF0-8F70-1036-0E08-08115717B41D}"/>
              </a:ext>
            </a:extLst>
          </p:cNvPr>
          <p:cNvSpPr txBox="1"/>
          <p:nvPr/>
        </p:nvSpPr>
        <p:spPr>
          <a:xfrm>
            <a:off x="2971711" y="3188195"/>
            <a:ext cx="8251902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 dùng chung là electron thuộc về </a:t>
            </a:r>
            <a:r>
              <a:rPr lang="en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thời hai nguyên tử 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tham gia liên kết.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B0B74A-68DE-199F-19BA-41EE84518BC8}"/>
              </a:ext>
            </a:extLst>
          </p:cNvPr>
          <p:cNvSpPr txBox="1"/>
          <p:nvPr/>
        </p:nvSpPr>
        <p:spPr>
          <a:xfrm>
            <a:off x="2971711" y="5215737"/>
            <a:ext cx="825190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 gặp giữa </a:t>
            </a:r>
            <a:r>
              <a:rPr lang="en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 kim với phi kim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2" descr="take note | Berry Fitness 24|7">
            <a:extLst>
              <a:ext uri="{FF2B5EF4-FFF2-40B4-BE49-F238E27FC236}">
                <a16:creationId xmlns:a16="http://schemas.microsoft.com/office/drawing/2014/main" id="{AE9F5C49-43C9-7B2B-27B5-0FE8EFF65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88" y="3018898"/>
            <a:ext cx="1889336" cy="129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9B0BAADD-87E2-8777-E57C-44EF25C134E2}"/>
              </a:ext>
            </a:extLst>
          </p:cNvPr>
          <p:cNvCxnSpPr>
            <a:stCxn id="6" idx="3"/>
            <a:endCxn id="3" idx="1"/>
          </p:cNvCxnSpPr>
          <p:nvPr/>
        </p:nvCxnSpPr>
        <p:spPr>
          <a:xfrm flipV="1">
            <a:off x="2185524" y="1982469"/>
            <a:ext cx="786187" cy="1682781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5B6B213D-C11B-3FE1-9A86-EE6FE624AE3E}"/>
              </a:ext>
            </a:extLst>
          </p:cNvPr>
          <p:cNvCxnSpPr>
            <a:stCxn id="6" idx="3"/>
            <a:endCxn id="5" idx="1"/>
          </p:cNvCxnSpPr>
          <p:nvPr/>
        </p:nvCxnSpPr>
        <p:spPr>
          <a:xfrm>
            <a:off x="2185524" y="3665250"/>
            <a:ext cx="786187" cy="1812097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60903E9-5267-0F83-C331-97A04DEFC6FF}"/>
              </a:ext>
            </a:extLst>
          </p:cNvPr>
          <p:cNvCxnSpPr>
            <a:stCxn id="6" idx="3"/>
            <a:endCxn id="4" idx="1"/>
          </p:cNvCxnSpPr>
          <p:nvPr/>
        </p:nvCxnSpPr>
        <p:spPr>
          <a:xfrm flipV="1">
            <a:off x="2185524" y="3665249"/>
            <a:ext cx="786187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70AA2453-524D-6EAB-B7C7-A2FB11D12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4373" y="178826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4216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框 14">
            <a:extLst>
              <a:ext uri="{FF2B5EF4-FFF2-40B4-BE49-F238E27FC236}">
                <a16:creationId xmlns:a16="http://schemas.microsoft.com/office/drawing/2014/main" id="{F658253C-A509-B802-FBDB-A695B106E2E3}"/>
              </a:ext>
            </a:extLst>
          </p:cNvPr>
          <p:cNvSpPr txBox="1"/>
          <p:nvPr/>
        </p:nvSpPr>
        <p:spPr>
          <a:xfrm>
            <a:off x="1886386" y="258918"/>
            <a:ext cx="8419228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CÁCH VẼ LIÊN KẾT CỘNG HÓA TRỊ</a:t>
            </a:r>
            <a:endParaRPr lang="zh-CN" altLang="en-US" sz="32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9DF927D-BA3B-7C33-ABBB-5AF9524CDDFC}"/>
              </a:ext>
            </a:extLst>
          </p:cNvPr>
          <p:cNvSpPr txBox="1"/>
          <p:nvPr/>
        </p:nvSpPr>
        <p:spPr>
          <a:xfrm>
            <a:off x="2367954" y="1277894"/>
            <a:ext cx="1074454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422B5C-D082-7A4B-44D0-0F3153EF5CA9}"/>
              </a:ext>
            </a:extLst>
          </p:cNvPr>
          <p:cNvSpPr txBox="1"/>
          <p:nvPr/>
        </p:nvSpPr>
        <p:spPr>
          <a:xfrm>
            <a:off x="2367954" y="2789313"/>
            <a:ext cx="1074454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Xác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định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hiếm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gần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nhất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5E5899-F14A-989E-694B-81521CEC6523}"/>
              </a:ext>
            </a:extLst>
          </p:cNvPr>
          <p:cNvSpPr txBox="1"/>
          <p:nvPr/>
        </p:nvSpPr>
        <p:spPr>
          <a:xfrm>
            <a:off x="2272420" y="4037780"/>
            <a:ext cx="931394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Xác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định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cần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bao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nhiêu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để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đạt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hiếm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椭圆 49">
            <a:extLst>
              <a:ext uri="{FF2B5EF4-FFF2-40B4-BE49-F238E27FC236}">
                <a16:creationId xmlns:a16="http://schemas.microsoft.com/office/drawing/2014/main" id="{7F93ECA4-9972-269A-BD81-E3C51FCC58AA}"/>
              </a:ext>
            </a:extLst>
          </p:cNvPr>
          <p:cNvSpPr>
            <a:spLocks noChangeAspect="1"/>
          </p:cNvSpPr>
          <p:nvPr/>
        </p:nvSpPr>
        <p:spPr>
          <a:xfrm>
            <a:off x="1378694" y="2726503"/>
            <a:ext cx="673178" cy="64403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endParaRPr lang="zh-CN" alt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椭圆 49">
            <a:extLst>
              <a:ext uri="{FF2B5EF4-FFF2-40B4-BE49-F238E27FC236}">
                <a16:creationId xmlns:a16="http://schemas.microsoft.com/office/drawing/2014/main" id="{1068176F-42E8-D328-3694-B446F9C0AF5A}"/>
              </a:ext>
            </a:extLst>
          </p:cNvPr>
          <p:cNvSpPr>
            <a:spLocks noChangeAspect="1"/>
          </p:cNvSpPr>
          <p:nvPr/>
        </p:nvSpPr>
        <p:spPr>
          <a:xfrm>
            <a:off x="1386348" y="1252121"/>
            <a:ext cx="665524" cy="636708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endParaRPr lang="zh-CN" alt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椭圆 49">
            <a:extLst>
              <a:ext uri="{FF2B5EF4-FFF2-40B4-BE49-F238E27FC236}">
                <a16:creationId xmlns:a16="http://schemas.microsoft.com/office/drawing/2014/main" id="{560AF819-3BB5-DE13-94E2-D9709CABEC07}"/>
              </a:ext>
            </a:extLst>
          </p:cNvPr>
          <p:cNvSpPr>
            <a:spLocks noChangeAspect="1"/>
          </p:cNvSpPr>
          <p:nvPr/>
        </p:nvSpPr>
        <p:spPr>
          <a:xfrm>
            <a:off x="1386348" y="4208208"/>
            <a:ext cx="673178" cy="64403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endParaRPr lang="zh-CN" alt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84EF8D-6496-F41E-E908-4DB1B7E4D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3188" y="178187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2945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6" grpId="0"/>
      <p:bldP spid="7" grpId="0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99DF927D-BA3B-7C33-ABBB-5AF9524CDDFC}"/>
              </a:ext>
            </a:extLst>
          </p:cNvPr>
          <p:cNvSpPr txBox="1"/>
          <p:nvPr/>
        </p:nvSpPr>
        <p:spPr>
          <a:xfrm>
            <a:off x="2964699" y="867212"/>
            <a:ext cx="615773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HCl</a:t>
            </a:r>
            <a:endParaRPr lang="zh-CN" altLang="en-US" sz="4000" b="1" i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6" name="MH_SubTitle_1">
            <a:extLst>
              <a:ext uri="{FF2B5EF4-FFF2-40B4-BE49-F238E27FC236}">
                <a16:creationId xmlns:a16="http://schemas.microsoft.com/office/drawing/2014/main" id="{C7B0ED33-2836-4882-8092-5CF20872DAD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16488" y="1509947"/>
            <a:ext cx="5373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elctron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H: 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1s</a:t>
            </a:r>
            <a:r>
              <a:rPr lang="en-US" altLang="zh-CN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hiếm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gần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nhất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He: 1s</a:t>
            </a:r>
            <a:r>
              <a:rPr lang="en-US" altLang="zh-CN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sp>
        <p:nvSpPr>
          <p:cNvPr id="62" name="MH_SubTitle_1">
            <a:extLst>
              <a:ext uri="{FF2B5EF4-FFF2-40B4-BE49-F238E27FC236}">
                <a16:creationId xmlns:a16="http://schemas.microsoft.com/office/drawing/2014/main" id="{C385945E-4904-21C7-720D-795BE3A9C77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90074" y="1528013"/>
            <a:ext cx="6201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elctron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Cl: [Ne] 3s</a:t>
            </a:r>
            <a:r>
              <a:rPr lang="en-US" altLang="zh-CN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3p</a:t>
            </a:r>
            <a:r>
              <a:rPr lang="en-US" altLang="zh-CN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hiếm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gần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nhất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Ar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[Ne] 3s</a:t>
            </a:r>
            <a:r>
              <a:rPr lang="en-US" altLang="zh-CN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3p</a:t>
            </a:r>
            <a:r>
              <a:rPr lang="en-US" altLang="zh-CN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4D30CD-E92B-7782-8BE3-E914F2176D1B}"/>
              </a:ext>
            </a:extLst>
          </p:cNvPr>
          <p:cNvSpPr txBox="1"/>
          <p:nvPr/>
        </p:nvSpPr>
        <p:spPr>
          <a:xfrm>
            <a:off x="1142675" y="2504714"/>
            <a:ext cx="1263247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690C21D-0941-DD38-EC92-CFD23712AEB1}"/>
              </a:ext>
            </a:extLst>
          </p:cNvPr>
          <p:cNvSpPr/>
          <p:nvPr/>
        </p:nvSpPr>
        <p:spPr>
          <a:xfrm>
            <a:off x="1866242" y="2930193"/>
            <a:ext cx="185737" cy="1535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FA7EA7D-3035-6338-47D5-50099DF609F6}"/>
              </a:ext>
            </a:extLst>
          </p:cNvPr>
          <p:cNvGrpSpPr/>
          <p:nvPr/>
        </p:nvGrpSpPr>
        <p:grpSpPr>
          <a:xfrm>
            <a:off x="3952612" y="2527455"/>
            <a:ext cx="1384865" cy="1121239"/>
            <a:chOff x="4000584" y="2682286"/>
            <a:chExt cx="1384865" cy="112123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B16C98-A7CD-3AC6-C7C2-9C5AFA62C38B}"/>
                </a:ext>
              </a:extLst>
            </p:cNvPr>
            <p:cNvSpPr txBox="1"/>
            <p:nvPr/>
          </p:nvSpPr>
          <p:spPr>
            <a:xfrm>
              <a:off x="4237032" y="2682286"/>
              <a:ext cx="861258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6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Cl</a:t>
              </a:r>
              <a:r>
                <a:rPr lang="en-US" sz="6600" b="1" dirty="0">
                  <a:ln>
                    <a:solidFill>
                      <a:schemeClr val="tx1"/>
                    </a:solidFill>
                  </a:ln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7A39C4-C2B9-11EB-C67E-02757C7F6407}"/>
                </a:ext>
              </a:extLst>
            </p:cNvPr>
            <p:cNvSpPr/>
            <p:nvPr/>
          </p:nvSpPr>
          <p:spPr>
            <a:xfrm>
              <a:off x="4386580" y="2696243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03F0860-9552-1E3E-EE5E-C6245F613A0F}"/>
                </a:ext>
              </a:extLst>
            </p:cNvPr>
            <p:cNvSpPr/>
            <p:nvPr/>
          </p:nvSpPr>
          <p:spPr>
            <a:xfrm>
              <a:off x="4783205" y="2701937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B3A82C9-E75D-D250-8DBD-CED5331C23C6}"/>
                </a:ext>
              </a:extLst>
            </p:cNvPr>
            <p:cNvSpPr/>
            <p:nvPr/>
          </p:nvSpPr>
          <p:spPr>
            <a:xfrm>
              <a:off x="5199712" y="3041742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1548862-2722-0E93-8E51-8620504538DD}"/>
                </a:ext>
              </a:extLst>
            </p:cNvPr>
            <p:cNvSpPr/>
            <p:nvPr/>
          </p:nvSpPr>
          <p:spPr>
            <a:xfrm>
              <a:off x="4784947" y="3650009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6FF2BA8-9CBB-B94D-9FCC-694E49AD8F7F}"/>
                </a:ext>
              </a:extLst>
            </p:cNvPr>
            <p:cNvSpPr/>
            <p:nvPr/>
          </p:nvSpPr>
          <p:spPr>
            <a:xfrm>
              <a:off x="5199711" y="3421091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6394628-C8C7-7D99-8707-F0A0FFE345DE}"/>
                </a:ext>
              </a:extLst>
            </p:cNvPr>
            <p:cNvSpPr/>
            <p:nvPr/>
          </p:nvSpPr>
          <p:spPr>
            <a:xfrm>
              <a:off x="4000584" y="3174785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C01445E-BC95-A923-7DB3-94F12B14D25A}"/>
                </a:ext>
              </a:extLst>
            </p:cNvPr>
            <p:cNvSpPr/>
            <p:nvPr/>
          </p:nvSpPr>
          <p:spPr>
            <a:xfrm>
              <a:off x="4386581" y="3650009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2BACC34-E0FC-007B-5347-446298CF1FB9}"/>
              </a:ext>
            </a:extLst>
          </p:cNvPr>
          <p:cNvGrpSpPr/>
          <p:nvPr/>
        </p:nvGrpSpPr>
        <p:grpSpPr>
          <a:xfrm>
            <a:off x="7596269" y="2625712"/>
            <a:ext cx="3662277" cy="1113510"/>
            <a:chOff x="7156778" y="2625179"/>
            <a:chExt cx="3662277" cy="111351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755A772-79BC-F398-15F2-5030AD5A5C53}"/>
                </a:ext>
              </a:extLst>
            </p:cNvPr>
            <p:cNvSpPr txBox="1"/>
            <p:nvPr/>
          </p:nvSpPr>
          <p:spPr>
            <a:xfrm>
              <a:off x="7156778" y="2625179"/>
              <a:ext cx="3662277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6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H   Cl 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50F133D-D65A-50A9-6362-6EF783B85E12}"/>
                </a:ext>
              </a:extLst>
            </p:cNvPr>
            <p:cNvGrpSpPr/>
            <p:nvPr/>
          </p:nvGrpSpPr>
          <p:grpSpPr>
            <a:xfrm>
              <a:off x="8170689" y="2625179"/>
              <a:ext cx="1376905" cy="1113510"/>
              <a:chOff x="8170689" y="2625179"/>
              <a:chExt cx="1376905" cy="111351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F2F1DE8-F08E-B4C3-95F5-9C516FA9E318}"/>
                  </a:ext>
                </a:extLst>
              </p:cNvPr>
              <p:cNvSpPr/>
              <p:nvPr/>
            </p:nvSpPr>
            <p:spPr>
              <a:xfrm>
                <a:off x="8191717" y="2888226"/>
                <a:ext cx="185737" cy="153516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24B0276-3360-86E2-694D-E6E2920017E6}"/>
                  </a:ext>
                </a:extLst>
              </p:cNvPr>
              <p:cNvSpPr/>
              <p:nvPr/>
            </p:nvSpPr>
            <p:spPr>
              <a:xfrm>
                <a:off x="8170689" y="3266914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B1F052D-BA49-1C87-7174-479D503E59C5}"/>
                  </a:ext>
                </a:extLst>
              </p:cNvPr>
              <p:cNvSpPr/>
              <p:nvPr/>
            </p:nvSpPr>
            <p:spPr>
              <a:xfrm>
                <a:off x="8909069" y="2625179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E6342F09-2F80-8864-A3F5-E54BCDB91484}"/>
                  </a:ext>
                </a:extLst>
              </p:cNvPr>
              <p:cNvSpPr/>
              <p:nvPr/>
            </p:nvSpPr>
            <p:spPr>
              <a:xfrm>
                <a:off x="8609991" y="2625179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EBCD11A1-D618-6DF0-BE16-48C934AA4746}"/>
                  </a:ext>
                </a:extLst>
              </p:cNvPr>
              <p:cNvSpPr/>
              <p:nvPr/>
            </p:nvSpPr>
            <p:spPr>
              <a:xfrm>
                <a:off x="9361857" y="2901656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2BC105F-B80D-A682-B529-2BD80137FC78}"/>
                  </a:ext>
                </a:extLst>
              </p:cNvPr>
              <p:cNvSpPr/>
              <p:nvPr/>
            </p:nvSpPr>
            <p:spPr>
              <a:xfrm>
                <a:off x="9356314" y="3208790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0B64B12B-95C9-1EA0-0A23-7528296EADF1}"/>
                  </a:ext>
                </a:extLst>
              </p:cNvPr>
              <p:cNvSpPr/>
              <p:nvPr/>
            </p:nvSpPr>
            <p:spPr>
              <a:xfrm>
                <a:off x="8913612" y="3585173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C939A12-E9F5-A113-0DA1-BC2F79D469B7}"/>
                  </a:ext>
                </a:extLst>
              </p:cNvPr>
              <p:cNvSpPr/>
              <p:nvPr/>
            </p:nvSpPr>
            <p:spPr>
              <a:xfrm>
                <a:off x="8609991" y="3584483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EBFDAE4-3731-C76C-782A-422E56FC5E73}"/>
              </a:ext>
            </a:extLst>
          </p:cNvPr>
          <p:cNvSpPr txBox="1"/>
          <p:nvPr/>
        </p:nvSpPr>
        <p:spPr>
          <a:xfrm>
            <a:off x="10074990" y="2828815"/>
            <a:ext cx="200615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6728553-CF3E-40DB-3462-76D9549DC0BA}"/>
              </a:ext>
            </a:extLst>
          </p:cNvPr>
          <p:cNvSpPr txBox="1"/>
          <p:nvPr/>
        </p:nvSpPr>
        <p:spPr>
          <a:xfrm>
            <a:off x="9294854" y="4061961"/>
            <a:ext cx="171256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Lewis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26F3EEC-85A7-8E83-3875-B559072B7DEF}"/>
              </a:ext>
            </a:extLst>
          </p:cNvPr>
          <p:cNvGrpSpPr/>
          <p:nvPr/>
        </p:nvGrpSpPr>
        <p:grpSpPr>
          <a:xfrm>
            <a:off x="6662816" y="3632402"/>
            <a:ext cx="3861089" cy="1278578"/>
            <a:chOff x="7156778" y="4033268"/>
            <a:chExt cx="3861089" cy="127857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0B53465-53E5-546D-3D88-4F0BB443B1CB}"/>
                </a:ext>
              </a:extLst>
            </p:cNvPr>
            <p:cNvSpPr txBox="1"/>
            <p:nvPr/>
          </p:nvSpPr>
          <p:spPr>
            <a:xfrm>
              <a:off x="7156778" y="4033268"/>
              <a:ext cx="3861089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6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H </a:t>
              </a:r>
              <a:r>
                <a:rPr lang="en-US" sz="80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-</a:t>
              </a:r>
              <a:r>
                <a:rPr lang="en-US" sz="66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Cl 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01B274A-6A8C-3B31-8C30-497870C10AFC}"/>
                </a:ext>
              </a:extLst>
            </p:cNvPr>
            <p:cNvGrpSpPr/>
            <p:nvPr/>
          </p:nvGrpSpPr>
          <p:grpSpPr>
            <a:xfrm>
              <a:off x="8682678" y="4220905"/>
              <a:ext cx="952241" cy="1090941"/>
              <a:chOff x="8682678" y="4220905"/>
              <a:chExt cx="952241" cy="1090941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A790FF8-3124-F7AE-BDFB-7D06AC204BF9}"/>
                  </a:ext>
                </a:extLst>
              </p:cNvPr>
              <p:cNvSpPr/>
              <p:nvPr/>
            </p:nvSpPr>
            <p:spPr>
              <a:xfrm>
                <a:off x="8682678" y="4220905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91E8B2CD-13F7-B30D-F68B-E0A17F895079}"/>
                  </a:ext>
                </a:extLst>
              </p:cNvPr>
              <p:cNvSpPr/>
              <p:nvPr/>
            </p:nvSpPr>
            <p:spPr>
              <a:xfrm>
                <a:off x="8994436" y="4220905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2D1C649-7188-E3EC-8D11-2F498BC687C0}"/>
                  </a:ext>
                </a:extLst>
              </p:cNvPr>
              <p:cNvSpPr/>
              <p:nvPr/>
            </p:nvSpPr>
            <p:spPr>
              <a:xfrm>
                <a:off x="8738399" y="5158330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B3596EC-EF03-78CC-3076-DAC4FB0758C8}"/>
                  </a:ext>
                </a:extLst>
              </p:cNvPr>
              <p:cNvSpPr/>
              <p:nvPr/>
            </p:nvSpPr>
            <p:spPr>
              <a:xfrm>
                <a:off x="9449181" y="4837202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8FE011E6-A3EE-8F71-EA85-D0BCF781DD32}"/>
                  </a:ext>
                </a:extLst>
              </p:cNvPr>
              <p:cNvSpPr/>
              <p:nvPr/>
            </p:nvSpPr>
            <p:spPr>
              <a:xfrm>
                <a:off x="8991570" y="5158330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 dirty="0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3331FBEF-645D-0476-F5B0-A43D377BD6A1}"/>
                  </a:ext>
                </a:extLst>
              </p:cNvPr>
              <p:cNvSpPr/>
              <p:nvPr/>
            </p:nvSpPr>
            <p:spPr>
              <a:xfrm>
                <a:off x="9449182" y="4529426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7B618914-EE8E-C3C7-A567-63B594FC9C17}"/>
              </a:ext>
            </a:extLst>
          </p:cNvPr>
          <p:cNvSpPr txBox="1"/>
          <p:nvPr/>
        </p:nvSpPr>
        <p:spPr>
          <a:xfrm>
            <a:off x="5956548" y="2563625"/>
            <a:ext cx="1049839" cy="110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D6DD07F-B65D-D5F1-1F70-464AAB682831}"/>
              </a:ext>
            </a:extLst>
          </p:cNvPr>
          <p:cNvSpPr txBox="1"/>
          <p:nvPr/>
        </p:nvSpPr>
        <p:spPr>
          <a:xfrm>
            <a:off x="2763247" y="2499119"/>
            <a:ext cx="568815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  <a:r>
              <a:rPr lang="en-US" sz="4800" b="1" dirty="0">
                <a:solidFill>
                  <a:schemeClr val="accent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0C2681-E695-1E5C-F5C2-36ABBC6B2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564" y="164721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83A778-20A3-7767-91B3-0680117757A2}"/>
              </a:ext>
            </a:extLst>
          </p:cNvPr>
          <p:cNvSpPr txBox="1"/>
          <p:nvPr/>
        </p:nvSpPr>
        <p:spPr>
          <a:xfrm>
            <a:off x="1255547" y="3663213"/>
            <a:ext cx="386108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 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Cl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16CE69-C6CF-8400-1129-19E42F1E1BF1}"/>
              </a:ext>
            </a:extLst>
          </p:cNvPr>
          <p:cNvSpPr txBox="1"/>
          <p:nvPr/>
        </p:nvSpPr>
        <p:spPr>
          <a:xfrm>
            <a:off x="3804051" y="4061961"/>
            <a:ext cx="171256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文本框 14">
            <a:extLst>
              <a:ext uri="{FF2B5EF4-FFF2-40B4-BE49-F238E27FC236}">
                <a16:creationId xmlns:a16="http://schemas.microsoft.com/office/drawing/2014/main" id="{400010E9-7827-34C9-69DF-00193720AD77}"/>
              </a:ext>
            </a:extLst>
          </p:cNvPr>
          <p:cNvSpPr txBox="1"/>
          <p:nvPr/>
        </p:nvSpPr>
        <p:spPr>
          <a:xfrm>
            <a:off x="159005" y="98474"/>
            <a:ext cx="66152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I. LIÊN KẾT CỘNG HÓA TRỊ</a:t>
            </a:r>
            <a:endParaRPr lang="zh-CN" altLang="en-US" sz="32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A59ADD2-32D8-70F0-1DF2-092F6B12D224}"/>
              </a:ext>
            </a:extLst>
          </p:cNvPr>
          <p:cNvSpPr txBox="1"/>
          <p:nvPr/>
        </p:nvSpPr>
        <p:spPr>
          <a:xfrm>
            <a:off x="2405922" y="5223065"/>
            <a:ext cx="9098893" cy="86177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Lewis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riêng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31" name="Picture 2" descr="take note | Berry Fitness 24|7">
            <a:extLst>
              <a:ext uri="{FF2B5EF4-FFF2-40B4-BE49-F238E27FC236}">
                <a16:creationId xmlns:a16="http://schemas.microsoft.com/office/drawing/2014/main" id="{9110C725-D2C0-E09C-7976-4F4BC2FF4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86" y="5001138"/>
            <a:ext cx="1889336" cy="129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066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62" grpId="0"/>
      <p:bldP spid="10" grpId="0"/>
      <p:bldP spid="11" grpId="0" animBg="1"/>
      <p:bldP spid="33" grpId="0"/>
      <p:bldP spid="34" grpId="0"/>
      <p:bldP spid="46" grpId="0"/>
      <p:bldP spid="47" grpId="0"/>
      <p:bldP spid="9" grpId="0"/>
      <p:bldP spid="13" grpId="0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C09D85B-A0BC-27FC-29D2-DF5847F6E09D}"/>
              </a:ext>
            </a:extLst>
          </p:cNvPr>
          <p:cNvGrpSpPr/>
          <p:nvPr/>
        </p:nvGrpSpPr>
        <p:grpSpPr>
          <a:xfrm>
            <a:off x="678265" y="1624634"/>
            <a:ext cx="3600000" cy="3240000"/>
            <a:chOff x="0" y="0"/>
            <a:chExt cx="1538939" cy="1248062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E0E6C6D-9589-09F6-D3FF-C34F9E6A287D}"/>
                </a:ext>
              </a:extLst>
            </p:cNvPr>
            <p:cNvSpPr/>
            <p:nvPr/>
          </p:nvSpPr>
          <p:spPr>
            <a:xfrm>
              <a:off x="0" y="0"/>
              <a:ext cx="1538939" cy="1248062"/>
            </a:xfrm>
            <a:custGeom>
              <a:avLst/>
              <a:gdLst/>
              <a:ahLst/>
              <a:cxnLst/>
              <a:rect l="l" t="t" r="r" b="b"/>
              <a:pathLst>
                <a:path w="1538939" h="1248062">
                  <a:moveTo>
                    <a:pt x="0" y="0"/>
                  </a:moveTo>
                  <a:lnTo>
                    <a:pt x="1538939" y="0"/>
                  </a:lnTo>
                  <a:lnTo>
                    <a:pt x="1538939" y="1248062"/>
                  </a:lnTo>
                  <a:lnTo>
                    <a:pt x="0" y="1248062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DAD69B-3242-D6F9-42B3-EADACD71C3E4}"/>
              </a:ext>
            </a:extLst>
          </p:cNvPr>
          <p:cNvGrpSpPr/>
          <p:nvPr/>
        </p:nvGrpSpPr>
        <p:grpSpPr>
          <a:xfrm>
            <a:off x="4354853" y="1624634"/>
            <a:ext cx="3600000" cy="3240000"/>
            <a:chOff x="0" y="0"/>
            <a:chExt cx="1538939" cy="1248062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894C1FB-0AC4-FE8F-9A88-9DEE6B018517}"/>
                </a:ext>
              </a:extLst>
            </p:cNvPr>
            <p:cNvSpPr/>
            <p:nvPr/>
          </p:nvSpPr>
          <p:spPr>
            <a:xfrm>
              <a:off x="0" y="0"/>
              <a:ext cx="1538939" cy="1248062"/>
            </a:xfrm>
            <a:custGeom>
              <a:avLst/>
              <a:gdLst/>
              <a:ahLst/>
              <a:cxnLst/>
              <a:rect l="l" t="t" r="r" b="b"/>
              <a:pathLst>
                <a:path w="1538939" h="1248062">
                  <a:moveTo>
                    <a:pt x="0" y="0"/>
                  </a:moveTo>
                  <a:lnTo>
                    <a:pt x="1538939" y="0"/>
                  </a:lnTo>
                  <a:lnTo>
                    <a:pt x="1538939" y="1248062"/>
                  </a:lnTo>
                  <a:lnTo>
                    <a:pt x="0" y="1248062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39106EA-371D-B213-46F2-EB720CAC7E4A}"/>
              </a:ext>
            </a:extLst>
          </p:cNvPr>
          <p:cNvSpPr txBox="1"/>
          <p:nvPr/>
        </p:nvSpPr>
        <p:spPr>
          <a:xfrm>
            <a:off x="973842" y="1991590"/>
            <a:ext cx="3254538" cy="2312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r>
              <a:rPr lang="en-US" sz="3200" spc="42" baseline="-2500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FBB0AD-8977-E1D2-6394-657625F9488B}"/>
              </a:ext>
            </a:extLst>
          </p:cNvPr>
          <p:cNvSpPr txBox="1"/>
          <p:nvPr/>
        </p:nvSpPr>
        <p:spPr>
          <a:xfrm>
            <a:off x="1053337" y="1833323"/>
            <a:ext cx="2972785" cy="266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5"/>
              </a:lnSpc>
            </a:pPr>
            <a:r>
              <a:rPr lang="en-US" sz="2800" b="1" spc="3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28C16B-7153-1505-C3E7-0571714C65AD}"/>
              </a:ext>
            </a:extLst>
          </p:cNvPr>
          <p:cNvSpPr txBox="1"/>
          <p:nvPr/>
        </p:nvSpPr>
        <p:spPr>
          <a:xfrm>
            <a:off x="4668460" y="1833323"/>
            <a:ext cx="2972785" cy="266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5"/>
              </a:lnSpc>
            </a:pPr>
            <a:r>
              <a:rPr lang="en-US" sz="2800" b="1" spc="3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80E23F-1808-6B15-F2B8-DB9869D8D3CA}"/>
              </a:ext>
            </a:extLst>
          </p:cNvPr>
          <p:cNvSpPr txBox="1"/>
          <p:nvPr/>
        </p:nvSpPr>
        <p:spPr>
          <a:xfrm>
            <a:off x="4480118" y="1999056"/>
            <a:ext cx="3314129" cy="2312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en-US" sz="3200" spc="42" baseline="-2500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A0F555-A258-C47C-EF59-7BAA3F911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564" y="164721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12" descr="Molecule free vector icons designed by Freepik | Free icons, Science  images, Vector free">
            <a:extLst>
              <a:ext uri="{FF2B5EF4-FFF2-40B4-BE49-F238E27FC236}">
                <a16:creationId xmlns:a16="http://schemas.microsoft.com/office/drawing/2014/main" id="{5EEAA036-3AEA-1068-86C0-F0BA0B8B0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66426">
            <a:off x="107957" y="4288143"/>
            <a:ext cx="2420391" cy="242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AE677FE-946D-48BA-122B-6F3DABF61EB9}"/>
              </a:ext>
            </a:extLst>
          </p:cNvPr>
          <p:cNvGrpSpPr/>
          <p:nvPr/>
        </p:nvGrpSpPr>
        <p:grpSpPr>
          <a:xfrm>
            <a:off x="8078818" y="1624634"/>
            <a:ext cx="3600000" cy="3240000"/>
            <a:chOff x="0" y="0"/>
            <a:chExt cx="1538939" cy="1248062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B7B65EB7-015B-FA68-F9F4-EA7D9166277E}"/>
                </a:ext>
              </a:extLst>
            </p:cNvPr>
            <p:cNvSpPr/>
            <p:nvPr/>
          </p:nvSpPr>
          <p:spPr>
            <a:xfrm>
              <a:off x="0" y="0"/>
              <a:ext cx="1538939" cy="1248062"/>
            </a:xfrm>
            <a:custGeom>
              <a:avLst/>
              <a:gdLst/>
              <a:ahLst/>
              <a:cxnLst/>
              <a:rect l="l" t="t" r="r" b="b"/>
              <a:pathLst>
                <a:path w="1538939" h="1248062">
                  <a:moveTo>
                    <a:pt x="0" y="0"/>
                  </a:moveTo>
                  <a:lnTo>
                    <a:pt x="1538939" y="0"/>
                  </a:lnTo>
                  <a:lnTo>
                    <a:pt x="1538939" y="1248062"/>
                  </a:lnTo>
                  <a:lnTo>
                    <a:pt x="0" y="1248062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BDB4DEC-90CC-8E7D-AE42-712A55660846}"/>
              </a:ext>
            </a:extLst>
          </p:cNvPr>
          <p:cNvSpPr txBox="1"/>
          <p:nvPr/>
        </p:nvSpPr>
        <p:spPr>
          <a:xfrm>
            <a:off x="8483926" y="1833323"/>
            <a:ext cx="2972785" cy="266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5"/>
              </a:lnSpc>
            </a:pPr>
            <a:r>
              <a:rPr lang="en-US" sz="2800" b="1" spc="3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1F7E44-3EA8-1EB0-9987-A02E40244C87}"/>
              </a:ext>
            </a:extLst>
          </p:cNvPr>
          <p:cNvSpPr txBox="1"/>
          <p:nvPr/>
        </p:nvSpPr>
        <p:spPr>
          <a:xfrm>
            <a:off x="8362072" y="2030337"/>
            <a:ext cx="3216492" cy="2312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en-US" sz="3200" spc="42" baseline="-2500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10" descr="Chemistry Icon Png #410513 - Free Icons Library">
            <a:extLst>
              <a:ext uri="{FF2B5EF4-FFF2-40B4-BE49-F238E27FC236}">
                <a16:creationId xmlns:a16="http://schemas.microsoft.com/office/drawing/2014/main" id="{6BCCFDF4-BAB1-CAC5-45FD-F2988DA8D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8605">
            <a:off x="9077125" y="4286169"/>
            <a:ext cx="2784648" cy="278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14">
            <a:extLst>
              <a:ext uri="{FF2B5EF4-FFF2-40B4-BE49-F238E27FC236}">
                <a16:creationId xmlns:a16="http://schemas.microsoft.com/office/drawing/2014/main" id="{B4BB8FFF-610A-BC15-A5C3-C29B2138E866}"/>
              </a:ext>
            </a:extLst>
          </p:cNvPr>
          <p:cNvSpPr txBox="1"/>
          <p:nvPr/>
        </p:nvSpPr>
        <p:spPr>
          <a:xfrm>
            <a:off x="159005" y="98474"/>
            <a:ext cx="66152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I. LIÊN KẾT CỘNG HÓA TRỊ</a:t>
            </a:r>
            <a:endParaRPr lang="zh-CN" altLang="en-US" sz="32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82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18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FA1B71-7E10-398B-BC8C-0DB0C0BF6EDA}"/>
              </a:ext>
            </a:extLst>
          </p:cNvPr>
          <p:cNvSpPr txBox="1"/>
          <p:nvPr/>
        </p:nvSpPr>
        <p:spPr>
          <a:xfrm>
            <a:off x="2330605" y="946649"/>
            <a:ext cx="69840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BT 1: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Carbon dioxide</a:t>
            </a:r>
            <a:endParaRPr lang="zh-CN" altLang="en-US" sz="2800" b="1" i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2087882-03ED-D5AE-3A49-DE4B57E39B4A}"/>
              </a:ext>
            </a:extLst>
          </p:cNvPr>
          <p:cNvGrpSpPr/>
          <p:nvPr/>
        </p:nvGrpSpPr>
        <p:grpSpPr>
          <a:xfrm>
            <a:off x="855404" y="3556454"/>
            <a:ext cx="4315292" cy="1231106"/>
            <a:chOff x="6859450" y="1522642"/>
            <a:chExt cx="4315292" cy="123110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1C94A16-0B29-15CE-C60D-E8600E3AE171}"/>
                </a:ext>
              </a:extLst>
            </p:cNvPr>
            <p:cNvSpPr txBox="1"/>
            <p:nvPr/>
          </p:nvSpPr>
          <p:spPr>
            <a:xfrm>
              <a:off x="7173628" y="1522642"/>
              <a:ext cx="3861089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6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O </a:t>
              </a:r>
              <a:r>
                <a:rPr lang="en-US" sz="80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=</a:t>
              </a:r>
              <a:r>
                <a:rPr lang="en-US" sz="66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C = O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C501F0A-8984-C180-89F2-C571C1B2E5B8}"/>
                </a:ext>
              </a:extLst>
            </p:cNvPr>
            <p:cNvSpPr/>
            <p:nvPr/>
          </p:nvSpPr>
          <p:spPr>
            <a:xfrm>
              <a:off x="7173628" y="1685312"/>
              <a:ext cx="185737" cy="15351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4FD6455-FDFA-BE02-3A60-767BCE28AB77}"/>
                </a:ext>
              </a:extLst>
            </p:cNvPr>
            <p:cNvSpPr/>
            <p:nvPr/>
          </p:nvSpPr>
          <p:spPr>
            <a:xfrm>
              <a:off x="7516868" y="1676158"/>
              <a:ext cx="185737" cy="15351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82BCD1B-BE87-9A1E-0D8B-6E402073D380}"/>
                </a:ext>
              </a:extLst>
            </p:cNvPr>
            <p:cNvSpPr/>
            <p:nvPr/>
          </p:nvSpPr>
          <p:spPr>
            <a:xfrm>
              <a:off x="10353115" y="1676158"/>
              <a:ext cx="185737" cy="15351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377C6A9-D7F9-CE3B-DC89-DD4205ED738C}"/>
                </a:ext>
              </a:extLst>
            </p:cNvPr>
            <p:cNvSpPr/>
            <p:nvPr/>
          </p:nvSpPr>
          <p:spPr>
            <a:xfrm>
              <a:off x="10678877" y="1676158"/>
              <a:ext cx="185737" cy="15351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CA6C438-B663-105A-BAF5-E28C54C18D47}"/>
                </a:ext>
              </a:extLst>
            </p:cNvPr>
            <p:cNvSpPr/>
            <p:nvPr/>
          </p:nvSpPr>
          <p:spPr>
            <a:xfrm>
              <a:off x="6875376" y="2380505"/>
              <a:ext cx="185737" cy="15351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11457C7-DDA1-51AA-8A79-79A8ADA401F8}"/>
                </a:ext>
              </a:extLst>
            </p:cNvPr>
            <p:cNvSpPr/>
            <p:nvPr/>
          </p:nvSpPr>
          <p:spPr>
            <a:xfrm>
              <a:off x="6859450" y="2104074"/>
              <a:ext cx="185737" cy="15351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7390398-7F1F-813A-7CDB-49785495E0FA}"/>
                </a:ext>
              </a:extLst>
            </p:cNvPr>
            <p:cNvSpPr/>
            <p:nvPr/>
          </p:nvSpPr>
          <p:spPr>
            <a:xfrm>
              <a:off x="10989005" y="2292455"/>
              <a:ext cx="185737" cy="15351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15C8557-7AF8-B43B-CB7F-80EB28C273C8}"/>
                </a:ext>
              </a:extLst>
            </p:cNvPr>
            <p:cNvSpPr/>
            <p:nvPr/>
          </p:nvSpPr>
          <p:spPr>
            <a:xfrm>
              <a:off x="10989005" y="2022195"/>
              <a:ext cx="185737" cy="15351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136205E-3A0F-F3EB-60AE-33699A72CE2F}"/>
              </a:ext>
            </a:extLst>
          </p:cNvPr>
          <p:cNvSpPr txBox="1"/>
          <p:nvPr/>
        </p:nvSpPr>
        <p:spPr>
          <a:xfrm>
            <a:off x="7142605" y="3502215"/>
            <a:ext cx="386108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 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=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 = 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2E3ED7-687D-73CF-E319-E62EDB0192A7}"/>
              </a:ext>
            </a:extLst>
          </p:cNvPr>
          <p:cNvSpPr txBox="1"/>
          <p:nvPr/>
        </p:nvSpPr>
        <p:spPr>
          <a:xfrm>
            <a:off x="1858312" y="5017430"/>
            <a:ext cx="281651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Lewis</a:t>
            </a:r>
            <a:endParaRPr lang="zh-CN" altLang="en-US" sz="2800" b="1" i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318EB2-B5E1-E2AC-6CF7-CFAE50BFC038}"/>
              </a:ext>
            </a:extLst>
          </p:cNvPr>
          <p:cNvSpPr txBox="1"/>
          <p:nvPr/>
        </p:nvSpPr>
        <p:spPr>
          <a:xfrm>
            <a:off x="7664889" y="4992248"/>
            <a:ext cx="281651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endParaRPr lang="zh-CN" altLang="en-US" sz="2800" b="1" i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D7C409-FCF1-61CF-FDD9-F52A32BCF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4564" y="164721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MH_SubTitle_1">
            <a:extLst>
              <a:ext uri="{FF2B5EF4-FFF2-40B4-BE49-F238E27FC236}">
                <a16:creationId xmlns:a16="http://schemas.microsoft.com/office/drawing/2014/main" id="{B26EBD44-B14D-36F3-367C-2CC0ADB74E5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57082" y="1409683"/>
            <a:ext cx="5088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O: 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[He]2s</a:t>
            </a:r>
            <a:r>
              <a:rPr lang="en-US" altLang="zh-CN" sz="28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2p</a:t>
            </a:r>
            <a:r>
              <a:rPr lang="en-US" altLang="zh-CN" sz="28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MH_SubTitle_1">
            <a:extLst>
              <a:ext uri="{FF2B5EF4-FFF2-40B4-BE49-F238E27FC236}">
                <a16:creationId xmlns:a16="http://schemas.microsoft.com/office/drawing/2014/main" id="{D8798836-DB11-0DCB-1E11-3078731E37C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311931" y="1403628"/>
            <a:ext cx="6877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hiếm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gần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nhất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Ne [He]2s</a:t>
            </a:r>
            <a:r>
              <a:rPr lang="en-US" altLang="zh-CN" sz="28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2p</a:t>
            </a:r>
            <a:r>
              <a:rPr lang="en-US" altLang="zh-CN" sz="28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sp>
        <p:nvSpPr>
          <p:cNvPr id="6" name="MH_SubTitle_1">
            <a:extLst>
              <a:ext uri="{FF2B5EF4-FFF2-40B4-BE49-F238E27FC236}">
                <a16:creationId xmlns:a16="http://schemas.microsoft.com/office/drawing/2014/main" id="{5EB3E9D3-0BF9-EEED-C269-A73DF982035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57082" y="1971682"/>
            <a:ext cx="5068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C: 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[He]2s</a:t>
            </a:r>
            <a:r>
              <a:rPr lang="en-US" altLang="zh-CN" sz="28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2p</a:t>
            </a:r>
            <a:r>
              <a:rPr lang="en-US" altLang="zh-CN" sz="28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MH_SubTitle_1">
            <a:extLst>
              <a:ext uri="{FF2B5EF4-FFF2-40B4-BE49-F238E27FC236}">
                <a16:creationId xmlns:a16="http://schemas.microsoft.com/office/drawing/2014/main" id="{5F00C6FB-3D70-488A-F3ED-03ECC52AE95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314796" y="2006122"/>
            <a:ext cx="6877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hiếm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gần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nhất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Ne [He]2s</a:t>
            </a:r>
            <a:r>
              <a:rPr lang="en-US" altLang="zh-CN" sz="28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2p</a:t>
            </a:r>
            <a:r>
              <a:rPr lang="en-US" altLang="zh-CN" sz="28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sp>
        <p:nvSpPr>
          <p:cNvPr id="8" name="文本框 14">
            <a:extLst>
              <a:ext uri="{FF2B5EF4-FFF2-40B4-BE49-F238E27FC236}">
                <a16:creationId xmlns:a16="http://schemas.microsoft.com/office/drawing/2014/main" id="{867A3BE3-0A68-CD15-FDAA-D1B69EADADD9}"/>
              </a:ext>
            </a:extLst>
          </p:cNvPr>
          <p:cNvSpPr txBox="1"/>
          <p:nvPr/>
        </p:nvSpPr>
        <p:spPr>
          <a:xfrm>
            <a:off x="159005" y="98474"/>
            <a:ext cx="66152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I. LIÊN KẾT CỘNG HÓA TRỊ</a:t>
            </a:r>
            <a:endParaRPr lang="zh-CN" altLang="en-US" sz="32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2" name="Picture 2" descr="take note | Berry Fitness 24|7">
            <a:extLst>
              <a:ext uri="{FF2B5EF4-FFF2-40B4-BE49-F238E27FC236}">
                <a16:creationId xmlns:a16="http://schemas.microsoft.com/office/drawing/2014/main" id="{6BE6B263-2E78-C00E-CB98-3E3E1C101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72" y="2571675"/>
            <a:ext cx="1131863" cy="77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999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30" grpId="0"/>
      <p:bldP spid="31" grpId="0"/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>
            <a:extLst>
              <a:ext uri="{FF2B5EF4-FFF2-40B4-BE49-F238E27FC236}">
                <a16:creationId xmlns:a16="http://schemas.microsoft.com/office/drawing/2014/main" id="{16F441AF-DFD5-68D4-94A8-30A70474D5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/>
        </p:blipFill>
        <p:spPr>
          <a:xfrm>
            <a:off x="-2865" y="-78059"/>
            <a:ext cx="12192000" cy="694569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6F2B691-ACE4-FA27-4297-A1C148F0A943}"/>
              </a:ext>
            </a:extLst>
          </p:cNvPr>
          <p:cNvSpPr txBox="1"/>
          <p:nvPr/>
        </p:nvSpPr>
        <p:spPr>
          <a:xfrm>
            <a:off x="2889883" y="888852"/>
            <a:ext cx="598036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BT 2: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Oxygen</a:t>
            </a:r>
            <a:endParaRPr lang="zh-CN" altLang="en-US" sz="2800" b="1" i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0" name="MH_SubTitle_1">
            <a:extLst>
              <a:ext uri="{FF2B5EF4-FFF2-40B4-BE49-F238E27FC236}">
                <a16:creationId xmlns:a16="http://schemas.microsoft.com/office/drawing/2014/main" id="{4C117677-6684-F8AE-BBCB-98BBB3FC655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57082" y="1409683"/>
            <a:ext cx="5088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O: 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[He]2s</a:t>
            </a:r>
            <a:r>
              <a:rPr lang="en-US" altLang="zh-CN" sz="28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2p</a:t>
            </a:r>
            <a:r>
              <a:rPr lang="en-US" altLang="zh-CN" sz="28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1" name="MH_SubTitle_1">
            <a:extLst>
              <a:ext uri="{FF2B5EF4-FFF2-40B4-BE49-F238E27FC236}">
                <a16:creationId xmlns:a16="http://schemas.microsoft.com/office/drawing/2014/main" id="{08E73297-6655-2BBA-F70E-863DCC8B2C4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311931" y="1403628"/>
            <a:ext cx="6877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hiếm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gần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nhất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Ne [He]2s</a:t>
            </a:r>
            <a:r>
              <a:rPr lang="en-US" altLang="zh-CN" sz="28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2p</a:t>
            </a:r>
            <a:r>
              <a:rPr lang="en-US" altLang="zh-CN" sz="28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9B00AF-D915-BE13-E7BD-FEB17319E64F}"/>
              </a:ext>
            </a:extLst>
          </p:cNvPr>
          <p:cNvGrpSpPr/>
          <p:nvPr/>
        </p:nvGrpSpPr>
        <p:grpSpPr>
          <a:xfrm>
            <a:off x="2367371" y="2376727"/>
            <a:ext cx="1224012" cy="1138670"/>
            <a:chOff x="869917" y="2531771"/>
            <a:chExt cx="1224012" cy="1138670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3DAE39D-E67E-3867-E84A-01DC1B2B091C}"/>
                </a:ext>
              </a:extLst>
            </p:cNvPr>
            <p:cNvGrpSpPr/>
            <p:nvPr/>
          </p:nvGrpSpPr>
          <p:grpSpPr>
            <a:xfrm>
              <a:off x="869917" y="2531771"/>
              <a:ext cx="1123145" cy="1138670"/>
              <a:chOff x="3975145" y="2675338"/>
              <a:chExt cx="1123145" cy="1138670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7FBF061-0833-640E-1B05-8E7B6AAB3E35}"/>
                  </a:ext>
                </a:extLst>
              </p:cNvPr>
              <p:cNvSpPr txBox="1"/>
              <p:nvPr/>
            </p:nvSpPr>
            <p:spPr>
              <a:xfrm>
                <a:off x="4237032" y="2682286"/>
                <a:ext cx="861258" cy="10156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6600" b="1" dirty="0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O</a:t>
                </a:r>
                <a:r>
                  <a:rPr lang="en-US" sz="66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808378ED-7256-AA32-96BE-A00B37F0A2E5}"/>
                  </a:ext>
                </a:extLst>
              </p:cNvPr>
              <p:cNvSpPr/>
              <p:nvPr/>
            </p:nvSpPr>
            <p:spPr>
              <a:xfrm>
                <a:off x="4341929" y="2675338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 dirty="0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8A917D8F-4D6E-99C0-3ED8-AA7916C5E6CB}"/>
                  </a:ext>
                </a:extLst>
              </p:cNvPr>
              <p:cNvSpPr/>
              <p:nvPr/>
            </p:nvSpPr>
            <p:spPr>
              <a:xfrm>
                <a:off x="4783205" y="2701937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E27D3FC5-0EFA-4736-48F4-6819D20073DA}"/>
                  </a:ext>
                </a:extLst>
              </p:cNvPr>
              <p:cNvSpPr/>
              <p:nvPr/>
            </p:nvSpPr>
            <p:spPr>
              <a:xfrm>
                <a:off x="4660198" y="3660492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E51FA29A-A62A-3221-1A63-B6568D894EC4}"/>
                  </a:ext>
                </a:extLst>
              </p:cNvPr>
              <p:cNvSpPr/>
              <p:nvPr/>
            </p:nvSpPr>
            <p:spPr>
              <a:xfrm>
                <a:off x="3975145" y="3137639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76B43C63-FFC1-BE13-A42E-5047F1EE8931}"/>
                  </a:ext>
                </a:extLst>
              </p:cNvPr>
              <p:cNvSpPr/>
              <p:nvPr/>
            </p:nvSpPr>
            <p:spPr>
              <a:xfrm>
                <a:off x="4250958" y="3646474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p:grp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79558940-FC52-4F53-D234-DAEDF7B97AD8}"/>
                </a:ext>
              </a:extLst>
            </p:cNvPr>
            <p:cNvSpPr/>
            <p:nvPr/>
          </p:nvSpPr>
          <p:spPr>
            <a:xfrm>
              <a:off x="1908192" y="2956266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62B6791-F779-BDBE-5E2D-F924076BEA16}"/>
              </a:ext>
            </a:extLst>
          </p:cNvPr>
          <p:cNvGrpSpPr/>
          <p:nvPr/>
        </p:nvGrpSpPr>
        <p:grpSpPr>
          <a:xfrm>
            <a:off x="4674199" y="2390745"/>
            <a:ext cx="1224012" cy="1138670"/>
            <a:chOff x="869917" y="2531771"/>
            <a:chExt cx="1224012" cy="1138670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076EBCBA-60C0-F831-A4EF-EF6B56C07FCC}"/>
                </a:ext>
              </a:extLst>
            </p:cNvPr>
            <p:cNvGrpSpPr/>
            <p:nvPr/>
          </p:nvGrpSpPr>
          <p:grpSpPr>
            <a:xfrm>
              <a:off x="869917" y="2531771"/>
              <a:ext cx="1123145" cy="1138670"/>
              <a:chOff x="3975145" y="2675338"/>
              <a:chExt cx="1123145" cy="1138670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564A180-0996-1C73-CBBE-CB17D1DC5CF7}"/>
                  </a:ext>
                </a:extLst>
              </p:cNvPr>
              <p:cNvSpPr txBox="1"/>
              <p:nvPr/>
            </p:nvSpPr>
            <p:spPr>
              <a:xfrm>
                <a:off x="4237032" y="2682286"/>
                <a:ext cx="861258" cy="10156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6600" b="1" dirty="0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O</a:t>
                </a:r>
                <a:r>
                  <a:rPr lang="en-US" sz="66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E1ED50D9-AF7F-8326-FA5F-AEB42ACCDC52}"/>
                  </a:ext>
                </a:extLst>
              </p:cNvPr>
              <p:cNvSpPr/>
              <p:nvPr/>
            </p:nvSpPr>
            <p:spPr>
              <a:xfrm>
                <a:off x="4341929" y="2675338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 dirty="0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4A3FCC77-96AD-5B4B-42C0-D0F115CCD238}"/>
                  </a:ext>
                </a:extLst>
              </p:cNvPr>
              <p:cNvSpPr/>
              <p:nvPr/>
            </p:nvSpPr>
            <p:spPr>
              <a:xfrm>
                <a:off x="4783205" y="2701937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A3D3DB66-039F-7ABB-78D0-13417D8CF9DB}"/>
                  </a:ext>
                </a:extLst>
              </p:cNvPr>
              <p:cNvSpPr/>
              <p:nvPr/>
            </p:nvSpPr>
            <p:spPr>
              <a:xfrm>
                <a:off x="4660198" y="3660492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35771CFE-EAC2-BA6B-FF89-919549BA477B}"/>
                  </a:ext>
                </a:extLst>
              </p:cNvPr>
              <p:cNvSpPr/>
              <p:nvPr/>
            </p:nvSpPr>
            <p:spPr>
              <a:xfrm>
                <a:off x="3975145" y="3137639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A15236DB-F4CD-5312-ACEF-8A6BFCE55813}"/>
                  </a:ext>
                </a:extLst>
              </p:cNvPr>
              <p:cNvSpPr/>
              <p:nvPr/>
            </p:nvSpPr>
            <p:spPr>
              <a:xfrm>
                <a:off x="4250958" y="3646474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p:grp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4E49701-096B-173F-8236-963C4D845319}"/>
                </a:ext>
              </a:extLst>
            </p:cNvPr>
            <p:cNvSpPr/>
            <p:nvPr/>
          </p:nvSpPr>
          <p:spPr>
            <a:xfrm>
              <a:off x="1908192" y="2956266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A7C6BB39-D909-4036-8B9F-11AF5AB22273}"/>
              </a:ext>
            </a:extLst>
          </p:cNvPr>
          <p:cNvSpPr txBox="1"/>
          <p:nvPr/>
        </p:nvSpPr>
        <p:spPr>
          <a:xfrm>
            <a:off x="3833829" y="2538277"/>
            <a:ext cx="568815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  <a:r>
              <a:rPr lang="en-US" sz="4800" b="1" dirty="0">
                <a:solidFill>
                  <a:schemeClr val="accent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816FC3F-18DD-1B36-9234-B6DC0D419A9D}"/>
              </a:ext>
            </a:extLst>
          </p:cNvPr>
          <p:cNvSpPr txBox="1"/>
          <p:nvPr/>
        </p:nvSpPr>
        <p:spPr>
          <a:xfrm>
            <a:off x="6073980" y="2346841"/>
            <a:ext cx="1049839" cy="110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9864A2D-4A7A-0038-03FA-3B18645A27C5}"/>
              </a:ext>
            </a:extLst>
          </p:cNvPr>
          <p:cNvGrpSpPr/>
          <p:nvPr/>
        </p:nvGrpSpPr>
        <p:grpSpPr>
          <a:xfrm>
            <a:off x="7315639" y="2429878"/>
            <a:ext cx="935111" cy="1143288"/>
            <a:chOff x="1131804" y="2527153"/>
            <a:chExt cx="935111" cy="1143288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96B476BB-ED70-D6FF-B95A-B02A0E6C81E5}"/>
                </a:ext>
              </a:extLst>
            </p:cNvPr>
            <p:cNvGrpSpPr/>
            <p:nvPr/>
          </p:nvGrpSpPr>
          <p:grpSpPr>
            <a:xfrm>
              <a:off x="1131804" y="2527153"/>
              <a:ext cx="935111" cy="1143288"/>
              <a:chOff x="4237032" y="2670720"/>
              <a:chExt cx="935111" cy="1143288"/>
            </a:xfrm>
          </p:grpSpPr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85B62F07-0790-772B-B4D8-90BD2B75E000}"/>
                  </a:ext>
                </a:extLst>
              </p:cNvPr>
              <p:cNvSpPr txBox="1"/>
              <p:nvPr/>
            </p:nvSpPr>
            <p:spPr>
              <a:xfrm>
                <a:off x="4237032" y="2682286"/>
                <a:ext cx="861258" cy="10156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6600" b="1" dirty="0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O</a:t>
                </a:r>
                <a:r>
                  <a:rPr lang="en-US" sz="66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0794BD27-183B-75B8-F9C8-5FE63FC4EAAF}"/>
                  </a:ext>
                </a:extLst>
              </p:cNvPr>
              <p:cNvSpPr/>
              <p:nvPr/>
            </p:nvSpPr>
            <p:spPr>
              <a:xfrm>
                <a:off x="4341929" y="2675338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 dirty="0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383AF893-DB9F-C80C-7E90-3F50EDC2E86E}"/>
                  </a:ext>
                </a:extLst>
              </p:cNvPr>
              <p:cNvSpPr/>
              <p:nvPr/>
            </p:nvSpPr>
            <p:spPr>
              <a:xfrm>
                <a:off x="4660198" y="2670720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E30BDF8C-8C45-38BB-EDFF-C5BD623B247D}"/>
                  </a:ext>
                </a:extLst>
              </p:cNvPr>
              <p:cNvSpPr/>
              <p:nvPr/>
            </p:nvSpPr>
            <p:spPr>
              <a:xfrm>
                <a:off x="4660198" y="3660492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63456290-A537-B9FD-F04A-5E59897E02CC}"/>
                  </a:ext>
                </a:extLst>
              </p:cNvPr>
              <p:cNvSpPr/>
              <p:nvPr/>
            </p:nvSpPr>
            <p:spPr>
              <a:xfrm>
                <a:off x="4986406" y="3310034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C402ACEF-B0F4-98F8-ED51-9F34A7E757E1}"/>
                  </a:ext>
                </a:extLst>
              </p:cNvPr>
              <p:cNvSpPr/>
              <p:nvPr/>
            </p:nvSpPr>
            <p:spPr>
              <a:xfrm>
                <a:off x="4341640" y="3660492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p:grp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CA8FB9F0-AF7E-A14D-E015-A5A9733E40D1}"/>
                </a:ext>
              </a:extLst>
            </p:cNvPr>
            <p:cNvSpPr/>
            <p:nvPr/>
          </p:nvSpPr>
          <p:spPr>
            <a:xfrm>
              <a:off x="1863714" y="2893034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20ACD13-3CB1-694B-ACE3-0A81127D9FB5}"/>
              </a:ext>
            </a:extLst>
          </p:cNvPr>
          <p:cNvGrpSpPr/>
          <p:nvPr/>
        </p:nvGrpSpPr>
        <p:grpSpPr>
          <a:xfrm>
            <a:off x="8418338" y="2437227"/>
            <a:ext cx="1122555" cy="1138670"/>
            <a:chOff x="870507" y="2531771"/>
            <a:chExt cx="1122555" cy="1138670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8901B9CA-A11D-4B0F-1389-6A1951ED8C98}"/>
                </a:ext>
              </a:extLst>
            </p:cNvPr>
            <p:cNvGrpSpPr/>
            <p:nvPr/>
          </p:nvGrpSpPr>
          <p:grpSpPr>
            <a:xfrm>
              <a:off x="870507" y="2531771"/>
              <a:ext cx="1122555" cy="1138670"/>
              <a:chOff x="3975735" y="2675338"/>
              <a:chExt cx="1122555" cy="1138670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C3FB5948-E8A4-5883-A941-9DCEF4F735FB}"/>
                  </a:ext>
                </a:extLst>
              </p:cNvPr>
              <p:cNvSpPr txBox="1"/>
              <p:nvPr/>
            </p:nvSpPr>
            <p:spPr>
              <a:xfrm>
                <a:off x="4237032" y="2682286"/>
                <a:ext cx="861258" cy="10156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6600" b="1" dirty="0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O</a:t>
                </a:r>
                <a:r>
                  <a:rPr lang="en-US" sz="66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7984050E-4D93-FD45-C653-E6A0602BCC4C}"/>
                  </a:ext>
                </a:extLst>
              </p:cNvPr>
              <p:cNvSpPr/>
              <p:nvPr/>
            </p:nvSpPr>
            <p:spPr>
              <a:xfrm>
                <a:off x="4341929" y="2675338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 dirty="0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168B9AEC-BCF0-6DA3-2F40-5269D0045C1A}"/>
                  </a:ext>
                </a:extLst>
              </p:cNvPr>
              <p:cNvSpPr/>
              <p:nvPr/>
            </p:nvSpPr>
            <p:spPr>
              <a:xfrm>
                <a:off x="4660198" y="2679555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D669EF56-FD46-4FA1-862D-EF1491371514}"/>
                  </a:ext>
                </a:extLst>
              </p:cNvPr>
              <p:cNvSpPr/>
              <p:nvPr/>
            </p:nvSpPr>
            <p:spPr>
              <a:xfrm>
                <a:off x="4660198" y="3660492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2C8385B5-C7BB-91D1-1981-A74FB653B250}"/>
                  </a:ext>
                </a:extLst>
              </p:cNvPr>
              <p:cNvSpPr/>
              <p:nvPr/>
            </p:nvSpPr>
            <p:spPr>
              <a:xfrm>
                <a:off x="3975735" y="3307303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BAEBECBB-3E64-3336-C28A-384E9849C096}"/>
                  </a:ext>
                </a:extLst>
              </p:cNvPr>
              <p:cNvSpPr/>
              <p:nvPr/>
            </p:nvSpPr>
            <p:spPr>
              <a:xfrm>
                <a:off x="4341640" y="3657761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p:grp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994A98FF-C7BC-D6FE-5180-3B3AA51B6E9D}"/>
                </a:ext>
              </a:extLst>
            </p:cNvPr>
            <p:cNvSpPr/>
            <p:nvPr/>
          </p:nvSpPr>
          <p:spPr>
            <a:xfrm>
              <a:off x="872214" y="2890303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1B56B281-EC1E-CC0D-3DB1-44DCBFE56ED0}"/>
              </a:ext>
            </a:extLst>
          </p:cNvPr>
          <p:cNvSpPr txBox="1"/>
          <p:nvPr/>
        </p:nvSpPr>
        <p:spPr>
          <a:xfrm>
            <a:off x="1521662" y="5775640"/>
            <a:ext cx="281651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Lewis</a:t>
            </a:r>
            <a:endParaRPr lang="zh-CN" altLang="en-US" sz="2800" b="1" i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C559316-4200-3104-097E-99000B95C7D6}"/>
              </a:ext>
            </a:extLst>
          </p:cNvPr>
          <p:cNvSpPr txBox="1"/>
          <p:nvPr/>
        </p:nvSpPr>
        <p:spPr>
          <a:xfrm>
            <a:off x="7738045" y="5372387"/>
            <a:ext cx="281651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endParaRPr lang="zh-CN" altLang="en-US" sz="2800" b="1" i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3D855D4-1430-79FD-292B-7303F1ECF20F}"/>
              </a:ext>
            </a:extLst>
          </p:cNvPr>
          <p:cNvGrpSpPr/>
          <p:nvPr/>
        </p:nvGrpSpPr>
        <p:grpSpPr>
          <a:xfrm>
            <a:off x="1226167" y="4462813"/>
            <a:ext cx="861258" cy="1131722"/>
            <a:chOff x="4237032" y="2682286"/>
            <a:chExt cx="861258" cy="1131722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5D1ACA9A-2148-6375-1432-B54F93340C40}"/>
                </a:ext>
              </a:extLst>
            </p:cNvPr>
            <p:cNvSpPr txBox="1"/>
            <p:nvPr/>
          </p:nvSpPr>
          <p:spPr>
            <a:xfrm>
              <a:off x="4237032" y="2682286"/>
              <a:ext cx="861258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6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O </a:t>
              </a: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61BBDC7F-7449-3A24-C999-620B210CB366}"/>
                </a:ext>
              </a:extLst>
            </p:cNvPr>
            <p:cNvSpPr/>
            <p:nvPr/>
          </p:nvSpPr>
          <p:spPr>
            <a:xfrm>
              <a:off x="4250958" y="2682286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5CCD57AE-C00B-4518-3586-95D6A9F6E033}"/>
                </a:ext>
              </a:extLst>
            </p:cNvPr>
            <p:cNvSpPr/>
            <p:nvPr/>
          </p:nvSpPr>
          <p:spPr>
            <a:xfrm>
              <a:off x="4655225" y="2682286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FF780E53-7189-E444-E8D1-DA3015F5AA9C}"/>
                </a:ext>
              </a:extLst>
            </p:cNvPr>
            <p:cNvSpPr/>
            <p:nvPr/>
          </p:nvSpPr>
          <p:spPr>
            <a:xfrm>
              <a:off x="4660198" y="3660492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356277A9-D4CB-9925-8423-D7E8D5419F46}"/>
                </a:ext>
              </a:extLst>
            </p:cNvPr>
            <p:cNvSpPr/>
            <p:nvPr/>
          </p:nvSpPr>
          <p:spPr>
            <a:xfrm>
              <a:off x="4250958" y="3646474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0B95D55-C7B1-8740-1BBD-A1DB91D91A62}"/>
              </a:ext>
            </a:extLst>
          </p:cNvPr>
          <p:cNvGrpSpPr/>
          <p:nvPr/>
        </p:nvGrpSpPr>
        <p:grpSpPr>
          <a:xfrm>
            <a:off x="3253259" y="4437282"/>
            <a:ext cx="861258" cy="1150549"/>
            <a:chOff x="4237032" y="2663459"/>
            <a:chExt cx="861258" cy="1150549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88D840FB-769C-0591-CF16-5D976EE41EBF}"/>
                </a:ext>
              </a:extLst>
            </p:cNvPr>
            <p:cNvSpPr txBox="1"/>
            <p:nvPr/>
          </p:nvSpPr>
          <p:spPr>
            <a:xfrm>
              <a:off x="4237032" y="2682286"/>
              <a:ext cx="861258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6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O</a:t>
              </a:r>
              <a:r>
                <a:rPr lang="en-US" sz="66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8A30ACBE-4772-C598-A39C-7C09C9BAA451}"/>
                </a:ext>
              </a:extLst>
            </p:cNvPr>
            <p:cNvSpPr/>
            <p:nvPr/>
          </p:nvSpPr>
          <p:spPr>
            <a:xfrm>
              <a:off x="4253825" y="2663459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8773FA66-E8F7-723A-1F2C-93C6A52E95B4}"/>
                </a:ext>
              </a:extLst>
            </p:cNvPr>
            <p:cNvSpPr/>
            <p:nvPr/>
          </p:nvSpPr>
          <p:spPr>
            <a:xfrm>
              <a:off x="4660198" y="2681619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2FBE4C47-F3D1-B641-71FF-E1AB39A159B7}"/>
                </a:ext>
              </a:extLst>
            </p:cNvPr>
            <p:cNvSpPr/>
            <p:nvPr/>
          </p:nvSpPr>
          <p:spPr>
            <a:xfrm>
              <a:off x="4660198" y="3660492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F86CF76E-75A4-90DB-C7F5-FE989215B4E9}"/>
                </a:ext>
              </a:extLst>
            </p:cNvPr>
            <p:cNvSpPr/>
            <p:nvPr/>
          </p:nvSpPr>
          <p:spPr>
            <a:xfrm>
              <a:off x="4250958" y="3646474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D9B93877-239B-3BEE-BADD-C7A17C99ADC9}"/>
              </a:ext>
            </a:extLst>
          </p:cNvPr>
          <p:cNvCxnSpPr/>
          <p:nvPr/>
        </p:nvCxnSpPr>
        <p:spPr>
          <a:xfrm>
            <a:off x="2314389" y="4970644"/>
            <a:ext cx="59384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7DA85A39-F752-6178-AA70-3E996A47B100}"/>
              </a:ext>
            </a:extLst>
          </p:cNvPr>
          <p:cNvCxnSpPr/>
          <p:nvPr/>
        </p:nvCxnSpPr>
        <p:spPr>
          <a:xfrm>
            <a:off x="2314389" y="5300504"/>
            <a:ext cx="59384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5055EFBF-A434-E70E-9CE4-C45361DF80C1}"/>
              </a:ext>
            </a:extLst>
          </p:cNvPr>
          <p:cNvSpPr txBox="1"/>
          <p:nvPr/>
        </p:nvSpPr>
        <p:spPr>
          <a:xfrm>
            <a:off x="7942553" y="4207050"/>
            <a:ext cx="861258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 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95786389-DF59-818A-A463-0973E6410E08}"/>
              </a:ext>
            </a:extLst>
          </p:cNvPr>
          <p:cNvSpPr txBox="1"/>
          <p:nvPr/>
        </p:nvSpPr>
        <p:spPr>
          <a:xfrm>
            <a:off x="9403686" y="4225226"/>
            <a:ext cx="861258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sz="6600" b="1" dirty="0">
                <a:solidFill>
                  <a:schemeClr val="accent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9DCD4433-20F0-66C4-99C4-90E2C9EB8961}"/>
              </a:ext>
            </a:extLst>
          </p:cNvPr>
          <p:cNvCxnSpPr/>
          <p:nvPr/>
        </p:nvCxnSpPr>
        <p:spPr>
          <a:xfrm>
            <a:off x="8730247" y="4878672"/>
            <a:ext cx="59384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39208B97-9088-FD45-A283-C51CBE0FDF6F}"/>
              </a:ext>
            </a:extLst>
          </p:cNvPr>
          <p:cNvCxnSpPr/>
          <p:nvPr/>
        </p:nvCxnSpPr>
        <p:spPr>
          <a:xfrm>
            <a:off x="8730247" y="4675580"/>
            <a:ext cx="59384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FFF8DE5E-4F36-874A-D033-23C8C689F354}"/>
              </a:ext>
            </a:extLst>
          </p:cNvPr>
          <p:cNvCxnSpPr>
            <a:cxnSpLocks/>
          </p:cNvCxnSpPr>
          <p:nvPr/>
        </p:nvCxnSpPr>
        <p:spPr>
          <a:xfrm flipH="1">
            <a:off x="2536190" y="4303017"/>
            <a:ext cx="16918" cy="6070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D70031C9-C5A6-D4AB-93BB-558DE4B2B177}"/>
              </a:ext>
            </a:extLst>
          </p:cNvPr>
          <p:cNvSpPr txBox="1"/>
          <p:nvPr/>
        </p:nvSpPr>
        <p:spPr>
          <a:xfrm>
            <a:off x="2062547" y="3786900"/>
            <a:ext cx="2333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spc="300" dirty="0" err="1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4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spc="300" dirty="0" err="1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4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spc="300" dirty="0" err="1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đôi</a:t>
            </a: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F8EC68-DE73-3E79-9DB7-9DDA1A756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564" y="164721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文本框 14">
            <a:extLst>
              <a:ext uri="{FF2B5EF4-FFF2-40B4-BE49-F238E27FC236}">
                <a16:creationId xmlns:a16="http://schemas.microsoft.com/office/drawing/2014/main" id="{0437681C-482C-40F9-6231-3DDF9368ED3B}"/>
              </a:ext>
            </a:extLst>
          </p:cNvPr>
          <p:cNvSpPr txBox="1"/>
          <p:nvPr/>
        </p:nvSpPr>
        <p:spPr>
          <a:xfrm>
            <a:off x="159005" y="98474"/>
            <a:ext cx="66152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I. LIÊN KẾT CỘNG HÓA TRỊ</a:t>
            </a:r>
            <a:endParaRPr lang="zh-CN" altLang="en-US" sz="32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5" name="Picture 2" descr="take note | Berry Fitness 24|7">
            <a:extLst>
              <a:ext uri="{FF2B5EF4-FFF2-40B4-BE49-F238E27FC236}">
                <a16:creationId xmlns:a16="http://schemas.microsoft.com/office/drawing/2014/main" id="{5F76FFF0-CC66-8BAE-92FE-F58A2226C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72" y="2571675"/>
            <a:ext cx="1131863" cy="77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282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71" grpId="0"/>
      <p:bldP spid="72" grpId="0"/>
      <p:bldP spid="91" grpId="0"/>
      <p:bldP spid="92" grpId="0"/>
      <p:bldP spid="111" grpId="0"/>
      <p:bldP spid="116" grpId="0"/>
      <p:bldP spid="1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5BA424D-24B0-802E-ED35-F294B3E297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/>
        </p:blipFill>
        <p:spPr>
          <a:xfrm>
            <a:off x="0" y="-312234"/>
            <a:ext cx="12192000" cy="7170234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79ACD4D-7DD8-CC15-762E-E4A7B1775D5F}"/>
              </a:ext>
            </a:extLst>
          </p:cNvPr>
          <p:cNvGrpSpPr/>
          <p:nvPr/>
        </p:nvGrpSpPr>
        <p:grpSpPr>
          <a:xfrm>
            <a:off x="1652310" y="2488281"/>
            <a:ext cx="1105052" cy="1128915"/>
            <a:chOff x="936624" y="1472823"/>
            <a:chExt cx="1105052" cy="112891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975B110-A969-A9E5-D56C-067FE565637E}"/>
                </a:ext>
              </a:extLst>
            </p:cNvPr>
            <p:cNvSpPr txBox="1"/>
            <p:nvPr/>
          </p:nvSpPr>
          <p:spPr>
            <a:xfrm>
              <a:off x="1180418" y="1525007"/>
              <a:ext cx="861258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6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</a:t>
              </a:r>
              <a:r>
                <a:rPr lang="en-US" sz="4800" b="1" dirty="0">
                  <a:solidFill>
                    <a:srgbClr val="70AD47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B37E749-C5B1-E45D-EE4B-81776D3235A4}"/>
                </a:ext>
              </a:extLst>
            </p:cNvPr>
            <p:cNvSpPr/>
            <p:nvPr/>
          </p:nvSpPr>
          <p:spPr>
            <a:xfrm>
              <a:off x="1611047" y="1472823"/>
              <a:ext cx="185737" cy="153516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53FC839-4C91-567A-4689-9450A9251DEA}"/>
                </a:ext>
              </a:extLst>
            </p:cNvPr>
            <p:cNvSpPr/>
            <p:nvPr/>
          </p:nvSpPr>
          <p:spPr>
            <a:xfrm>
              <a:off x="1225773" y="1472823"/>
              <a:ext cx="185737" cy="153516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D1DBD88-BF7F-878F-589B-9191CFAE2D2B}"/>
                </a:ext>
              </a:extLst>
            </p:cNvPr>
            <p:cNvSpPr/>
            <p:nvPr/>
          </p:nvSpPr>
          <p:spPr>
            <a:xfrm>
              <a:off x="1332133" y="2448222"/>
              <a:ext cx="185737" cy="153516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6AB7CE5-CEFE-67AD-494B-A80E1E2952FF}"/>
                </a:ext>
              </a:extLst>
            </p:cNvPr>
            <p:cNvSpPr/>
            <p:nvPr/>
          </p:nvSpPr>
          <p:spPr>
            <a:xfrm>
              <a:off x="936624" y="1879323"/>
              <a:ext cx="185737" cy="153516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A5CC915-5251-3AE5-745C-FB1AF2F4946F}"/>
                </a:ext>
              </a:extLst>
            </p:cNvPr>
            <p:cNvSpPr/>
            <p:nvPr/>
          </p:nvSpPr>
          <p:spPr>
            <a:xfrm>
              <a:off x="1855939" y="1938871"/>
              <a:ext cx="185737" cy="153516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CB486B9-681F-1892-1EF4-10F52D6E07B0}"/>
              </a:ext>
            </a:extLst>
          </p:cNvPr>
          <p:cNvGrpSpPr/>
          <p:nvPr/>
        </p:nvGrpSpPr>
        <p:grpSpPr>
          <a:xfrm>
            <a:off x="4241895" y="2565039"/>
            <a:ext cx="1105052" cy="1128915"/>
            <a:chOff x="936624" y="1472823"/>
            <a:chExt cx="1105052" cy="112891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7C1B9B-D9C7-EC44-3DEC-DA886E742528}"/>
                </a:ext>
              </a:extLst>
            </p:cNvPr>
            <p:cNvSpPr txBox="1"/>
            <p:nvPr/>
          </p:nvSpPr>
          <p:spPr>
            <a:xfrm>
              <a:off x="1180418" y="1525007"/>
              <a:ext cx="861258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6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</a:t>
              </a:r>
              <a:r>
                <a:rPr lang="en-US" sz="4800" b="1" dirty="0">
                  <a:solidFill>
                    <a:srgbClr val="70AD47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3911A3E-C1EF-9DC8-82B9-2F13CF1C72A2}"/>
                </a:ext>
              </a:extLst>
            </p:cNvPr>
            <p:cNvSpPr/>
            <p:nvPr/>
          </p:nvSpPr>
          <p:spPr>
            <a:xfrm>
              <a:off x="1611047" y="1472823"/>
              <a:ext cx="185737" cy="153516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93F4938-D56C-6585-BAA0-09DD3B19F0A2}"/>
                </a:ext>
              </a:extLst>
            </p:cNvPr>
            <p:cNvSpPr/>
            <p:nvPr/>
          </p:nvSpPr>
          <p:spPr>
            <a:xfrm>
              <a:off x="1225773" y="1472823"/>
              <a:ext cx="185737" cy="153516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F3B61E0-71FF-6062-A580-492B8421BE3D}"/>
                </a:ext>
              </a:extLst>
            </p:cNvPr>
            <p:cNvSpPr/>
            <p:nvPr/>
          </p:nvSpPr>
          <p:spPr>
            <a:xfrm>
              <a:off x="1332133" y="2448222"/>
              <a:ext cx="185737" cy="153516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9B88FFC-61F7-9EFB-2C1F-610B033D3F7C}"/>
                </a:ext>
              </a:extLst>
            </p:cNvPr>
            <p:cNvSpPr/>
            <p:nvPr/>
          </p:nvSpPr>
          <p:spPr>
            <a:xfrm>
              <a:off x="936624" y="1879323"/>
              <a:ext cx="185737" cy="153516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D8200E7-6411-B377-7146-2C15B5DA4732}"/>
                </a:ext>
              </a:extLst>
            </p:cNvPr>
            <p:cNvSpPr/>
            <p:nvPr/>
          </p:nvSpPr>
          <p:spPr>
            <a:xfrm>
              <a:off x="1855939" y="1938871"/>
              <a:ext cx="185737" cy="153516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BD1451D-D1A4-6082-67A5-5303304F474D}"/>
              </a:ext>
            </a:extLst>
          </p:cNvPr>
          <p:cNvSpPr txBox="1"/>
          <p:nvPr/>
        </p:nvSpPr>
        <p:spPr>
          <a:xfrm>
            <a:off x="3215221" y="2568196"/>
            <a:ext cx="568815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03D0BC8-D512-5C8F-658E-27E0793BBBE6}"/>
              </a:ext>
            </a:extLst>
          </p:cNvPr>
          <p:cNvSpPr txBox="1"/>
          <p:nvPr/>
        </p:nvSpPr>
        <p:spPr>
          <a:xfrm>
            <a:off x="6022468" y="2593659"/>
            <a:ext cx="1049839" cy="110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DDAADF5-BD64-B44E-2AEB-E9B1F94482F6}"/>
              </a:ext>
            </a:extLst>
          </p:cNvPr>
          <p:cNvGrpSpPr/>
          <p:nvPr/>
        </p:nvGrpSpPr>
        <p:grpSpPr>
          <a:xfrm>
            <a:off x="7547202" y="2547503"/>
            <a:ext cx="2339612" cy="1155101"/>
            <a:chOff x="6875810" y="1871779"/>
            <a:chExt cx="2339612" cy="115510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79323AA-76C9-6DA2-A147-2840E0508FF9}"/>
                </a:ext>
              </a:extLst>
            </p:cNvPr>
            <p:cNvGrpSpPr/>
            <p:nvPr/>
          </p:nvGrpSpPr>
          <p:grpSpPr>
            <a:xfrm>
              <a:off x="6875810" y="1871779"/>
              <a:ext cx="870316" cy="1067847"/>
              <a:chOff x="1180418" y="1472823"/>
              <a:chExt cx="870316" cy="1067847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D8CB06C-8EEC-D04B-3F2C-63C30A9B0CEC}"/>
                  </a:ext>
                </a:extLst>
              </p:cNvPr>
              <p:cNvSpPr txBox="1"/>
              <p:nvPr/>
            </p:nvSpPr>
            <p:spPr>
              <a:xfrm>
                <a:off x="1180418" y="1525007"/>
                <a:ext cx="861258" cy="10156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6600" b="1" dirty="0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N</a:t>
                </a:r>
                <a:r>
                  <a:rPr lang="en-US" sz="4800" b="1" dirty="0">
                    <a:solidFill>
                      <a:srgbClr val="70AD47"/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5CC680BB-7A53-E69C-C451-7E99714AAA81}"/>
                  </a:ext>
                </a:extLst>
              </p:cNvPr>
              <p:cNvSpPr/>
              <p:nvPr/>
            </p:nvSpPr>
            <p:spPr>
              <a:xfrm>
                <a:off x="1611047" y="1472823"/>
                <a:ext cx="185737" cy="153516"/>
              </a:xfrm>
              <a:prstGeom prst="ellipse">
                <a:avLst/>
              </a:prstGeom>
              <a:solidFill>
                <a:srgbClr val="FFFF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/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A95990DB-9978-D85F-488E-C359540150E1}"/>
                  </a:ext>
                </a:extLst>
              </p:cNvPr>
              <p:cNvSpPr/>
              <p:nvPr/>
            </p:nvSpPr>
            <p:spPr>
              <a:xfrm>
                <a:off x="1225773" y="1472823"/>
                <a:ext cx="185737" cy="153516"/>
              </a:xfrm>
              <a:prstGeom prst="ellipse">
                <a:avLst/>
              </a:prstGeom>
              <a:solidFill>
                <a:srgbClr val="FFFF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/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93B4A28-8202-15A8-4810-F65F5478F20D}"/>
                  </a:ext>
                </a:extLst>
              </p:cNvPr>
              <p:cNvSpPr/>
              <p:nvPr/>
            </p:nvSpPr>
            <p:spPr>
              <a:xfrm>
                <a:off x="1855939" y="2012560"/>
                <a:ext cx="185737" cy="153516"/>
              </a:xfrm>
              <a:prstGeom prst="ellipse">
                <a:avLst/>
              </a:prstGeom>
              <a:solidFill>
                <a:srgbClr val="FFFF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/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B2271F79-A221-61B4-F01C-2C241A40D69C}"/>
                  </a:ext>
                </a:extLst>
              </p:cNvPr>
              <p:cNvSpPr/>
              <p:nvPr/>
            </p:nvSpPr>
            <p:spPr>
              <a:xfrm>
                <a:off x="1864997" y="1749374"/>
                <a:ext cx="185737" cy="153516"/>
              </a:xfrm>
              <a:prstGeom prst="ellipse">
                <a:avLst/>
              </a:prstGeom>
              <a:solidFill>
                <a:srgbClr val="FFFF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/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57B6C20-3F9D-042A-1E8D-54EC96189D59}"/>
                </a:ext>
              </a:extLst>
            </p:cNvPr>
            <p:cNvSpPr/>
            <p:nvPr/>
          </p:nvSpPr>
          <p:spPr>
            <a:xfrm>
              <a:off x="7560389" y="2702827"/>
              <a:ext cx="185737" cy="153516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1A88703-DE43-9E53-AA60-C647A6059A06}"/>
                </a:ext>
              </a:extLst>
            </p:cNvPr>
            <p:cNvSpPr/>
            <p:nvPr/>
          </p:nvSpPr>
          <p:spPr>
            <a:xfrm>
              <a:off x="7918120" y="2398202"/>
              <a:ext cx="185737" cy="153516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5C72E1C-C5A7-2E3B-A50C-5112C4ADFC59}"/>
                </a:ext>
              </a:extLst>
            </p:cNvPr>
            <p:cNvSpPr/>
            <p:nvPr/>
          </p:nvSpPr>
          <p:spPr>
            <a:xfrm>
              <a:off x="7918120" y="2701422"/>
              <a:ext cx="185737" cy="153516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4D2E7D1-728B-35E1-B95A-2E36915566BE}"/>
                </a:ext>
              </a:extLst>
            </p:cNvPr>
            <p:cNvSpPr/>
            <p:nvPr/>
          </p:nvSpPr>
          <p:spPr>
            <a:xfrm>
              <a:off x="7918120" y="2141421"/>
              <a:ext cx="185737" cy="153516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57B8974-BC04-B6A5-0570-60BBB7E26604}"/>
                </a:ext>
              </a:extLst>
            </p:cNvPr>
            <p:cNvGrpSpPr/>
            <p:nvPr/>
          </p:nvGrpSpPr>
          <p:grpSpPr>
            <a:xfrm>
              <a:off x="8354164" y="1959033"/>
              <a:ext cx="861258" cy="1067847"/>
              <a:chOff x="1180418" y="1472823"/>
              <a:chExt cx="861258" cy="1067847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D2CA343-F1DA-0EAF-0A85-BF033787C5B3}"/>
                  </a:ext>
                </a:extLst>
              </p:cNvPr>
              <p:cNvSpPr txBox="1"/>
              <p:nvPr/>
            </p:nvSpPr>
            <p:spPr>
              <a:xfrm>
                <a:off x="1180418" y="1525007"/>
                <a:ext cx="861258" cy="10156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6600" b="1" dirty="0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N</a:t>
                </a:r>
                <a:r>
                  <a:rPr lang="en-US" sz="4800" b="1" dirty="0">
                    <a:solidFill>
                      <a:srgbClr val="70AD47"/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4FE3068-A195-BFF4-3CF4-9FC9F30E6E02}"/>
                  </a:ext>
                </a:extLst>
              </p:cNvPr>
              <p:cNvSpPr/>
              <p:nvPr/>
            </p:nvSpPr>
            <p:spPr>
              <a:xfrm>
                <a:off x="1611047" y="1472823"/>
                <a:ext cx="185737" cy="153516"/>
              </a:xfrm>
              <a:prstGeom prst="ellipse">
                <a:avLst/>
              </a:prstGeom>
              <a:solidFill>
                <a:srgbClr val="FFFF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/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5C45CADE-E33E-09C6-2FA3-EA763CB82183}"/>
                  </a:ext>
                </a:extLst>
              </p:cNvPr>
              <p:cNvSpPr/>
              <p:nvPr/>
            </p:nvSpPr>
            <p:spPr>
              <a:xfrm>
                <a:off x="1225773" y="1472823"/>
                <a:ext cx="185737" cy="153516"/>
              </a:xfrm>
              <a:prstGeom prst="ellipse">
                <a:avLst/>
              </a:prstGeom>
              <a:solidFill>
                <a:srgbClr val="FFFF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/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29B7E79-9B5E-D1AA-DD8D-E8534A3E2475}"/>
              </a:ext>
            </a:extLst>
          </p:cNvPr>
          <p:cNvGrpSpPr/>
          <p:nvPr/>
        </p:nvGrpSpPr>
        <p:grpSpPr>
          <a:xfrm>
            <a:off x="1035944" y="4870322"/>
            <a:ext cx="861258" cy="1067847"/>
            <a:chOff x="1180418" y="1472823"/>
            <a:chExt cx="861258" cy="1067847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43BD2CF-4680-B39D-B21D-9F8744CDB351}"/>
                </a:ext>
              </a:extLst>
            </p:cNvPr>
            <p:cNvSpPr txBox="1"/>
            <p:nvPr/>
          </p:nvSpPr>
          <p:spPr>
            <a:xfrm>
              <a:off x="1180418" y="1525007"/>
              <a:ext cx="861258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6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</a:t>
              </a:r>
              <a:r>
                <a:rPr lang="en-US" sz="4800" b="1" dirty="0">
                  <a:solidFill>
                    <a:srgbClr val="70AD47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203DE3F-A018-FC85-AB84-F02646D3E23B}"/>
                </a:ext>
              </a:extLst>
            </p:cNvPr>
            <p:cNvSpPr/>
            <p:nvPr/>
          </p:nvSpPr>
          <p:spPr>
            <a:xfrm>
              <a:off x="1611047" y="1472823"/>
              <a:ext cx="185737" cy="153516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C635CC9-C243-1069-B5AB-463C2CD2033D}"/>
                </a:ext>
              </a:extLst>
            </p:cNvPr>
            <p:cNvSpPr/>
            <p:nvPr/>
          </p:nvSpPr>
          <p:spPr>
            <a:xfrm>
              <a:off x="1225773" y="1472823"/>
              <a:ext cx="185737" cy="153516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F11846E-0443-7F02-6CFB-8A0888C6392E}"/>
              </a:ext>
            </a:extLst>
          </p:cNvPr>
          <p:cNvGrpSpPr/>
          <p:nvPr/>
        </p:nvGrpSpPr>
        <p:grpSpPr>
          <a:xfrm>
            <a:off x="3141341" y="4896009"/>
            <a:ext cx="861258" cy="1067847"/>
            <a:chOff x="1180418" y="1472823"/>
            <a:chExt cx="861258" cy="1067847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919FE3D-EC87-0F7C-3AB7-9C72268258C1}"/>
                </a:ext>
              </a:extLst>
            </p:cNvPr>
            <p:cNvSpPr txBox="1"/>
            <p:nvPr/>
          </p:nvSpPr>
          <p:spPr>
            <a:xfrm>
              <a:off x="1180418" y="1525007"/>
              <a:ext cx="861258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6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</a:t>
              </a:r>
              <a:r>
                <a:rPr lang="en-US" sz="4800" b="1" dirty="0">
                  <a:solidFill>
                    <a:srgbClr val="70AD47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53B26370-C7EF-AAAD-19A0-05A113489268}"/>
                </a:ext>
              </a:extLst>
            </p:cNvPr>
            <p:cNvSpPr/>
            <p:nvPr/>
          </p:nvSpPr>
          <p:spPr>
            <a:xfrm>
              <a:off x="1611047" y="1472823"/>
              <a:ext cx="185737" cy="153516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14E463D-F8C6-8067-5E81-81C5B1F30DBA}"/>
                </a:ext>
              </a:extLst>
            </p:cNvPr>
            <p:cNvSpPr/>
            <p:nvPr/>
          </p:nvSpPr>
          <p:spPr>
            <a:xfrm>
              <a:off x="1225773" y="1472823"/>
              <a:ext cx="185737" cy="153516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A531CBF9-FB73-596A-9B50-A649F89BED54}"/>
              </a:ext>
            </a:extLst>
          </p:cNvPr>
          <p:cNvSpPr txBox="1"/>
          <p:nvPr/>
        </p:nvSpPr>
        <p:spPr>
          <a:xfrm>
            <a:off x="7345946" y="4512928"/>
            <a:ext cx="861258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</a:t>
            </a:r>
            <a:r>
              <a:rPr lang="en-US" sz="4800" b="1" dirty="0">
                <a:solidFill>
                  <a:srgbClr val="70AD47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EED216C-2B4F-1EF3-9BD1-445DCEE2758B}"/>
              </a:ext>
            </a:extLst>
          </p:cNvPr>
          <p:cNvSpPr txBox="1"/>
          <p:nvPr/>
        </p:nvSpPr>
        <p:spPr>
          <a:xfrm>
            <a:off x="9248062" y="4486093"/>
            <a:ext cx="861258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</a:t>
            </a:r>
            <a:r>
              <a:rPr lang="en-US" sz="4800" b="1" dirty="0">
                <a:solidFill>
                  <a:srgbClr val="70AD47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24C50A9-7005-51C0-B3F4-B8B608398105}"/>
              </a:ext>
            </a:extLst>
          </p:cNvPr>
          <p:cNvSpPr txBox="1"/>
          <p:nvPr/>
        </p:nvSpPr>
        <p:spPr>
          <a:xfrm>
            <a:off x="3454363" y="943372"/>
            <a:ext cx="579369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BT 3: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Nitrogen</a:t>
            </a:r>
            <a:endParaRPr lang="zh-CN" altLang="en-US" sz="2800" b="1" i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7A52178-D002-0009-99D9-1B24AAD4D3B3}"/>
              </a:ext>
            </a:extLst>
          </p:cNvPr>
          <p:cNvSpPr txBox="1"/>
          <p:nvPr/>
        </p:nvSpPr>
        <p:spPr>
          <a:xfrm>
            <a:off x="1462298" y="5980563"/>
            <a:ext cx="281651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Lewis</a:t>
            </a:r>
            <a:endParaRPr lang="zh-CN" altLang="en-US" sz="2800" b="1" i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E7EF8F9-07E0-2D8D-42B7-2A84BE99B268}"/>
              </a:ext>
            </a:extLst>
          </p:cNvPr>
          <p:cNvSpPr txBox="1"/>
          <p:nvPr/>
        </p:nvSpPr>
        <p:spPr>
          <a:xfrm>
            <a:off x="7268875" y="5955381"/>
            <a:ext cx="281651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endParaRPr lang="zh-CN" altLang="en-US" sz="2800" b="1" i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8AE6A940-29AB-0C94-A871-1FCD0417886F}"/>
              </a:ext>
            </a:extLst>
          </p:cNvPr>
          <p:cNvCxnSpPr/>
          <p:nvPr/>
        </p:nvCxnSpPr>
        <p:spPr>
          <a:xfrm>
            <a:off x="2185228" y="5151208"/>
            <a:ext cx="59384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7CAE327-3C21-BCD6-A45E-DAF0F3805861}"/>
              </a:ext>
            </a:extLst>
          </p:cNvPr>
          <p:cNvCxnSpPr/>
          <p:nvPr/>
        </p:nvCxnSpPr>
        <p:spPr>
          <a:xfrm>
            <a:off x="2185228" y="5407586"/>
            <a:ext cx="59384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CC5AE6B-D6DF-1CD9-62A2-E55445E1516A}"/>
              </a:ext>
            </a:extLst>
          </p:cNvPr>
          <p:cNvCxnSpPr>
            <a:cxnSpLocks/>
          </p:cNvCxnSpPr>
          <p:nvPr/>
        </p:nvCxnSpPr>
        <p:spPr>
          <a:xfrm>
            <a:off x="2462718" y="4276825"/>
            <a:ext cx="19433" cy="610387"/>
          </a:xfrm>
          <a:prstGeom prst="straightConnector1">
            <a:avLst/>
          </a:prstGeom>
          <a:ln w="28575">
            <a:solidFill>
              <a:schemeClr val="bg1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EFE2C06B-83B0-3FA1-F462-A57D78F66BF2}"/>
              </a:ext>
            </a:extLst>
          </p:cNvPr>
          <p:cNvSpPr txBox="1"/>
          <p:nvPr/>
        </p:nvSpPr>
        <p:spPr>
          <a:xfrm>
            <a:off x="2017013" y="3718045"/>
            <a:ext cx="2333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spc="300" dirty="0" err="1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4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spc="300" dirty="0" err="1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4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spc="300" dirty="0" err="1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ba</a:t>
            </a:r>
            <a:endParaRPr lang="en-US" sz="2400" dirty="0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288BD49-0D6D-9197-B5B9-3ACC2D9EF678}"/>
              </a:ext>
            </a:extLst>
          </p:cNvPr>
          <p:cNvCxnSpPr/>
          <p:nvPr/>
        </p:nvCxnSpPr>
        <p:spPr>
          <a:xfrm>
            <a:off x="2185228" y="5711836"/>
            <a:ext cx="59384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BDBC4D0-CEE9-143F-4318-CA810F699432}"/>
              </a:ext>
            </a:extLst>
          </p:cNvPr>
          <p:cNvCxnSpPr/>
          <p:nvPr/>
        </p:nvCxnSpPr>
        <p:spPr>
          <a:xfrm>
            <a:off x="8298811" y="4777435"/>
            <a:ext cx="59384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C8E9E8D-6C21-98BE-C60E-60AFFDE83F19}"/>
              </a:ext>
            </a:extLst>
          </p:cNvPr>
          <p:cNvCxnSpPr/>
          <p:nvPr/>
        </p:nvCxnSpPr>
        <p:spPr>
          <a:xfrm>
            <a:off x="8298811" y="5033813"/>
            <a:ext cx="59384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DC78DD2-1D94-C651-0D3D-58DBF599C663}"/>
              </a:ext>
            </a:extLst>
          </p:cNvPr>
          <p:cNvCxnSpPr/>
          <p:nvPr/>
        </p:nvCxnSpPr>
        <p:spPr>
          <a:xfrm>
            <a:off x="8298811" y="5338063"/>
            <a:ext cx="59384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878F409-EB49-464D-9C5B-F775D6A3A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564" y="164721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MH_SubTitle_1">
            <a:extLst>
              <a:ext uri="{FF2B5EF4-FFF2-40B4-BE49-F238E27FC236}">
                <a16:creationId xmlns:a16="http://schemas.microsoft.com/office/drawing/2014/main" id="{56E2AC86-9765-F95E-B4FF-725DFF3F5AF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57082" y="1409683"/>
            <a:ext cx="5068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N: 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[He]2s</a:t>
            </a:r>
            <a:r>
              <a:rPr lang="en-US" altLang="zh-CN" sz="28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2p</a:t>
            </a:r>
            <a:r>
              <a:rPr lang="en-US" altLang="zh-CN" sz="28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MH_SubTitle_1">
            <a:extLst>
              <a:ext uri="{FF2B5EF4-FFF2-40B4-BE49-F238E27FC236}">
                <a16:creationId xmlns:a16="http://schemas.microsoft.com/office/drawing/2014/main" id="{754FEA0D-53F6-DCA3-799C-54809AB3970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311931" y="1403628"/>
            <a:ext cx="6877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hiếm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gần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nhất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Ne [He]2s</a:t>
            </a:r>
            <a:r>
              <a:rPr lang="en-US" altLang="zh-CN" sz="28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2p</a:t>
            </a:r>
            <a:r>
              <a:rPr lang="en-US" altLang="zh-CN" sz="28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sp>
        <p:nvSpPr>
          <p:cNvPr id="7" name="文本框 14">
            <a:extLst>
              <a:ext uri="{FF2B5EF4-FFF2-40B4-BE49-F238E27FC236}">
                <a16:creationId xmlns:a16="http://schemas.microsoft.com/office/drawing/2014/main" id="{93DAF575-48B5-7DAF-541A-B5CFA3C585E9}"/>
              </a:ext>
            </a:extLst>
          </p:cNvPr>
          <p:cNvSpPr txBox="1"/>
          <p:nvPr/>
        </p:nvSpPr>
        <p:spPr>
          <a:xfrm>
            <a:off x="159005" y="98474"/>
            <a:ext cx="66152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I. LIÊN KẾT CỘNG HÓA TRỊ</a:t>
            </a:r>
            <a:endParaRPr lang="zh-CN" altLang="en-US" sz="32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8" name="Picture 2" descr="take note | Berry Fitness 24|7">
            <a:extLst>
              <a:ext uri="{FF2B5EF4-FFF2-40B4-BE49-F238E27FC236}">
                <a16:creationId xmlns:a16="http://schemas.microsoft.com/office/drawing/2014/main" id="{ECF69D73-B3B5-43AD-DA1B-C436C8848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72" y="2571675"/>
            <a:ext cx="1131863" cy="77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03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58" grpId="0"/>
      <p:bldP spid="61" grpId="0"/>
      <p:bldP spid="63" grpId="0"/>
      <p:bldP spid="64" grpId="0"/>
      <p:bldP spid="65" grpId="0"/>
      <p:bldP spid="69" grpId="0"/>
      <p:bldP spid="5" grpId="0"/>
      <p:bldP spid="5" grpId="1"/>
      <p:bldP spid="6" grpId="0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>
            <a:extLst>
              <a:ext uri="{FF2B5EF4-FFF2-40B4-BE49-F238E27FC236}">
                <a16:creationId xmlns:a16="http://schemas.microsoft.com/office/drawing/2014/main" id="{DF57000B-4CD1-7A58-22D4-FD8D24F047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4CF656-12A9-90FD-3A99-B8660CE3A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201" y="3682327"/>
            <a:ext cx="3139598" cy="23727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CBDF49-D626-F7C4-E6EB-14DFF57D9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083" y="237873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6711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>
            <a:extLst>
              <a:ext uri="{FF2B5EF4-FFF2-40B4-BE49-F238E27FC236}">
                <a16:creationId xmlns:a16="http://schemas.microsoft.com/office/drawing/2014/main" id="{DF57000B-4CD1-7A58-22D4-FD8D24F047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1A27E2-99EF-B31C-2ADF-BE688D3E51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230" y="3581400"/>
            <a:ext cx="6122876" cy="27413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899D61-618D-4262-A946-7D5D2FD02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083" y="237873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6557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>
            <a:extLst>
              <a:ext uri="{FF2B5EF4-FFF2-40B4-BE49-F238E27FC236}">
                <a16:creationId xmlns:a16="http://schemas.microsoft.com/office/drawing/2014/main" id="{DF57000B-4CD1-7A58-22D4-FD8D24F047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5F64B5-A33B-4964-72F3-0EE073A9D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34" y="2932771"/>
            <a:ext cx="3145403" cy="29259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7AE6F6-1A84-B0C2-8E97-AAD9D4855C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332" y="2096430"/>
            <a:ext cx="4208964" cy="376229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07A378A-2D28-768D-FFD7-09992CC76852}"/>
                  </a:ext>
                </a:extLst>
              </p14:cNvPr>
              <p14:cNvContentPartPr/>
              <p14:nvPr/>
            </p14:nvContentPartPr>
            <p14:xfrm>
              <a:off x="2252160" y="2976120"/>
              <a:ext cx="454320" cy="387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07A378A-2D28-768D-FFD7-09992CC7685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42800" y="2966760"/>
                <a:ext cx="473040" cy="4057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C044F71-3FD3-1566-9C92-0E74E1B7DF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5083" y="237873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8356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003E8E-7CC5-C54E-37E2-5017029C79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0" t="5539" r="19918" b="5294"/>
          <a:stretch/>
        </p:blipFill>
        <p:spPr>
          <a:xfrm>
            <a:off x="314326" y="128589"/>
            <a:ext cx="6242592" cy="62603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C87A8C-5E7F-2F14-D880-4BA484DAB19C}"/>
              </a:ext>
            </a:extLst>
          </p:cNvPr>
          <p:cNvSpPr txBox="1"/>
          <p:nvPr/>
        </p:nvSpPr>
        <p:spPr>
          <a:xfrm>
            <a:off x="7181467" y="828801"/>
            <a:ext cx="4467194" cy="260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</a:pP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Quan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sát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ảnh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bên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tích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dưới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góc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Hoá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hai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bên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đang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gì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  <a:endParaRPr lang="zh-CN" altLang="en-US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B75DE4-164F-7C8A-A843-25A02B0EECE3}"/>
              </a:ext>
            </a:extLst>
          </p:cNvPr>
          <p:cNvSpPr txBox="1"/>
          <p:nvPr/>
        </p:nvSpPr>
        <p:spPr>
          <a:xfrm>
            <a:off x="1085850" y="5329238"/>
            <a:ext cx="1743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Hydrogen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4994E4-5982-84A3-8738-0F93227ACC73}"/>
              </a:ext>
            </a:extLst>
          </p:cNvPr>
          <p:cNvSpPr txBox="1"/>
          <p:nvPr/>
        </p:nvSpPr>
        <p:spPr>
          <a:xfrm>
            <a:off x="4448056" y="5352396"/>
            <a:ext cx="1541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Chlorine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9FB628-2168-6FB2-FF2E-A53AC607B0A6}"/>
              </a:ext>
            </a:extLst>
          </p:cNvPr>
          <p:cNvSpPr txBox="1"/>
          <p:nvPr/>
        </p:nvSpPr>
        <p:spPr>
          <a:xfrm>
            <a:off x="1085850" y="5852458"/>
            <a:ext cx="1743076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Helium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9DED8E-D4D1-DE48-B61D-DD97DF339B9D}"/>
              </a:ext>
            </a:extLst>
          </p:cNvPr>
          <p:cNvSpPr txBox="1"/>
          <p:nvPr/>
        </p:nvSpPr>
        <p:spPr>
          <a:xfrm>
            <a:off x="4398573" y="5852458"/>
            <a:ext cx="1743076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Argon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244FB9-F891-85F4-E47E-FA46AFCE2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618" y="128589"/>
            <a:ext cx="960461" cy="54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3D18B9-491D-CA6E-5384-477F98268584}"/>
              </a:ext>
            </a:extLst>
          </p:cNvPr>
          <p:cNvSpPr txBox="1"/>
          <p:nvPr/>
        </p:nvSpPr>
        <p:spPr>
          <a:xfrm>
            <a:off x="7181467" y="3618241"/>
            <a:ext cx="4467194" cy="2600199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</a:pP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Mỗi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Hydrogen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Chlorine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để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bền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vững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hiếm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gần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nhất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405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  <p:bldP spid="11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>
            <a:extLst>
              <a:ext uri="{FF2B5EF4-FFF2-40B4-BE49-F238E27FC236}">
                <a16:creationId xmlns:a16="http://schemas.microsoft.com/office/drawing/2014/main" id="{DF57000B-4CD1-7A58-22D4-FD8D24F047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41374D-66FD-EC4A-6417-82A6D5671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18" y="2810108"/>
            <a:ext cx="7033480" cy="36177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ED8A03-D4F5-316D-9669-1E4B386B4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083" y="237873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994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>
            <a:extLst>
              <a:ext uri="{FF2B5EF4-FFF2-40B4-BE49-F238E27FC236}">
                <a16:creationId xmlns:a16="http://schemas.microsoft.com/office/drawing/2014/main" id="{DF57000B-4CD1-7A58-22D4-FD8D24F047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CB04F0-26B7-E1A9-4F05-D38B3590E5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839" y="2352907"/>
            <a:ext cx="6813121" cy="4505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7B5C62-9EA2-4C6B-492D-8BAC195EA7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083" y="237873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3053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3D133D6-EE23-938F-37AB-2703F0C65188}"/>
              </a:ext>
            </a:extLst>
          </p:cNvPr>
          <p:cNvSpPr txBox="1"/>
          <p:nvPr/>
        </p:nvSpPr>
        <p:spPr>
          <a:xfrm>
            <a:off x="1275898" y="879258"/>
            <a:ext cx="40287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i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Cation ammonium: NH</a:t>
            </a:r>
            <a:r>
              <a:rPr lang="en-US" sz="2800" b="1" i="1" baseline="-25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sz="2800" b="1" i="1" baseline="30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716294-0B1B-4AA7-813B-1502C1DB5589}"/>
              </a:ext>
            </a:extLst>
          </p:cNvPr>
          <p:cNvSpPr txBox="1"/>
          <p:nvPr/>
        </p:nvSpPr>
        <p:spPr>
          <a:xfrm>
            <a:off x="745588" y="4778413"/>
            <a:ext cx="10494498" cy="9848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kiết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electron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đóng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0FCDE8-61E6-7445-B9F4-9D2AEF671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4564" y="164721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take note | Berry Fitness 24|7">
            <a:extLst>
              <a:ext uri="{FF2B5EF4-FFF2-40B4-BE49-F238E27FC236}">
                <a16:creationId xmlns:a16="http://schemas.microsoft.com/office/drawing/2014/main" id="{6FE15A1D-D975-FF41-8CCF-00E07D4A5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86" y="4260560"/>
            <a:ext cx="872926" cy="5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14">
            <a:extLst>
              <a:ext uri="{FF2B5EF4-FFF2-40B4-BE49-F238E27FC236}">
                <a16:creationId xmlns:a16="http://schemas.microsoft.com/office/drawing/2014/main" id="{765B4A51-6709-1909-8E9D-3FEA063B96AE}"/>
              </a:ext>
            </a:extLst>
          </p:cNvPr>
          <p:cNvSpPr txBox="1"/>
          <p:nvPr/>
        </p:nvSpPr>
        <p:spPr>
          <a:xfrm>
            <a:off x="159005" y="98474"/>
            <a:ext cx="66152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chemeClr val="tx1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I. LIÊN KẾT CỘNG HÓA TRỊ</a:t>
            </a:r>
            <a:endParaRPr lang="zh-CN" altLang="en-US" sz="3200" b="1" spc="300" dirty="0">
              <a:solidFill>
                <a:schemeClr val="tx1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A900BA-4468-09D6-DC64-B3DE02E937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905" y="1348418"/>
            <a:ext cx="2734825" cy="273482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3D8704F-5BE7-B375-3081-9770DFFD6A0A}"/>
              </a:ext>
            </a:extLst>
          </p:cNvPr>
          <p:cNvSpPr/>
          <p:nvPr/>
        </p:nvSpPr>
        <p:spPr>
          <a:xfrm>
            <a:off x="9300773" y="2514408"/>
            <a:ext cx="144000" cy="1440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6261A48-E672-61F5-4495-8A4109FBEBBD}"/>
              </a:ext>
            </a:extLst>
          </p:cNvPr>
          <p:cNvSpPr/>
          <p:nvPr/>
        </p:nvSpPr>
        <p:spPr>
          <a:xfrm>
            <a:off x="9089835" y="2514408"/>
            <a:ext cx="144000" cy="1440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E5607A-24D4-1F04-DB27-325E1D523BEA}"/>
              </a:ext>
            </a:extLst>
          </p:cNvPr>
          <p:cNvSpPr txBox="1"/>
          <p:nvPr/>
        </p:nvSpPr>
        <p:spPr>
          <a:xfrm>
            <a:off x="9568317" y="1218448"/>
            <a:ext cx="791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American Typewriter" panose="02090604020004020304" pitchFamily="18" charset="77"/>
              </a:rPr>
              <a:t>NH</a:t>
            </a:r>
            <a:r>
              <a:rPr lang="en-VN" sz="2000" b="1" baseline="-250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047043-3981-2D17-31C6-305DA087EB57}"/>
              </a:ext>
            </a:extLst>
          </p:cNvPr>
          <p:cNvSpPr txBox="1"/>
          <p:nvPr/>
        </p:nvSpPr>
        <p:spPr>
          <a:xfrm>
            <a:off x="8396306" y="2114298"/>
            <a:ext cx="498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American Typewriter" panose="02090604020004020304" pitchFamily="18" charset="77"/>
              </a:rPr>
              <a:t>H</a:t>
            </a:r>
            <a:r>
              <a:rPr lang="en-VN" sz="2000" b="1" baseline="300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American Typewriter" panose="02090604020004020304" pitchFamily="18" charset="77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12232E-2F82-1F0A-5705-0DE7A7CD1F19}"/>
              </a:ext>
            </a:extLst>
          </p:cNvPr>
          <p:cNvSpPr txBox="1"/>
          <p:nvPr/>
        </p:nvSpPr>
        <p:spPr>
          <a:xfrm>
            <a:off x="7789168" y="4064386"/>
            <a:ext cx="3558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000" b="1" dirty="0">
                <a:solidFill>
                  <a:schemeClr val="bg1"/>
                </a:solidFill>
              </a:rPr>
              <a:t>Ammonia còn 1 cặp e chưa tham gia liên kết </a:t>
            </a:r>
            <a:r>
              <a:rPr lang="en-VN" sz="2000" b="1" dirty="0">
                <a:solidFill>
                  <a:schemeClr val="bg1"/>
                </a:solidFill>
                <a:sym typeface="Wingdings" pitchFamily="2" charset="2"/>
              </a:rPr>
              <a:t> cho ion H</a:t>
            </a:r>
            <a:r>
              <a:rPr lang="en-VN" sz="2000" b="1" baseline="30000" dirty="0">
                <a:solidFill>
                  <a:schemeClr val="bg1"/>
                </a:solidFill>
                <a:sym typeface="Wingdings" pitchFamily="2" charset="2"/>
              </a:rPr>
              <a:t>+</a:t>
            </a:r>
            <a:endParaRPr lang="en-VN" sz="2000" b="1" baseline="30000" dirty="0">
              <a:solidFill>
                <a:schemeClr val="bg1"/>
              </a:solidFill>
            </a:endParaRPr>
          </a:p>
        </p:txBody>
      </p:sp>
      <p:pic>
        <p:nvPicPr>
          <p:cNvPr id="6146" name="Picture 2" descr="Trình bày liên kết cho - nhận trong ion NH4+.">
            <a:extLst>
              <a:ext uri="{FF2B5EF4-FFF2-40B4-BE49-F238E27FC236}">
                <a16:creationId xmlns:a16="http://schemas.microsoft.com/office/drawing/2014/main" id="{48F5DFA9-A9FE-D1F2-99E0-59389C49F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89" y="1532927"/>
            <a:ext cx="6824342" cy="225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339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941BF20-9B71-A628-B03A-30B302D93D88}"/>
              </a:ext>
            </a:extLst>
          </p:cNvPr>
          <p:cNvSpPr txBox="1"/>
          <p:nvPr/>
        </p:nvSpPr>
        <p:spPr>
          <a:xfrm>
            <a:off x="0" y="1028695"/>
            <a:ext cx="1214719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ion hydronium (H</a:t>
            </a:r>
            <a:r>
              <a:rPr lang="en-US" sz="32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32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32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796C95-5541-1BAA-E69C-3F86C6ED5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583" y="2103764"/>
            <a:ext cx="10023083" cy="20283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58DFDD-3488-1C94-80AD-F385F6219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4564" y="164721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文本框 14">
            <a:extLst>
              <a:ext uri="{FF2B5EF4-FFF2-40B4-BE49-F238E27FC236}">
                <a16:creationId xmlns:a16="http://schemas.microsoft.com/office/drawing/2014/main" id="{8467065B-14CC-4DBB-10C0-41FD60EF5CE8}"/>
              </a:ext>
            </a:extLst>
          </p:cNvPr>
          <p:cNvSpPr txBox="1"/>
          <p:nvPr/>
        </p:nvSpPr>
        <p:spPr>
          <a:xfrm>
            <a:off x="159005" y="98474"/>
            <a:ext cx="66152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chemeClr val="tx1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I. LIÊN KẾT CỘNG HÓA TRỊ</a:t>
            </a:r>
            <a:endParaRPr lang="zh-CN" altLang="en-US" sz="3200" b="1" spc="300" dirty="0">
              <a:solidFill>
                <a:schemeClr val="tx1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045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72E4043-93B4-C651-96C9-EFF7585A6933}"/>
              </a:ext>
            </a:extLst>
          </p:cNvPr>
          <p:cNvSpPr txBox="1"/>
          <p:nvPr/>
        </p:nvSpPr>
        <p:spPr>
          <a:xfrm>
            <a:off x="762925" y="1150435"/>
            <a:ext cx="1002722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1/SGK: </a:t>
            </a:r>
            <a:r>
              <a:rPr lang="en-US" sz="28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electron, </a:t>
            </a:r>
            <a:r>
              <a:rPr lang="en-US" sz="28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sz="2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Lewis </a:t>
            </a:r>
            <a:r>
              <a:rPr lang="en-US" sz="28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endParaRPr lang="en-US" sz="2800" b="1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9306DC2-36BF-58D1-8593-3A35239ECE30}"/>
              </a:ext>
            </a:extLst>
          </p:cNvPr>
          <p:cNvSpPr/>
          <p:nvPr/>
        </p:nvSpPr>
        <p:spPr>
          <a:xfrm>
            <a:off x="180401" y="1944180"/>
            <a:ext cx="2231593" cy="94838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Bromine (Br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6536294-7E13-EF65-FF62-5EE7555A7113}"/>
              </a:ext>
            </a:extLst>
          </p:cNvPr>
          <p:cNvSpPr/>
          <p:nvPr/>
        </p:nvSpPr>
        <p:spPr>
          <a:xfrm>
            <a:off x="1951354" y="2608248"/>
            <a:ext cx="2373694" cy="9483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Hydrogen Sulfide (H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S)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C399604-BCC8-9177-14A5-2F567AFA76F0}"/>
              </a:ext>
            </a:extLst>
          </p:cNvPr>
          <p:cNvSpPr/>
          <p:nvPr/>
        </p:nvSpPr>
        <p:spPr>
          <a:xfrm>
            <a:off x="3922821" y="3270306"/>
            <a:ext cx="2173180" cy="94838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Methane (CH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F0DBC84-BDED-1833-BEA8-6E681FDDF62E}"/>
              </a:ext>
            </a:extLst>
          </p:cNvPr>
          <p:cNvSpPr/>
          <p:nvPr/>
        </p:nvSpPr>
        <p:spPr>
          <a:xfrm>
            <a:off x="5776536" y="3984017"/>
            <a:ext cx="2173180" cy="9483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Ammonia (NH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D76AAAD-6697-6F53-2030-B6CAEE64D059}"/>
              </a:ext>
            </a:extLst>
          </p:cNvPr>
          <p:cNvSpPr/>
          <p:nvPr/>
        </p:nvSpPr>
        <p:spPr>
          <a:xfrm>
            <a:off x="7630251" y="4620934"/>
            <a:ext cx="2173180" cy="86177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Ethene (C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37C5B53-2404-E80F-455D-969F7BADBB9D}"/>
              </a:ext>
            </a:extLst>
          </p:cNvPr>
          <p:cNvSpPr/>
          <p:nvPr/>
        </p:nvSpPr>
        <p:spPr>
          <a:xfrm>
            <a:off x="9459275" y="5276678"/>
            <a:ext cx="2173180" cy="8617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 Ethyne (C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99A599-DC9A-68E2-2EA3-5E6622B85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4564" y="164721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文本框 14">
            <a:extLst>
              <a:ext uri="{FF2B5EF4-FFF2-40B4-BE49-F238E27FC236}">
                <a16:creationId xmlns:a16="http://schemas.microsoft.com/office/drawing/2014/main" id="{A83A92D5-8F1C-9197-99E9-2063059AEC7B}"/>
              </a:ext>
            </a:extLst>
          </p:cNvPr>
          <p:cNvSpPr txBox="1"/>
          <p:nvPr/>
        </p:nvSpPr>
        <p:spPr>
          <a:xfrm>
            <a:off x="159005" y="98474"/>
            <a:ext cx="66152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chemeClr val="tx1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I. LIÊN KẾT CỘNG HÓA TRỊ</a:t>
            </a:r>
            <a:endParaRPr lang="zh-CN" altLang="en-US" sz="3200" b="1" spc="300" dirty="0">
              <a:solidFill>
                <a:schemeClr val="tx1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585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animBg="1"/>
      <p:bldP spid="19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9306DC2-36BF-58D1-8593-3A35239ECE30}"/>
              </a:ext>
            </a:extLst>
          </p:cNvPr>
          <p:cNvSpPr/>
          <p:nvPr/>
        </p:nvSpPr>
        <p:spPr>
          <a:xfrm>
            <a:off x="403655" y="1148250"/>
            <a:ext cx="2373693" cy="9483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Bromine (Br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6536294-7E13-EF65-FF62-5EE7555A7113}"/>
              </a:ext>
            </a:extLst>
          </p:cNvPr>
          <p:cNvSpPr/>
          <p:nvPr/>
        </p:nvSpPr>
        <p:spPr>
          <a:xfrm>
            <a:off x="403654" y="3035187"/>
            <a:ext cx="2373694" cy="7876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Hydrogen Sulfide (H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S)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C399604-BCC8-9177-14A5-2F567AFA76F0}"/>
              </a:ext>
            </a:extLst>
          </p:cNvPr>
          <p:cNvSpPr/>
          <p:nvPr/>
        </p:nvSpPr>
        <p:spPr>
          <a:xfrm>
            <a:off x="403655" y="4863058"/>
            <a:ext cx="2373693" cy="7876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Methane (CH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3D3000-4D7C-7F55-C7B2-F528CC105D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3" b="42236"/>
          <a:stretch/>
        </p:blipFill>
        <p:spPr bwMode="auto">
          <a:xfrm>
            <a:off x="3090136" y="1148250"/>
            <a:ext cx="8515350" cy="76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87BA99-B6B9-B5C3-829E-F43CB42478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3" t="44895" r="6413" b="13663"/>
          <a:stretch/>
        </p:blipFill>
        <p:spPr>
          <a:xfrm>
            <a:off x="2981859" y="2999449"/>
            <a:ext cx="8731905" cy="7682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7EDECFD-9509-A7B5-15D7-D71F2260CA9B}"/>
              </a:ext>
            </a:extLst>
          </p:cNvPr>
          <p:cNvSpPr txBox="1"/>
          <p:nvPr/>
        </p:nvSpPr>
        <p:spPr>
          <a:xfrm>
            <a:off x="3056441" y="159979"/>
            <a:ext cx="24278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spc="300" dirty="0" err="1"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400" b="1" spc="300" dirty="0"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spc="300" dirty="0" err="1"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400" b="1" spc="300" dirty="0"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2D8B60-206C-C1E5-F94D-F322E9EE064E}"/>
              </a:ext>
            </a:extLst>
          </p:cNvPr>
          <p:cNvSpPr txBox="1"/>
          <p:nvPr/>
        </p:nvSpPr>
        <p:spPr>
          <a:xfrm>
            <a:off x="5770164" y="159978"/>
            <a:ext cx="33044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spc="300" dirty="0" err="1"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400" b="1" spc="300" dirty="0"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spc="300" dirty="0" err="1"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400" b="1" spc="300" dirty="0"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Lewis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3E6F75-549F-BDD9-562A-C556BC6A6732}"/>
              </a:ext>
            </a:extLst>
          </p:cNvPr>
          <p:cNvSpPr txBox="1"/>
          <p:nvPr/>
        </p:nvSpPr>
        <p:spPr>
          <a:xfrm>
            <a:off x="10217954" y="159977"/>
            <a:ext cx="18348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spc="300" dirty="0"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CTCT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4C0C82-5380-56CD-659B-4D756F6E77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237" b="34556"/>
          <a:stretch/>
        </p:blipFill>
        <p:spPr>
          <a:xfrm>
            <a:off x="3166029" y="4583024"/>
            <a:ext cx="8296174" cy="15108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3088B6-898B-14A6-9A5E-0F8B42DFB3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654" y="159977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2264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2" grpId="0" animBg="1"/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D76AAAD-6697-6F53-2030-B6CAEE64D059}"/>
              </a:ext>
            </a:extLst>
          </p:cNvPr>
          <p:cNvSpPr/>
          <p:nvPr/>
        </p:nvSpPr>
        <p:spPr>
          <a:xfrm>
            <a:off x="215663" y="2998113"/>
            <a:ext cx="2173180" cy="86177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Ethene (C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37C5B53-2404-E80F-455D-969F7BADBB9D}"/>
              </a:ext>
            </a:extLst>
          </p:cNvPr>
          <p:cNvSpPr/>
          <p:nvPr/>
        </p:nvSpPr>
        <p:spPr>
          <a:xfrm>
            <a:off x="326874" y="4924625"/>
            <a:ext cx="2173180" cy="8617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 Ethyne (C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BD4B4EC-448E-FF28-2ED5-08215D22B5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33"/>
          <a:stretch/>
        </p:blipFill>
        <p:spPr bwMode="auto">
          <a:xfrm>
            <a:off x="3078265" y="2763912"/>
            <a:ext cx="8136024" cy="133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86910B2-AB8E-B086-6EE8-8F6AAF41EEE1}"/>
              </a:ext>
            </a:extLst>
          </p:cNvPr>
          <p:cNvSpPr txBox="1"/>
          <p:nvPr/>
        </p:nvSpPr>
        <p:spPr>
          <a:xfrm>
            <a:off x="2681472" y="233650"/>
            <a:ext cx="24278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spc="300" dirty="0" err="1"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400" b="1" spc="300" dirty="0"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spc="300" dirty="0" err="1"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400" b="1" spc="300" dirty="0"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2243A3-AFE6-029B-748E-26178B8C4F6F}"/>
              </a:ext>
            </a:extLst>
          </p:cNvPr>
          <p:cNvSpPr txBox="1"/>
          <p:nvPr/>
        </p:nvSpPr>
        <p:spPr>
          <a:xfrm>
            <a:off x="5395195" y="233649"/>
            <a:ext cx="33044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spc="300" dirty="0" err="1"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400" b="1" spc="300" dirty="0"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spc="300" dirty="0" err="1"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400" b="1" spc="300" dirty="0"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Lewis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921CFA-4924-9307-872F-A890614EB638}"/>
              </a:ext>
            </a:extLst>
          </p:cNvPr>
          <p:cNvSpPr txBox="1"/>
          <p:nvPr/>
        </p:nvSpPr>
        <p:spPr>
          <a:xfrm>
            <a:off x="9842985" y="233648"/>
            <a:ext cx="18348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spc="300" dirty="0"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CTCT</a:t>
            </a: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4599B4-CE23-4490-161C-C52991511F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71" t="43098" r="4711"/>
          <a:stretch/>
        </p:blipFill>
        <p:spPr>
          <a:xfrm>
            <a:off x="2895975" y="4962727"/>
            <a:ext cx="9080362" cy="803648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65519CB1-756B-5001-1111-3780BAC23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3" b="32788"/>
          <a:stretch/>
        </p:blipFill>
        <p:spPr bwMode="auto">
          <a:xfrm>
            <a:off x="2794308" y="910285"/>
            <a:ext cx="9182029" cy="12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175AEDE-5934-7B32-1E67-3276EDFC4AE0}"/>
              </a:ext>
            </a:extLst>
          </p:cNvPr>
          <p:cNvSpPr/>
          <p:nvPr/>
        </p:nvSpPr>
        <p:spPr>
          <a:xfrm>
            <a:off x="215663" y="1086929"/>
            <a:ext cx="2173180" cy="9483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Ammonia (NH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E5BA5B-A1CA-538A-5346-06C20C7EBB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654" y="159977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076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文本框 17"/>
          <p:cNvSpPr txBox="1">
            <a:spLocks noChangeArrowheads="1"/>
          </p:cNvSpPr>
          <p:nvPr/>
        </p:nvSpPr>
        <p:spPr bwMode="auto">
          <a:xfrm>
            <a:off x="7553888" y="1581250"/>
            <a:ext cx="1563248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13800" b="1" dirty="0">
                <a:ln>
                  <a:solidFill>
                    <a:schemeClr val="tx1"/>
                  </a:solidFill>
                </a:ln>
                <a:blipFill>
                  <a:blip r:embed="rId4"/>
                  <a:stretch>
                    <a:fillRect/>
                  </a:stretch>
                </a:blipFill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II</a:t>
            </a:r>
            <a:endParaRPr lang="zh-CN" altLang="en-US" sz="13800" b="1" dirty="0">
              <a:ln>
                <a:solidFill>
                  <a:schemeClr val="tx1"/>
                </a:solidFill>
              </a:ln>
              <a:blipFill>
                <a:blip r:embed="rId4"/>
                <a:stretch>
                  <a:fillRect/>
                </a:stretch>
              </a:blipFill>
              <a:latin typeface="Times New Roman" panose="02020603050405020304" pitchFamily="18" charset="0"/>
              <a:ea typeface="方正姚体" panose="02010601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cxnSp>
        <p:nvCxnSpPr>
          <p:cNvPr id="50" name="直接连接符 49"/>
          <p:cNvCxnSpPr/>
          <p:nvPr/>
        </p:nvCxnSpPr>
        <p:spPr>
          <a:xfrm rot="5400000">
            <a:off x="7786127" y="1047940"/>
            <a:ext cx="0" cy="4896000"/>
          </a:xfrm>
          <a:prstGeom prst="line">
            <a:avLst/>
          </a:prstGeom>
          <a:ln>
            <a:solidFill>
              <a:srgbClr val="FEF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18">
            <a:extLst>
              <a:ext uri="{FF2B5EF4-FFF2-40B4-BE49-F238E27FC236}">
                <a16:creationId xmlns:a16="http://schemas.microsoft.com/office/drawing/2014/main" id="{BDDDB4FE-46FB-3F66-0FE6-9C405F3DD6A5}"/>
              </a:ext>
            </a:extLst>
          </p:cNvPr>
          <p:cNvSpPr txBox="1"/>
          <p:nvPr/>
        </p:nvSpPr>
        <p:spPr>
          <a:xfrm>
            <a:off x="4520178" y="3429000"/>
            <a:ext cx="7626041" cy="1847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4000" b="1" spc="3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merican Typewriter" panose="02090604020004020304" pitchFamily="18" charset="77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 LOẠI LIÊN KẾT THEO ĐỘ ÂM ĐIỆN</a:t>
            </a:r>
            <a:endParaRPr lang="zh-CN" altLang="en-US" sz="4000" b="1" spc="300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American Typewriter" panose="02090604020004020304" pitchFamily="18" charset="77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5DDBBC-AC71-E45E-3660-BAF281BF59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81" y="1355249"/>
            <a:ext cx="3745797" cy="3745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3191A1-345E-DDC2-A4A6-7B94B13575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083" y="237873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4108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E930F6-17E3-C4C9-7AA9-162EFB32B5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29" y="508398"/>
            <a:ext cx="5848869" cy="58412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311F8F-132A-A7FC-D5F4-B0FDE3787E17}"/>
              </a:ext>
            </a:extLst>
          </p:cNvPr>
          <p:cNvSpPr txBox="1"/>
          <p:nvPr/>
        </p:nvSpPr>
        <p:spPr>
          <a:xfrm>
            <a:off x="1616926" y="2196792"/>
            <a:ext cx="1516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600" b="1" dirty="0"/>
              <a:t>Hắn khoẻ thế!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C23C74-81F5-7CD8-32A4-FB9178A46F61}"/>
              </a:ext>
            </a:extLst>
          </p:cNvPr>
          <p:cNvSpPr txBox="1"/>
          <p:nvPr/>
        </p:nvSpPr>
        <p:spPr>
          <a:xfrm>
            <a:off x="5206162" y="5062654"/>
            <a:ext cx="1124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b="1" dirty="0"/>
              <a:t>Đúng là </a:t>
            </a:r>
          </a:p>
          <a:p>
            <a:pPr algn="ctr"/>
            <a:r>
              <a:rPr lang="en-VN" b="1" dirty="0"/>
              <a:t>yếu đuối, aizzzz!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6BB4F4-6184-171A-34BE-D2B9F65E041A}"/>
              </a:ext>
            </a:extLst>
          </p:cNvPr>
          <p:cNvSpPr txBox="1"/>
          <p:nvPr/>
        </p:nvSpPr>
        <p:spPr>
          <a:xfrm>
            <a:off x="3520241" y="3245006"/>
            <a:ext cx="401444" cy="557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000" b="1" dirty="0"/>
              <a:t>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8E6749-E73D-8FC5-4380-4A64C153D646}"/>
              </a:ext>
            </a:extLst>
          </p:cNvPr>
          <p:cNvSpPr txBox="1"/>
          <p:nvPr/>
        </p:nvSpPr>
        <p:spPr>
          <a:xfrm>
            <a:off x="4029480" y="3150219"/>
            <a:ext cx="401444" cy="557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000" b="1" dirty="0"/>
              <a:t>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8046E-9C8D-B351-EAD4-EDA8E69B784F}"/>
              </a:ext>
            </a:extLst>
          </p:cNvPr>
          <p:cNvSpPr txBox="1"/>
          <p:nvPr/>
        </p:nvSpPr>
        <p:spPr>
          <a:xfrm>
            <a:off x="3628036" y="2687446"/>
            <a:ext cx="401444" cy="557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000" dirty="0"/>
              <a:t>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2136-FC17-62A7-AEB1-AE8228C6126C}"/>
              </a:ext>
            </a:extLst>
          </p:cNvPr>
          <p:cNvSpPr txBox="1"/>
          <p:nvPr/>
        </p:nvSpPr>
        <p:spPr>
          <a:xfrm>
            <a:off x="3520241" y="1538872"/>
            <a:ext cx="401444" cy="557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000" dirty="0"/>
              <a:t>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CC1B7A-7A6C-2504-0498-AAED775AB20E}"/>
              </a:ext>
            </a:extLst>
          </p:cNvPr>
          <p:cNvSpPr txBox="1"/>
          <p:nvPr/>
        </p:nvSpPr>
        <p:spPr>
          <a:xfrm>
            <a:off x="4804718" y="765718"/>
            <a:ext cx="401444" cy="557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000" dirty="0"/>
              <a:t>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D980A3-A6B9-D5C7-5BC2-F4B05A3366F2}"/>
              </a:ext>
            </a:extLst>
          </p:cNvPr>
          <p:cNvSpPr txBox="1"/>
          <p:nvPr/>
        </p:nvSpPr>
        <p:spPr>
          <a:xfrm>
            <a:off x="5928731" y="1237786"/>
            <a:ext cx="401444" cy="557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000" dirty="0"/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3CC86E-3F81-9D08-E1D0-1BFAE53D2511}"/>
              </a:ext>
            </a:extLst>
          </p:cNvPr>
          <p:cNvSpPr txBox="1"/>
          <p:nvPr/>
        </p:nvSpPr>
        <p:spPr>
          <a:xfrm>
            <a:off x="6144494" y="2087289"/>
            <a:ext cx="401444" cy="557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000" dirty="0"/>
              <a:t>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10D941-B50A-B33E-AE56-C6D409082014}"/>
              </a:ext>
            </a:extLst>
          </p:cNvPr>
          <p:cNvSpPr txBox="1"/>
          <p:nvPr/>
        </p:nvSpPr>
        <p:spPr>
          <a:xfrm>
            <a:off x="6159535" y="3127917"/>
            <a:ext cx="401444" cy="557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000" dirty="0"/>
              <a:t>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90F78E-B2A6-8C9D-D050-EA9A26BFC1CA}"/>
              </a:ext>
            </a:extLst>
          </p:cNvPr>
          <p:cNvSpPr txBox="1"/>
          <p:nvPr/>
        </p:nvSpPr>
        <p:spPr>
          <a:xfrm>
            <a:off x="5307875" y="3537726"/>
            <a:ext cx="401444" cy="557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000" dirty="0"/>
              <a:t>e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8F4F968-B732-EAB9-2214-74C0A503D06F}"/>
              </a:ext>
            </a:extLst>
          </p:cNvPr>
          <p:cNvSpPr/>
          <p:nvPr/>
        </p:nvSpPr>
        <p:spPr>
          <a:xfrm>
            <a:off x="4837598" y="2119689"/>
            <a:ext cx="190073" cy="323386"/>
          </a:xfrm>
          <a:custGeom>
            <a:avLst/>
            <a:gdLst>
              <a:gd name="connsiteX0" fmla="*/ 0 w 190073"/>
              <a:gd name="connsiteY0" fmla="*/ 323386 h 323386"/>
              <a:gd name="connsiteX1" fmla="*/ 189570 w 190073"/>
              <a:gd name="connsiteY1" fmla="*/ 100361 h 323386"/>
              <a:gd name="connsiteX2" fmla="*/ 44605 w 190073"/>
              <a:gd name="connsiteY2" fmla="*/ 0 h 32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073" h="323386">
                <a:moveTo>
                  <a:pt x="0" y="323386"/>
                </a:moveTo>
                <a:cubicBezTo>
                  <a:pt x="91068" y="238822"/>
                  <a:pt x="182136" y="154259"/>
                  <a:pt x="189570" y="100361"/>
                </a:cubicBezTo>
                <a:cubicBezTo>
                  <a:pt x="197004" y="46463"/>
                  <a:pt x="120804" y="23231"/>
                  <a:pt x="44605" y="0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A49ECC-2851-FD68-1D55-3B2E86BC9741}"/>
              </a:ext>
            </a:extLst>
          </p:cNvPr>
          <p:cNvSpPr txBox="1"/>
          <p:nvPr/>
        </p:nvSpPr>
        <p:spPr>
          <a:xfrm>
            <a:off x="7240332" y="2738283"/>
            <a:ext cx="4473146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VN" sz="3000" dirty="0"/>
              <a:t>Quan sát hình ảnh bên và phân tích dưới góc độ hoá học, hãy cho biết đây là hành động gì?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50BB1C2-924F-0082-A70F-267191583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4789" y="193958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4751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文本框 18">
            <a:extLst>
              <a:ext uri="{FF2B5EF4-FFF2-40B4-BE49-F238E27FC236}">
                <a16:creationId xmlns:a16="http://schemas.microsoft.com/office/drawing/2014/main" id="{4C018720-A21F-39FA-BAD5-F5CA9F11A72F}"/>
              </a:ext>
            </a:extLst>
          </p:cNvPr>
          <p:cNvSpPr txBox="1"/>
          <p:nvPr/>
        </p:nvSpPr>
        <p:spPr>
          <a:xfrm>
            <a:off x="1084051" y="93619"/>
            <a:ext cx="10023898" cy="674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2800" b="1" spc="3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merican Typewriter" panose="02090604020004020304" pitchFamily="18" charset="77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II. PHÂN LOẠI LIÊN KẾT THEO ĐỘ ÂM ĐIỆN</a:t>
            </a:r>
            <a:endParaRPr lang="zh-CN" altLang="en-US" sz="2800" b="1" spc="300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American Typewriter" panose="02090604020004020304" pitchFamily="18" charset="77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DD6BB3C-B5C0-F423-8DD1-F1F2DD4C96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127708"/>
              </p:ext>
            </p:extLst>
          </p:nvPr>
        </p:nvGraphicFramePr>
        <p:xfrm>
          <a:off x="2915017" y="1625934"/>
          <a:ext cx="6892243" cy="5043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8660">
                  <a:extLst>
                    <a:ext uri="{9D8B030D-6E8A-4147-A177-3AD203B41FA5}">
                      <a16:colId xmlns:a16="http://schemas.microsoft.com/office/drawing/2014/main" val="4152114676"/>
                    </a:ext>
                  </a:extLst>
                </a:gridCol>
                <a:gridCol w="1943294">
                  <a:extLst>
                    <a:ext uri="{9D8B030D-6E8A-4147-A177-3AD203B41FA5}">
                      <a16:colId xmlns:a16="http://schemas.microsoft.com/office/drawing/2014/main" val="1368961102"/>
                    </a:ext>
                  </a:extLst>
                </a:gridCol>
                <a:gridCol w="3130289">
                  <a:extLst>
                    <a:ext uri="{9D8B030D-6E8A-4147-A177-3AD203B41FA5}">
                      <a16:colId xmlns:a16="http://schemas.microsoft.com/office/drawing/2014/main" val="1001368004"/>
                    </a:ext>
                  </a:extLst>
                </a:gridCol>
              </a:tblGrid>
              <a:tr h="95650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Hiệu</a:t>
                      </a:r>
                      <a:r>
                        <a:rPr lang="en-US" sz="2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âm</a:t>
                      </a:r>
                      <a:r>
                        <a:rPr lang="en-US" sz="2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điện</a:t>
                      </a:r>
                      <a:endParaRPr lang="en-US" sz="2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Loại</a:t>
                      </a:r>
                      <a:r>
                        <a:rPr lang="en-US" sz="2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liên</a:t>
                      </a:r>
                      <a:r>
                        <a:rPr lang="en-US" sz="2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kết</a:t>
                      </a:r>
                      <a:endParaRPr lang="en-US" sz="2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Đặc</a:t>
                      </a:r>
                      <a:r>
                        <a:rPr lang="en-US" sz="2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liên</a:t>
                      </a:r>
                      <a:r>
                        <a:rPr lang="en-US" sz="2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kết</a:t>
                      </a:r>
                      <a:endParaRPr lang="en-US" sz="2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144285"/>
                  </a:ext>
                </a:extLst>
              </a:tr>
              <a:tr h="1215353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33486"/>
                  </a:ext>
                </a:extLst>
              </a:tr>
              <a:tr h="1656737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3416462"/>
                  </a:ext>
                </a:extLst>
              </a:tr>
              <a:tr h="1215353">
                <a:tc>
                  <a:txBody>
                    <a:bodyPr/>
                    <a:lstStyle/>
                    <a:p>
                      <a:pPr algn="ctr"/>
                      <a:endParaRPr lang="en-US" sz="3200" b="1" i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789971"/>
                  </a:ext>
                </a:extLst>
              </a:tr>
            </a:tbl>
          </a:graphicData>
        </a:graphic>
      </p:graphicFrame>
      <p:sp>
        <p:nvSpPr>
          <p:cNvPr id="65" name="TextBox 64">
            <a:extLst>
              <a:ext uri="{FF2B5EF4-FFF2-40B4-BE49-F238E27FC236}">
                <a16:creationId xmlns:a16="http://schemas.microsoft.com/office/drawing/2014/main" id="{E773535E-0F1E-7DF5-790B-BA68527387E4}"/>
              </a:ext>
            </a:extLst>
          </p:cNvPr>
          <p:cNvSpPr txBox="1"/>
          <p:nvPr/>
        </p:nvSpPr>
        <p:spPr>
          <a:xfrm>
            <a:off x="4901793" y="4105288"/>
            <a:ext cx="16661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cực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76F38C2-2487-6B9B-71EA-CA5F38EECBD9}"/>
              </a:ext>
            </a:extLst>
          </p:cNvPr>
          <p:cNvSpPr txBox="1"/>
          <p:nvPr/>
        </p:nvSpPr>
        <p:spPr>
          <a:xfrm>
            <a:off x="6832359" y="5557540"/>
            <a:ext cx="27696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bởi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lực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hút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tĩnh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hai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ion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mang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trái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dấu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2663536-A38A-CE48-D123-484D9B516154}"/>
                  </a:ext>
                </a:extLst>
              </p:cNvPr>
              <p:cNvSpPr txBox="1"/>
              <p:nvPr/>
            </p:nvSpPr>
            <p:spPr>
              <a:xfrm>
                <a:off x="2915016" y="2938748"/>
                <a:ext cx="198677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𝜟𝝌</m:t>
                      </m:r>
                      <m:r>
                        <a:rPr lang="en-US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2663536-A38A-CE48-D123-484D9B5161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016" y="2938748"/>
                <a:ext cx="1986777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>
            <a:extLst>
              <a:ext uri="{FF2B5EF4-FFF2-40B4-BE49-F238E27FC236}">
                <a16:creationId xmlns:a16="http://schemas.microsoft.com/office/drawing/2014/main" id="{8B938B7C-0E59-B266-6440-46D694BDDE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4789" y="193958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 descr="take note | Berry Fitness 24|7">
            <a:extLst>
              <a:ext uri="{FF2B5EF4-FFF2-40B4-BE49-F238E27FC236}">
                <a16:creationId xmlns:a16="http://schemas.microsoft.com/office/drawing/2014/main" id="{AB320D8E-612D-A40A-0A5E-2DF94EDA3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93" y="1625934"/>
            <a:ext cx="1736034" cy="118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5B1E2C1-44E7-BC66-1823-92F52758AA0B}"/>
              </a:ext>
            </a:extLst>
          </p:cNvPr>
          <p:cNvSpPr txBox="1"/>
          <p:nvPr/>
        </p:nvSpPr>
        <p:spPr>
          <a:xfrm>
            <a:off x="2107190" y="1032028"/>
            <a:ext cx="8507896" cy="4770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2500" b="1" dirty="0"/>
              <a:t>Hoạt động nhóm đôi, nghiên cứu SGK và hoàn thành bảng trên</a:t>
            </a:r>
          </a:p>
        </p:txBody>
      </p:sp>
      <p:pic>
        <p:nvPicPr>
          <p:cNvPr id="31" name="Picture 2" descr="take note | Berry Fitness 24|7">
            <a:extLst>
              <a:ext uri="{FF2B5EF4-FFF2-40B4-BE49-F238E27FC236}">
                <a16:creationId xmlns:a16="http://schemas.microsoft.com/office/drawing/2014/main" id="{535350C5-DA72-CDE5-2B3E-E7FED0348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450" y="1625934"/>
            <a:ext cx="1736034" cy="118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984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70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14931" r="3737" b="13307"/>
          <a:stretch/>
        </p:blipFill>
        <p:spPr>
          <a:xfrm>
            <a:off x="282804" y="467360"/>
            <a:ext cx="11655196" cy="59842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" t="24210" r="80593" b="55220"/>
          <a:stretch/>
        </p:blipFill>
        <p:spPr>
          <a:xfrm>
            <a:off x="659876" y="861400"/>
            <a:ext cx="1423448" cy="1253765"/>
          </a:xfrm>
          <a:prstGeom prst="rect">
            <a:avLst/>
          </a:prstGeom>
        </p:spPr>
      </p:pic>
      <p:sp>
        <p:nvSpPr>
          <p:cNvPr id="7" name="标题 1"/>
          <p:cNvSpPr txBox="1"/>
          <p:nvPr/>
        </p:nvSpPr>
        <p:spPr>
          <a:xfrm>
            <a:off x="880726" y="2937704"/>
            <a:ext cx="10430546" cy="76808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 defTabSz="974725">
              <a:lnSpc>
                <a:spcPct val="130000"/>
              </a:lnSpc>
            </a:pPr>
            <a:r>
              <a:rPr lang="en-US" altLang="zh-CN" sz="4800" b="1" kern="2000" spc="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CỘNG HÓA TRỊ</a:t>
            </a:r>
            <a:endParaRPr lang="zh-CN" altLang="en-US" sz="4800" b="1" kern="2000" spc="3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TextBox 13"/>
          <p:cNvSpPr txBox="1"/>
          <p:nvPr/>
        </p:nvSpPr>
        <p:spPr>
          <a:xfrm>
            <a:off x="5154455" y="1838724"/>
            <a:ext cx="22149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altLang="zh-CN" sz="6000" b="1" dirty="0" err="1">
                <a:solidFill>
                  <a:prstClr val="white"/>
                </a:solidFill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Bài</a:t>
            </a:r>
            <a:r>
              <a:rPr lang="en-US" altLang="zh-CN" sz="6000" b="1" dirty="0">
                <a:solidFill>
                  <a:prstClr val="white"/>
                </a:solidFill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11</a:t>
            </a:r>
            <a:endParaRPr lang="zh-CN" altLang="en-US" sz="6000" b="1" dirty="0">
              <a:solidFill>
                <a:prstClr val="white"/>
              </a:solidFill>
              <a:latin typeface="Times New Roman" panose="02020603050405020304" pitchFamily="18" charset="0"/>
              <a:ea typeface="方正姚体" panose="02010601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C8D41B-1E41-02E9-1B42-5A9292AAC3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0" t="5539" r="19240" b="5294"/>
          <a:stretch/>
        </p:blipFill>
        <p:spPr>
          <a:xfrm>
            <a:off x="294193" y="5174344"/>
            <a:ext cx="1289188" cy="1277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B6398C-44F9-8E69-0F1E-5D5DDE65A3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5988" y="125085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6160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  <p:extLst>
    <p:ext uri="{E180D4A7-C9FB-4DFB-919C-405C955672EB}">
      <p14:showEvtLst xmlns:p14="http://schemas.microsoft.com/office/powerpoint/2010/main">
        <p14:playEvt time="1" objId="13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文本框 18">
            <a:extLst>
              <a:ext uri="{FF2B5EF4-FFF2-40B4-BE49-F238E27FC236}">
                <a16:creationId xmlns:a16="http://schemas.microsoft.com/office/drawing/2014/main" id="{4C018720-A21F-39FA-BAD5-F5CA9F11A72F}"/>
              </a:ext>
            </a:extLst>
          </p:cNvPr>
          <p:cNvSpPr txBox="1"/>
          <p:nvPr/>
        </p:nvSpPr>
        <p:spPr>
          <a:xfrm>
            <a:off x="1084051" y="93619"/>
            <a:ext cx="10023898" cy="674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2800" b="1" spc="3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merican Typewriter" panose="02090604020004020304" pitchFamily="18" charset="77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II. PHÂN LOẠI LIÊN KẾT THEO ĐỘ ÂM ĐIỆN</a:t>
            </a:r>
            <a:endParaRPr lang="zh-CN" altLang="en-US" sz="2800" b="1" spc="300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American Typewriter" panose="02090604020004020304" pitchFamily="18" charset="77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DD6BB3C-B5C0-F423-8DD1-F1F2DD4C96DB}"/>
              </a:ext>
            </a:extLst>
          </p:cNvPr>
          <p:cNvGraphicFramePr>
            <a:graphicFrameLocks noGrp="1"/>
          </p:cNvGraphicFramePr>
          <p:nvPr/>
        </p:nvGraphicFramePr>
        <p:xfrm>
          <a:off x="526975" y="907026"/>
          <a:ext cx="11466242" cy="5043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8660">
                  <a:extLst>
                    <a:ext uri="{9D8B030D-6E8A-4147-A177-3AD203B41FA5}">
                      <a16:colId xmlns:a16="http://schemas.microsoft.com/office/drawing/2014/main" val="4152114676"/>
                    </a:ext>
                  </a:extLst>
                </a:gridCol>
                <a:gridCol w="1943294">
                  <a:extLst>
                    <a:ext uri="{9D8B030D-6E8A-4147-A177-3AD203B41FA5}">
                      <a16:colId xmlns:a16="http://schemas.microsoft.com/office/drawing/2014/main" val="1368961102"/>
                    </a:ext>
                  </a:extLst>
                </a:gridCol>
                <a:gridCol w="3130289">
                  <a:extLst>
                    <a:ext uri="{9D8B030D-6E8A-4147-A177-3AD203B41FA5}">
                      <a16:colId xmlns:a16="http://schemas.microsoft.com/office/drawing/2014/main" val="1001368004"/>
                    </a:ext>
                  </a:extLst>
                </a:gridCol>
                <a:gridCol w="4573999">
                  <a:extLst>
                    <a:ext uri="{9D8B030D-6E8A-4147-A177-3AD203B41FA5}">
                      <a16:colId xmlns:a16="http://schemas.microsoft.com/office/drawing/2014/main" val="2859972624"/>
                    </a:ext>
                  </a:extLst>
                </a:gridCol>
              </a:tblGrid>
              <a:tr h="95650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Hiệu</a:t>
                      </a:r>
                      <a:r>
                        <a:rPr lang="en-US" sz="2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âm</a:t>
                      </a:r>
                      <a:r>
                        <a:rPr lang="en-US" sz="2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điện</a:t>
                      </a:r>
                      <a:endParaRPr lang="en-US" sz="2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Loại</a:t>
                      </a:r>
                      <a:r>
                        <a:rPr lang="en-US" sz="2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liên</a:t>
                      </a:r>
                      <a:r>
                        <a:rPr lang="en-US" sz="2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kết</a:t>
                      </a:r>
                      <a:endParaRPr lang="en-US" sz="2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Đặc</a:t>
                      </a:r>
                      <a:r>
                        <a:rPr lang="en-US" sz="2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liên</a:t>
                      </a:r>
                      <a:r>
                        <a:rPr lang="en-US" sz="2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kết</a:t>
                      </a:r>
                      <a:endParaRPr lang="en-US" sz="2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Ví</a:t>
                      </a:r>
                      <a:r>
                        <a:rPr lang="en-US" sz="2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dụ</a:t>
                      </a:r>
                      <a:endParaRPr lang="en-US" sz="2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144285"/>
                  </a:ext>
                </a:extLst>
              </a:tr>
              <a:tr h="1215353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33486"/>
                  </a:ext>
                </a:extLst>
              </a:tr>
              <a:tr h="1656737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3416462"/>
                  </a:ext>
                </a:extLst>
              </a:tr>
              <a:tr h="1215353">
                <a:tc>
                  <a:txBody>
                    <a:bodyPr/>
                    <a:lstStyle/>
                    <a:p>
                      <a:pPr algn="ctr"/>
                      <a:endParaRPr lang="en-US" sz="3200" b="1" i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789971"/>
                  </a:ext>
                </a:extLst>
              </a:tr>
            </a:tbl>
          </a:graphicData>
        </a:graphic>
      </p:graphicFrame>
      <p:sp>
        <p:nvSpPr>
          <p:cNvPr id="64" name="TextBox 63">
            <a:extLst>
              <a:ext uri="{FF2B5EF4-FFF2-40B4-BE49-F238E27FC236}">
                <a16:creationId xmlns:a16="http://schemas.microsoft.com/office/drawing/2014/main" id="{A1A2AC92-F57C-667D-DE59-4114347F4A84}"/>
              </a:ext>
            </a:extLst>
          </p:cNvPr>
          <p:cNvSpPr txBox="1"/>
          <p:nvPr/>
        </p:nvSpPr>
        <p:spPr>
          <a:xfrm>
            <a:off x="2280637" y="2036938"/>
            <a:ext cx="21323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cực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773535E-0F1E-7DF5-790B-BA68527387E4}"/>
              </a:ext>
            </a:extLst>
          </p:cNvPr>
          <p:cNvSpPr txBox="1"/>
          <p:nvPr/>
        </p:nvSpPr>
        <p:spPr>
          <a:xfrm>
            <a:off x="2513751" y="3386380"/>
            <a:ext cx="16661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cực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9D28B31-D804-43E1-A46F-895297FFA2B9}"/>
              </a:ext>
            </a:extLst>
          </p:cNvPr>
          <p:cNvSpPr txBox="1"/>
          <p:nvPr/>
        </p:nvSpPr>
        <p:spPr>
          <a:xfrm>
            <a:off x="2280637" y="5146413"/>
            <a:ext cx="18528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ion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6E42D88-C8A7-2B4B-FB19-B1B81BFD8901}"/>
              </a:ext>
            </a:extLst>
          </p:cNvPr>
          <p:cNvSpPr txBox="1"/>
          <p:nvPr/>
        </p:nvSpPr>
        <p:spPr>
          <a:xfrm>
            <a:off x="4305639" y="3377825"/>
            <a:ext cx="30904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lệch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phía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âm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lớn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hơn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0FAEB5E-3416-A702-BFCE-8E57F4C71D5F}"/>
              </a:ext>
            </a:extLst>
          </p:cNvPr>
          <p:cNvSpPr txBox="1"/>
          <p:nvPr/>
        </p:nvSpPr>
        <p:spPr>
          <a:xfrm>
            <a:off x="4339282" y="2052043"/>
            <a:ext cx="29831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bố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đều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hai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76F38C2-2487-6B9B-71EA-CA5F38EECBD9}"/>
              </a:ext>
            </a:extLst>
          </p:cNvPr>
          <p:cNvSpPr txBox="1"/>
          <p:nvPr/>
        </p:nvSpPr>
        <p:spPr>
          <a:xfrm>
            <a:off x="4444317" y="4838632"/>
            <a:ext cx="27696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bởi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lực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hút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tĩnh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hai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ion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mang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trái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dấu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EC6AD9C-CB2A-33B9-B08C-CD5145283F21}"/>
                  </a:ext>
                </a:extLst>
              </p:cNvPr>
              <p:cNvSpPr txBox="1"/>
              <p:nvPr/>
            </p:nvSpPr>
            <p:spPr>
              <a:xfrm>
                <a:off x="9581679" y="2129271"/>
                <a:ext cx="130888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Times New Roman" panose="02020603050405020304" pitchFamily="18" charset="0"/>
                        </a:rPr>
                        <m:t>𝛥𝜒</m:t>
                      </m:r>
                      <m:r>
                        <a:rPr lang="en-US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EC6AD9C-CB2A-33B9-B08C-CD5145283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1679" y="2129271"/>
                <a:ext cx="1308882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4E6FE47-F1B3-0D2E-5E15-5B236D63964F}"/>
                  </a:ext>
                </a:extLst>
              </p:cNvPr>
              <p:cNvSpPr txBox="1"/>
              <p:nvPr/>
            </p:nvSpPr>
            <p:spPr>
              <a:xfrm>
                <a:off x="9244463" y="3677227"/>
                <a:ext cx="2532350" cy="6603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2000" i="1" kern="120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Times New Roman" panose="020206030504050203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en-US" sz="2000" i="1" kern="120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𝛥𝜒</m:t>
                            </m:r>
                            <m:r>
                              <a:rPr lang="en-US" sz="2000" i="0" kern="120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2000" i="1" kern="120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𝜒</m:t>
                            </m:r>
                            <m:d>
                              <m:dPr>
                                <m:ctrlPr>
                                  <a:rPr lang="en-US" sz="2000" i="1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  <a:sym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  <a:sym typeface="Times New Roman" panose="02020603050405020304" pitchFamily="18" charset="0"/>
                                  </a:rPr>
                                  <m:t>𝐶𝑙</m:t>
                                </m:r>
                              </m:e>
                            </m:d>
                            <m:r>
                              <a:rPr lang="en-US" sz="2000" i="0" kern="120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000" i="1" kern="120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𝜒</m:t>
                            </m:r>
                            <m:d>
                              <m:dPr>
                                <m:ctrlPr>
                                  <a:rPr lang="en-US" sz="2000" i="1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  <a:sym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  <a:sym typeface="Times New Roman" panose="02020603050405020304" pitchFamily="18" charset="0"/>
                                  </a:rPr>
                                  <m:t>𝐻</m:t>
                                </m:r>
                              </m:e>
                            </m:d>
                          </m:e>
                        </m:mr>
                        <m:mr>
                          <m:e>
                            <m:r>
                              <a:rPr lang="en-US" sz="2000" i="0" kern="120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=3,16−2,20=0,96</m:t>
                            </m:r>
                          </m:e>
                        </m:mr>
                      </m:m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4E6FE47-F1B3-0D2E-5E15-5B236D639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4463" y="3677227"/>
                <a:ext cx="2532350" cy="66030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2663536-A38A-CE48-D123-484D9B516154}"/>
                  </a:ext>
                </a:extLst>
              </p:cNvPr>
              <p:cNvSpPr txBox="1"/>
              <p:nvPr/>
            </p:nvSpPr>
            <p:spPr>
              <a:xfrm>
                <a:off x="526974" y="2219840"/>
                <a:ext cx="198677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𝜟𝝌</m:t>
                      </m:r>
                      <m:r>
                        <a:rPr lang="en-US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2663536-A38A-CE48-D123-484D9B5161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974" y="2219840"/>
                <a:ext cx="1986777" cy="369332"/>
              </a:xfrm>
              <a:prstGeom prst="rect">
                <a:avLst/>
              </a:prstGeom>
              <a:blipFill>
                <a:blip r:embed="rId7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B075DB-C3FA-4689-0E19-2B30B8E89D89}"/>
                  </a:ext>
                </a:extLst>
              </p:cNvPr>
              <p:cNvSpPr txBox="1"/>
              <p:nvPr/>
            </p:nvSpPr>
            <p:spPr>
              <a:xfrm>
                <a:off x="593368" y="3524276"/>
                <a:ext cx="18528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kern="12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𝟎</m:t>
                      </m:r>
                      <m:r>
                        <a:rPr lang="en-US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lang="en-US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𝟒</m:t>
                      </m:r>
                      <m:r>
                        <a:rPr lang="en-US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≤</m:t>
                      </m:r>
                      <m:r>
                        <a:rPr lang="en-US" b="1" i="1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𝜟𝝌</m:t>
                      </m:r>
                      <m:r>
                        <a:rPr lang="en-US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&lt;</m:t>
                      </m:r>
                      <m:r>
                        <a:rPr lang="en-US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</m:t>
                      </m:r>
                      <m:r>
                        <a:rPr lang="en-US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lang="en-US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𝟕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B075DB-C3FA-4689-0E19-2B30B8E89D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368" y="3524276"/>
                <a:ext cx="1852824" cy="369332"/>
              </a:xfrm>
              <a:prstGeom prst="rect">
                <a:avLst/>
              </a:prstGeom>
              <a:blipFill>
                <a:blip r:embed="rId8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A910AF5-8059-246A-046D-8CB427A2F31C}"/>
                  </a:ext>
                </a:extLst>
              </p:cNvPr>
              <p:cNvSpPr txBox="1"/>
              <p:nvPr/>
            </p:nvSpPr>
            <p:spPr>
              <a:xfrm>
                <a:off x="746239" y="4977135"/>
                <a:ext cx="147172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kern="12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𝜟𝝌</m:t>
                      </m:r>
                      <m:r>
                        <a:rPr lang="en-US" sz="1800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≥</m:t>
                      </m:r>
                      <m:r>
                        <a:rPr lang="en-US" sz="1800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</m:t>
                      </m:r>
                      <m:r>
                        <a:rPr lang="en-US" sz="1800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lang="en-US" sz="1800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𝟕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A910AF5-8059-246A-046D-8CB427A2F3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239" y="4977135"/>
                <a:ext cx="1471727" cy="369332"/>
              </a:xfrm>
              <a:prstGeom prst="rect">
                <a:avLst/>
              </a:prstGeom>
              <a:blipFill>
                <a:blip r:embed="rId9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C189EC3-27DD-22D3-8FDB-E541DDA418C5}"/>
                  </a:ext>
                </a:extLst>
              </p:cNvPr>
              <p:cNvSpPr txBox="1"/>
              <p:nvPr/>
            </p:nvSpPr>
            <p:spPr>
              <a:xfrm>
                <a:off x="9354850" y="5016310"/>
                <a:ext cx="2124370" cy="6603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Times New Roman" panose="02020603050405020304" pitchFamily="18" charset="0"/>
                            </a:rPr>
                          </m:ctrlPr>
                        </m:mPr>
                        <m:mr>
                          <m:e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𝛥𝜒</m:t>
                            </m:r>
                            <m:r>
                              <a:rPr kumimoji="0" lang="en-US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=</m:t>
                            </m:r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𝜒</m:t>
                            </m:r>
                            <m:d>
                              <m:dPr>
                                <m:ctrlP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  <a:sym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  <a:sym typeface="Times New Roman" panose="02020603050405020304" pitchFamily="18" charset="0"/>
                                  </a:rPr>
                                  <m:t>𝐶𝑙</m:t>
                                </m:r>
                              </m:e>
                            </m:d>
                            <m:r>
                              <a:rPr kumimoji="0" lang="en-US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−</m:t>
                            </m:r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𝜒</m:t>
                            </m:r>
                            <m:d>
                              <m:dPr>
                                <m:ctrlP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  <a:sym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  <a:sym typeface="Times New Roman" panose="02020603050405020304" pitchFamily="18" charset="0"/>
                                  </a:rPr>
                                  <m:t>𝑁𝑎</m:t>
                                </m:r>
                              </m:e>
                            </m:d>
                          </m:e>
                        </m:mr>
                        <m:mr>
                          <m:e>
                            <m:r>
                              <a:rPr kumimoji="0" lang="en-US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=3,16−0,93=2,23</m:t>
                            </m:r>
                          </m:e>
                        </m:mr>
                      </m:m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C189EC3-27DD-22D3-8FDB-E541DDA41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4850" y="5016310"/>
                <a:ext cx="2124370" cy="660309"/>
              </a:xfrm>
              <a:prstGeom prst="rect">
                <a:avLst/>
              </a:prstGeom>
              <a:blipFill>
                <a:blip r:embed="rId10"/>
                <a:stretch>
                  <a:fillRect r="-12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25E2DAF0-45A5-0411-C1E9-4938FA076E96}"/>
              </a:ext>
            </a:extLst>
          </p:cNvPr>
          <p:cNvSpPr txBox="1"/>
          <p:nvPr/>
        </p:nvSpPr>
        <p:spPr>
          <a:xfrm>
            <a:off x="7524811" y="5122621"/>
            <a:ext cx="8808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0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American Typewriter" panose="02090604020004020304" pitchFamily="18" charset="77"/>
              </a:rPr>
              <a:t>Na</a:t>
            </a:r>
            <a:r>
              <a:rPr lang="en-VN" sz="3000" b="1" baseline="300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American Typewriter" panose="02090604020004020304" pitchFamily="18" charset="77"/>
              </a:rPr>
              <a:t>+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F2E650-B62B-417F-7790-4AE263EE0375}"/>
              </a:ext>
            </a:extLst>
          </p:cNvPr>
          <p:cNvSpPr txBox="1"/>
          <p:nvPr/>
        </p:nvSpPr>
        <p:spPr>
          <a:xfrm>
            <a:off x="8554781" y="5122621"/>
            <a:ext cx="8808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0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merican Typewriter" panose="02090604020004020304" pitchFamily="18" charset="77"/>
              </a:rPr>
              <a:t>Cl</a:t>
            </a:r>
            <a:r>
              <a:rPr lang="en-VN" sz="3000" b="1" baseline="30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merican Typewriter" panose="02090604020004020304" pitchFamily="18" charset="77"/>
              </a:rPr>
              <a:t>-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486AE61-F66A-81E0-2590-82259A95E569}"/>
              </a:ext>
            </a:extLst>
          </p:cNvPr>
          <p:cNvSpPr/>
          <p:nvPr/>
        </p:nvSpPr>
        <p:spPr>
          <a:xfrm>
            <a:off x="8464781" y="5219620"/>
            <a:ext cx="180000" cy="18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2E6335E-8B6D-7B55-2FE7-E459DCF14DC5}"/>
              </a:ext>
            </a:extLst>
          </p:cNvPr>
          <p:cNvSpPr/>
          <p:nvPr/>
        </p:nvSpPr>
        <p:spPr>
          <a:xfrm>
            <a:off x="8470748" y="5431345"/>
            <a:ext cx="180000" cy="18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3992751-D912-D09A-7A80-2C122B94F821}"/>
              </a:ext>
            </a:extLst>
          </p:cNvPr>
          <p:cNvSpPr/>
          <p:nvPr/>
        </p:nvSpPr>
        <p:spPr>
          <a:xfrm>
            <a:off x="9154463" y="5223805"/>
            <a:ext cx="180000" cy="18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3C3F284-CFBA-D0F4-FF38-FAA7FC8B444E}"/>
              </a:ext>
            </a:extLst>
          </p:cNvPr>
          <p:cNvSpPr/>
          <p:nvPr/>
        </p:nvSpPr>
        <p:spPr>
          <a:xfrm>
            <a:off x="9160430" y="5435530"/>
            <a:ext cx="180000" cy="18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683859A-E037-2CA7-1DF4-4A3B1CF88818}"/>
              </a:ext>
            </a:extLst>
          </p:cNvPr>
          <p:cNvSpPr/>
          <p:nvPr/>
        </p:nvSpPr>
        <p:spPr>
          <a:xfrm>
            <a:off x="8678298" y="5584217"/>
            <a:ext cx="180000" cy="18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DAAAF9-639F-8F87-5720-D166C5D7A89C}"/>
              </a:ext>
            </a:extLst>
          </p:cNvPr>
          <p:cNvSpPr/>
          <p:nvPr/>
        </p:nvSpPr>
        <p:spPr>
          <a:xfrm>
            <a:off x="8885848" y="5584217"/>
            <a:ext cx="180000" cy="18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1FA2BA6-C936-1779-4FFF-1EF5B351F55D}"/>
              </a:ext>
            </a:extLst>
          </p:cNvPr>
          <p:cNvSpPr/>
          <p:nvPr/>
        </p:nvSpPr>
        <p:spPr>
          <a:xfrm>
            <a:off x="8678298" y="5061831"/>
            <a:ext cx="180000" cy="18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57314E7-739B-76D5-B0E2-B60F459B2FFC}"/>
              </a:ext>
            </a:extLst>
          </p:cNvPr>
          <p:cNvSpPr/>
          <p:nvPr/>
        </p:nvSpPr>
        <p:spPr>
          <a:xfrm>
            <a:off x="8885848" y="5061831"/>
            <a:ext cx="180000" cy="18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73EACB-F109-196D-9F89-0104C53E11D6}"/>
              </a:ext>
            </a:extLst>
          </p:cNvPr>
          <p:cNvSpPr txBox="1"/>
          <p:nvPr/>
        </p:nvSpPr>
        <p:spPr>
          <a:xfrm>
            <a:off x="7524811" y="2175414"/>
            <a:ext cx="5821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0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merican Typewriter" panose="02090604020004020304" pitchFamily="18" charset="77"/>
              </a:rPr>
              <a:t>H</a:t>
            </a:r>
            <a:endParaRPr lang="en-VN" sz="3000" b="1" baseline="3000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D3E28C-5997-8F85-DA28-738D3DBBCB81}"/>
              </a:ext>
            </a:extLst>
          </p:cNvPr>
          <p:cNvSpPr txBox="1"/>
          <p:nvPr/>
        </p:nvSpPr>
        <p:spPr>
          <a:xfrm>
            <a:off x="8594784" y="2175414"/>
            <a:ext cx="5821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0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merican Typewriter" panose="02090604020004020304" pitchFamily="18" charset="77"/>
              </a:rPr>
              <a:t>H</a:t>
            </a:r>
            <a:endParaRPr lang="en-VN" sz="3000" b="1" baseline="3000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1B72A80-C2A8-C8EE-C243-37194CC447FB}"/>
              </a:ext>
            </a:extLst>
          </p:cNvPr>
          <p:cNvSpPr/>
          <p:nvPr/>
        </p:nvSpPr>
        <p:spPr>
          <a:xfrm>
            <a:off x="8235630" y="2259834"/>
            <a:ext cx="180000" cy="18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2389B88-616F-9E99-B42F-296E2D6C9C9E}"/>
              </a:ext>
            </a:extLst>
          </p:cNvPr>
          <p:cNvSpPr/>
          <p:nvPr/>
        </p:nvSpPr>
        <p:spPr>
          <a:xfrm>
            <a:off x="8241597" y="2471559"/>
            <a:ext cx="180000" cy="18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CA075D-EA6E-6692-3869-6503B8FFE46C}"/>
              </a:ext>
            </a:extLst>
          </p:cNvPr>
          <p:cNvSpPr txBox="1"/>
          <p:nvPr/>
        </p:nvSpPr>
        <p:spPr>
          <a:xfrm>
            <a:off x="7519211" y="3616609"/>
            <a:ext cx="5821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0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merican Typewriter" panose="02090604020004020304" pitchFamily="18" charset="77"/>
              </a:rPr>
              <a:t>H</a:t>
            </a:r>
            <a:endParaRPr lang="en-VN" sz="3000" b="1" baseline="3000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1D2DD4B-DB92-2B93-9F3A-10D4C3D437A7}"/>
              </a:ext>
            </a:extLst>
          </p:cNvPr>
          <p:cNvSpPr txBox="1"/>
          <p:nvPr/>
        </p:nvSpPr>
        <p:spPr>
          <a:xfrm>
            <a:off x="8594784" y="3616609"/>
            <a:ext cx="5821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0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merican Typewriter" panose="02090604020004020304" pitchFamily="18" charset="77"/>
              </a:rPr>
              <a:t>Cl</a:t>
            </a:r>
            <a:endParaRPr lang="en-VN" sz="3000" b="1" baseline="3000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B876F22-7018-616A-BF4C-246225CE1797}"/>
              </a:ext>
            </a:extLst>
          </p:cNvPr>
          <p:cNvSpPr/>
          <p:nvPr/>
        </p:nvSpPr>
        <p:spPr>
          <a:xfrm>
            <a:off x="8442089" y="3705657"/>
            <a:ext cx="180000" cy="18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EF92143-07AD-F863-7A24-817597C3C3B3}"/>
              </a:ext>
            </a:extLst>
          </p:cNvPr>
          <p:cNvSpPr/>
          <p:nvPr/>
        </p:nvSpPr>
        <p:spPr>
          <a:xfrm>
            <a:off x="8448056" y="3917382"/>
            <a:ext cx="180000" cy="18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B938B7C-0E59-B266-6440-46D694BDDE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34789" y="193958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 descr="take note | Berry Fitness 24|7">
            <a:extLst>
              <a:ext uri="{FF2B5EF4-FFF2-40B4-BE49-F238E27FC236}">
                <a16:creationId xmlns:a16="http://schemas.microsoft.com/office/drawing/2014/main" id="{AB320D8E-612D-A40A-0A5E-2DF94EDA3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83" y="5584217"/>
            <a:ext cx="1736034" cy="118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254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  <p:bldP spid="68" grpId="0"/>
      <p:bldP spid="70" grpId="0"/>
      <p:bldP spid="13" grpId="0"/>
      <p:bldP spid="17" grpId="0"/>
      <p:bldP spid="19" grpId="0"/>
      <p:bldP spid="21" grpId="0"/>
      <p:bldP spid="23" grpId="0"/>
      <p:bldP spid="25" grpId="0"/>
      <p:bldP spid="3" grpId="0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/>
      <p:bldP spid="16" grpId="0"/>
      <p:bldP spid="18" grpId="0" animBg="1"/>
      <p:bldP spid="20" grpId="0" animBg="1"/>
      <p:bldP spid="22" grpId="0"/>
      <p:bldP spid="24" grpId="0"/>
      <p:bldP spid="26" grpId="0" animBg="1"/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Ã¬nh áº£nh cÃ³ liÃªn quan">
            <a:extLst>
              <a:ext uri="{FF2B5EF4-FFF2-40B4-BE49-F238E27FC236}">
                <a16:creationId xmlns:a16="http://schemas.microsoft.com/office/drawing/2014/main" id="{A8EBF271-15C4-CAA6-B67E-1E7080C211E3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20" r="49327" b="28847"/>
          <a:stretch/>
        </p:blipFill>
        <p:spPr bwMode="auto">
          <a:xfrm>
            <a:off x="346708" y="1261904"/>
            <a:ext cx="3600000" cy="25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HÃ¬nh áº£nh cÃ³ liÃªn quan">
            <a:extLst>
              <a:ext uri="{FF2B5EF4-FFF2-40B4-BE49-F238E27FC236}">
                <a16:creationId xmlns:a16="http://schemas.microsoft.com/office/drawing/2014/main" id="{ADF7A569-CF78-77F7-A954-F2A501F5FCBA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5" t="33756" b="24286"/>
          <a:stretch/>
        </p:blipFill>
        <p:spPr bwMode="auto">
          <a:xfrm>
            <a:off x="4282774" y="1261904"/>
            <a:ext cx="3600000" cy="25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226003C-8530-DCEB-C452-28C4064F20F3}"/>
                  </a:ext>
                </a:extLst>
              </p:cNvPr>
              <p:cNvSpPr txBox="1"/>
              <p:nvPr/>
            </p:nvSpPr>
            <p:spPr>
              <a:xfrm>
                <a:off x="1153319" y="3888943"/>
                <a:ext cx="1986777" cy="36933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𝜟𝝌</m:t>
                      </m:r>
                      <m:r>
                        <a:rPr lang="en-US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226003C-8530-DCEB-C452-28C4064F2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319" y="3888943"/>
                <a:ext cx="1986777" cy="369332"/>
              </a:xfrm>
              <a:prstGeom prst="rect">
                <a:avLst/>
              </a:prstGeom>
              <a:blipFill>
                <a:blip r:embed="rId4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F87A369-0E40-47E4-0A71-F95F7FA538CE}"/>
                  </a:ext>
                </a:extLst>
              </p:cNvPr>
              <p:cNvSpPr txBox="1"/>
              <p:nvPr/>
            </p:nvSpPr>
            <p:spPr>
              <a:xfrm>
                <a:off x="5169588" y="3888943"/>
                <a:ext cx="1852824" cy="36933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kern="12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𝟎</m:t>
                      </m:r>
                      <m:r>
                        <a:rPr lang="en-US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lang="en-US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𝟒</m:t>
                      </m:r>
                      <m:r>
                        <a:rPr lang="en-US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≤</m:t>
                      </m:r>
                      <m:r>
                        <a:rPr lang="en-US" b="1" i="1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𝜟𝝌</m:t>
                      </m:r>
                      <m:r>
                        <a:rPr lang="en-US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&lt;</m:t>
                      </m:r>
                      <m:r>
                        <a:rPr lang="en-US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</m:t>
                      </m:r>
                      <m:r>
                        <a:rPr lang="en-US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lang="en-US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𝟕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F87A369-0E40-47E4-0A71-F95F7FA53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9588" y="3888943"/>
                <a:ext cx="1852824" cy="369332"/>
              </a:xfrm>
              <a:prstGeom prst="rect">
                <a:avLst/>
              </a:prstGeom>
              <a:blipFill>
                <a:blip r:embed="rId5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5000D1A-F609-15B6-72C8-D6ABC6ECC8AC}"/>
                  </a:ext>
                </a:extLst>
              </p:cNvPr>
              <p:cNvSpPr txBox="1"/>
              <p:nvPr/>
            </p:nvSpPr>
            <p:spPr>
              <a:xfrm>
                <a:off x="9282976" y="3930955"/>
                <a:ext cx="1471727" cy="36933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kern="12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𝜟𝝌</m:t>
                      </m:r>
                      <m:r>
                        <a:rPr lang="en-US" sz="1800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≥</m:t>
                      </m:r>
                      <m:r>
                        <a:rPr lang="en-US" sz="1800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</m:t>
                      </m:r>
                      <m:r>
                        <a:rPr lang="en-US" sz="1800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lang="en-US" sz="1800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𝟕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5000D1A-F609-15B6-72C8-D6ABC6ECC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2976" y="3930955"/>
                <a:ext cx="1471727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C2F6B4C-87DC-6823-332B-EE5BC4196184}"/>
              </a:ext>
            </a:extLst>
          </p:cNvPr>
          <p:cNvSpPr txBox="1"/>
          <p:nvPr/>
        </p:nvSpPr>
        <p:spPr>
          <a:xfrm>
            <a:off x="1080538" y="4407326"/>
            <a:ext cx="2132337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cực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10FCF0-D199-9622-A642-F3775F07D968}"/>
              </a:ext>
            </a:extLst>
          </p:cNvPr>
          <p:cNvSpPr txBox="1"/>
          <p:nvPr/>
        </p:nvSpPr>
        <p:spPr>
          <a:xfrm>
            <a:off x="5262946" y="4407326"/>
            <a:ext cx="1666107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cực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292AAE-E0C7-9C39-DE2D-2E5139BBD073}"/>
              </a:ext>
            </a:extLst>
          </p:cNvPr>
          <p:cNvSpPr txBox="1"/>
          <p:nvPr/>
        </p:nvSpPr>
        <p:spPr>
          <a:xfrm>
            <a:off x="9092428" y="4561214"/>
            <a:ext cx="1852824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6805F5-693B-9D1A-124B-654DA3439A1F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840" y="1261904"/>
            <a:ext cx="3600000" cy="25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AF0745-A8EA-215E-007D-2D368139B7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5083" y="237873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1613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226003C-8530-DCEB-C452-28C4064F20F3}"/>
                  </a:ext>
                </a:extLst>
              </p:cNvPr>
              <p:cNvSpPr txBox="1"/>
              <p:nvPr/>
            </p:nvSpPr>
            <p:spPr>
              <a:xfrm>
                <a:off x="1153319" y="3888943"/>
                <a:ext cx="1986777" cy="36933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𝜟𝝌</m:t>
                      </m:r>
                      <m:r>
                        <a:rPr lang="en-US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226003C-8530-DCEB-C452-28C4064F2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319" y="3888943"/>
                <a:ext cx="1986777" cy="369332"/>
              </a:xfrm>
              <a:prstGeom prst="rect">
                <a:avLst/>
              </a:prstGeom>
              <a:blipFill>
                <a:blip r:embed="rId6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F87A369-0E40-47E4-0A71-F95F7FA538CE}"/>
                  </a:ext>
                </a:extLst>
              </p:cNvPr>
              <p:cNvSpPr txBox="1"/>
              <p:nvPr/>
            </p:nvSpPr>
            <p:spPr>
              <a:xfrm>
                <a:off x="5169588" y="3888943"/>
                <a:ext cx="1852824" cy="36933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kern="12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𝟎</m:t>
                      </m:r>
                      <m:r>
                        <a:rPr lang="en-US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lang="en-US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𝟒</m:t>
                      </m:r>
                      <m:r>
                        <a:rPr lang="en-US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≤</m:t>
                      </m:r>
                      <m:r>
                        <a:rPr lang="en-US" b="1" i="1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𝜟𝝌</m:t>
                      </m:r>
                      <m:r>
                        <a:rPr lang="en-US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&lt;</m:t>
                      </m:r>
                      <m:r>
                        <a:rPr lang="en-US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</m:t>
                      </m:r>
                      <m:r>
                        <a:rPr lang="en-US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lang="en-US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𝟕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F87A369-0E40-47E4-0A71-F95F7FA53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9588" y="3888943"/>
                <a:ext cx="1852824" cy="369332"/>
              </a:xfrm>
              <a:prstGeom prst="rect">
                <a:avLst/>
              </a:prstGeom>
              <a:blipFill>
                <a:blip r:embed="rId7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5000D1A-F609-15B6-72C8-D6ABC6ECC8AC}"/>
                  </a:ext>
                </a:extLst>
              </p:cNvPr>
              <p:cNvSpPr txBox="1"/>
              <p:nvPr/>
            </p:nvSpPr>
            <p:spPr>
              <a:xfrm>
                <a:off x="9282976" y="3930955"/>
                <a:ext cx="1471727" cy="36933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kern="12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𝜟𝝌</m:t>
                      </m:r>
                      <m:r>
                        <a:rPr lang="en-US" sz="1800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≥</m:t>
                      </m:r>
                      <m:r>
                        <a:rPr lang="en-US" sz="1800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</m:t>
                      </m:r>
                      <m:r>
                        <a:rPr lang="en-US" sz="1800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lang="en-US" sz="1800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𝟕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5000D1A-F609-15B6-72C8-D6ABC6ECC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2976" y="3930955"/>
                <a:ext cx="1471727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C2F6B4C-87DC-6823-332B-EE5BC4196184}"/>
              </a:ext>
            </a:extLst>
          </p:cNvPr>
          <p:cNvSpPr txBox="1"/>
          <p:nvPr/>
        </p:nvSpPr>
        <p:spPr>
          <a:xfrm>
            <a:off x="1080538" y="4407326"/>
            <a:ext cx="2132337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cực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10FCF0-D199-9622-A642-F3775F07D968}"/>
              </a:ext>
            </a:extLst>
          </p:cNvPr>
          <p:cNvSpPr txBox="1"/>
          <p:nvPr/>
        </p:nvSpPr>
        <p:spPr>
          <a:xfrm>
            <a:off x="5262946" y="4407326"/>
            <a:ext cx="1666107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cực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292AAE-E0C7-9C39-DE2D-2E5139BBD073}"/>
              </a:ext>
            </a:extLst>
          </p:cNvPr>
          <p:cNvSpPr txBox="1"/>
          <p:nvPr/>
        </p:nvSpPr>
        <p:spPr>
          <a:xfrm>
            <a:off x="9092428" y="4561214"/>
            <a:ext cx="1852824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6805F5-693B-9D1A-124B-654DA3439A1F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840" y="1261904"/>
            <a:ext cx="3600000" cy="25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AF0745-A8EA-215E-007D-2D368139B7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5083" y="237873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Liên kết cộng hoá trị không phân cực_CF4043CE-EB69-4D0B-9689-2B58DC016302.mp4">
            <a:hlinkClick r:id="" action="ppaction://media"/>
            <a:extLst>
              <a:ext uri="{FF2B5EF4-FFF2-40B4-BE49-F238E27FC236}">
                <a16:creationId xmlns:a16="http://schemas.microsoft.com/office/drawing/2014/main" id="{32D44296-0A3B-7E4F-51C1-73060705D1BA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3108" y="1261904"/>
            <a:ext cx="3603600" cy="252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Cl_Kéo_Co_Lấy_Electron">
            <a:hlinkClick r:id="" action="ppaction://media"/>
            <a:extLst>
              <a:ext uri="{FF2B5EF4-FFF2-40B4-BE49-F238E27FC236}">
                <a16:creationId xmlns:a16="http://schemas.microsoft.com/office/drawing/2014/main" id="{4749955E-8770-53DA-2D11-A6D7BDEAF2F2}"/>
              </a:ext>
            </a:extLst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80974" y="1258304"/>
            <a:ext cx="3603600" cy="252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2275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7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7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AF43723D-0824-4F72-0D05-DBC2DF89E896}"/>
              </a:ext>
            </a:extLst>
          </p:cNvPr>
          <p:cNvSpPr txBox="1"/>
          <p:nvPr/>
        </p:nvSpPr>
        <p:spPr>
          <a:xfrm>
            <a:off x="1362132" y="976748"/>
            <a:ext cx="9467735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Dựa</a:t>
            </a:r>
            <a:r>
              <a:rPr lang="en-US" sz="28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theo</a:t>
            </a:r>
            <a:r>
              <a:rPr lang="en-US" sz="28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8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âm</a:t>
            </a:r>
            <a:r>
              <a:rPr lang="en-US" sz="28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sz="28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cho</a:t>
            </a:r>
            <a:r>
              <a:rPr lang="en-US" sz="28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biết</a:t>
            </a:r>
            <a:r>
              <a:rPr lang="en-US" sz="28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8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8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28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H</a:t>
            </a:r>
            <a:r>
              <a:rPr lang="en-US" sz="2800" baseline="-250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8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S, CH</a:t>
            </a:r>
            <a:r>
              <a:rPr lang="en-US" sz="2800" baseline="-250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sz="28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K</a:t>
            </a:r>
            <a:r>
              <a:rPr lang="en-US" sz="2800" baseline="-250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8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O, F</a:t>
            </a:r>
            <a:r>
              <a:rPr lang="en-US" sz="2800" baseline="-250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8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O, 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NaBr</a:t>
            </a:r>
            <a:r>
              <a:rPr lang="en-US" sz="28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Cho 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biết</a:t>
            </a:r>
            <a:r>
              <a:rPr lang="en-US" sz="28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8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âm</a:t>
            </a:r>
            <a:r>
              <a:rPr lang="en-US" sz="28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sz="28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H (2,2), C (2,55), O (3,44), F (3,98), Na (0,93), S (2,58), K (0,82), Br (2,96).</a:t>
            </a:r>
          </a:p>
        </p:txBody>
      </p:sp>
      <p:sp>
        <p:nvSpPr>
          <p:cNvPr id="2" name="文本框 18">
            <a:extLst>
              <a:ext uri="{FF2B5EF4-FFF2-40B4-BE49-F238E27FC236}">
                <a16:creationId xmlns:a16="http://schemas.microsoft.com/office/drawing/2014/main" id="{CEB21B75-43F6-A219-FE54-A3B5037429FE}"/>
              </a:ext>
            </a:extLst>
          </p:cNvPr>
          <p:cNvSpPr txBox="1"/>
          <p:nvPr/>
        </p:nvSpPr>
        <p:spPr>
          <a:xfrm>
            <a:off x="1084051" y="93619"/>
            <a:ext cx="10023898" cy="674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2800" b="1" spc="3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merican Typewriter" panose="02090604020004020304" pitchFamily="18" charset="77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II. PHÂN LOẠI LIÊN KẾT THEO ĐỘ ÂM ĐIỆN</a:t>
            </a:r>
            <a:endParaRPr lang="zh-CN" altLang="en-US" sz="2800" b="1" spc="300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American Typewriter" panose="02090604020004020304" pitchFamily="18" charset="77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B41248-7BDF-D6BA-462B-BB13A57DC0AB}"/>
              </a:ext>
            </a:extLst>
          </p:cNvPr>
          <p:cNvSpPr txBox="1"/>
          <p:nvPr/>
        </p:nvSpPr>
        <p:spPr>
          <a:xfrm>
            <a:off x="2720899" y="3836419"/>
            <a:ext cx="223024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b="1" dirty="0"/>
              <a:t>H</a:t>
            </a:r>
            <a:r>
              <a:rPr lang="en-VN" b="1" baseline="-25000" dirty="0"/>
              <a:t>2</a:t>
            </a:r>
            <a:r>
              <a:rPr lang="en-VN" b="1" dirty="0"/>
              <a:t>S</a:t>
            </a:r>
            <a:r>
              <a:rPr lang="en-VN" dirty="0"/>
              <a:t> </a:t>
            </a:r>
            <a:r>
              <a:rPr lang="en-VN" dirty="0">
                <a:solidFill>
                  <a:srgbClr val="FF0000"/>
                </a:solidFill>
              </a:rPr>
              <a:t>2,58 – 2,2 = 0,38 </a:t>
            </a:r>
            <a:r>
              <a:rPr lang="en-VN" dirty="0">
                <a:solidFill>
                  <a:srgbClr val="FF0000"/>
                </a:solidFill>
                <a:sym typeface="Wingdings" pitchFamily="2" charset="2"/>
              </a:rPr>
              <a:t> LK CHT không cực</a:t>
            </a:r>
            <a:endParaRPr lang="en-VN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3B866C-B992-3340-ABA5-053C9FA77776}"/>
              </a:ext>
            </a:extLst>
          </p:cNvPr>
          <p:cNvSpPr txBox="1"/>
          <p:nvPr/>
        </p:nvSpPr>
        <p:spPr>
          <a:xfrm>
            <a:off x="4980877" y="3006314"/>
            <a:ext cx="223024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b="1" dirty="0"/>
              <a:t>CH</a:t>
            </a:r>
            <a:r>
              <a:rPr lang="en-VN" b="1" baseline="-25000" dirty="0"/>
              <a:t>4</a:t>
            </a:r>
            <a:r>
              <a:rPr lang="en-VN" dirty="0"/>
              <a:t> </a:t>
            </a:r>
            <a:r>
              <a:rPr lang="en-VN" dirty="0">
                <a:solidFill>
                  <a:srgbClr val="FF0000"/>
                </a:solidFill>
              </a:rPr>
              <a:t>2,55 – 2,2 = 0,35 </a:t>
            </a:r>
            <a:r>
              <a:rPr lang="en-VN" dirty="0">
                <a:solidFill>
                  <a:srgbClr val="FF0000"/>
                </a:solidFill>
                <a:sym typeface="Wingdings" pitchFamily="2" charset="2"/>
              </a:rPr>
              <a:t> LK CHT không cực</a:t>
            </a:r>
            <a:endParaRPr lang="en-VN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8C86C4-DB1E-CB14-F37D-0E5D26BC1F40}"/>
              </a:ext>
            </a:extLst>
          </p:cNvPr>
          <p:cNvSpPr txBox="1"/>
          <p:nvPr/>
        </p:nvSpPr>
        <p:spPr>
          <a:xfrm>
            <a:off x="7240859" y="3836419"/>
            <a:ext cx="237149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b="1" dirty="0"/>
              <a:t>K</a:t>
            </a:r>
            <a:r>
              <a:rPr lang="en-VN" b="1" baseline="-25000" dirty="0"/>
              <a:t>2</a:t>
            </a:r>
            <a:r>
              <a:rPr lang="en-VN" b="1" dirty="0"/>
              <a:t>O</a:t>
            </a:r>
            <a:r>
              <a:rPr lang="en-VN" dirty="0"/>
              <a:t> </a:t>
            </a:r>
            <a:r>
              <a:rPr lang="en-VN" dirty="0">
                <a:solidFill>
                  <a:srgbClr val="FF0000"/>
                </a:solidFill>
              </a:rPr>
              <a:t>3,44 – 0,82 = 2,62 </a:t>
            </a:r>
            <a:r>
              <a:rPr lang="en-VN" dirty="0">
                <a:solidFill>
                  <a:srgbClr val="FF0000"/>
                </a:solidFill>
                <a:sym typeface="Wingdings" pitchFamily="2" charset="2"/>
              </a:rPr>
              <a:t> LK ion</a:t>
            </a:r>
            <a:endParaRPr lang="en-VN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E04564-905C-6DDF-C123-670A3C79FA7E}"/>
              </a:ext>
            </a:extLst>
          </p:cNvPr>
          <p:cNvSpPr txBox="1"/>
          <p:nvPr/>
        </p:nvSpPr>
        <p:spPr>
          <a:xfrm>
            <a:off x="3836021" y="4846535"/>
            <a:ext cx="223024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b="1" dirty="0"/>
              <a:t>F</a:t>
            </a:r>
            <a:r>
              <a:rPr lang="en-VN" b="1" baseline="-25000" dirty="0"/>
              <a:t>2</a:t>
            </a:r>
            <a:r>
              <a:rPr lang="en-VN" b="1" dirty="0"/>
              <a:t>O</a:t>
            </a:r>
            <a:r>
              <a:rPr lang="en-VN" dirty="0"/>
              <a:t> </a:t>
            </a:r>
            <a:r>
              <a:rPr lang="en-VN" dirty="0">
                <a:solidFill>
                  <a:srgbClr val="FF0000"/>
                </a:solidFill>
              </a:rPr>
              <a:t>3,98 – 3,44 = 0,54 </a:t>
            </a:r>
            <a:r>
              <a:rPr lang="en-VN" dirty="0">
                <a:solidFill>
                  <a:srgbClr val="FF0000"/>
                </a:solidFill>
                <a:sym typeface="Wingdings" pitchFamily="2" charset="2"/>
              </a:rPr>
              <a:t> LK CHT có cực</a:t>
            </a:r>
            <a:endParaRPr lang="en-VN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0EAD50-A6D7-7C9E-1769-93C6BD29EBAE}"/>
              </a:ext>
            </a:extLst>
          </p:cNvPr>
          <p:cNvSpPr txBox="1"/>
          <p:nvPr/>
        </p:nvSpPr>
        <p:spPr>
          <a:xfrm>
            <a:off x="6456556" y="4846535"/>
            <a:ext cx="237520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b="1" dirty="0"/>
              <a:t>NaBr</a:t>
            </a:r>
            <a:r>
              <a:rPr lang="en-VN" dirty="0"/>
              <a:t> </a:t>
            </a:r>
            <a:r>
              <a:rPr lang="en-VN" dirty="0">
                <a:solidFill>
                  <a:srgbClr val="FF0000"/>
                </a:solidFill>
              </a:rPr>
              <a:t>2,96 – 0,93 = 2,03 </a:t>
            </a:r>
            <a:r>
              <a:rPr lang="en-VN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VN">
                <a:solidFill>
                  <a:srgbClr val="FF0000"/>
                </a:solidFill>
                <a:sym typeface="Wingdings" pitchFamily="2" charset="2"/>
              </a:rPr>
              <a:t>LK ion</a:t>
            </a:r>
            <a:endParaRPr lang="en-VN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296A69-ABF5-BA27-A0FB-3262C72E7586}"/>
              </a:ext>
            </a:extLst>
          </p:cNvPr>
          <p:cNvSpPr txBox="1"/>
          <p:nvPr/>
        </p:nvSpPr>
        <p:spPr>
          <a:xfrm>
            <a:off x="5122128" y="3986520"/>
            <a:ext cx="19477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0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American Typewriter" panose="02090604020004020304" pitchFamily="18" charset="77"/>
              </a:rPr>
              <a:t>ĐÁP ÁN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E79A14-B0B7-6C4E-0869-027993301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74" y="244178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3259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文本框 17"/>
          <p:cNvSpPr txBox="1">
            <a:spLocks noChangeArrowheads="1"/>
          </p:cNvSpPr>
          <p:nvPr/>
        </p:nvSpPr>
        <p:spPr bwMode="auto">
          <a:xfrm>
            <a:off x="7242696" y="1723239"/>
            <a:ext cx="225254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13800" b="1" dirty="0">
                <a:ln>
                  <a:solidFill>
                    <a:sysClr val="windowText" lastClr="000000"/>
                  </a:solidFill>
                </a:ln>
                <a:blipFill>
                  <a:blip r:embed="rId4"/>
                  <a:stretch>
                    <a:fillRect/>
                  </a:stretch>
                </a:blipFill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III</a:t>
            </a:r>
            <a:endParaRPr lang="zh-CN" altLang="en-US" sz="13800" b="1" dirty="0">
              <a:ln>
                <a:solidFill>
                  <a:sysClr val="windowText" lastClr="000000"/>
                </a:solidFill>
              </a:ln>
              <a:blipFill>
                <a:blip r:embed="rId4"/>
                <a:stretch>
                  <a:fillRect/>
                </a:stretch>
              </a:blipFill>
              <a:latin typeface="Times New Roman" panose="02020603050405020304" pitchFamily="18" charset="0"/>
              <a:ea typeface="方正姚体" panose="02010601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cxnSp>
        <p:nvCxnSpPr>
          <p:cNvPr id="50" name="直接连接符 49"/>
          <p:cNvCxnSpPr/>
          <p:nvPr/>
        </p:nvCxnSpPr>
        <p:spPr>
          <a:xfrm rot="5400000">
            <a:off x="7786127" y="1047940"/>
            <a:ext cx="0" cy="4896000"/>
          </a:xfrm>
          <a:prstGeom prst="line">
            <a:avLst/>
          </a:prstGeom>
          <a:ln>
            <a:solidFill>
              <a:srgbClr val="FEF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22">
            <a:extLst>
              <a:ext uri="{FF2B5EF4-FFF2-40B4-BE49-F238E27FC236}">
                <a16:creationId xmlns:a16="http://schemas.microsoft.com/office/drawing/2014/main" id="{2EFAB64B-EF92-C2A6-0432-CD5B3DC5B76F}"/>
              </a:ext>
            </a:extLst>
          </p:cNvPr>
          <p:cNvSpPr txBox="1"/>
          <p:nvPr/>
        </p:nvSpPr>
        <p:spPr>
          <a:xfrm>
            <a:off x="5370884" y="3548079"/>
            <a:ext cx="5996164" cy="1847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4000" b="1" spc="3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merican Typewriter" panose="02090604020004020304" pitchFamily="18" charset="77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SIGMA </a:t>
            </a:r>
          </a:p>
          <a:p>
            <a:r>
              <a:rPr lang="en-US" altLang="zh-CN" sz="4000" b="1" spc="3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merican Typewriter" panose="02090604020004020304" pitchFamily="18" charset="77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 LIÊN KẾT PI</a:t>
            </a:r>
            <a:endParaRPr lang="zh-CN" altLang="en-US" sz="4000" b="1" spc="3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American Typewriter" panose="02090604020004020304" pitchFamily="18" charset="77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092174-F97E-B66B-05D2-71DA1760A3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88" y="1462171"/>
            <a:ext cx="3933658" cy="3933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FEF926-37BE-221A-D44A-3802BF7927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083" y="189105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0723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id="{8ECCCB53-2577-89D0-D7C9-70A48FB7109F}"/>
              </a:ext>
            </a:extLst>
          </p:cNvPr>
          <p:cNvSpPr txBox="1"/>
          <p:nvPr/>
        </p:nvSpPr>
        <p:spPr>
          <a:xfrm>
            <a:off x="178885" y="11053"/>
            <a:ext cx="8639032" cy="674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2800" b="1" spc="3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merican Typewriter" panose="02090604020004020304" pitchFamily="18" charset="77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III. LIÊN KẾT SIGMA VÀ LIÊN KẾT PI</a:t>
            </a:r>
            <a:endParaRPr lang="zh-CN" altLang="en-US" sz="2800" b="1" spc="3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American Typewriter" panose="02090604020004020304" pitchFamily="18" charset="77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4E5DB4-B997-BAA7-7E1D-6E808385F395}"/>
              </a:ext>
            </a:extLst>
          </p:cNvPr>
          <p:cNvSpPr txBox="1"/>
          <p:nvPr/>
        </p:nvSpPr>
        <p:spPr>
          <a:xfrm>
            <a:off x="429503" y="842528"/>
            <a:ext cx="29326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xen </a:t>
            </a:r>
            <a:r>
              <a:rPr lang="en-US" sz="28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phủ</a:t>
            </a:r>
            <a:r>
              <a:rPr lang="en-US" sz="2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trục</a:t>
            </a:r>
            <a:endParaRPr lang="en-US" sz="2800" b="1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DDB754-EAD8-F97D-DD9D-1C5E85016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7077" y="284861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FF8041-479A-1BFF-5C52-22BC3E573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215" y="1430090"/>
            <a:ext cx="6969569" cy="22712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8EDFA1-121E-129D-CA09-FD22058FFF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51" y="3701331"/>
            <a:ext cx="7772298" cy="13538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44A02B-8FD3-04DD-0FCA-5852DF147F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8899" y="5010720"/>
            <a:ext cx="9348178" cy="100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55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4.5.4 Types of Overlapping and Nature of Covalent Bonds – Rank1NEET">
            <a:extLst>
              <a:ext uri="{FF2B5EF4-FFF2-40B4-BE49-F238E27FC236}">
                <a16:creationId xmlns:a16="http://schemas.microsoft.com/office/drawing/2014/main" id="{25BF95BC-6BAD-B2EA-A04B-0C2C8C92DFA6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4"/>
          <a:stretch/>
        </p:blipFill>
        <p:spPr bwMode="auto">
          <a:xfrm>
            <a:off x="385554" y="1487114"/>
            <a:ext cx="6480000" cy="14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7E9115-E4D9-35D8-C697-CC872A9E8287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-196" t="-1710" r="195" b="5901"/>
          <a:stretch/>
        </p:blipFill>
        <p:spPr>
          <a:xfrm>
            <a:off x="385554" y="3171535"/>
            <a:ext cx="6480000" cy="14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4" name="Picture 4" descr="Sigma (𝞂) bond">
            <a:extLst>
              <a:ext uri="{FF2B5EF4-FFF2-40B4-BE49-F238E27FC236}">
                <a16:creationId xmlns:a16="http://schemas.microsoft.com/office/drawing/2014/main" id="{05A1D8D8-7FE0-4D02-675D-8131390459FC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" r="4308" b="11481"/>
          <a:stretch/>
        </p:blipFill>
        <p:spPr bwMode="auto">
          <a:xfrm>
            <a:off x="385554" y="4855956"/>
            <a:ext cx="6480000" cy="14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4E5DB4-B997-BAA7-7E1D-6E808385F395}"/>
              </a:ext>
            </a:extLst>
          </p:cNvPr>
          <p:cNvSpPr txBox="1"/>
          <p:nvPr/>
        </p:nvSpPr>
        <p:spPr>
          <a:xfrm>
            <a:off x="178885" y="730609"/>
            <a:ext cx="301710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1.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xen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phủ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trục</a:t>
            </a:r>
            <a:endParaRPr lang="en-US" sz="2800" b="1" dirty="0">
              <a:ln>
                <a:solidFill>
                  <a:sysClr val="windowText" lastClr="000000"/>
                </a:solidFill>
              </a:ln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DDBFF5-4043-A648-3EB2-DADBB7797BAA}"/>
              </a:ext>
            </a:extLst>
          </p:cNvPr>
          <p:cNvSpPr txBox="1"/>
          <p:nvPr/>
        </p:nvSpPr>
        <p:spPr>
          <a:xfrm>
            <a:off x="7510068" y="3052927"/>
            <a:ext cx="4296377" cy="12926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xen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phủ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trục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xen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phủ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2 AO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dọc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trục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nối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trục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z)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3DDCA2-B0D5-9B44-2FA4-6DB890ECDD33}"/>
              </a:ext>
            </a:extLst>
          </p:cNvPr>
          <p:cNvSpPr txBox="1"/>
          <p:nvPr/>
        </p:nvSpPr>
        <p:spPr>
          <a:xfrm>
            <a:off x="7510069" y="4699532"/>
            <a:ext cx="4296377" cy="12926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xen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phủ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trục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2 AO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sigma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46A1D06-313B-4373-76B8-E344D7D1E7B7}"/>
                  </a:ext>
                </a:extLst>
              </p:cNvPr>
              <p:cNvSpPr txBox="1"/>
              <p:nvPr/>
            </p:nvSpPr>
            <p:spPr>
              <a:xfrm>
                <a:off x="9975620" y="5407419"/>
                <a:ext cx="99598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sym typeface="Times New Roman" panose="02020603050405020304" pitchFamily="18" charset="0"/>
                      </a:rPr>
                      <m:t>𝜎</m:t>
                    </m:r>
                    <m:r>
                      <a:rPr lang="vi-VN" sz="3200" b="0" i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sym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46A1D06-313B-4373-76B8-E344D7D1E7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5620" y="5407419"/>
                <a:ext cx="995988" cy="584775"/>
              </a:xfrm>
              <a:prstGeom prst="rect">
                <a:avLst/>
              </a:prstGeom>
              <a:blipFill>
                <a:blip r:embed="rId6"/>
                <a:stretch>
                  <a:fillRect l="-15000" t="-12766" b="-3191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22">
            <a:extLst>
              <a:ext uri="{FF2B5EF4-FFF2-40B4-BE49-F238E27FC236}">
                <a16:creationId xmlns:a16="http://schemas.microsoft.com/office/drawing/2014/main" id="{4C8D547D-9AA6-2E29-F850-CFACEE76F373}"/>
              </a:ext>
            </a:extLst>
          </p:cNvPr>
          <p:cNvSpPr txBox="1"/>
          <p:nvPr/>
        </p:nvSpPr>
        <p:spPr>
          <a:xfrm>
            <a:off x="178885" y="11053"/>
            <a:ext cx="8639032" cy="674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2800" b="1" spc="3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merican Typewriter" panose="02090604020004020304" pitchFamily="18" charset="77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III. LIÊN KẾT SIGMA VÀ LIÊN KẾT PI</a:t>
            </a:r>
            <a:endParaRPr lang="zh-CN" altLang="en-US" sz="2800" b="1" spc="3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American Typewriter" panose="02090604020004020304" pitchFamily="18" charset="77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6" name="Picture 2" descr="take note | Berry Fitness 24|7">
            <a:extLst>
              <a:ext uri="{FF2B5EF4-FFF2-40B4-BE49-F238E27FC236}">
                <a16:creationId xmlns:a16="http://schemas.microsoft.com/office/drawing/2014/main" id="{FFF401C0-753D-DE83-1CBD-9DC356C08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324" y="1819898"/>
            <a:ext cx="1131863" cy="77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6A8FC1-13CA-1873-9FEF-1ADE28DCAA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67077" y="284861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7616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4F24C5A9-EAA1-452F-BBEA-EB17DD9E6B2A}"/>
              </a:ext>
            </a:extLst>
          </p:cNvPr>
          <p:cNvSpPr txBox="1"/>
          <p:nvPr/>
        </p:nvSpPr>
        <p:spPr>
          <a:xfrm>
            <a:off x="7835038" y="4988503"/>
            <a:ext cx="39503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b="1" i="0" dirty="0">
                <a:effectLst/>
              </a:rPr>
              <a:t>Sơ đồ xen phủ orbital p và p,</a:t>
            </a:r>
          </a:p>
          <a:p>
            <a:pPr algn="ctr"/>
            <a:r>
              <a:rPr lang="vi-VN" sz="2000" b="1" i="0" dirty="0">
                <a:effectLst/>
              </a:rPr>
              <a:t> tạo liên kết pi</a:t>
            </a:r>
            <a:endParaRPr lang="vi-VN" sz="2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4843E5-6CB2-19E5-7B53-C6E5C54771A9}"/>
              </a:ext>
            </a:extLst>
          </p:cNvPr>
          <p:cNvSpPr txBox="1"/>
          <p:nvPr/>
        </p:nvSpPr>
        <p:spPr>
          <a:xfrm>
            <a:off x="700208" y="1748172"/>
            <a:ext cx="5549850" cy="8617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xen </a:t>
            </a:r>
            <a:r>
              <a:rPr lang="en-US" sz="28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phủ</a:t>
            </a:r>
            <a:r>
              <a:rPr lang="en-US" sz="2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bên</a:t>
            </a:r>
            <a:r>
              <a:rPr lang="en-US" sz="2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xen </a:t>
            </a:r>
            <a:r>
              <a:rPr lang="en-US" sz="28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phủ</a:t>
            </a:r>
            <a:r>
              <a:rPr lang="en-US" sz="2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lang="en-US" sz="2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lang="en-US" sz="2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2 AO p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song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7E5FAB-5BF1-0F90-1353-D526C58CC030}"/>
              </a:ext>
            </a:extLst>
          </p:cNvPr>
          <p:cNvSpPr txBox="1"/>
          <p:nvPr/>
        </p:nvSpPr>
        <p:spPr>
          <a:xfrm>
            <a:off x="668964" y="3202507"/>
            <a:ext cx="5581090" cy="8617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nên</a:t>
            </a:r>
            <a:r>
              <a:rPr lang="en-US" sz="2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xen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phủ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2 AO </a:t>
            </a:r>
            <a:r>
              <a:rPr lang="en-US" sz="28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gọi</a:t>
            </a:r>
            <a:r>
              <a:rPr lang="en-US" sz="2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pi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D6B4BE-9948-DAE4-6E1C-0C05BE549BF4}"/>
              </a:ext>
            </a:extLst>
          </p:cNvPr>
          <p:cNvSpPr txBox="1"/>
          <p:nvPr/>
        </p:nvSpPr>
        <p:spPr>
          <a:xfrm>
            <a:off x="676187" y="4915519"/>
            <a:ext cx="5581087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sigma</a:t>
            </a:r>
            <a:r>
              <a:rPr lang="en-US" sz="2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pi</a:t>
            </a:r>
            <a:r>
              <a:rPr lang="en-US" sz="28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941C59-33F8-06BC-1438-83B6C457E4E8}"/>
              </a:ext>
            </a:extLst>
          </p:cNvPr>
          <p:cNvSpPr txBox="1"/>
          <p:nvPr/>
        </p:nvSpPr>
        <p:spPr>
          <a:xfrm>
            <a:off x="178885" y="730609"/>
            <a:ext cx="301710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2.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xen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phủ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bên</a:t>
            </a:r>
            <a:endParaRPr lang="en-US" sz="2800" b="1" dirty="0">
              <a:ln>
                <a:solidFill>
                  <a:sysClr val="windowText" lastClr="000000"/>
                </a:solidFill>
              </a:ln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2" name="文本框 22">
            <a:extLst>
              <a:ext uri="{FF2B5EF4-FFF2-40B4-BE49-F238E27FC236}">
                <a16:creationId xmlns:a16="http://schemas.microsoft.com/office/drawing/2014/main" id="{5CA4356A-976C-E5A0-EE43-A89B63F04A11}"/>
              </a:ext>
            </a:extLst>
          </p:cNvPr>
          <p:cNvSpPr txBox="1"/>
          <p:nvPr/>
        </p:nvSpPr>
        <p:spPr>
          <a:xfrm>
            <a:off x="178885" y="11053"/>
            <a:ext cx="8639032" cy="674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2800" b="1" spc="3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merican Typewriter" panose="02090604020004020304" pitchFamily="18" charset="77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III. LIÊN KẾT SIGMA VÀ LIÊN KẾT PI</a:t>
            </a:r>
            <a:endParaRPr lang="zh-CN" altLang="en-US" sz="2800" b="1" spc="3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American Typewriter" panose="02090604020004020304" pitchFamily="18" charset="77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057C7D-6984-8B5F-1F72-6CB38FA7C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7077" y="284861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88EEC3-4C78-62BC-C820-06F50094E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9223" y="1590874"/>
            <a:ext cx="1721966" cy="3223265"/>
          </a:xfrm>
          <a:prstGeom prst="rect">
            <a:avLst/>
          </a:prstGeom>
        </p:spPr>
      </p:pic>
      <p:pic>
        <p:nvPicPr>
          <p:cNvPr id="4" name="Picture 2" descr="take note | Berry Fitness 24|7">
            <a:extLst>
              <a:ext uri="{FF2B5EF4-FFF2-40B4-BE49-F238E27FC236}">
                <a16:creationId xmlns:a16="http://schemas.microsoft.com/office/drawing/2014/main" id="{47B25A6D-2DF5-CE19-482A-368285E88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707" y="3202506"/>
            <a:ext cx="1131863" cy="77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444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E78895B-48F2-9D0F-C227-F35BBA4A491C}"/>
              </a:ext>
            </a:extLst>
          </p:cNvPr>
          <p:cNvSpPr txBox="1"/>
          <p:nvPr/>
        </p:nvSpPr>
        <p:spPr>
          <a:xfrm>
            <a:off x="344556" y="890056"/>
            <a:ext cx="11502887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vi-VN" sz="2800" b="1" i="0" dirty="0" err="1">
                <a:effectLst/>
                <a:latin typeface="+mj-lt"/>
              </a:rPr>
              <a:t>Viết</a:t>
            </a:r>
            <a:r>
              <a:rPr lang="vi-VN" sz="2800" b="1" i="0" dirty="0">
                <a:effectLst/>
                <a:latin typeface="+mj-lt"/>
              </a:rPr>
              <a:t> ô </a:t>
            </a:r>
            <a:r>
              <a:rPr lang="vi-VN" sz="2800" b="1" i="0" dirty="0" err="1">
                <a:effectLst/>
                <a:latin typeface="+mj-lt"/>
              </a:rPr>
              <a:t>orbital</a:t>
            </a:r>
            <a:r>
              <a:rPr lang="vi-VN" sz="2800" b="1" i="0" dirty="0">
                <a:effectLst/>
                <a:latin typeface="+mj-lt"/>
              </a:rPr>
              <a:t> </a:t>
            </a:r>
            <a:r>
              <a:rPr lang="vi-VN" sz="2800" b="1" i="0" dirty="0" err="1">
                <a:effectLst/>
                <a:latin typeface="+mj-lt"/>
              </a:rPr>
              <a:t>của</a:t>
            </a:r>
            <a:r>
              <a:rPr lang="vi-VN" sz="2800" b="1" i="0" dirty="0">
                <a:effectLst/>
                <a:latin typeface="+mj-lt"/>
              </a:rPr>
              <a:t> </a:t>
            </a:r>
            <a:r>
              <a:rPr lang="vi-VN" sz="2800" b="1" i="0" dirty="0" err="1">
                <a:effectLst/>
                <a:latin typeface="+mj-lt"/>
              </a:rPr>
              <a:t>lớp</a:t>
            </a:r>
            <a:r>
              <a:rPr lang="vi-VN" sz="2800" b="1" i="0" dirty="0">
                <a:effectLst/>
                <a:latin typeface="+mj-lt"/>
              </a:rPr>
              <a:t> </a:t>
            </a:r>
            <a:r>
              <a:rPr lang="vi-VN" sz="2800" b="1" i="0" dirty="0" err="1">
                <a:effectLst/>
                <a:latin typeface="+mj-lt"/>
              </a:rPr>
              <a:t>electron</a:t>
            </a:r>
            <a:r>
              <a:rPr lang="vi-VN" sz="2800" b="1" i="0" dirty="0">
                <a:effectLst/>
                <a:latin typeface="+mj-lt"/>
              </a:rPr>
              <a:t> </a:t>
            </a:r>
            <a:r>
              <a:rPr lang="vi-VN" sz="2800" b="1" i="0" dirty="0" err="1">
                <a:effectLst/>
                <a:latin typeface="+mj-lt"/>
              </a:rPr>
              <a:t>ngoài</a:t>
            </a:r>
            <a:r>
              <a:rPr lang="vi-VN" sz="2800" b="1" i="0" dirty="0">
                <a:effectLst/>
                <a:latin typeface="+mj-lt"/>
              </a:rPr>
              <a:t> </a:t>
            </a:r>
            <a:r>
              <a:rPr lang="vi-VN" sz="2800" b="1" i="0" dirty="0" err="1">
                <a:effectLst/>
                <a:latin typeface="+mj-lt"/>
              </a:rPr>
              <a:t>cùng</a:t>
            </a:r>
            <a:r>
              <a:rPr lang="vi-VN" sz="2800" b="1" i="0" dirty="0">
                <a:effectLst/>
                <a:latin typeface="+mj-lt"/>
              </a:rPr>
              <a:t> cho nguyên </a:t>
            </a:r>
            <a:r>
              <a:rPr lang="vi-VN" sz="2800" b="1" i="0" dirty="0" err="1">
                <a:effectLst/>
                <a:latin typeface="+mj-lt"/>
              </a:rPr>
              <a:t>tử</a:t>
            </a:r>
            <a:r>
              <a:rPr lang="vi-VN" sz="2800" b="1" i="0" dirty="0">
                <a:effectLst/>
                <a:latin typeface="+mj-lt"/>
              </a:rPr>
              <a:t> H </a:t>
            </a:r>
            <a:r>
              <a:rPr lang="vi-VN" sz="2800" b="1" i="0" dirty="0" err="1">
                <a:effectLst/>
                <a:latin typeface="+mj-lt"/>
              </a:rPr>
              <a:t>và</a:t>
            </a:r>
            <a:r>
              <a:rPr lang="vi-VN" sz="2800" b="1" i="0" dirty="0">
                <a:effectLst/>
                <a:latin typeface="+mj-lt"/>
              </a:rPr>
              <a:t> F. </a:t>
            </a:r>
            <a:r>
              <a:rPr lang="vi-VN" sz="2800" b="1" i="0" dirty="0" err="1">
                <a:effectLst/>
                <a:latin typeface="+mj-lt"/>
              </a:rPr>
              <a:t>Từ</a:t>
            </a:r>
            <a:r>
              <a:rPr lang="vi-VN" sz="2800" b="1" i="0" dirty="0">
                <a:effectLst/>
                <a:latin typeface="+mj-lt"/>
              </a:rPr>
              <a:t> </a:t>
            </a:r>
            <a:r>
              <a:rPr lang="vi-VN" sz="2800" b="1" i="0" dirty="0" err="1">
                <a:effectLst/>
                <a:latin typeface="+mj-lt"/>
              </a:rPr>
              <a:t>đó</a:t>
            </a:r>
            <a:r>
              <a:rPr lang="vi-VN" sz="2800" b="1" i="0" dirty="0">
                <a:effectLst/>
                <a:latin typeface="+mj-lt"/>
              </a:rPr>
              <a:t> </a:t>
            </a:r>
            <a:r>
              <a:rPr lang="vi-VN" sz="2800" b="1" i="0" dirty="0" err="1">
                <a:effectLst/>
                <a:latin typeface="+mj-lt"/>
              </a:rPr>
              <a:t>chỉ</a:t>
            </a:r>
            <a:r>
              <a:rPr lang="vi-VN" sz="2800" b="1" i="0" dirty="0">
                <a:effectLst/>
                <a:latin typeface="+mj-lt"/>
              </a:rPr>
              <a:t> ra </a:t>
            </a:r>
            <a:r>
              <a:rPr lang="vi-VN" sz="2800" b="1" i="0" dirty="0" err="1">
                <a:effectLst/>
                <a:latin typeface="+mj-lt"/>
              </a:rPr>
              <a:t>những</a:t>
            </a:r>
            <a:r>
              <a:rPr lang="vi-VN" sz="2800" b="1" i="0" dirty="0">
                <a:effectLst/>
                <a:latin typeface="+mj-lt"/>
              </a:rPr>
              <a:t> AO </a:t>
            </a:r>
            <a:r>
              <a:rPr lang="vi-VN" sz="2800" b="1" i="0" dirty="0" err="1">
                <a:effectLst/>
                <a:latin typeface="+mj-lt"/>
              </a:rPr>
              <a:t>nào</a:t>
            </a:r>
            <a:r>
              <a:rPr lang="vi-VN" sz="2800" b="1" i="0" dirty="0">
                <a:effectLst/>
                <a:latin typeface="+mj-lt"/>
              </a:rPr>
              <a:t> </a:t>
            </a:r>
            <a:r>
              <a:rPr lang="vi-VN" sz="2800" b="1" i="0" dirty="0" err="1">
                <a:effectLst/>
                <a:latin typeface="+mj-lt"/>
              </a:rPr>
              <a:t>có</a:t>
            </a:r>
            <a:r>
              <a:rPr lang="vi-VN" sz="2800" b="1" i="0" dirty="0">
                <a:effectLst/>
                <a:latin typeface="+mj-lt"/>
              </a:rPr>
              <a:t> </a:t>
            </a:r>
            <a:r>
              <a:rPr lang="vi-VN" sz="2800" b="1" i="0" dirty="0" err="1">
                <a:effectLst/>
                <a:latin typeface="+mj-lt"/>
              </a:rPr>
              <a:t>thể</a:t>
            </a:r>
            <a:r>
              <a:rPr lang="vi-VN" sz="2800" b="1" i="0" dirty="0">
                <a:effectLst/>
                <a:latin typeface="+mj-lt"/>
              </a:rPr>
              <a:t> xen </a:t>
            </a:r>
            <a:r>
              <a:rPr lang="vi-VN" sz="2800" b="1" i="0" dirty="0" err="1">
                <a:effectLst/>
                <a:latin typeface="+mj-lt"/>
              </a:rPr>
              <a:t>phủ</a:t>
            </a:r>
            <a:r>
              <a:rPr lang="vi-VN" sz="2800" b="1" i="0" dirty="0">
                <a:effectLst/>
                <a:latin typeface="+mj-lt"/>
              </a:rPr>
              <a:t> </a:t>
            </a:r>
            <a:r>
              <a:rPr lang="vi-VN" sz="2800" b="1" i="0" dirty="0" err="1">
                <a:effectLst/>
                <a:latin typeface="+mj-lt"/>
              </a:rPr>
              <a:t>tạo</a:t>
            </a:r>
            <a:r>
              <a:rPr lang="vi-VN" sz="2800" b="1" i="0" dirty="0">
                <a:effectLst/>
                <a:latin typeface="+mj-lt"/>
              </a:rPr>
              <a:t> liên </a:t>
            </a:r>
            <a:r>
              <a:rPr lang="vi-VN" sz="2800" b="1" i="0" dirty="0" err="1">
                <a:effectLst/>
                <a:latin typeface="+mj-lt"/>
              </a:rPr>
              <a:t>kết</a:t>
            </a:r>
            <a:r>
              <a:rPr lang="vi-VN" sz="2800" b="1" i="0" dirty="0">
                <a:effectLst/>
                <a:latin typeface="+mj-lt"/>
              </a:rPr>
              <a:t> đơn trong </a:t>
            </a:r>
            <a:r>
              <a:rPr lang="vi-VN" sz="2800" b="1" i="0" dirty="0" err="1">
                <a:effectLst/>
                <a:latin typeface="+mj-lt"/>
              </a:rPr>
              <a:t>các</a:t>
            </a:r>
            <a:r>
              <a:rPr lang="vi-VN" sz="2800" b="1" i="0" dirty="0">
                <a:effectLst/>
                <a:latin typeface="+mj-lt"/>
              </a:rPr>
              <a:t> phân </a:t>
            </a:r>
            <a:r>
              <a:rPr lang="vi-VN" sz="2800" b="1" i="0" dirty="0" err="1">
                <a:effectLst/>
                <a:latin typeface="+mj-lt"/>
              </a:rPr>
              <a:t>tử</a:t>
            </a:r>
            <a:r>
              <a:rPr lang="vi-VN" sz="2800" b="1" i="0" dirty="0">
                <a:effectLst/>
                <a:latin typeface="+mj-lt"/>
              </a:rPr>
              <a:t> H</a:t>
            </a:r>
            <a:r>
              <a:rPr lang="vi-VN" sz="2800" b="1" i="0" baseline="-25000" dirty="0">
                <a:effectLst/>
                <a:latin typeface="+mj-lt"/>
              </a:rPr>
              <a:t>2</a:t>
            </a:r>
            <a:r>
              <a:rPr lang="vi-VN" sz="2800" b="1" i="0" dirty="0">
                <a:effectLst/>
                <a:latin typeface="+mj-lt"/>
              </a:rPr>
              <a:t>, F</a:t>
            </a:r>
            <a:r>
              <a:rPr lang="vi-VN" sz="2800" b="1" i="0" baseline="-25000" dirty="0">
                <a:effectLst/>
                <a:latin typeface="+mj-lt"/>
              </a:rPr>
              <a:t>2</a:t>
            </a:r>
            <a:r>
              <a:rPr lang="vi-VN" sz="2800" b="1" i="0" dirty="0">
                <a:effectLst/>
                <a:latin typeface="+mj-lt"/>
              </a:rPr>
              <a:t> </a:t>
            </a:r>
            <a:r>
              <a:rPr lang="vi-VN" sz="2800" b="1" i="0" dirty="0" err="1">
                <a:effectLst/>
                <a:latin typeface="+mj-lt"/>
              </a:rPr>
              <a:t>và</a:t>
            </a:r>
            <a:r>
              <a:rPr lang="vi-VN" sz="2800" b="1" i="0" dirty="0">
                <a:effectLst/>
                <a:latin typeface="+mj-lt"/>
              </a:rPr>
              <a:t> HF</a:t>
            </a:r>
            <a:r>
              <a:rPr lang="en-US" sz="2800" b="1" i="0" dirty="0">
                <a:effectLst/>
                <a:latin typeface="+mj-lt"/>
              </a:rPr>
              <a:t>?</a:t>
            </a:r>
            <a:endParaRPr lang="vi-VN" sz="2800" b="1" i="0" dirty="0">
              <a:effectLst/>
              <a:latin typeface="+mj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4667C85-8C84-822D-C841-2FDAAB872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38" y="2555323"/>
            <a:ext cx="4554438" cy="34126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F4F6522-1DD8-2E9D-8AD3-79AA64AB5B73}"/>
              </a:ext>
            </a:extLst>
          </p:cNvPr>
          <p:cNvSpPr txBox="1"/>
          <p:nvPr/>
        </p:nvSpPr>
        <p:spPr>
          <a:xfrm>
            <a:off x="5718313" y="2653089"/>
            <a:ext cx="6129130" cy="27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b="1" dirty="0">
                <a:latin typeface="+mj-lt"/>
              </a:rPr>
              <a:t>Trong phân </a:t>
            </a:r>
            <a:r>
              <a:rPr lang="vi-VN" sz="2400" b="1" dirty="0" err="1">
                <a:latin typeface="+mj-lt"/>
              </a:rPr>
              <a:t>tử</a:t>
            </a:r>
            <a:r>
              <a:rPr lang="vi-VN" sz="2400" b="1" dirty="0">
                <a:latin typeface="+mj-lt"/>
              </a:rPr>
              <a:t> H</a:t>
            </a:r>
            <a:r>
              <a:rPr lang="vi-VN" sz="2400" b="1" baseline="-25000" dirty="0">
                <a:latin typeface="+mj-lt"/>
              </a:rPr>
              <a:t>2</a:t>
            </a:r>
            <a:r>
              <a:rPr lang="vi-VN" sz="2400" b="1" dirty="0">
                <a:latin typeface="+mj-lt"/>
              </a:rPr>
              <a:t>: </a:t>
            </a:r>
            <a:r>
              <a:rPr lang="vi-VN" sz="2400" dirty="0">
                <a:latin typeface="+mj-lt"/>
              </a:rPr>
              <a:t>2 AO s xen </a:t>
            </a:r>
            <a:r>
              <a:rPr lang="vi-VN" sz="2400" dirty="0" err="1">
                <a:latin typeface="+mj-lt"/>
              </a:rPr>
              <a:t>phủ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trục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tạo</a:t>
            </a:r>
            <a:r>
              <a:rPr lang="vi-VN" sz="2400" dirty="0">
                <a:latin typeface="+mj-lt"/>
              </a:rPr>
              <a:t> liên </a:t>
            </a:r>
            <a:r>
              <a:rPr lang="vi-VN" sz="2400" dirty="0" err="1">
                <a:latin typeface="+mj-lt"/>
              </a:rPr>
              <a:t>kết</a:t>
            </a:r>
            <a:r>
              <a:rPr lang="vi-VN" sz="2400" dirty="0">
                <a:latin typeface="+mj-lt"/>
              </a:rPr>
              <a:t> đơn.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b="1" dirty="0">
                <a:latin typeface="+mj-lt"/>
              </a:rPr>
              <a:t>Trong phân </a:t>
            </a:r>
            <a:r>
              <a:rPr lang="vi-VN" sz="2400" b="1" dirty="0" err="1">
                <a:latin typeface="+mj-lt"/>
              </a:rPr>
              <a:t>tử</a:t>
            </a:r>
            <a:r>
              <a:rPr lang="vi-VN" sz="2400" b="1" dirty="0">
                <a:latin typeface="+mj-lt"/>
              </a:rPr>
              <a:t> F</a:t>
            </a:r>
            <a:r>
              <a:rPr lang="vi-VN" sz="2400" b="1" baseline="-25000" dirty="0">
                <a:latin typeface="+mj-lt"/>
              </a:rPr>
              <a:t>2</a:t>
            </a:r>
            <a:r>
              <a:rPr lang="vi-VN" sz="2400" b="1" dirty="0">
                <a:latin typeface="+mj-lt"/>
              </a:rPr>
              <a:t>:</a:t>
            </a:r>
            <a:r>
              <a:rPr lang="vi-VN" sz="2400" b="1" baseline="-25000" dirty="0">
                <a:latin typeface="+mj-lt"/>
              </a:rPr>
              <a:t> </a:t>
            </a:r>
            <a:r>
              <a:rPr lang="vi-VN" sz="2400" dirty="0">
                <a:latin typeface="+mj-lt"/>
              </a:rPr>
              <a:t>2 AO p xen </a:t>
            </a:r>
            <a:r>
              <a:rPr lang="vi-VN" sz="2400" dirty="0" err="1">
                <a:latin typeface="+mj-lt"/>
              </a:rPr>
              <a:t>phủ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trục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tạo</a:t>
            </a:r>
            <a:r>
              <a:rPr lang="vi-VN" sz="2400" dirty="0">
                <a:latin typeface="+mj-lt"/>
              </a:rPr>
              <a:t> liên </a:t>
            </a:r>
            <a:r>
              <a:rPr lang="vi-VN" sz="2400" dirty="0" err="1">
                <a:latin typeface="+mj-lt"/>
              </a:rPr>
              <a:t>kết</a:t>
            </a:r>
            <a:r>
              <a:rPr lang="vi-VN" sz="2400" dirty="0">
                <a:latin typeface="+mj-lt"/>
              </a:rPr>
              <a:t> đơn.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b="1" dirty="0">
                <a:latin typeface="+mj-lt"/>
              </a:rPr>
              <a:t>Trong phân </a:t>
            </a:r>
            <a:r>
              <a:rPr lang="vi-VN" sz="2400" b="1" dirty="0" err="1">
                <a:latin typeface="+mj-lt"/>
              </a:rPr>
              <a:t>tử</a:t>
            </a:r>
            <a:r>
              <a:rPr lang="vi-VN" sz="2400" b="1" dirty="0">
                <a:latin typeface="+mj-lt"/>
              </a:rPr>
              <a:t> HF: </a:t>
            </a:r>
            <a:r>
              <a:rPr lang="vi-VN" sz="2400" dirty="0">
                <a:latin typeface="+mj-lt"/>
              </a:rPr>
              <a:t>1 AO s </a:t>
            </a:r>
            <a:r>
              <a:rPr lang="vi-VN" sz="2400" dirty="0" err="1">
                <a:latin typeface="+mj-lt"/>
              </a:rPr>
              <a:t>của</a:t>
            </a:r>
            <a:r>
              <a:rPr lang="vi-VN" sz="2400" dirty="0">
                <a:latin typeface="+mj-lt"/>
              </a:rPr>
              <a:t> H </a:t>
            </a:r>
            <a:r>
              <a:rPr lang="vi-VN" sz="2400" dirty="0" err="1">
                <a:latin typeface="+mj-lt"/>
              </a:rPr>
              <a:t>và</a:t>
            </a:r>
            <a:r>
              <a:rPr lang="vi-VN" sz="2400" dirty="0">
                <a:latin typeface="+mj-lt"/>
              </a:rPr>
              <a:t> 1 AO p </a:t>
            </a:r>
            <a:r>
              <a:rPr lang="vi-VN" sz="2400" dirty="0" err="1">
                <a:latin typeface="+mj-lt"/>
              </a:rPr>
              <a:t>của</a:t>
            </a:r>
            <a:r>
              <a:rPr lang="vi-VN" sz="2400" dirty="0">
                <a:latin typeface="+mj-lt"/>
              </a:rPr>
              <a:t> F xen </a:t>
            </a:r>
            <a:r>
              <a:rPr lang="vi-VN" sz="2400" dirty="0" err="1">
                <a:latin typeface="+mj-lt"/>
              </a:rPr>
              <a:t>phủ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trục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tạo</a:t>
            </a:r>
            <a:r>
              <a:rPr lang="vi-VN" sz="2400" dirty="0">
                <a:latin typeface="+mj-lt"/>
              </a:rPr>
              <a:t> liên </a:t>
            </a:r>
            <a:r>
              <a:rPr lang="vi-VN" sz="2400" dirty="0" err="1">
                <a:latin typeface="+mj-lt"/>
              </a:rPr>
              <a:t>kết</a:t>
            </a:r>
            <a:r>
              <a:rPr lang="vi-VN" sz="2400" dirty="0">
                <a:latin typeface="+mj-lt"/>
              </a:rPr>
              <a:t> đơn.</a:t>
            </a:r>
            <a:endParaRPr lang="en-US" sz="2400" dirty="0">
              <a:latin typeface="+mj-lt"/>
            </a:endParaRPr>
          </a:p>
        </p:txBody>
      </p:sp>
      <p:sp>
        <p:nvSpPr>
          <p:cNvPr id="4" name="文本框 22">
            <a:extLst>
              <a:ext uri="{FF2B5EF4-FFF2-40B4-BE49-F238E27FC236}">
                <a16:creationId xmlns:a16="http://schemas.microsoft.com/office/drawing/2014/main" id="{1E6FEDCF-8FFC-684B-8FB1-87DC7511561E}"/>
              </a:ext>
            </a:extLst>
          </p:cNvPr>
          <p:cNvSpPr txBox="1"/>
          <p:nvPr/>
        </p:nvSpPr>
        <p:spPr>
          <a:xfrm>
            <a:off x="178885" y="11053"/>
            <a:ext cx="8639032" cy="674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2800" b="1" spc="3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merican Typewriter" panose="02090604020004020304" pitchFamily="18" charset="77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III. LIÊN KẾT SIGMA VÀ LIÊN KẾT PI</a:t>
            </a:r>
            <a:endParaRPr lang="zh-CN" altLang="en-US" sz="2800" b="1" spc="3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American Typewriter" panose="02090604020004020304" pitchFamily="18" charset="77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2F663-BE80-5068-9C7F-9A83AAD7A3D0}"/>
              </a:ext>
            </a:extLst>
          </p:cNvPr>
          <p:cNvSpPr txBox="1"/>
          <p:nvPr/>
        </p:nvSpPr>
        <p:spPr>
          <a:xfrm>
            <a:off x="6774221" y="5515137"/>
            <a:ext cx="5286637" cy="12464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Liên kết </a:t>
            </a:r>
            <a:r>
              <a:rPr lang="en-VN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sigma</a:t>
            </a:r>
            <a:r>
              <a:rPr lang="en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 hơn </a:t>
            </a:r>
            <a:r>
              <a:rPr lang="en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liên kết </a:t>
            </a:r>
            <a:r>
              <a:rPr lang="en-VN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</a:t>
            </a:r>
            <a:r>
              <a:rPr lang="en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Để phân tử bền vững thì trong </a:t>
            </a:r>
            <a:r>
              <a:rPr lang="en-VN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tử</a:t>
            </a:r>
            <a:r>
              <a:rPr lang="en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 phải có liên kết sigma</a:t>
            </a:r>
            <a:r>
              <a:rPr lang="en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2" descr="take note | Berry Fitness 24|7">
            <a:extLst>
              <a:ext uri="{FF2B5EF4-FFF2-40B4-BE49-F238E27FC236}">
                <a16:creationId xmlns:a16="http://schemas.microsoft.com/office/drawing/2014/main" id="{BB3F56A4-F909-4985-4FC6-10447EB50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067" y="5751168"/>
            <a:ext cx="1131863" cy="77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1F6C26-AAF0-7E39-D80B-569E1454A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7077" y="284861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4663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Lý thuyết - Olm">
            <a:extLst>
              <a:ext uri="{FF2B5EF4-FFF2-40B4-BE49-F238E27FC236}">
                <a16:creationId xmlns:a16="http://schemas.microsoft.com/office/drawing/2014/main" id="{C28421BA-0262-4052-E1B3-4BBD853204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473397" y="250441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4E24853-E287-4BAE-1C50-1073EBEC2CB4}"/>
                  </a:ext>
                </a:extLst>
              </p:cNvPr>
              <p:cNvSpPr/>
              <p:nvPr/>
            </p:nvSpPr>
            <p:spPr>
              <a:xfrm>
                <a:off x="1012874" y="1965546"/>
                <a:ext cx="2588455" cy="30948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b="1" dirty="0">
                    <a:solidFill>
                      <a:srgbClr val="FF0000"/>
                    </a:solidFill>
                  </a:rPr>
                  <a:t>Liên kết </a:t>
                </a:r>
                <a14:m>
                  <m:oMath xmlns:m="http://schemas.openxmlformats.org/officeDocument/2006/math">
                    <m:r>
                      <a:rPr lang="vi-VN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VN" b="1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4E24853-E287-4BAE-1C50-1073EBEC2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874" y="1965546"/>
                <a:ext cx="2588455" cy="309489"/>
              </a:xfrm>
              <a:prstGeom prst="rect">
                <a:avLst/>
              </a:prstGeom>
              <a:blipFill>
                <a:blip r:embed="rId2"/>
                <a:stretch>
                  <a:fillRect t="-15385" b="-3846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0963ADF-A145-8BC1-FBB7-C84ED09F2072}"/>
                  </a:ext>
                </a:extLst>
              </p:cNvPr>
              <p:cNvSpPr/>
              <p:nvPr/>
            </p:nvSpPr>
            <p:spPr>
              <a:xfrm>
                <a:off x="917931" y="3040610"/>
                <a:ext cx="2588455" cy="30948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b="1" dirty="0">
                    <a:solidFill>
                      <a:srgbClr val="FF0000"/>
                    </a:solidFill>
                  </a:rPr>
                  <a:t>Liên kết </a:t>
                </a:r>
                <a14:m>
                  <m:oMath xmlns:m="http://schemas.openxmlformats.org/officeDocument/2006/math">
                    <m:r>
                      <a:rPr lang="vi-VN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VN" b="1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0963ADF-A145-8BC1-FBB7-C84ED09F20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931" y="3040610"/>
                <a:ext cx="2588455" cy="309489"/>
              </a:xfrm>
              <a:prstGeom prst="rect">
                <a:avLst/>
              </a:prstGeom>
              <a:blipFill>
                <a:blip r:embed="rId3"/>
                <a:stretch>
                  <a:fillRect t="-15385" b="-3846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2656A15-4E48-23FB-E2AA-8AF3042E0F46}"/>
                  </a:ext>
                </a:extLst>
              </p:cNvPr>
              <p:cNvSpPr/>
              <p:nvPr/>
            </p:nvSpPr>
            <p:spPr>
              <a:xfrm>
                <a:off x="917930" y="3431284"/>
                <a:ext cx="2588455" cy="30948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b="1" dirty="0">
                    <a:solidFill>
                      <a:srgbClr val="FF0000"/>
                    </a:solidFill>
                  </a:rPr>
                  <a:t>Liên kết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rPr>
                      <m:t>𝝅</m:t>
                    </m:r>
                  </m:oMath>
                </a14:m>
                <a:r>
                  <a:rPr lang="en-VN" b="1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2656A15-4E48-23FB-E2AA-8AF3042E0F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930" y="3431284"/>
                <a:ext cx="2588455" cy="309489"/>
              </a:xfrm>
              <a:prstGeom prst="rect">
                <a:avLst/>
              </a:prstGeom>
              <a:blipFill>
                <a:blip r:embed="rId4"/>
                <a:stretch>
                  <a:fillRect t="-14815" b="-3333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D465562-2C18-8636-0951-8851CAA537CD}"/>
                  </a:ext>
                </a:extLst>
              </p:cNvPr>
              <p:cNvSpPr/>
              <p:nvPr/>
            </p:nvSpPr>
            <p:spPr>
              <a:xfrm>
                <a:off x="917929" y="4448034"/>
                <a:ext cx="2588455" cy="30948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b="1" dirty="0">
                    <a:solidFill>
                      <a:srgbClr val="FF0000"/>
                    </a:solidFill>
                  </a:rPr>
                  <a:t>Liên kết </a:t>
                </a:r>
                <a14:m>
                  <m:oMath xmlns:m="http://schemas.openxmlformats.org/officeDocument/2006/math">
                    <m:r>
                      <a:rPr lang="vi-VN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VN" b="1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D465562-2C18-8636-0951-8851CAA537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929" y="4448034"/>
                <a:ext cx="2588455" cy="309489"/>
              </a:xfrm>
              <a:prstGeom prst="rect">
                <a:avLst/>
              </a:prstGeom>
              <a:blipFill>
                <a:blip r:embed="rId5"/>
                <a:stretch>
                  <a:fillRect t="-11538" b="-3846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DC1F4D5-7FE4-5674-BD9D-0B09118761C1}"/>
                  </a:ext>
                </a:extLst>
              </p:cNvPr>
              <p:cNvSpPr/>
              <p:nvPr/>
            </p:nvSpPr>
            <p:spPr>
              <a:xfrm>
                <a:off x="917928" y="4849293"/>
                <a:ext cx="2588455" cy="30948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b="1" dirty="0">
                    <a:solidFill>
                      <a:srgbClr val="FF0000"/>
                    </a:solidFill>
                  </a:rPr>
                  <a:t>Liên kết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rPr>
                      <m:t>𝝅</m:t>
                    </m:r>
                  </m:oMath>
                </a14:m>
                <a:r>
                  <a:rPr lang="en-VN" b="1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DC1F4D5-7FE4-5674-BD9D-0B09118761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928" y="4849293"/>
                <a:ext cx="2588455" cy="309489"/>
              </a:xfrm>
              <a:prstGeom prst="rect">
                <a:avLst/>
              </a:prstGeom>
              <a:blipFill>
                <a:blip r:embed="rId6"/>
                <a:stretch>
                  <a:fillRect t="-15385" b="-3846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EA8D982-11FE-2F44-3635-33D96965FCC4}"/>
                  </a:ext>
                </a:extLst>
              </p:cNvPr>
              <p:cNvSpPr/>
              <p:nvPr/>
            </p:nvSpPr>
            <p:spPr>
              <a:xfrm>
                <a:off x="917927" y="5250552"/>
                <a:ext cx="2588455" cy="30948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b="1" dirty="0">
                    <a:solidFill>
                      <a:srgbClr val="FF0000"/>
                    </a:solidFill>
                  </a:rPr>
                  <a:t>Liên kết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rPr>
                      <m:t>𝝅</m:t>
                    </m:r>
                  </m:oMath>
                </a14:m>
                <a:r>
                  <a:rPr lang="en-VN" b="1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EA8D982-11FE-2F44-3635-33D96965FC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927" y="5250552"/>
                <a:ext cx="2588455" cy="309489"/>
              </a:xfrm>
              <a:prstGeom prst="rect">
                <a:avLst/>
              </a:prstGeom>
              <a:blipFill>
                <a:blip r:embed="rId7"/>
                <a:stretch>
                  <a:fillRect t="-14815" b="-3333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05910B13-EBCC-FE73-15AB-BED48E7EAAD7}"/>
              </a:ext>
            </a:extLst>
          </p:cNvPr>
          <p:cNvSpPr txBox="1"/>
          <p:nvPr/>
        </p:nvSpPr>
        <p:spPr>
          <a:xfrm>
            <a:off x="1012873" y="1429696"/>
            <a:ext cx="2588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solidFill>
                  <a:srgbClr val="FFC000"/>
                </a:solidFill>
              </a:rPr>
              <a:t>Liên kết đơn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0FF36D-9A40-3896-A266-E699377C373B}"/>
              </a:ext>
            </a:extLst>
          </p:cNvPr>
          <p:cNvSpPr txBox="1"/>
          <p:nvPr/>
        </p:nvSpPr>
        <p:spPr>
          <a:xfrm>
            <a:off x="917927" y="2511173"/>
            <a:ext cx="2588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solidFill>
                  <a:srgbClr val="FFC000"/>
                </a:solidFill>
              </a:rPr>
              <a:t>Liên kết đôi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4B7FDC-F398-5A66-6258-714222A400B3}"/>
              </a:ext>
            </a:extLst>
          </p:cNvPr>
          <p:cNvSpPr txBox="1"/>
          <p:nvPr/>
        </p:nvSpPr>
        <p:spPr>
          <a:xfrm>
            <a:off x="917927" y="3888258"/>
            <a:ext cx="2588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solidFill>
                  <a:srgbClr val="FFC000"/>
                </a:solidFill>
              </a:rPr>
              <a:t>Liên kết ba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A1F4FD1-BF6B-DBDD-7859-74F8EBBEB52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1" r="23749"/>
          <a:stretch/>
        </p:blipFill>
        <p:spPr>
          <a:xfrm>
            <a:off x="7816060" y="1002393"/>
            <a:ext cx="2279374" cy="2032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6EFDF5C-D634-9987-8AC1-6C2B0F87477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9" r="21079"/>
          <a:stretch/>
        </p:blipFill>
        <p:spPr>
          <a:xfrm>
            <a:off x="7816060" y="3256652"/>
            <a:ext cx="2279374" cy="19939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2491408-21A6-17EE-04F4-4938258F44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097" y="5472811"/>
            <a:ext cx="3035300" cy="635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EAB61F0-F39A-6814-3EAE-7840BFD8030A}"/>
                  </a:ext>
                </a:extLst>
              </p:cNvPr>
              <p:cNvSpPr txBox="1"/>
              <p:nvPr/>
            </p:nvSpPr>
            <p:spPr>
              <a:xfrm>
                <a:off x="5108713" y="1920235"/>
                <a:ext cx="1974574" cy="40011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000" b="1" dirty="0">
                    <a:solidFill>
                      <a:schemeClr val="tx1"/>
                    </a:solidFill>
                  </a:rPr>
                  <a:t>4 liên kết </a:t>
                </a:r>
                <a14:m>
                  <m:oMath xmlns:m="http://schemas.openxmlformats.org/officeDocument/2006/math">
                    <m:r>
                      <a:rPr lang="vi-VN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</m:oMath>
                </a14:m>
                <a:endParaRPr lang="en-VN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EAB61F0-F39A-6814-3EAE-7840BFD80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713" y="1920235"/>
                <a:ext cx="1974574" cy="400110"/>
              </a:xfrm>
              <a:prstGeom prst="rect">
                <a:avLst/>
              </a:prstGeom>
              <a:blipFill>
                <a:blip r:embed="rId11"/>
                <a:stretch>
                  <a:fillRect t="-5882" b="-23529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1A8ACECC-59AC-467E-A698-711098BB29EF}"/>
              </a:ext>
            </a:extLst>
          </p:cNvPr>
          <p:cNvCxnSpPr>
            <a:stCxn id="23" idx="3"/>
          </p:cNvCxnSpPr>
          <p:nvPr/>
        </p:nvCxnSpPr>
        <p:spPr>
          <a:xfrm flipV="1">
            <a:off x="7083287" y="1691306"/>
            <a:ext cx="1872460" cy="428984"/>
          </a:xfrm>
          <a:prstGeom prst="bent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4AE0D624-56C3-46EA-C406-A8925E52C609}"/>
              </a:ext>
            </a:extLst>
          </p:cNvPr>
          <p:cNvCxnSpPr>
            <a:stCxn id="23" idx="3"/>
          </p:cNvCxnSpPr>
          <p:nvPr/>
        </p:nvCxnSpPr>
        <p:spPr>
          <a:xfrm>
            <a:off x="7083287" y="2120290"/>
            <a:ext cx="1872460" cy="384129"/>
          </a:xfrm>
          <a:prstGeom prst="bent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Curved Connector 32">
            <a:extLst>
              <a:ext uri="{FF2B5EF4-FFF2-40B4-BE49-F238E27FC236}">
                <a16:creationId xmlns:a16="http://schemas.microsoft.com/office/drawing/2014/main" id="{CAD81100-E3F9-2E42-8615-63F3BC2833A8}"/>
              </a:ext>
            </a:extLst>
          </p:cNvPr>
          <p:cNvCxnSpPr>
            <a:stCxn id="23" idx="0"/>
          </p:cNvCxnSpPr>
          <p:nvPr/>
        </p:nvCxnSpPr>
        <p:spPr>
          <a:xfrm rot="16200000" flipH="1">
            <a:off x="7312503" y="703732"/>
            <a:ext cx="98158" cy="2531165"/>
          </a:xfrm>
          <a:prstGeom prst="curvedConnector4">
            <a:avLst>
              <a:gd name="adj1" fmla="val -610916"/>
              <a:gd name="adj2" fmla="val 9987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Curved Connector 36">
            <a:extLst>
              <a:ext uri="{FF2B5EF4-FFF2-40B4-BE49-F238E27FC236}">
                <a16:creationId xmlns:a16="http://schemas.microsoft.com/office/drawing/2014/main" id="{EBD715CF-4800-C603-E5CF-157E4A0936F6}"/>
              </a:ext>
            </a:extLst>
          </p:cNvPr>
          <p:cNvCxnSpPr>
            <a:stCxn id="23" idx="2"/>
          </p:cNvCxnSpPr>
          <p:nvPr/>
        </p:nvCxnSpPr>
        <p:spPr>
          <a:xfrm rot="5400000" flipH="1" flipV="1">
            <a:off x="7581667" y="532725"/>
            <a:ext cx="301952" cy="3273287"/>
          </a:xfrm>
          <a:prstGeom prst="curvedConnector4">
            <a:avLst>
              <a:gd name="adj1" fmla="val -295150"/>
              <a:gd name="adj2" fmla="val 101113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A207BEC-17B8-E3D9-BEA9-241D4D615827}"/>
                  </a:ext>
                </a:extLst>
              </p:cNvPr>
              <p:cNvSpPr txBox="1"/>
              <p:nvPr/>
            </p:nvSpPr>
            <p:spPr>
              <a:xfrm>
                <a:off x="5108713" y="3899659"/>
                <a:ext cx="1974574" cy="70788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000" b="1" dirty="0">
                    <a:solidFill>
                      <a:schemeClr val="tx1"/>
                    </a:solidFill>
                  </a:rPr>
                  <a:t>5 liên kết </a:t>
                </a:r>
                <a14:m>
                  <m:oMath xmlns:m="http://schemas.openxmlformats.org/officeDocument/2006/math">
                    <m:r>
                      <a:rPr lang="vi-VN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</m:oMath>
                </a14:m>
                <a:endParaRPr lang="en-VN" sz="2000" b="1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VN" sz="2000" b="1" dirty="0">
                    <a:solidFill>
                      <a:schemeClr val="tx1"/>
                    </a:solidFill>
                  </a:rPr>
                  <a:t>1 liên kết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rPr>
                      <m:t>𝝅</m:t>
                    </m:r>
                  </m:oMath>
                </a14:m>
                <a:r>
                  <a:rPr lang="en-VN" sz="2000" b="1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A207BEC-17B8-E3D9-BEA9-241D4D615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713" y="3899659"/>
                <a:ext cx="1974574" cy="707886"/>
              </a:xfrm>
              <a:prstGeom prst="rect">
                <a:avLst/>
              </a:prstGeom>
              <a:blipFill>
                <a:blip r:embed="rId12"/>
                <a:stretch>
                  <a:fillRect t="-3448" b="-1379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6E5FBF5-4CF5-A355-B1D8-87DC7C1A0514}"/>
                  </a:ext>
                </a:extLst>
              </p:cNvPr>
              <p:cNvSpPr txBox="1"/>
              <p:nvPr/>
            </p:nvSpPr>
            <p:spPr>
              <a:xfrm>
                <a:off x="5108713" y="5399925"/>
                <a:ext cx="1974574" cy="70788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000" b="1" dirty="0">
                    <a:solidFill>
                      <a:schemeClr val="tx1"/>
                    </a:solidFill>
                  </a:rPr>
                  <a:t>3 liên kết </a:t>
                </a:r>
                <a14:m>
                  <m:oMath xmlns:m="http://schemas.openxmlformats.org/officeDocument/2006/math">
                    <m:r>
                      <a:rPr lang="vi-VN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</m:oMath>
                </a14:m>
                <a:endParaRPr lang="en-VN" sz="2000" b="1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VN" sz="2000" b="1" dirty="0">
                    <a:solidFill>
                      <a:schemeClr val="tx1"/>
                    </a:solidFill>
                  </a:rPr>
                  <a:t>2 liên kết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rPr>
                      <m:t>𝝅</m:t>
                    </m:r>
                  </m:oMath>
                </a14:m>
                <a:r>
                  <a:rPr lang="en-VN" sz="2000" b="1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6E5FBF5-4CF5-A355-B1D8-87DC7C1A0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713" y="5399925"/>
                <a:ext cx="1974574" cy="707886"/>
              </a:xfrm>
              <a:prstGeom prst="rect">
                <a:avLst/>
              </a:prstGeom>
              <a:blipFill>
                <a:blip r:embed="rId13"/>
                <a:stretch>
                  <a:fillRect t="-3448" b="-1379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文本框 22">
            <a:extLst>
              <a:ext uri="{FF2B5EF4-FFF2-40B4-BE49-F238E27FC236}">
                <a16:creationId xmlns:a16="http://schemas.microsoft.com/office/drawing/2014/main" id="{A9C6C42A-13F6-F42A-EB8A-A45C1FC34C6C}"/>
              </a:ext>
            </a:extLst>
          </p:cNvPr>
          <p:cNvSpPr txBox="1"/>
          <p:nvPr/>
        </p:nvSpPr>
        <p:spPr>
          <a:xfrm>
            <a:off x="178885" y="11053"/>
            <a:ext cx="8639032" cy="674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2800" b="1" spc="3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merican Typewriter" panose="02090604020004020304" pitchFamily="18" charset="77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III. LIÊN KẾT SIGMA VÀ LIÊN KẾT PI</a:t>
            </a:r>
            <a:endParaRPr lang="zh-CN" altLang="en-US" sz="2800" b="1" spc="3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American Typewriter" panose="02090604020004020304" pitchFamily="18" charset="77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34432778-A73D-D9D6-F565-2C88AD7DA3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67077" y="284861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1514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10" grpId="0" animBg="1"/>
      <p:bldP spid="11" grpId="0" animBg="1"/>
      <p:bldP spid="13" grpId="0"/>
      <p:bldP spid="14" grpId="0"/>
      <p:bldP spid="15" grpId="0"/>
      <p:bldP spid="23" grpId="0" animBg="1"/>
      <p:bldP spid="42" grpId="0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/>
        </p:blipFill>
        <p:spPr>
          <a:xfrm>
            <a:off x="-48684" y="0"/>
            <a:ext cx="12240683" cy="6858000"/>
          </a:xfrm>
          <a:prstGeom prst="rect">
            <a:avLst/>
          </a:prstGeom>
        </p:spPr>
      </p:pic>
      <p:pic>
        <p:nvPicPr>
          <p:cNvPr id="3" name="图片 2" descr="桌子.png"/>
          <p:cNvPicPr>
            <a:picLocks noChangeAspect="1"/>
          </p:cNvPicPr>
          <p:nvPr/>
        </p:nvPicPr>
        <p:blipFill>
          <a:blip r:embed="rId6" cstate="print"/>
          <a:srcRect t="80530" r="40938"/>
          <a:stretch>
            <a:fillRect/>
          </a:stretch>
        </p:blipFill>
        <p:spPr>
          <a:xfrm>
            <a:off x="-48683" y="5395069"/>
            <a:ext cx="6827303" cy="1462932"/>
          </a:xfrm>
          <a:prstGeom prst="rect">
            <a:avLst/>
          </a:prstGeom>
        </p:spPr>
      </p:pic>
      <p:pic>
        <p:nvPicPr>
          <p:cNvPr id="4" name="图片 3" descr="书本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8181" y="4907281"/>
            <a:ext cx="1815298" cy="1551487"/>
          </a:xfrm>
          <a:prstGeom prst="rect">
            <a:avLst/>
          </a:prstGeom>
        </p:spPr>
      </p:pic>
      <p:pic>
        <p:nvPicPr>
          <p:cNvPr id="5" name="图片 4" descr="钟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24781" y="5356194"/>
            <a:ext cx="924770" cy="882736"/>
          </a:xfrm>
          <a:prstGeom prst="rect">
            <a:avLst/>
          </a:prstGeom>
        </p:spPr>
      </p:pic>
      <p:pic>
        <p:nvPicPr>
          <p:cNvPr id="6" name="图片 5" descr="铅笔筒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62897" y="4941096"/>
            <a:ext cx="1224270" cy="1324105"/>
          </a:xfrm>
          <a:prstGeom prst="rect">
            <a:avLst/>
          </a:prstGeom>
        </p:spPr>
      </p:pic>
      <p:pic>
        <p:nvPicPr>
          <p:cNvPr id="7" name="图片 6" descr="眼镜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93121" y="6021720"/>
            <a:ext cx="941951" cy="434416"/>
          </a:xfrm>
          <a:prstGeom prst="rect">
            <a:avLst/>
          </a:prstGeom>
        </p:spPr>
      </p:pic>
      <p:sp>
        <p:nvSpPr>
          <p:cNvPr id="11" name="MH_Others_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3317917" y="300391"/>
            <a:ext cx="4716461" cy="54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6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NỘI DUNG</a:t>
            </a:r>
            <a:endParaRPr lang="zh-CN" altLang="en-US" sz="6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cxnSp>
        <p:nvCxnSpPr>
          <p:cNvPr id="12" name="MH_Others_2"/>
          <p:cNvCxnSpPr>
            <a:cxnSpLocks noChangeShapeType="1"/>
          </p:cNvCxnSpPr>
          <p:nvPr>
            <p:custDataLst>
              <p:tags r:id="rId2"/>
            </p:custDataLst>
          </p:nvPr>
        </p:nvCxnSpPr>
        <p:spPr bwMode="auto">
          <a:xfrm>
            <a:off x="4182207" y="1076206"/>
            <a:ext cx="2987879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4" name="组合 13"/>
          <p:cNvGrpSpPr/>
          <p:nvPr/>
        </p:nvGrpSpPr>
        <p:grpSpPr>
          <a:xfrm>
            <a:off x="1379772" y="1322283"/>
            <a:ext cx="6519021" cy="661207"/>
            <a:chOff x="6394976" y="635964"/>
            <a:chExt cx="6519021" cy="661207"/>
          </a:xfrm>
        </p:grpSpPr>
        <p:sp>
          <p:nvSpPr>
            <p:cNvPr id="15" name="文本框 14"/>
            <p:cNvSpPr txBox="1"/>
            <p:nvPr/>
          </p:nvSpPr>
          <p:spPr>
            <a:xfrm>
              <a:off x="7409092" y="635964"/>
              <a:ext cx="5504905" cy="661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2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/>
              <a:r>
                <a:rPr lang="en-US" altLang="zh-CN" sz="2800" b="1" spc="300" dirty="0">
                  <a:latin typeface="Times New Roman" panose="02020603050405020304" pitchFamily="18" charset="0"/>
                  <a:ea typeface="方正粗谭黑简体" panose="02000000000000000000" pitchFamily="2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LIÊN KẾT CỘNG HOÁ TRỊ</a:t>
              </a:r>
              <a:endParaRPr lang="zh-CN" altLang="en-US" sz="2800" b="1" spc="300" dirty="0"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6" name="矩形: 圆角 1"/>
            <p:cNvSpPr/>
            <p:nvPr/>
          </p:nvSpPr>
          <p:spPr>
            <a:xfrm>
              <a:off x="6394976" y="760866"/>
              <a:ext cx="870857" cy="4934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BF4DC"/>
              </a:solidFill>
            </a:ln>
            <a:effectLst>
              <a:outerShdw blurRad="1143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704B50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671489" y="746864"/>
              <a:ext cx="3241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273A41"/>
                  </a:solidFill>
                  <a:latin typeface="Times New Roman" panose="02020603050405020304" pitchFamily="18" charset="0"/>
                  <a:ea typeface="腾祥澜黑简" panose="01010104010101010101" pitchFamily="2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I</a:t>
              </a:r>
              <a:endParaRPr lang="zh-CN" altLang="en-US" sz="2800" b="1" dirty="0">
                <a:solidFill>
                  <a:srgbClr val="273A41"/>
                </a:solidFill>
                <a:latin typeface="Times New Roman" panose="02020603050405020304" pitchFamily="18" charset="0"/>
                <a:ea typeface="腾祥澜黑简" panose="0101010401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379772" y="2084934"/>
            <a:ext cx="9760293" cy="661207"/>
            <a:chOff x="6394976" y="630595"/>
            <a:chExt cx="9760293" cy="661207"/>
          </a:xfrm>
        </p:grpSpPr>
        <p:sp>
          <p:nvSpPr>
            <p:cNvPr id="19" name="文本框 18"/>
            <p:cNvSpPr txBox="1"/>
            <p:nvPr/>
          </p:nvSpPr>
          <p:spPr>
            <a:xfrm>
              <a:off x="7409092" y="630595"/>
              <a:ext cx="8746177" cy="661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2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/>
              <a:r>
                <a:rPr lang="en-US" altLang="zh-CN" sz="2800" b="1" spc="300" dirty="0">
                  <a:latin typeface="Times New Roman" panose="02020603050405020304" pitchFamily="18" charset="0"/>
                  <a:ea typeface="方正粗谭黑简体" panose="02000000000000000000" pitchFamily="2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PHÂN LOẠI LIÊN KẾT THEO ĐỘ ÂM ĐIỆN</a:t>
              </a:r>
              <a:endParaRPr lang="zh-CN" altLang="en-US" sz="2800" b="1" spc="300" dirty="0"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0" name="矩形: 圆角 1"/>
            <p:cNvSpPr/>
            <p:nvPr/>
          </p:nvSpPr>
          <p:spPr>
            <a:xfrm>
              <a:off x="6394976" y="760866"/>
              <a:ext cx="870857" cy="4934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BF4DC"/>
              </a:solidFill>
            </a:ln>
            <a:effectLst>
              <a:outerShdw blurRad="1143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704B50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601758" y="756291"/>
              <a:ext cx="4635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273A41"/>
                  </a:solidFill>
                  <a:latin typeface="Times New Roman" panose="02020603050405020304" pitchFamily="18" charset="0"/>
                  <a:ea typeface="腾祥澜黑简" panose="01010104010101010101" pitchFamily="2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II</a:t>
              </a:r>
              <a:endParaRPr lang="zh-CN" altLang="en-US" sz="2800" b="1" dirty="0">
                <a:solidFill>
                  <a:srgbClr val="273A41"/>
                </a:solidFill>
                <a:latin typeface="Times New Roman" panose="02020603050405020304" pitchFamily="18" charset="0"/>
                <a:ea typeface="腾祥澜黑简" panose="0101010401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405058" y="2986963"/>
            <a:ext cx="8175885" cy="662229"/>
            <a:chOff x="6394976" y="607855"/>
            <a:chExt cx="8175885" cy="662229"/>
          </a:xfrm>
        </p:grpSpPr>
        <p:sp>
          <p:nvSpPr>
            <p:cNvPr id="23" name="文本框 22"/>
            <p:cNvSpPr txBox="1"/>
            <p:nvPr/>
          </p:nvSpPr>
          <p:spPr>
            <a:xfrm>
              <a:off x="7409092" y="607855"/>
              <a:ext cx="7161769" cy="661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2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/>
              <a:r>
                <a:rPr lang="en-US" altLang="zh-CN" sz="2800" b="1" spc="300" dirty="0">
                  <a:latin typeface="Times New Roman" panose="02020603050405020304" pitchFamily="18" charset="0"/>
                  <a:ea typeface="方正粗谭黑简体" panose="02000000000000000000" pitchFamily="2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LIÊN KẾT SIGMA VÀ LIÊN KẾT PI</a:t>
              </a:r>
              <a:endParaRPr lang="zh-CN" altLang="en-US" sz="2800" b="1" spc="300" dirty="0"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4" name="矩形: 圆角 1"/>
            <p:cNvSpPr/>
            <p:nvPr/>
          </p:nvSpPr>
          <p:spPr>
            <a:xfrm>
              <a:off x="6394976" y="760866"/>
              <a:ext cx="870857" cy="4934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BF4DC"/>
              </a:solidFill>
            </a:ln>
            <a:effectLst>
              <a:outerShdw blurRad="1143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704B50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6532028" y="746864"/>
              <a:ext cx="6030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273A41"/>
                  </a:solidFill>
                  <a:latin typeface="Times New Roman" panose="02020603050405020304" pitchFamily="18" charset="0"/>
                  <a:ea typeface="腾祥澜黑简" panose="01010104010101010101" pitchFamily="2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III</a:t>
              </a:r>
              <a:endParaRPr lang="zh-CN" altLang="en-US" sz="2800" b="1" dirty="0">
                <a:solidFill>
                  <a:srgbClr val="273A41"/>
                </a:solidFill>
                <a:latin typeface="Times New Roman" panose="02020603050405020304" pitchFamily="18" charset="0"/>
                <a:ea typeface="腾祥澜黑简" panose="0101010401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379772" y="3934927"/>
            <a:ext cx="10504535" cy="661207"/>
            <a:chOff x="6394976" y="620767"/>
            <a:chExt cx="10504535" cy="661207"/>
          </a:xfrm>
        </p:grpSpPr>
        <p:sp>
          <p:nvSpPr>
            <p:cNvPr id="27" name="文本框 26"/>
            <p:cNvSpPr txBox="1"/>
            <p:nvPr/>
          </p:nvSpPr>
          <p:spPr>
            <a:xfrm>
              <a:off x="7409092" y="620767"/>
              <a:ext cx="9490419" cy="661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2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/>
              <a:r>
                <a:rPr lang="en-US" altLang="zh-CN" sz="2800" b="1" spc="300" dirty="0">
                  <a:latin typeface="Times New Roman" panose="02020603050405020304" pitchFamily="18" charset="0"/>
                  <a:ea typeface="方正粗谭黑简体" panose="02000000000000000000" pitchFamily="2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NĂNG LƯỢNG CỦA LIÊN KẾT CỘNG HÓA TRỊ</a:t>
              </a:r>
              <a:endParaRPr lang="zh-CN" altLang="en-US" sz="2800" b="1" spc="300" dirty="0"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8" name="矩形: 圆角 1"/>
            <p:cNvSpPr/>
            <p:nvPr/>
          </p:nvSpPr>
          <p:spPr>
            <a:xfrm>
              <a:off x="6394976" y="760866"/>
              <a:ext cx="870857" cy="4934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BF4DC"/>
              </a:solidFill>
            </a:ln>
            <a:effectLst>
              <a:outerShdw blurRad="1143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704B50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6541646" y="746864"/>
              <a:ext cx="5838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273A41"/>
                  </a:solidFill>
                  <a:latin typeface="Times New Roman" panose="02020603050405020304" pitchFamily="18" charset="0"/>
                  <a:ea typeface="腾祥澜黑简" panose="01010104010101010101" pitchFamily="2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IV</a:t>
              </a:r>
              <a:endParaRPr lang="zh-CN" altLang="en-US" sz="2800" b="1" dirty="0">
                <a:solidFill>
                  <a:srgbClr val="273A41"/>
                </a:solidFill>
                <a:latin typeface="Times New Roman" panose="02020603050405020304" pitchFamily="18" charset="0"/>
                <a:ea typeface="腾祥澜黑简" panose="0101010401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DA6368F-0488-7116-CEEF-DEBD2E7725E6}"/>
              </a:ext>
            </a:extLst>
          </p:cNvPr>
          <p:cNvSpPr txBox="1"/>
          <p:nvPr/>
        </p:nvSpPr>
        <p:spPr>
          <a:xfrm>
            <a:off x="3008243" y="3174760"/>
            <a:ext cx="6122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V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90CE2E-2A6F-FBF0-40EC-D612EBBF93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66884" y="300391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9530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295870" y="949717"/>
            <a:ext cx="10176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orbital p – p?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6713489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Cl</a:t>
            </a:r>
            <a:r>
              <a:rPr kumimoji="0" lang="en-US" sz="3200" b="1" i="0" u="none" strike="noStrike" kern="1200" cap="none" spc="0" normalizeH="0" baseline="-250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1107462" y="461246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NH</a:t>
            </a:r>
            <a:r>
              <a:rPr kumimoji="0" lang="en-US" sz="3200" b="1" i="0" u="none" strike="noStrike" kern="1200" cap="none" spc="0" normalizeH="0" baseline="-250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6704342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HCl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1107462" y="322312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H</a:t>
            </a:r>
            <a:r>
              <a:rPr kumimoji="0" lang="en-US" sz="3200" b="1" i="0" u="none" strike="noStrike" kern="1200" cap="none" spc="0" normalizeH="0" baseline="-250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774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152" y="50180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28" y="363810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806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30564" y="1592073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707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285413" y="98458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orbital s – s?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</a:t>
            </a:r>
            <a:r>
              <a:rPr kumimoji="0" lang="en-US" sz="3200" b="1" i="0" u="none" strike="noStrike" kern="1200" cap="none" spc="0" normalizeH="0" baseline="-250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HCl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NH</a:t>
            </a:r>
            <a:r>
              <a:rPr kumimoji="0" lang="en-US" sz="3200" b="1" i="0" u="none" strike="noStrike" kern="1200" cap="none" spc="0" normalizeH="0" baseline="-250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Cl</a:t>
            </a:r>
            <a:r>
              <a:rPr kumimoji="0" lang="en-US" sz="3200" b="1" i="0" u="none" strike="noStrike" kern="1200" cap="none" spc="0" normalizeH="0" baseline="-250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9723" y="165680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946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233354" y="102416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orbital s – p?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210455" y="464714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NH</a:t>
            </a:r>
            <a:r>
              <a:rPr kumimoji="0" lang="en-US" sz="3200" b="1" i="0" u="none" strike="noStrike" kern="1200" cap="none" spc="0" normalizeH="0" baseline="-250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6583309" y="315663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Cl</a:t>
            </a:r>
            <a:r>
              <a:rPr kumimoji="0" lang="en-US" sz="3200" b="1" i="0" u="none" strike="noStrike" kern="1200" cap="none" spc="0" normalizeH="0" baseline="-250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1218664" y="315663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H</a:t>
            </a:r>
            <a:r>
              <a:rPr kumimoji="0" lang="en-US" sz="3200" b="1" i="0" u="none" strike="noStrike" kern="1200" cap="none" spc="0" normalizeH="0" baseline="-250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565953" y="465902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O</a:t>
            </a:r>
            <a:r>
              <a:rPr kumimoji="0" lang="en-US" sz="3200" b="1" i="0" u="none" strike="noStrike" kern="1200" cap="none" spc="0" normalizeH="0" baseline="-250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740" y="50881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999" y="356223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619" y="507400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128" y="354672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75581" y="1800807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337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文本框 17"/>
          <p:cNvSpPr txBox="1">
            <a:spLocks noChangeArrowheads="1"/>
          </p:cNvSpPr>
          <p:nvPr/>
        </p:nvSpPr>
        <p:spPr bwMode="auto">
          <a:xfrm>
            <a:off x="6679874" y="1355249"/>
            <a:ext cx="2151551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13800" b="1" dirty="0">
                <a:ln>
                  <a:solidFill>
                    <a:schemeClr val="tx1"/>
                  </a:solidFill>
                </a:ln>
                <a:blipFill>
                  <a:blip r:embed="rId4"/>
                  <a:stretch>
                    <a:fillRect/>
                  </a:stretch>
                </a:blipFill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IV</a:t>
            </a:r>
            <a:endParaRPr lang="zh-CN" altLang="en-US" sz="13800" b="1" dirty="0">
              <a:ln>
                <a:solidFill>
                  <a:schemeClr val="tx1"/>
                </a:solidFill>
              </a:ln>
              <a:blipFill>
                <a:blip r:embed="rId4"/>
                <a:stretch>
                  <a:fillRect/>
                </a:stretch>
              </a:blipFill>
              <a:latin typeface="Times New Roman" panose="02020603050405020304" pitchFamily="18" charset="0"/>
              <a:ea typeface="方正姚体" panose="02010601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cxnSp>
        <p:nvCxnSpPr>
          <p:cNvPr id="50" name="直接连接符 49"/>
          <p:cNvCxnSpPr/>
          <p:nvPr/>
        </p:nvCxnSpPr>
        <p:spPr>
          <a:xfrm rot="5400000">
            <a:off x="7786127" y="1047940"/>
            <a:ext cx="0" cy="4896000"/>
          </a:xfrm>
          <a:prstGeom prst="line">
            <a:avLst/>
          </a:prstGeom>
          <a:ln>
            <a:solidFill>
              <a:srgbClr val="FEF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26">
            <a:extLst>
              <a:ext uri="{FF2B5EF4-FFF2-40B4-BE49-F238E27FC236}">
                <a16:creationId xmlns:a16="http://schemas.microsoft.com/office/drawing/2014/main" id="{C4646D09-6807-65C0-FC14-7E21CEC114A2}"/>
              </a:ext>
            </a:extLst>
          </p:cNvPr>
          <p:cNvSpPr txBox="1"/>
          <p:nvPr/>
        </p:nvSpPr>
        <p:spPr>
          <a:xfrm>
            <a:off x="4549145" y="3571240"/>
            <a:ext cx="7023575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4000" b="1" spc="3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NĂNG LƯỢNG CỦA LIÊN KẾT CỘNG HÓA TRỊ</a:t>
            </a:r>
            <a:endParaRPr lang="zh-CN" altLang="en-US" sz="4000" b="1" spc="300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A30ABD-C734-44A8-D54A-F8BAB3C81C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72" y="1656980"/>
            <a:ext cx="3677920" cy="36779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FDF755-914D-7099-42EF-24CAF3CB72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8957" y="236093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1982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iCiel Cadena" panose="02000503000000020004" pitchFamily="50" charset="0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53FBF8-7B55-A828-4FFF-CCD877ACC7A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48957" y="236093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7488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Hình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thành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một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liên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kết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xác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định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ở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thể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rắn</a:t>
              </a:r>
              <a:endParaRPr lang="en-US" sz="36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Phá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vỡ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một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liên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kết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xác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định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ở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thể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rắn</a:t>
              </a:r>
              <a:endParaRPr lang="en-US" sz="36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Phá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vỡ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một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liên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kết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xác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định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ở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thể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khí</a:t>
              </a:r>
              <a:endParaRPr lang="en-US" sz="36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Hình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thành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một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liên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kết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xác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định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ở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thể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khí</a:t>
              </a:r>
              <a:endParaRPr lang="en-US" sz="36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Năng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lượng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liên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kết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năng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lượng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cần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thiết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để</a:t>
              </a:r>
              <a:endPara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590971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kJ/mol</a:t>
              </a:r>
              <a:r>
                <a:rPr lang="en-US" sz="3600" baseline="300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-1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mol/kJ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kJ.mol</a:t>
              </a:r>
              <a:endParaRPr lang="en-US" sz="36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kJ.mol</a:t>
              </a:r>
              <a:r>
                <a:rPr lang="en-US" sz="3600" baseline="300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-1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Đơn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vị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của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năng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lượng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liên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kết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1326885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Liên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kết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H – I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kém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bền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hơn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liên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kết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H - Cl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Liên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kết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H – I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bền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như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liên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kết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H - Cl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Năng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lượng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cần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để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phá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vỡ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liên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kết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H – Cl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nhỏ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hơn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H - I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Liên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kết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H – I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bền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hơn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liên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kết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H - Cl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Cho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năng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lượng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liên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kết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của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: H – Cl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431 kJ/mol; </a:t>
              </a:r>
            </a:p>
            <a:p>
              <a:pPr algn="ctr"/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H – I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297 kJ/mol.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Nhận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định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nào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sau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đây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đúng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415107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1656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828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1242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414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Tính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tổng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năng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lượng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cần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thiết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để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phá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vỡ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liên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kết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trong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phân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tử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CH</a:t>
              </a:r>
              <a:r>
                <a:rPr lang="en-US" sz="3200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4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.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Biết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E</a:t>
              </a:r>
              <a:r>
                <a:rPr lang="en-US" sz="3200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 - H 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= 414 kJ.mol</a:t>
              </a:r>
              <a:r>
                <a:rPr lang="en-US" sz="32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-1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121332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Đôi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&lt;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ba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&lt;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đơn</a:t>
              </a:r>
              <a:endParaRPr lang="en-US" sz="36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Đơn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&lt;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đôi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&lt;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ba</a:t>
              </a:r>
              <a:endParaRPr lang="en-US" sz="36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Đôi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&lt;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đơn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&lt;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ba</a:t>
              </a:r>
              <a:endParaRPr lang="en-US" sz="36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Ba &lt;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đôi</a:t>
              </a:r>
              <a:r>
                <a: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&lt; </a:t>
              </a:r>
              <a:r>
                <a:rPr lang="en-US" sz="36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đơn</a:t>
              </a:r>
              <a:endParaRPr lang="en-US" sz="36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Sắp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xếp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năng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lượng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của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các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loại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liên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kết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: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đơn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,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đôi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,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ba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theo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chiều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tăng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dần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951"/>
            <a:ext cx="4046704" cy="2329333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B2E395B-C2FA-41C9-A955-F3A089DD4F3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63C546-6DB7-44C9-8EA9-413473C1BE35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8C4260CE-C32C-4DD3-8E61-B08357FC92E8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1151099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9" name="文本框 17"/>
          <p:cNvSpPr txBox="1">
            <a:spLocks noChangeArrowheads="1"/>
          </p:cNvSpPr>
          <p:nvPr/>
        </p:nvSpPr>
        <p:spPr bwMode="auto">
          <a:xfrm>
            <a:off x="7318669" y="1355249"/>
            <a:ext cx="873957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13800" b="1" dirty="0">
                <a:blipFill>
                  <a:blip r:embed="rId4"/>
                  <a:stretch>
                    <a:fillRect/>
                  </a:stretch>
                </a:blipFill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</a:t>
            </a:r>
            <a:endParaRPr lang="zh-CN" altLang="en-US" sz="13800" b="1" dirty="0">
              <a:blipFill>
                <a:blip r:embed="rId4"/>
                <a:stretch>
                  <a:fillRect/>
                </a:stretch>
              </a:blipFill>
              <a:latin typeface="Times New Roman" panose="02020603050405020304" pitchFamily="18" charset="0"/>
              <a:ea typeface="方正姚体" panose="02010601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cxnSp>
        <p:nvCxnSpPr>
          <p:cNvPr id="50" name="直接连接符 49"/>
          <p:cNvCxnSpPr/>
          <p:nvPr/>
        </p:nvCxnSpPr>
        <p:spPr>
          <a:xfrm rot="5400000">
            <a:off x="7786127" y="1047940"/>
            <a:ext cx="0" cy="4896000"/>
          </a:xfrm>
          <a:prstGeom prst="line">
            <a:avLst/>
          </a:prstGeom>
          <a:ln>
            <a:solidFill>
              <a:srgbClr val="FEF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14">
            <a:extLst>
              <a:ext uri="{FF2B5EF4-FFF2-40B4-BE49-F238E27FC236}">
                <a16:creationId xmlns:a16="http://schemas.microsoft.com/office/drawing/2014/main" id="{6212DF55-147B-2BAB-0140-10791FB2854A}"/>
              </a:ext>
            </a:extLst>
          </p:cNvPr>
          <p:cNvSpPr txBox="1"/>
          <p:nvPr/>
        </p:nvSpPr>
        <p:spPr>
          <a:xfrm>
            <a:off x="4549145" y="3598321"/>
            <a:ext cx="7413824" cy="9050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40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CỘNG HÓA TRỊ</a:t>
            </a:r>
            <a:endParaRPr lang="zh-CN" altLang="en-US" sz="40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58A248-FE46-75B2-7F87-39E93FA1DD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0" t="5539" r="19918" b="5294"/>
          <a:stretch/>
        </p:blipFill>
        <p:spPr>
          <a:xfrm>
            <a:off x="426691" y="1200861"/>
            <a:ext cx="4005788" cy="4017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4BD354-8839-2080-38F6-9C3FC9E7F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6246" y="217800"/>
            <a:ext cx="779508" cy="440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0004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0"/>
          <p:cNvSpPr txBox="1">
            <a:spLocks noChangeArrowheads="1"/>
          </p:cNvSpPr>
          <p:nvPr/>
        </p:nvSpPr>
        <p:spPr bwMode="auto">
          <a:xfrm>
            <a:off x="-92070" y="151267"/>
            <a:ext cx="10789920" cy="49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015" tIns="32507" rIns="65015" bIns="3250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2800" b="1" spc="3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IV. NĂNG LƯỢNG CỦA LIÊN KẾT CỘNG HÓA TRỊ</a:t>
            </a:r>
            <a:endParaRPr lang="zh-CN" altLang="en-US" sz="2800" b="1" spc="3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0" name="文本框 34"/>
          <p:cNvSpPr>
            <a:spLocks noChangeArrowheads="1"/>
          </p:cNvSpPr>
          <p:nvPr/>
        </p:nvSpPr>
        <p:spPr bwMode="auto">
          <a:xfrm>
            <a:off x="2843166" y="1525878"/>
            <a:ext cx="8410048" cy="87527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289" tIns="45643" rIns="91289" bIns="45643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altLang="zh-CN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Năng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(E</a:t>
            </a:r>
            <a:r>
              <a:rPr lang="en-US" altLang="zh-CN" sz="2400" b="1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năng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cần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thiết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để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phá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vỡ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xác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định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tại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25</a:t>
            </a:r>
            <a:r>
              <a:rPr lang="en-US" altLang="zh-CN" sz="2400" b="1" baseline="30000" dirty="0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 bar.</a:t>
            </a:r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1" name="文本框 34">
            <a:extLst>
              <a:ext uri="{FF2B5EF4-FFF2-40B4-BE49-F238E27FC236}">
                <a16:creationId xmlns:a16="http://schemas.microsoft.com/office/drawing/2014/main" id="{F2226AB4-6DE8-8421-9B97-D79EB0712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166" y="2553723"/>
            <a:ext cx="7536508" cy="87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89" tIns="45643" rIns="91289" bIns="45643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VD: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Để</a:t>
            </a:r>
            <a:r>
              <a:rPr lang="en-US" altLang="zh-CN" sz="2400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phá</a:t>
            </a:r>
            <a:r>
              <a:rPr lang="en-US" altLang="zh-CN" sz="2400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vỡ</a:t>
            </a:r>
            <a:r>
              <a:rPr lang="en-US" altLang="zh-CN" sz="2400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400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400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 – H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zh-CN" sz="2400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 mol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altLang="zh-CN" sz="2400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</a:t>
            </a:r>
            <a:r>
              <a:rPr lang="en-US" altLang="zh-CN" sz="2400" baseline="-25000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400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25</a:t>
            </a:r>
            <a:r>
              <a:rPr lang="en-US" altLang="zh-CN" sz="2400" baseline="30000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altLang="zh-CN" sz="2400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altLang="zh-CN" sz="2400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 bar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cần</a:t>
            </a:r>
            <a:r>
              <a:rPr lang="en-US" altLang="zh-CN" sz="2400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cung</a:t>
            </a:r>
            <a:r>
              <a:rPr lang="en-US" altLang="zh-CN" sz="2400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cấp</a:t>
            </a:r>
            <a:r>
              <a:rPr lang="en-US" altLang="zh-CN" sz="2400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năng</a:t>
            </a:r>
            <a:r>
              <a:rPr lang="en-US" altLang="zh-CN" sz="2400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altLang="zh-CN" sz="2400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zh-CN" sz="2400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436 kJ mol </a:t>
            </a:r>
            <a:r>
              <a:rPr lang="en-US" altLang="zh-CN" sz="2400" baseline="30000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-1</a:t>
            </a:r>
            <a:endParaRPr lang="zh-CN" altLang="en-US" sz="2400" dirty="0"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" name="Picture 2" descr="take note | Berry Fitness 24|7">
            <a:extLst>
              <a:ext uri="{FF2B5EF4-FFF2-40B4-BE49-F238E27FC236}">
                <a16:creationId xmlns:a16="http://schemas.microsoft.com/office/drawing/2014/main" id="{D8CFA5DB-9EB6-1F5F-38C7-985C7407D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09" y="2986042"/>
            <a:ext cx="1567617" cy="107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92C4B7-8AD6-CA2D-994C-10AC01CEF013}"/>
              </a:ext>
            </a:extLst>
          </p:cNvPr>
          <p:cNvSpPr txBox="1"/>
          <p:nvPr/>
        </p:nvSpPr>
        <p:spPr>
          <a:xfrm>
            <a:off x="2843166" y="3581568"/>
            <a:ext cx="8410049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Năng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cho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biết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bền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Năng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càng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lớn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càng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bền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7BE64E-B5AD-D0B3-CCD9-970EF0994772}"/>
              </a:ext>
            </a:extLst>
          </p:cNvPr>
          <p:cNvSpPr txBox="1"/>
          <p:nvPr/>
        </p:nvSpPr>
        <p:spPr>
          <a:xfrm>
            <a:off x="2843166" y="4688243"/>
            <a:ext cx="784654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VD: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cho</a:t>
            </a:r>
            <a:r>
              <a:rPr lang="en-US" altLang="zh-CN" sz="2800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năng</a:t>
            </a:r>
            <a:r>
              <a:rPr lang="en-US" altLang="zh-CN" sz="2800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altLang="zh-CN" sz="2800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800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800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en-US" altLang="zh-CN" sz="2800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H: 436 kJ mol </a:t>
            </a:r>
            <a:r>
              <a:rPr lang="en-US" altLang="zh-CN" sz="2800" baseline="30000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  <a:r>
              <a:rPr lang="en-US" altLang="zh-CN" sz="2800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1;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– I : 297 kJ</a:t>
            </a:r>
            <a:r>
              <a:rPr lang="en-US" altLang="zh-CN" sz="2800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mol </a:t>
            </a:r>
            <a:r>
              <a:rPr lang="en-US" altLang="zh-CN" sz="2800" baseline="30000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-1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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H – 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H - I</a:t>
            </a:r>
            <a:endParaRPr lang="en-US" sz="2800" baseline="30000" dirty="0"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B61E3E0F-CB2E-AD6F-EE56-1F73D2548F43}"/>
              </a:ext>
            </a:extLst>
          </p:cNvPr>
          <p:cNvCxnSpPr>
            <a:stCxn id="2" idx="3"/>
            <a:endCxn id="20" idx="1"/>
          </p:cNvCxnSpPr>
          <p:nvPr/>
        </p:nvCxnSpPr>
        <p:spPr>
          <a:xfrm flipV="1">
            <a:off x="1812326" y="1963517"/>
            <a:ext cx="1030840" cy="1558815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89AA67DE-438B-B300-0523-5154AE13B492}"/>
              </a:ext>
            </a:extLst>
          </p:cNvPr>
          <p:cNvCxnSpPr>
            <a:stCxn id="2" idx="3"/>
            <a:endCxn id="3" idx="1"/>
          </p:cNvCxnSpPr>
          <p:nvPr/>
        </p:nvCxnSpPr>
        <p:spPr>
          <a:xfrm>
            <a:off x="1812326" y="3522332"/>
            <a:ext cx="1030840" cy="536290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31E9A1C-2E21-25A2-D560-3B2567C14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2297" y="274122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1163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" grpId="0" animBg="1"/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等腰三角形 7"/>
          <p:cNvSpPr/>
          <p:nvPr/>
        </p:nvSpPr>
        <p:spPr bwMode="auto">
          <a:xfrm flipV="1">
            <a:off x="5789788" y="-450386"/>
            <a:ext cx="638929" cy="355999"/>
          </a:xfrm>
          <a:prstGeom prst="triangle">
            <a:avLst>
              <a:gd name="adj" fmla="val 49494"/>
            </a:avLst>
          </a:prstGeom>
          <a:blipFill>
            <a:blip r:embed="rId21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 bwMode="auto">
          <a:xfrm>
            <a:off x="554514" y="866153"/>
            <a:ext cx="3345211" cy="2667434"/>
            <a:chOff x="918241" y="1494189"/>
            <a:chExt cx="2161688" cy="1850955"/>
          </a:xfrm>
        </p:grpSpPr>
        <p:sp>
          <p:nvSpPr>
            <p:cNvPr id="5" name="MH_SubTitle_1"/>
            <p:cNvSpPr/>
            <p:nvPr>
              <p:custDataLst>
                <p:tags r:id="rId16"/>
              </p:custDataLst>
            </p:nvPr>
          </p:nvSpPr>
          <p:spPr>
            <a:xfrm>
              <a:off x="918241" y="1494189"/>
              <a:ext cx="2161688" cy="1559981"/>
            </a:xfrm>
            <a:custGeom>
              <a:avLst/>
              <a:gdLst>
                <a:gd name="connsiteX0" fmla="*/ 1154681 w 2309360"/>
                <a:gd name="connsiteY0" fmla="*/ 0 h 1666434"/>
                <a:gd name="connsiteX1" fmla="*/ 1530338 w 2309360"/>
                <a:gd name="connsiteY1" fmla="*/ 360555 h 1666434"/>
                <a:gd name="connsiteX2" fmla="*/ 2309360 w 2309360"/>
                <a:gd name="connsiteY2" fmla="*/ 360555 h 1666434"/>
                <a:gd name="connsiteX3" fmla="*/ 2309360 w 2309360"/>
                <a:gd name="connsiteY3" fmla="*/ 1666434 h 1666434"/>
                <a:gd name="connsiteX4" fmla="*/ 0 w 2309360"/>
                <a:gd name="connsiteY4" fmla="*/ 1666434 h 1666434"/>
                <a:gd name="connsiteX5" fmla="*/ 0 w 2309360"/>
                <a:gd name="connsiteY5" fmla="*/ 360555 h 1666434"/>
                <a:gd name="connsiteX6" fmla="*/ 779023 w 2309360"/>
                <a:gd name="connsiteY6" fmla="*/ 360555 h 166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9360" h="1666434">
                  <a:moveTo>
                    <a:pt x="1154681" y="0"/>
                  </a:moveTo>
                  <a:lnTo>
                    <a:pt x="1530338" y="360555"/>
                  </a:lnTo>
                  <a:lnTo>
                    <a:pt x="2309360" y="360555"/>
                  </a:lnTo>
                  <a:lnTo>
                    <a:pt x="2309360" y="1666434"/>
                  </a:lnTo>
                  <a:lnTo>
                    <a:pt x="0" y="1666434"/>
                  </a:lnTo>
                  <a:lnTo>
                    <a:pt x="0" y="360555"/>
                  </a:lnTo>
                  <a:lnTo>
                    <a:pt x="779023" y="360555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612000" rIns="0" bIns="0" anchor="ctr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 sz="135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MH_Other_2"/>
            <p:cNvSpPr/>
            <p:nvPr>
              <p:custDataLst>
                <p:tags r:id="rId17"/>
              </p:custDataLst>
            </p:nvPr>
          </p:nvSpPr>
          <p:spPr>
            <a:xfrm>
              <a:off x="1656263" y="1568776"/>
              <a:ext cx="682471" cy="668111"/>
            </a:xfrm>
            <a:prstGeom prst="diamond">
              <a:avLst/>
            </a:prstGeom>
            <a:blipFill>
              <a:blip r:embed="rId21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3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MH_Other_3"/>
            <p:cNvSpPr/>
            <p:nvPr>
              <p:custDataLst>
                <p:tags r:id="rId18"/>
              </p:custDataLst>
            </p:nvPr>
          </p:nvSpPr>
          <p:spPr>
            <a:xfrm>
              <a:off x="1838784" y="1740167"/>
              <a:ext cx="309493" cy="288827"/>
            </a:xfrm>
            <a:custGeom>
              <a:avLst/>
              <a:gdLst/>
              <a:ahLst/>
              <a:cxnLst/>
              <a:rect l="l" t="t" r="r" b="b"/>
              <a:pathLst>
                <a:path w="969654" h="903534">
                  <a:moveTo>
                    <a:pt x="813088" y="487443"/>
                  </a:moveTo>
                  <a:cubicBezTo>
                    <a:pt x="793206" y="487443"/>
                    <a:pt x="777088" y="503561"/>
                    <a:pt x="777088" y="523443"/>
                  </a:cubicBezTo>
                  <a:cubicBezTo>
                    <a:pt x="777088" y="543325"/>
                    <a:pt x="793206" y="559443"/>
                    <a:pt x="813088" y="559443"/>
                  </a:cubicBezTo>
                  <a:cubicBezTo>
                    <a:pt x="832970" y="559443"/>
                    <a:pt x="849088" y="543325"/>
                    <a:pt x="849088" y="523443"/>
                  </a:cubicBezTo>
                  <a:cubicBezTo>
                    <a:pt x="849088" y="503561"/>
                    <a:pt x="832970" y="487443"/>
                    <a:pt x="813088" y="487443"/>
                  </a:cubicBezTo>
                  <a:close/>
                  <a:moveTo>
                    <a:pt x="606961" y="487443"/>
                  </a:moveTo>
                  <a:cubicBezTo>
                    <a:pt x="587079" y="487443"/>
                    <a:pt x="570961" y="503561"/>
                    <a:pt x="570961" y="523443"/>
                  </a:cubicBezTo>
                  <a:cubicBezTo>
                    <a:pt x="570961" y="543325"/>
                    <a:pt x="587079" y="559443"/>
                    <a:pt x="606961" y="559443"/>
                  </a:cubicBezTo>
                  <a:cubicBezTo>
                    <a:pt x="626843" y="559443"/>
                    <a:pt x="642961" y="543325"/>
                    <a:pt x="642961" y="523443"/>
                  </a:cubicBezTo>
                  <a:cubicBezTo>
                    <a:pt x="642961" y="503561"/>
                    <a:pt x="626843" y="487443"/>
                    <a:pt x="606961" y="487443"/>
                  </a:cubicBezTo>
                  <a:close/>
                  <a:moveTo>
                    <a:pt x="691345" y="336511"/>
                  </a:moveTo>
                  <a:cubicBezTo>
                    <a:pt x="769490" y="335080"/>
                    <a:pt x="847112" y="364668"/>
                    <a:pt x="901758" y="422110"/>
                  </a:cubicBezTo>
                  <a:cubicBezTo>
                    <a:pt x="999759" y="525126"/>
                    <a:pt x="990612" y="681640"/>
                    <a:pt x="881173" y="774306"/>
                  </a:cubicBezTo>
                  <a:lnTo>
                    <a:pt x="905846" y="903534"/>
                  </a:lnTo>
                  <a:lnTo>
                    <a:pt x="792422" y="824563"/>
                  </a:lnTo>
                  <a:cubicBezTo>
                    <a:pt x="666952" y="867914"/>
                    <a:pt x="525982" y="820668"/>
                    <a:pt x="459770" y="713074"/>
                  </a:cubicBezTo>
                  <a:cubicBezTo>
                    <a:pt x="386891" y="594648"/>
                    <a:pt x="429055" y="444146"/>
                    <a:pt x="554971" y="373268"/>
                  </a:cubicBezTo>
                  <a:cubicBezTo>
                    <a:pt x="597384" y="349394"/>
                    <a:pt x="644458" y="337369"/>
                    <a:pt x="691345" y="336511"/>
                  </a:cubicBezTo>
                  <a:close/>
                  <a:moveTo>
                    <a:pt x="547874" y="187267"/>
                  </a:moveTo>
                  <a:cubicBezTo>
                    <a:pt x="518051" y="187267"/>
                    <a:pt x="493874" y="211444"/>
                    <a:pt x="493874" y="241267"/>
                  </a:cubicBezTo>
                  <a:cubicBezTo>
                    <a:pt x="493874" y="271090"/>
                    <a:pt x="518051" y="295267"/>
                    <a:pt x="547874" y="295267"/>
                  </a:cubicBezTo>
                  <a:cubicBezTo>
                    <a:pt x="577697" y="295267"/>
                    <a:pt x="601874" y="271090"/>
                    <a:pt x="601874" y="241267"/>
                  </a:cubicBezTo>
                  <a:cubicBezTo>
                    <a:pt x="601874" y="211444"/>
                    <a:pt x="577697" y="187267"/>
                    <a:pt x="547874" y="187267"/>
                  </a:cubicBezTo>
                  <a:close/>
                  <a:moveTo>
                    <a:pt x="294449" y="187267"/>
                  </a:moveTo>
                  <a:cubicBezTo>
                    <a:pt x="264626" y="187267"/>
                    <a:pt x="240449" y="211444"/>
                    <a:pt x="240449" y="241267"/>
                  </a:cubicBezTo>
                  <a:cubicBezTo>
                    <a:pt x="240449" y="271090"/>
                    <a:pt x="264626" y="295267"/>
                    <a:pt x="294449" y="295267"/>
                  </a:cubicBezTo>
                  <a:cubicBezTo>
                    <a:pt x="324272" y="295267"/>
                    <a:pt x="348449" y="271090"/>
                    <a:pt x="348449" y="241267"/>
                  </a:cubicBezTo>
                  <a:cubicBezTo>
                    <a:pt x="348449" y="211444"/>
                    <a:pt x="324272" y="187267"/>
                    <a:pt x="294449" y="187267"/>
                  </a:cubicBezTo>
                  <a:close/>
                  <a:moveTo>
                    <a:pt x="408549" y="168"/>
                  </a:moveTo>
                  <a:cubicBezTo>
                    <a:pt x="456533" y="-1113"/>
                    <a:pt x="505397" y="4870"/>
                    <a:pt x="553141" y="18800"/>
                  </a:cubicBezTo>
                  <a:cubicBezTo>
                    <a:pt x="730896" y="70663"/>
                    <a:pt x="843952" y="217556"/>
                    <a:pt x="840274" y="375462"/>
                  </a:cubicBezTo>
                  <a:cubicBezTo>
                    <a:pt x="754752" y="310337"/>
                    <a:pt x="632797" y="302687"/>
                    <a:pt x="535419" y="357502"/>
                  </a:cubicBezTo>
                  <a:cubicBezTo>
                    <a:pt x="409503" y="428380"/>
                    <a:pt x="367339" y="578882"/>
                    <a:pt x="440218" y="697308"/>
                  </a:cubicBezTo>
                  <a:cubicBezTo>
                    <a:pt x="450352" y="713775"/>
                    <a:pt x="462237" y="728829"/>
                    <a:pt x="478397" y="739559"/>
                  </a:cubicBezTo>
                  <a:cubicBezTo>
                    <a:pt x="442192" y="745523"/>
                    <a:pt x="404623" y="745773"/>
                    <a:pt x="366675" y="741395"/>
                  </a:cubicBezTo>
                  <a:lnTo>
                    <a:pt x="245711" y="837584"/>
                  </a:lnTo>
                  <a:lnTo>
                    <a:pt x="214226" y="696474"/>
                  </a:lnTo>
                  <a:cubicBezTo>
                    <a:pt x="11680" y="595442"/>
                    <a:pt x="-59861" y="368389"/>
                    <a:pt x="54436" y="189343"/>
                  </a:cubicBezTo>
                  <a:cubicBezTo>
                    <a:pt x="128564" y="73222"/>
                    <a:pt x="264598" y="4010"/>
                    <a:pt x="408549" y="168"/>
                  </a:cubicBezTo>
                  <a:close/>
                </a:path>
              </a:pathLst>
            </a:custGeom>
            <a:solidFill>
              <a:srgbClr val="273A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3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969823" y="2144843"/>
              <a:ext cx="2028368" cy="120030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60960" tIns="30480" rIns="60960" bIns="30480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Liên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kết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cộng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hóa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trị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được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hình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thành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bởi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một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hay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nhiều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cặp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electron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chung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giữa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hai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nguyên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tử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. </a:t>
              </a:r>
              <a:endPara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 bwMode="auto">
          <a:xfrm>
            <a:off x="4309937" y="866153"/>
            <a:ext cx="3519623" cy="2490276"/>
            <a:chOff x="3273070" y="1494189"/>
            <a:chExt cx="2161689" cy="1745390"/>
          </a:xfrm>
        </p:grpSpPr>
        <p:sp>
          <p:nvSpPr>
            <p:cNvPr id="12" name="MH_SubTitle_2"/>
            <p:cNvSpPr/>
            <p:nvPr>
              <p:custDataLst>
                <p:tags r:id="rId13"/>
              </p:custDataLst>
            </p:nvPr>
          </p:nvSpPr>
          <p:spPr>
            <a:xfrm>
              <a:off x="3273070" y="1494189"/>
              <a:ext cx="2161689" cy="1559981"/>
            </a:xfrm>
            <a:custGeom>
              <a:avLst/>
              <a:gdLst>
                <a:gd name="connsiteX0" fmla="*/ 1154681 w 2309360"/>
                <a:gd name="connsiteY0" fmla="*/ 0 h 1666434"/>
                <a:gd name="connsiteX1" fmla="*/ 1530338 w 2309360"/>
                <a:gd name="connsiteY1" fmla="*/ 360555 h 1666434"/>
                <a:gd name="connsiteX2" fmla="*/ 2309360 w 2309360"/>
                <a:gd name="connsiteY2" fmla="*/ 360555 h 1666434"/>
                <a:gd name="connsiteX3" fmla="*/ 2309360 w 2309360"/>
                <a:gd name="connsiteY3" fmla="*/ 1666434 h 1666434"/>
                <a:gd name="connsiteX4" fmla="*/ 0 w 2309360"/>
                <a:gd name="connsiteY4" fmla="*/ 1666434 h 1666434"/>
                <a:gd name="connsiteX5" fmla="*/ 0 w 2309360"/>
                <a:gd name="connsiteY5" fmla="*/ 360555 h 1666434"/>
                <a:gd name="connsiteX6" fmla="*/ 779023 w 2309360"/>
                <a:gd name="connsiteY6" fmla="*/ 360555 h 166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9360" h="1666434">
                  <a:moveTo>
                    <a:pt x="1154681" y="0"/>
                  </a:moveTo>
                  <a:lnTo>
                    <a:pt x="1530338" y="360555"/>
                  </a:lnTo>
                  <a:lnTo>
                    <a:pt x="2309360" y="360555"/>
                  </a:lnTo>
                  <a:lnTo>
                    <a:pt x="2309360" y="1666434"/>
                  </a:lnTo>
                  <a:lnTo>
                    <a:pt x="0" y="1666434"/>
                  </a:lnTo>
                  <a:lnTo>
                    <a:pt x="0" y="360555"/>
                  </a:lnTo>
                  <a:lnTo>
                    <a:pt x="779023" y="360555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612000" rIns="0" bIns="0" anchor="ctr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 sz="135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MH_Other_11"/>
            <p:cNvSpPr/>
            <p:nvPr>
              <p:custDataLst>
                <p:tags r:id="rId14"/>
              </p:custDataLst>
            </p:nvPr>
          </p:nvSpPr>
          <p:spPr>
            <a:xfrm>
              <a:off x="4011634" y="1568776"/>
              <a:ext cx="682973" cy="668111"/>
            </a:xfrm>
            <a:prstGeom prst="diamond">
              <a:avLst/>
            </a:prstGeom>
            <a:blipFill>
              <a:blip r:embed="rId21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3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MH_Other_12"/>
            <p:cNvSpPr/>
            <p:nvPr>
              <p:custDataLst>
                <p:tags r:id="rId15"/>
              </p:custDataLst>
            </p:nvPr>
          </p:nvSpPr>
          <p:spPr>
            <a:xfrm>
              <a:off x="4203819" y="1776668"/>
              <a:ext cx="298602" cy="236457"/>
            </a:xfrm>
            <a:custGeom>
              <a:avLst/>
              <a:gdLst/>
              <a:ahLst/>
              <a:cxnLst/>
              <a:rect l="l" t="t" r="r" b="b"/>
              <a:pathLst>
                <a:path w="936104" h="739561">
                  <a:moveTo>
                    <a:pt x="282640" y="667561"/>
                  </a:moveTo>
                  <a:lnTo>
                    <a:pt x="653465" y="667561"/>
                  </a:lnTo>
                  <a:lnTo>
                    <a:pt x="684077" y="739561"/>
                  </a:lnTo>
                  <a:lnTo>
                    <a:pt x="252028" y="739561"/>
                  </a:lnTo>
                  <a:close/>
                  <a:moveTo>
                    <a:pt x="54052" y="52175"/>
                  </a:moveTo>
                  <a:lnTo>
                    <a:pt x="54052" y="520175"/>
                  </a:lnTo>
                  <a:lnTo>
                    <a:pt x="882052" y="520175"/>
                  </a:lnTo>
                  <a:lnTo>
                    <a:pt x="882052" y="52175"/>
                  </a:lnTo>
                  <a:close/>
                  <a:moveTo>
                    <a:pt x="0" y="0"/>
                  </a:moveTo>
                  <a:lnTo>
                    <a:pt x="936104" y="0"/>
                  </a:lnTo>
                  <a:lnTo>
                    <a:pt x="936104" y="648000"/>
                  </a:lnTo>
                  <a:lnTo>
                    <a:pt x="0" y="648000"/>
                  </a:lnTo>
                  <a:close/>
                </a:path>
              </a:pathLst>
            </a:custGeom>
            <a:solidFill>
              <a:srgbClr val="273A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24000" anchor="ctr"/>
            <a:lstStyle/>
            <a:p>
              <a:pPr algn="ctr">
                <a:defRPr/>
              </a:pPr>
              <a:endParaRPr lang="zh-CN" altLang="en-US" sz="135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3367541" y="2263962"/>
              <a:ext cx="2054569" cy="97561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0960" tIns="30480" rIns="60960" bIns="30480">
              <a:spAutoFit/>
            </a:bodyPr>
            <a:lstStyle/>
            <a:p>
              <a:pPr>
                <a:lnSpc>
                  <a:spcPct val="110000"/>
                </a:lnSpc>
                <a:defRPr/>
              </a:pP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Công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thức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Lewis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biểu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diễn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cấu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tạo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phân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tử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qua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các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liên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kết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và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các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electron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riêng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.</a:t>
              </a:r>
              <a:endPara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 bwMode="auto">
          <a:xfrm>
            <a:off x="8195549" y="692985"/>
            <a:ext cx="3301688" cy="2398907"/>
            <a:chOff x="5629385" y="1494189"/>
            <a:chExt cx="2160203" cy="1559981"/>
          </a:xfrm>
        </p:grpSpPr>
        <p:sp>
          <p:nvSpPr>
            <p:cNvPr id="17" name="MH_SubTitle_3"/>
            <p:cNvSpPr/>
            <p:nvPr>
              <p:custDataLst>
                <p:tags r:id="rId10"/>
              </p:custDataLst>
            </p:nvPr>
          </p:nvSpPr>
          <p:spPr>
            <a:xfrm>
              <a:off x="5629385" y="1494189"/>
              <a:ext cx="2160203" cy="1559981"/>
            </a:xfrm>
            <a:custGeom>
              <a:avLst/>
              <a:gdLst>
                <a:gd name="connsiteX0" fmla="*/ 1154681 w 2309360"/>
                <a:gd name="connsiteY0" fmla="*/ 0 h 1666434"/>
                <a:gd name="connsiteX1" fmla="*/ 1530338 w 2309360"/>
                <a:gd name="connsiteY1" fmla="*/ 360555 h 1666434"/>
                <a:gd name="connsiteX2" fmla="*/ 2309360 w 2309360"/>
                <a:gd name="connsiteY2" fmla="*/ 360555 h 1666434"/>
                <a:gd name="connsiteX3" fmla="*/ 2309360 w 2309360"/>
                <a:gd name="connsiteY3" fmla="*/ 1666434 h 1666434"/>
                <a:gd name="connsiteX4" fmla="*/ 0 w 2309360"/>
                <a:gd name="connsiteY4" fmla="*/ 1666434 h 1666434"/>
                <a:gd name="connsiteX5" fmla="*/ 0 w 2309360"/>
                <a:gd name="connsiteY5" fmla="*/ 360555 h 1666434"/>
                <a:gd name="connsiteX6" fmla="*/ 779023 w 2309360"/>
                <a:gd name="connsiteY6" fmla="*/ 360555 h 166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9360" h="1666434">
                  <a:moveTo>
                    <a:pt x="1154681" y="0"/>
                  </a:moveTo>
                  <a:lnTo>
                    <a:pt x="1530338" y="360555"/>
                  </a:lnTo>
                  <a:lnTo>
                    <a:pt x="2309360" y="360555"/>
                  </a:lnTo>
                  <a:lnTo>
                    <a:pt x="2309360" y="1666434"/>
                  </a:lnTo>
                  <a:lnTo>
                    <a:pt x="0" y="1666434"/>
                  </a:lnTo>
                  <a:lnTo>
                    <a:pt x="0" y="360555"/>
                  </a:lnTo>
                  <a:lnTo>
                    <a:pt x="779023" y="360555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612000" rIns="0" bIns="0" anchor="ctr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 sz="135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MH_Other_14"/>
            <p:cNvSpPr/>
            <p:nvPr>
              <p:custDataLst>
                <p:tags r:id="rId11"/>
              </p:custDataLst>
            </p:nvPr>
          </p:nvSpPr>
          <p:spPr>
            <a:xfrm>
              <a:off x="6367441" y="1568776"/>
              <a:ext cx="682503" cy="668111"/>
            </a:xfrm>
            <a:prstGeom prst="diamond">
              <a:avLst/>
            </a:prstGeom>
            <a:blipFill>
              <a:blip r:embed="rId21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3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MH_Other_15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6572192" y="1751276"/>
              <a:ext cx="276176" cy="272957"/>
            </a:xfrm>
            <a:custGeom>
              <a:avLst/>
              <a:gdLst/>
              <a:ahLst/>
              <a:cxnLst/>
              <a:rect l="0" t="0" r="r" b="b"/>
              <a:pathLst>
                <a:path w="1622425" h="1601788">
                  <a:moveTo>
                    <a:pt x="1477962" y="927100"/>
                  </a:moveTo>
                  <a:lnTo>
                    <a:pt x="1622425" y="927100"/>
                  </a:lnTo>
                  <a:lnTo>
                    <a:pt x="1622425" y="1293813"/>
                  </a:lnTo>
                  <a:lnTo>
                    <a:pt x="1477962" y="1293813"/>
                  </a:lnTo>
                  <a:lnTo>
                    <a:pt x="1477962" y="927100"/>
                  </a:lnTo>
                  <a:close/>
                  <a:moveTo>
                    <a:pt x="1477962" y="463550"/>
                  </a:moveTo>
                  <a:lnTo>
                    <a:pt x="1622425" y="463550"/>
                  </a:lnTo>
                  <a:lnTo>
                    <a:pt x="1622425" y="830263"/>
                  </a:lnTo>
                  <a:lnTo>
                    <a:pt x="1477962" y="830263"/>
                  </a:lnTo>
                  <a:lnTo>
                    <a:pt x="1477962" y="463550"/>
                  </a:lnTo>
                  <a:close/>
                  <a:moveTo>
                    <a:pt x="871932" y="418865"/>
                  </a:moveTo>
                  <a:lnTo>
                    <a:pt x="866214" y="419183"/>
                  </a:lnTo>
                  <a:lnTo>
                    <a:pt x="859861" y="419183"/>
                  </a:lnTo>
                  <a:lnTo>
                    <a:pt x="848426" y="420453"/>
                  </a:lnTo>
                  <a:lnTo>
                    <a:pt x="837309" y="422359"/>
                  </a:lnTo>
                  <a:lnTo>
                    <a:pt x="826509" y="424582"/>
                  </a:lnTo>
                  <a:lnTo>
                    <a:pt x="815709" y="427440"/>
                  </a:lnTo>
                  <a:lnTo>
                    <a:pt x="805862" y="430298"/>
                  </a:lnTo>
                  <a:lnTo>
                    <a:pt x="796650" y="433473"/>
                  </a:lnTo>
                  <a:lnTo>
                    <a:pt x="787439" y="436649"/>
                  </a:lnTo>
                  <a:lnTo>
                    <a:pt x="771874" y="443000"/>
                  </a:lnTo>
                  <a:lnTo>
                    <a:pt x="766792" y="444906"/>
                  </a:lnTo>
                  <a:lnTo>
                    <a:pt x="762027" y="446811"/>
                  </a:lnTo>
                  <a:lnTo>
                    <a:pt x="757262" y="449034"/>
                  </a:lnTo>
                  <a:lnTo>
                    <a:pt x="752498" y="451257"/>
                  </a:lnTo>
                  <a:lnTo>
                    <a:pt x="748051" y="454115"/>
                  </a:lnTo>
                  <a:lnTo>
                    <a:pt x="743921" y="456655"/>
                  </a:lnTo>
                  <a:lnTo>
                    <a:pt x="739792" y="459831"/>
                  </a:lnTo>
                  <a:lnTo>
                    <a:pt x="735345" y="463324"/>
                  </a:lnTo>
                  <a:lnTo>
                    <a:pt x="731533" y="466817"/>
                  </a:lnTo>
                  <a:lnTo>
                    <a:pt x="728039" y="470628"/>
                  </a:lnTo>
                  <a:lnTo>
                    <a:pt x="724545" y="474757"/>
                  </a:lnTo>
                  <a:lnTo>
                    <a:pt x="721051" y="479202"/>
                  </a:lnTo>
                  <a:lnTo>
                    <a:pt x="718192" y="483966"/>
                  </a:lnTo>
                  <a:lnTo>
                    <a:pt x="715333" y="488729"/>
                  </a:lnTo>
                  <a:lnTo>
                    <a:pt x="712792" y="493810"/>
                  </a:lnTo>
                  <a:lnTo>
                    <a:pt x="710251" y="499526"/>
                  </a:lnTo>
                  <a:lnTo>
                    <a:pt x="708028" y="504925"/>
                  </a:lnTo>
                  <a:lnTo>
                    <a:pt x="706122" y="510959"/>
                  </a:lnTo>
                  <a:lnTo>
                    <a:pt x="704216" y="517310"/>
                  </a:lnTo>
                  <a:lnTo>
                    <a:pt x="702628" y="523979"/>
                  </a:lnTo>
                  <a:lnTo>
                    <a:pt x="701357" y="530648"/>
                  </a:lnTo>
                  <a:lnTo>
                    <a:pt x="700404" y="537952"/>
                  </a:lnTo>
                  <a:lnTo>
                    <a:pt x="699769" y="545256"/>
                  </a:lnTo>
                  <a:lnTo>
                    <a:pt x="699451" y="553512"/>
                  </a:lnTo>
                  <a:lnTo>
                    <a:pt x="699451" y="561451"/>
                  </a:lnTo>
                  <a:lnTo>
                    <a:pt x="699451" y="570025"/>
                  </a:lnTo>
                  <a:lnTo>
                    <a:pt x="700087" y="578600"/>
                  </a:lnTo>
                  <a:lnTo>
                    <a:pt x="700722" y="587809"/>
                  </a:lnTo>
                  <a:lnTo>
                    <a:pt x="701992" y="597018"/>
                  </a:lnTo>
                  <a:lnTo>
                    <a:pt x="703263" y="607180"/>
                  </a:lnTo>
                  <a:lnTo>
                    <a:pt x="705169" y="617025"/>
                  </a:lnTo>
                  <a:lnTo>
                    <a:pt x="707392" y="627504"/>
                  </a:lnTo>
                  <a:lnTo>
                    <a:pt x="708028" y="630998"/>
                  </a:lnTo>
                  <a:lnTo>
                    <a:pt x="708028" y="634173"/>
                  </a:lnTo>
                  <a:lnTo>
                    <a:pt x="707710" y="637666"/>
                  </a:lnTo>
                  <a:lnTo>
                    <a:pt x="707392" y="640524"/>
                  </a:lnTo>
                  <a:lnTo>
                    <a:pt x="706757" y="643065"/>
                  </a:lnTo>
                  <a:lnTo>
                    <a:pt x="705804" y="645605"/>
                  </a:lnTo>
                  <a:lnTo>
                    <a:pt x="703263" y="650051"/>
                  </a:lnTo>
                  <a:lnTo>
                    <a:pt x="701039" y="654815"/>
                  </a:lnTo>
                  <a:lnTo>
                    <a:pt x="699134" y="658626"/>
                  </a:lnTo>
                  <a:lnTo>
                    <a:pt x="698498" y="660531"/>
                  </a:lnTo>
                  <a:lnTo>
                    <a:pt x="697863" y="662436"/>
                  </a:lnTo>
                  <a:lnTo>
                    <a:pt x="697545" y="664342"/>
                  </a:lnTo>
                  <a:lnTo>
                    <a:pt x="697545" y="666247"/>
                  </a:lnTo>
                  <a:lnTo>
                    <a:pt x="699134" y="688794"/>
                  </a:lnTo>
                  <a:lnTo>
                    <a:pt x="700404" y="702132"/>
                  </a:lnTo>
                  <a:lnTo>
                    <a:pt x="701039" y="709436"/>
                  </a:lnTo>
                  <a:lnTo>
                    <a:pt x="702310" y="716104"/>
                  </a:lnTo>
                  <a:lnTo>
                    <a:pt x="703581" y="723408"/>
                  </a:lnTo>
                  <a:lnTo>
                    <a:pt x="705487" y="729760"/>
                  </a:lnTo>
                  <a:lnTo>
                    <a:pt x="707075" y="736111"/>
                  </a:lnTo>
                  <a:lnTo>
                    <a:pt x="709298" y="742145"/>
                  </a:lnTo>
                  <a:lnTo>
                    <a:pt x="711839" y="747226"/>
                  </a:lnTo>
                  <a:lnTo>
                    <a:pt x="714698" y="751989"/>
                  </a:lnTo>
                  <a:lnTo>
                    <a:pt x="716286" y="753894"/>
                  </a:lnTo>
                  <a:lnTo>
                    <a:pt x="718192" y="755800"/>
                  </a:lnTo>
                  <a:lnTo>
                    <a:pt x="719780" y="757705"/>
                  </a:lnTo>
                  <a:lnTo>
                    <a:pt x="722322" y="759293"/>
                  </a:lnTo>
                  <a:lnTo>
                    <a:pt x="725816" y="760563"/>
                  </a:lnTo>
                  <a:lnTo>
                    <a:pt x="731533" y="762151"/>
                  </a:lnTo>
                  <a:lnTo>
                    <a:pt x="736933" y="763104"/>
                  </a:lnTo>
                  <a:lnTo>
                    <a:pt x="738839" y="763421"/>
                  </a:lnTo>
                  <a:lnTo>
                    <a:pt x="739792" y="763104"/>
                  </a:lnTo>
                  <a:lnTo>
                    <a:pt x="745827" y="831062"/>
                  </a:lnTo>
                  <a:lnTo>
                    <a:pt x="747098" y="833603"/>
                  </a:lnTo>
                  <a:lnTo>
                    <a:pt x="748368" y="835826"/>
                  </a:lnTo>
                  <a:lnTo>
                    <a:pt x="749639" y="838049"/>
                  </a:lnTo>
                  <a:lnTo>
                    <a:pt x="751227" y="839954"/>
                  </a:lnTo>
                  <a:lnTo>
                    <a:pt x="754404" y="843765"/>
                  </a:lnTo>
                  <a:lnTo>
                    <a:pt x="757898" y="847576"/>
                  </a:lnTo>
                  <a:lnTo>
                    <a:pt x="761074" y="851386"/>
                  </a:lnTo>
                  <a:lnTo>
                    <a:pt x="762662" y="853609"/>
                  </a:lnTo>
                  <a:lnTo>
                    <a:pt x="763933" y="855832"/>
                  </a:lnTo>
                  <a:lnTo>
                    <a:pt x="765204" y="858373"/>
                  </a:lnTo>
                  <a:lnTo>
                    <a:pt x="766474" y="861548"/>
                  </a:lnTo>
                  <a:lnTo>
                    <a:pt x="767427" y="865042"/>
                  </a:lnTo>
                  <a:lnTo>
                    <a:pt x="768380" y="868852"/>
                  </a:lnTo>
                  <a:lnTo>
                    <a:pt x="751545" y="872663"/>
                  </a:lnTo>
                  <a:lnTo>
                    <a:pt x="744874" y="887271"/>
                  </a:lnTo>
                  <a:lnTo>
                    <a:pt x="740745" y="895528"/>
                  </a:lnTo>
                  <a:lnTo>
                    <a:pt x="736298" y="904102"/>
                  </a:lnTo>
                  <a:lnTo>
                    <a:pt x="731533" y="912358"/>
                  </a:lnTo>
                  <a:lnTo>
                    <a:pt x="726451" y="919980"/>
                  </a:lnTo>
                  <a:lnTo>
                    <a:pt x="723910" y="923156"/>
                  </a:lnTo>
                  <a:lnTo>
                    <a:pt x="721051" y="926014"/>
                  </a:lnTo>
                  <a:lnTo>
                    <a:pt x="718510" y="928555"/>
                  </a:lnTo>
                  <a:lnTo>
                    <a:pt x="715969" y="930778"/>
                  </a:lnTo>
                  <a:lnTo>
                    <a:pt x="680393" y="940622"/>
                  </a:lnTo>
                  <a:lnTo>
                    <a:pt x="648628" y="953960"/>
                  </a:lnTo>
                  <a:lnTo>
                    <a:pt x="615911" y="967932"/>
                  </a:lnTo>
                  <a:lnTo>
                    <a:pt x="551747" y="995243"/>
                  </a:lnTo>
                  <a:lnTo>
                    <a:pt x="544123" y="998101"/>
                  </a:lnTo>
                  <a:lnTo>
                    <a:pt x="537135" y="1000641"/>
                  </a:lnTo>
                  <a:lnTo>
                    <a:pt x="522524" y="1006040"/>
                  </a:lnTo>
                  <a:lnTo>
                    <a:pt x="507912" y="1011121"/>
                  </a:lnTo>
                  <a:lnTo>
                    <a:pt x="500924" y="1013979"/>
                  </a:lnTo>
                  <a:lnTo>
                    <a:pt x="493936" y="1016837"/>
                  </a:lnTo>
                  <a:lnTo>
                    <a:pt x="487583" y="1020648"/>
                  </a:lnTo>
                  <a:lnTo>
                    <a:pt x="481548" y="1024141"/>
                  </a:lnTo>
                  <a:lnTo>
                    <a:pt x="475512" y="1027952"/>
                  </a:lnTo>
                  <a:lnTo>
                    <a:pt x="470430" y="1032398"/>
                  </a:lnTo>
                  <a:lnTo>
                    <a:pt x="467889" y="1034938"/>
                  </a:lnTo>
                  <a:lnTo>
                    <a:pt x="465665" y="1037796"/>
                  </a:lnTo>
                  <a:lnTo>
                    <a:pt x="463442" y="1040337"/>
                  </a:lnTo>
                  <a:lnTo>
                    <a:pt x="461218" y="1043195"/>
                  </a:lnTo>
                  <a:lnTo>
                    <a:pt x="459313" y="1046370"/>
                  </a:lnTo>
                  <a:lnTo>
                    <a:pt x="457407" y="1049546"/>
                  </a:lnTo>
                  <a:lnTo>
                    <a:pt x="456136" y="1052722"/>
                  </a:lnTo>
                  <a:lnTo>
                    <a:pt x="454548" y="1056850"/>
                  </a:lnTo>
                  <a:lnTo>
                    <a:pt x="454230" y="1082573"/>
                  </a:lnTo>
                  <a:lnTo>
                    <a:pt x="453595" y="1116234"/>
                  </a:lnTo>
                  <a:lnTo>
                    <a:pt x="452960" y="1151484"/>
                  </a:lnTo>
                  <a:lnTo>
                    <a:pt x="452642" y="1167997"/>
                  </a:lnTo>
                  <a:lnTo>
                    <a:pt x="452960" y="1182605"/>
                  </a:lnTo>
                  <a:lnTo>
                    <a:pt x="1276928" y="1182605"/>
                  </a:lnTo>
                  <a:lnTo>
                    <a:pt x="1277245" y="1167997"/>
                  </a:lnTo>
                  <a:lnTo>
                    <a:pt x="1276928" y="1151484"/>
                  </a:lnTo>
                  <a:lnTo>
                    <a:pt x="1276292" y="1116234"/>
                  </a:lnTo>
                  <a:lnTo>
                    <a:pt x="1275339" y="1082573"/>
                  </a:lnTo>
                  <a:lnTo>
                    <a:pt x="1275022" y="1056850"/>
                  </a:lnTo>
                  <a:lnTo>
                    <a:pt x="1273751" y="1052722"/>
                  </a:lnTo>
                  <a:lnTo>
                    <a:pt x="1272163" y="1049546"/>
                  </a:lnTo>
                  <a:lnTo>
                    <a:pt x="1270257" y="1046370"/>
                  </a:lnTo>
                  <a:lnTo>
                    <a:pt x="1268669" y="1043195"/>
                  </a:lnTo>
                  <a:lnTo>
                    <a:pt x="1266445" y="1040337"/>
                  </a:lnTo>
                  <a:lnTo>
                    <a:pt x="1264222" y="1037796"/>
                  </a:lnTo>
                  <a:lnTo>
                    <a:pt x="1261998" y="1034938"/>
                  </a:lnTo>
                  <a:lnTo>
                    <a:pt x="1259775" y="1032398"/>
                  </a:lnTo>
                  <a:lnTo>
                    <a:pt x="1254057" y="1027952"/>
                  </a:lnTo>
                  <a:lnTo>
                    <a:pt x="1248340" y="1024141"/>
                  </a:lnTo>
                  <a:lnTo>
                    <a:pt x="1242304" y="1020648"/>
                  </a:lnTo>
                  <a:lnTo>
                    <a:pt x="1235634" y="1016837"/>
                  </a:lnTo>
                  <a:lnTo>
                    <a:pt x="1228963" y="1013979"/>
                  </a:lnTo>
                  <a:lnTo>
                    <a:pt x="1221658" y="1011121"/>
                  </a:lnTo>
                  <a:lnTo>
                    <a:pt x="1207681" y="1006040"/>
                  </a:lnTo>
                  <a:lnTo>
                    <a:pt x="1192752" y="1000641"/>
                  </a:lnTo>
                  <a:lnTo>
                    <a:pt x="1185446" y="998101"/>
                  </a:lnTo>
                  <a:lnTo>
                    <a:pt x="1178458" y="995243"/>
                  </a:lnTo>
                  <a:lnTo>
                    <a:pt x="1113659" y="967932"/>
                  </a:lnTo>
                  <a:lnTo>
                    <a:pt x="1080941" y="953960"/>
                  </a:lnTo>
                  <a:lnTo>
                    <a:pt x="1049177" y="940622"/>
                  </a:lnTo>
                  <a:lnTo>
                    <a:pt x="1013601" y="930778"/>
                  </a:lnTo>
                  <a:lnTo>
                    <a:pt x="1011060" y="928555"/>
                  </a:lnTo>
                  <a:lnTo>
                    <a:pt x="1008519" y="926014"/>
                  </a:lnTo>
                  <a:lnTo>
                    <a:pt x="1005977" y="923156"/>
                  </a:lnTo>
                  <a:lnTo>
                    <a:pt x="1003436" y="919980"/>
                  </a:lnTo>
                  <a:lnTo>
                    <a:pt x="998036" y="912358"/>
                  </a:lnTo>
                  <a:lnTo>
                    <a:pt x="993589" y="904102"/>
                  </a:lnTo>
                  <a:lnTo>
                    <a:pt x="989142" y="895528"/>
                  </a:lnTo>
                  <a:lnTo>
                    <a:pt x="985013" y="887271"/>
                  </a:lnTo>
                  <a:lnTo>
                    <a:pt x="978025" y="872663"/>
                  </a:lnTo>
                  <a:lnTo>
                    <a:pt x="955790" y="869487"/>
                  </a:lnTo>
                  <a:lnTo>
                    <a:pt x="956107" y="865359"/>
                  </a:lnTo>
                  <a:lnTo>
                    <a:pt x="956743" y="861231"/>
                  </a:lnTo>
                  <a:lnTo>
                    <a:pt x="957696" y="857738"/>
                  </a:lnTo>
                  <a:lnTo>
                    <a:pt x="958649" y="854562"/>
                  </a:lnTo>
                  <a:lnTo>
                    <a:pt x="960237" y="852021"/>
                  </a:lnTo>
                  <a:lnTo>
                    <a:pt x="961507" y="849481"/>
                  </a:lnTo>
                  <a:lnTo>
                    <a:pt x="965319" y="845035"/>
                  </a:lnTo>
                  <a:lnTo>
                    <a:pt x="968813" y="840272"/>
                  </a:lnTo>
                  <a:lnTo>
                    <a:pt x="972307" y="835826"/>
                  </a:lnTo>
                  <a:lnTo>
                    <a:pt x="973895" y="833603"/>
                  </a:lnTo>
                  <a:lnTo>
                    <a:pt x="975484" y="830745"/>
                  </a:lnTo>
                  <a:lnTo>
                    <a:pt x="977072" y="827887"/>
                  </a:lnTo>
                  <a:lnTo>
                    <a:pt x="978025" y="824393"/>
                  </a:lnTo>
                  <a:lnTo>
                    <a:pt x="978978" y="821218"/>
                  </a:lnTo>
                  <a:lnTo>
                    <a:pt x="979613" y="818042"/>
                  </a:lnTo>
                  <a:lnTo>
                    <a:pt x="980566" y="811373"/>
                  </a:lnTo>
                  <a:lnTo>
                    <a:pt x="981201" y="804069"/>
                  </a:lnTo>
                  <a:lnTo>
                    <a:pt x="981837" y="797083"/>
                  </a:lnTo>
                  <a:lnTo>
                    <a:pt x="982154" y="789779"/>
                  </a:lnTo>
                  <a:lnTo>
                    <a:pt x="983107" y="783110"/>
                  </a:lnTo>
                  <a:lnTo>
                    <a:pt x="983742" y="779935"/>
                  </a:lnTo>
                  <a:lnTo>
                    <a:pt x="984695" y="776759"/>
                  </a:lnTo>
                  <a:lnTo>
                    <a:pt x="985966" y="773266"/>
                  </a:lnTo>
                  <a:lnTo>
                    <a:pt x="987236" y="770408"/>
                  </a:lnTo>
                  <a:lnTo>
                    <a:pt x="988507" y="768502"/>
                  </a:lnTo>
                  <a:lnTo>
                    <a:pt x="989778" y="766915"/>
                  </a:lnTo>
                  <a:lnTo>
                    <a:pt x="991366" y="765327"/>
                  </a:lnTo>
                  <a:lnTo>
                    <a:pt x="992636" y="764056"/>
                  </a:lnTo>
                  <a:lnTo>
                    <a:pt x="996131" y="761834"/>
                  </a:lnTo>
                  <a:lnTo>
                    <a:pt x="999942" y="759928"/>
                  </a:lnTo>
                  <a:lnTo>
                    <a:pt x="1003436" y="758023"/>
                  </a:lnTo>
                  <a:lnTo>
                    <a:pt x="1006930" y="755800"/>
                  </a:lnTo>
                  <a:lnTo>
                    <a:pt x="1010107" y="753259"/>
                  </a:lnTo>
                  <a:lnTo>
                    <a:pt x="1011695" y="751989"/>
                  </a:lnTo>
                  <a:lnTo>
                    <a:pt x="1012966" y="750401"/>
                  </a:lnTo>
                  <a:lnTo>
                    <a:pt x="1014871" y="746908"/>
                  </a:lnTo>
                  <a:lnTo>
                    <a:pt x="1017095" y="743097"/>
                  </a:lnTo>
                  <a:lnTo>
                    <a:pt x="1019001" y="738651"/>
                  </a:lnTo>
                  <a:lnTo>
                    <a:pt x="1020589" y="734523"/>
                  </a:lnTo>
                  <a:lnTo>
                    <a:pt x="1023130" y="725631"/>
                  </a:lnTo>
                  <a:lnTo>
                    <a:pt x="1024718" y="717057"/>
                  </a:lnTo>
                  <a:lnTo>
                    <a:pt x="1025989" y="709753"/>
                  </a:lnTo>
                  <a:lnTo>
                    <a:pt x="1026942" y="701814"/>
                  </a:lnTo>
                  <a:lnTo>
                    <a:pt x="1027895" y="693875"/>
                  </a:lnTo>
                  <a:lnTo>
                    <a:pt x="1028213" y="685618"/>
                  </a:lnTo>
                  <a:lnTo>
                    <a:pt x="1027895" y="677362"/>
                  </a:lnTo>
                  <a:lnTo>
                    <a:pt x="1027577" y="673233"/>
                  </a:lnTo>
                  <a:lnTo>
                    <a:pt x="1026942" y="669105"/>
                  </a:lnTo>
                  <a:lnTo>
                    <a:pt x="1025989" y="665294"/>
                  </a:lnTo>
                  <a:lnTo>
                    <a:pt x="1025036" y="661484"/>
                  </a:lnTo>
                  <a:lnTo>
                    <a:pt x="1023766" y="657673"/>
                  </a:lnTo>
                  <a:lnTo>
                    <a:pt x="1022177" y="654180"/>
                  </a:lnTo>
                  <a:lnTo>
                    <a:pt x="1019001" y="647511"/>
                  </a:lnTo>
                  <a:lnTo>
                    <a:pt x="1015824" y="642747"/>
                  </a:lnTo>
                  <a:lnTo>
                    <a:pt x="1014871" y="640207"/>
                  </a:lnTo>
                  <a:lnTo>
                    <a:pt x="1013919" y="637349"/>
                  </a:lnTo>
                  <a:lnTo>
                    <a:pt x="1012966" y="633856"/>
                  </a:lnTo>
                  <a:lnTo>
                    <a:pt x="1012330" y="629410"/>
                  </a:lnTo>
                  <a:lnTo>
                    <a:pt x="1012013" y="626234"/>
                  </a:lnTo>
                  <a:lnTo>
                    <a:pt x="1012013" y="622106"/>
                  </a:lnTo>
                  <a:lnTo>
                    <a:pt x="1012330" y="612261"/>
                  </a:lnTo>
                  <a:lnTo>
                    <a:pt x="1012966" y="601147"/>
                  </a:lnTo>
                  <a:lnTo>
                    <a:pt x="1013919" y="588762"/>
                  </a:lnTo>
                  <a:lnTo>
                    <a:pt x="1016460" y="566215"/>
                  </a:lnTo>
                  <a:lnTo>
                    <a:pt x="1017095" y="557323"/>
                  </a:lnTo>
                  <a:lnTo>
                    <a:pt x="1017413" y="551607"/>
                  </a:lnTo>
                  <a:lnTo>
                    <a:pt x="1017730" y="534141"/>
                  </a:lnTo>
                  <a:lnTo>
                    <a:pt x="1017413" y="527472"/>
                  </a:lnTo>
                  <a:lnTo>
                    <a:pt x="1016777" y="521756"/>
                  </a:lnTo>
                  <a:lnTo>
                    <a:pt x="1015824" y="516040"/>
                  </a:lnTo>
                  <a:lnTo>
                    <a:pt x="1014236" y="509371"/>
                  </a:lnTo>
                  <a:lnTo>
                    <a:pt x="1010424" y="492222"/>
                  </a:lnTo>
                  <a:lnTo>
                    <a:pt x="1008836" y="488412"/>
                  </a:lnTo>
                  <a:lnTo>
                    <a:pt x="1006930" y="483966"/>
                  </a:lnTo>
                  <a:lnTo>
                    <a:pt x="1004707" y="478567"/>
                  </a:lnTo>
                  <a:lnTo>
                    <a:pt x="1001530" y="473169"/>
                  </a:lnTo>
                  <a:lnTo>
                    <a:pt x="997401" y="467770"/>
                  </a:lnTo>
                  <a:lnTo>
                    <a:pt x="995495" y="465547"/>
                  </a:lnTo>
                  <a:lnTo>
                    <a:pt x="993272" y="463324"/>
                  </a:lnTo>
                  <a:lnTo>
                    <a:pt x="991048" y="460784"/>
                  </a:lnTo>
                  <a:lnTo>
                    <a:pt x="988825" y="459196"/>
                  </a:lnTo>
                  <a:lnTo>
                    <a:pt x="962143" y="454750"/>
                  </a:lnTo>
                  <a:lnTo>
                    <a:pt x="945943" y="439825"/>
                  </a:lnTo>
                  <a:lnTo>
                    <a:pt x="939908" y="436331"/>
                  </a:lnTo>
                  <a:lnTo>
                    <a:pt x="933555" y="433156"/>
                  </a:lnTo>
                  <a:lnTo>
                    <a:pt x="927202" y="430298"/>
                  </a:lnTo>
                  <a:lnTo>
                    <a:pt x="921167" y="427757"/>
                  </a:lnTo>
                  <a:lnTo>
                    <a:pt x="915131" y="425534"/>
                  </a:lnTo>
                  <a:lnTo>
                    <a:pt x="908778" y="423629"/>
                  </a:lnTo>
                  <a:lnTo>
                    <a:pt x="902426" y="422041"/>
                  </a:lnTo>
                  <a:lnTo>
                    <a:pt x="896390" y="421088"/>
                  </a:lnTo>
                  <a:lnTo>
                    <a:pt x="890038" y="420136"/>
                  </a:lnTo>
                  <a:lnTo>
                    <a:pt x="884002" y="419501"/>
                  </a:lnTo>
                  <a:lnTo>
                    <a:pt x="878285" y="419183"/>
                  </a:lnTo>
                  <a:lnTo>
                    <a:pt x="871932" y="418865"/>
                  </a:lnTo>
                  <a:close/>
                  <a:moveTo>
                    <a:pt x="1477962" y="0"/>
                  </a:moveTo>
                  <a:lnTo>
                    <a:pt x="1622425" y="0"/>
                  </a:lnTo>
                  <a:lnTo>
                    <a:pt x="1622425" y="366713"/>
                  </a:lnTo>
                  <a:lnTo>
                    <a:pt x="1477962" y="366713"/>
                  </a:lnTo>
                  <a:lnTo>
                    <a:pt x="1477962" y="0"/>
                  </a:lnTo>
                  <a:close/>
                  <a:moveTo>
                    <a:pt x="326855" y="0"/>
                  </a:moveTo>
                  <a:lnTo>
                    <a:pt x="1403350" y="0"/>
                  </a:lnTo>
                  <a:lnTo>
                    <a:pt x="1403350" y="1601788"/>
                  </a:lnTo>
                  <a:lnTo>
                    <a:pt x="326855" y="1601788"/>
                  </a:lnTo>
                  <a:lnTo>
                    <a:pt x="326855" y="0"/>
                  </a:lnTo>
                  <a:close/>
                  <a:moveTo>
                    <a:pt x="90211" y="0"/>
                  </a:moveTo>
                  <a:lnTo>
                    <a:pt x="94975" y="0"/>
                  </a:lnTo>
                  <a:lnTo>
                    <a:pt x="212503" y="0"/>
                  </a:lnTo>
                  <a:lnTo>
                    <a:pt x="212503" y="1601788"/>
                  </a:lnTo>
                  <a:lnTo>
                    <a:pt x="94975" y="1601788"/>
                  </a:lnTo>
                  <a:lnTo>
                    <a:pt x="90211" y="1601788"/>
                  </a:lnTo>
                  <a:lnTo>
                    <a:pt x="85446" y="1601471"/>
                  </a:lnTo>
                  <a:lnTo>
                    <a:pt x="80681" y="1600835"/>
                  </a:lnTo>
                  <a:lnTo>
                    <a:pt x="75917" y="1599883"/>
                  </a:lnTo>
                  <a:lnTo>
                    <a:pt x="71470" y="1598930"/>
                  </a:lnTo>
                  <a:lnTo>
                    <a:pt x="67023" y="1597660"/>
                  </a:lnTo>
                  <a:lnTo>
                    <a:pt x="62258" y="1596072"/>
                  </a:lnTo>
                  <a:lnTo>
                    <a:pt x="58129" y="1594484"/>
                  </a:lnTo>
                  <a:lnTo>
                    <a:pt x="53999" y="1592261"/>
                  </a:lnTo>
                  <a:lnTo>
                    <a:pt x="49870" y="1590356"/>
                  </a:lnTo>
                  <a:lnTo>
                    <a:pt x="45740" y="1587815"/>
                  </a:lnTo>
                  <a:lnTo>
                    <a:pt x="41929" y="1585592"/>
                  </a:lnTo>
                  <a:lnTo>
                    <a:pt x="38117" y="1583052"/>
                  </a:lnTo>
                  <a:lnTo>
                    <a:pt x="34623" y="1580194"/>
                  </a:lnTo>
                  <a:lnTo>
                    <a:pt x="31446" y="1577336"/>
                  </a:lnTo>
                  <a:lnTo>
                    <a:pt x="27635" y="1573843"/>
                  </a:lnTo>
                  <a:lnTo>
                    <a:pt x="24776" y="1570667"/>
                  </a:lnTo>
                  <a:lnTo>
                    <a:pt x="21917" y="1567174"/>
                  </a:lnTo>
                  <a:lnTo>
                    <a:pt x="19058" y="1563681"/>
                  </a:lnTo>
                  <a:lnTo>
                    <a:pt x="16517" y="1559870"/>
                  </a:lnTo>
                  <a:lnTo>
                    <a:pt x="13976" y="1556059"/>
                  </a:lnTo>
                  <a:lnTo>
                    <a:pt x="11435" y="1551931"/>
                  </a:lnTo>
                  <a:lnTo>
                    <a:pt x="9211" y="1548120"/>
                  </a:lnTo>
                  <a:lnTo>
                    <a:pt x="7306" y="1543992"/>
                  </a:lnTo>
                  <a:lnTo>
                    <a:pt x="5717" y="1539228"/>
                  </a:lnTo>
                  <a:lnTo>
                    <a:pt x="4447" y="1535100"/>
                  </a:lnTo>
                  <a:lnTo>
                    <a:pt x="3176" y="1530654"/>
                  </a:lnTo>
                  <a:lnTo>
                    <a:pt x="1906" y="1525891"/>
                  </a:lnTo>
                  <a:lnTo>
                    <a:pt x="1270" y="1521127"/>
                  </a:lnTo>
                  <a:lnTo>
                    <a:pt x="635" y="1516364"/>
                  </a:lnTo>
                  <a:lnTo>
                    <a:pt x="317" y="1511600"/>
                  </a:lnTo>
                  <a:lnTo>
                    <a:pt x="0" y="1506837"/>
                  </a:lnTo>
                  <a:lnTo>
                    <a:pt x="0" y="94951"/>
                  </a:lnTo>
                  <a:lnTo>
                    <a:pt x="317" y="90188"/>
                  </a:lnTo>
                  <a:lnTo>
                    <a:pt x="635" y="85424"/>
                  </a:lnTo>
                  <a:lnTo>
                    <a:pt x="1270" y="80661"/>
                  </a:lnTo>
                  <a:lnTo>
                    <a:pt x="1906" y="75580"/>
                  </a:lnTo>
                  <a:lnTo>
                    <a:pt x="3176" y="71134"/>
                  </a:lnTo>
                  <a:lnTo>
                    <a:pt x="4447" y="66688"/>
                  </a:lnTo>
                  <a:lnTo>
                    <a:pt x="5717" y="62560"/>
                  </a:lnTo>
                  <a:lnTo>
                    <a:pt x="7306" y="57796"/>
                  </a:lnTo>
                  <a:lnTo>
                    <a:pt x="9211" y="53668"/>
                  </a:lnTo>
                  <a:lnTo>
                    <a:pt x="11435" y="49857"/>
                  </a:lnTo>
                  <a:lnTo>
                    <a:pt x="13976" y="45729"/>
                  </a:lnTo>
                  <a:lnTo>
                    <a:pt x="16517" y="41601"/>
                  </a:lnTo>
                  <a:lnTo>
                    <a:pt x="19058" y="38107"/>
                  </a:lnTo>
                  <a:lnTo>
                    <a:pt x="21917" y="34614"/>
                  </a:lnTo>
                  <a:lnTo>
                    <a:pt x="24776" y="31121"/>
                  </a:lnTo>
                  <a:lnTo>
                    <a:pt x="27635" y="27945"/>
                  </a:lnTo>
                  <a:lnTo>
                    <a:pt x="31446" y="24452"/>
                  </a:lnTo>
                  <a:lnTo>
                    <a:pt x="34623" y="21594"/>
                  </a:lnTo>
                  <a:lnTo>
                    <a:pt x="38117" y="18736"/>
                  </a:lnTo>
                  <a:lnTo>
                    <a:pt x="41929" y="16195"/>
                  </a:lnTo>
                  <a:lnTo>
                    <a:pt x="45740" y="13655"/>
                  </a:lnTo>
                  <a:lnTo>
                    <a:pt x="49870" y="11432"/>
                  </a:lnTo>
                  <a:lnTo>
                    <a:pt x="53999" y="9527"/>
                  </a:lnTo>
                  <a:lnTo>
                    <a:pt x="58129" y="7304"/>
                  </a:lnTo>
                  <a:lnTo>
                    <a:pt x="62258" y="5716"/>
                  </a:lnTo>
                  <a:lnTo>
                    <a:pt x="67023" y="4128"/>
                  </a:lnTo>
                  <a:lnTo>
                    <a:pt x="71470" y="2858"/>
                  </a:lnTo>
                  <a:lnTo>
                    <a:pt x="75917" y="1905"/>
                  </a:lnTo>
                  <a:lnTo>
                    <a:pt x="80681" y="952"/>
                  </a:lnTo>
                  <a:lnTo>
                    <a:pt x="85446" y="317"/>
                  </a:lnTo>
                  <a:lnTo>
                    <a:pt x="90211" y="0"/>
                  </a:lnTo>
                  <a:close/>
                </a:path>
              </a:pathLst>
            </a:custGeom>
            <a:solidFill>
              <a:srgbClr val="273A4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353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Text Box 10"/>
            <p:cNvSpPr txBox="1">
              <a:spLocks noChangeArrowheads="1"/>
            </p:cNvSpPr>
            <p:nvPr/>
          </p:nvSpPr>
          <p:spPr bwMode="auto">
            <a:xfrm>
              <a:off x="5716117" y="2201229"/>
              <a:ext cx="2028463" cy="84060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60960" tIns="30480" rIns="60960" bIns="30480">
              <a:spAutoFit/>
            </a:bodyPr>
            <a:lstStyle/>
            <a:p>
              <a:pPr algn="just"/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Liên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kết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cho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nhận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là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liên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kiết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mà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cặp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electron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chung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được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đóng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góp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từ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một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nguyên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tử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1" name="组合 20"/>
          <p:cNvGrpSpPr/>
          <p:nvPr/>
        </p:nvGrpSpPr>
        <p:grpSpPr bwMode="auto">
          <a:xfrm>
            <a:off x="634337" y="3429001"/>
            <a:ext cx="3265388" cy="2562846"/>
            <a:chOff x="2099149" y="3364063"/>
            <a:chExt cx="2160203" cy="1559981"/>
          </a:xfrm>
        </p:grpSpPr>
        <p:sp>
          <p:nvSpPr>
            <p:cNvPr id="22" name="MH_Other_4"/>
            <p:cNvSpPr/>
            <p:nvPr>
              <p:custDataLst>
                <p:tags r:id="rId7"/>
              </p:custDataLst>
            </p:nvPr>
          </p:nvSpPr>
          <p:spPr>
            <a:xfrm flipV="1">
              <a:off x="2915642" y="4262967"/>
              <a:ext cx="619144" cy="541080"/>
            </a:xfrm>
            <a:prstGeom prst="diamond">
              <a:avLst/>
            </a:prstGeom>
            <a:blipFill>
              <a:blip r:embed="rId21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MH_Other_5"/>
            <p:cNvSpPr/>
            <p:nvPr>
              <p:custDataLst>
                <p:tags r:id="rId8"/>
              </p:custDataLst>
            </p:nvPr>
          </p:nvSpPr>
          <p:spPr bwMode="auto">
            <a:xfrm>
              <a:off x="3070711" y="4394252"/>
              <a:ext cx="304746" cy="211281"/>
            </a:xfrm>
            <a:custGeom>
              <a:avLst/>
              <a:gdLst>
                <a:gd name="T0" fmla="*/ 2147483646 w 6190"/>
                <a:gd name="T1" fmla="*/ 2147483646 h 4291"/>
                <a:gd name="T2" fmla="*/ 2147483646 w 6190"/>
                <a:gd name="T3" fmla="*/ 2147483646 h 4291"/>
                <a:gd name="T4" fmla="*/ 2147483646 w 6190"/>
                <a:gd name="T5" fmla="*/ 2147483646 h 4291"/>
                <a:gd name="T6" fmla="*/ 2147483646 w 6190"/>
                <a:gd name="T7" fmla="*/ 2147483646 h 4291"/>
                <a:gd name="T8" fmla="*/ 2147483646 w 6190"/>
                <a:gd name="T9" fmla="*/ 2147483646 h 4291"/>
                <a:gd name="T10" fmla="*/ 2147483646 w 6190"/>
                <a:gd name="T11" fmla="*/ 2147483646 h 4291"/>
                <a:gd name="T12" fmla="*/ 2147483646 w 6190"/>
                <a:gd name="T13" fmla="*/ 2147483646 h 4291"/>
                <a:gd name="T14" fmla="*/ 2147483646 w 6190"/>
                <a:gd name="T15" fmla="*/ 2147483646 h 4291"/>
                <a:gd name="T16" fmla="*/ 2147483646 w 6190"/>
                <a:gd name="T17" fmla="*/ 2147483646 h 4291"/>
                <a:gd name="T18" fmla="*/ 2147483646 w 6190"/>
                <a:gd name="T19" fmla="*/ 2147483646 h 4291"/>
                <a:gd name="T20" fmla="*/ 2147483646 w 6190"/>
                <a:gd name="T21" fmla="*/ 2147483646 h 4291"/>
                <a:gd name="T22" fmla="*/ 2147483646 w 6190"/>
                <a:gd name="T23" fmla="*/ 2147483646 h 4291"/>
                <a:gd name="T24" fmla="*/ 2147483646 w 6190"/>
                <a:gd name="T25" fmla="*/ 2147483646 h 4291"/>
                <a:gd name="T26" fmla="*/ 2147483646 w 6190"/>
                <a:gd name="T27" fmla="*/ 2147483646 h 4291"/>
                <a:gd name="T28" fmla="*/ 2147483646 w 6190"/>
                <a:gd name="T29" fmla="*/ 2147483646 h 4291"/>
                <a:gd name="T30" fmla="*/ 2147483646 w 6190"/>
                <a:gd name="T31" fmla="*/ 2147483646 h 4291"/>
                <a:gd name="T32" fmla="*/ 2147483646 w 6190"/>
                <a:gd name="T33" fmla="*/ 2147483646 h 4291"/>
                <a:gd name="T34" fmla="*/ 2147483646 w 6190"/>
                <a:gd name="T35" fmla="*/ 2147483646 h 4291"/>
                <a:gd name="T36" fmla="*/ 2147483646 w 6190"/>
                <a:gd name="T37" fmla="*/ 2147483646 h 4291"/>
                <a:gd name="T38" fmla="*/ 2147483646 w 6190"/>
                <a:gd name="T39" fmla="*/ 2147483646 h 4291"/>
                <a:gd name="T40" fmla="*/ 2147483646 w 6190"/>
                <a:gd name="T41" fmla="*/ 2147483646 h 4291"/>
                <a:gd name="T42" fmla="*/ 2147483646 w 6190"/>
                <a:gd name="T43" fmla="*/ 2147483646 h 4291"/>
                <a:gd name="T44" fmla="*/ 2147483646 w 6190"/>
                <a:gd name="T45" fmla="*/ 2147483646 h 4291"/>
                <a:gd name="T46" fmla="*/ 2147483646 w 6190"/>
                <a:gd name="T47" fmla="*/ 2147483646 h 4291"/>
                <a:gd name="T48" fmla="*/ 2147483646 w 6190"/>
                <a:gd name="T49" fmla="*/ 2147483646 h 4291"/>
                <a:gd name="T50" fmla="*/ 0 w 6190"/>
                <a:gd name="T51" fmla="*/ 2147483646 h 4291"/>
                <a:gd name="T52" fmla="*/ 0 w 6190"/>
                <a:gd name="T53" fmla="*/ 2147483646 h 4291"/>
                <a:gd name="T54" fmla="*/ 2147483646 w 6190"/>
                <a:gd name="T55" fmla="*/ 2147483646 h 4291"/>
                <a:gd name="T56" fmla="*/ 2147483646 w 6190"/>
                <a:gd name="T57" fmla="*/ 2147483646 h 4291"/>
                <a:gd name="T58" fmla="*/ 2147483646 w 6190"/>
                <a:gd name="T59" fmla="*/ 0 h 4291"/>
                <a:gd name="T60" fmla="*/ 2147483646 w 6190"/>
                <a:gd name="T61" fmla="*/ 2147483646 h 4291"/>
                <a:gd name="T62" fmla="*/ 2147483646 w 6190"/>
                <a:gd name="T63" fmla="*/ 2147483646 h 4291"/>
                <a:gd name="T64" fmla="*/ 2147483646 w 6190"/>
                <a:gd name="T65" fmla="*/ 2147483646 h 4291"/>
                <a:gd name="T66" fmla="*/ 2147483646 w 6190"/>
                <a:gd name="T67" fmla="*/ 2147483646 h 4291"/>
                <a:gd name="T68" fmla="*/ 2147483646 w 6190"/>
                <a:gd name="T69" fmla="*/ 2147483646 h 4291"/>
                <a:gd name="T70" fmla="*/ 2147483646 w 6190"/>
                <a:gd name="T71" fmla="*/ 2147483646 h 4291"/>
                <a:gd name="T72" fmla="*/ 2147483646 w 6190"/>
                <a:gd name="T73" fmla="*/ 2147483646 h 4291"/>
                <a:gd name="T74" fmla="*/ 2147483646 w 6190"/>
                <a:gd name="T75" fmla="*/ 2147483646 h 4291"/>
                <a:gd name="T76" fmla="*/ 2147483646 w 6190"/>
                <a:gd name="T77" fmla="*/ 2147483646 h 4291"/>
                <a:gd name="T78" fmla="*/ 2147483646 w 6190"/>
                <a:gd name="T79" fmla="*/ 2147483646 h 4291"/>
                <a:gd name="T80" fmla="*/ 2147483646 w 6190"/>
                <a:gd name="T81" fmla="*/ 2147483646 h 4291"/>
                <a:gd name="T82" fmla="*/ 2147483646 w 6190"/>
                <a:gd name="T83" fmla="*/ 2147483646 h 4291"/>
                <a:gd name="T84" fmla="*/ 2147483646 w 6190"/>
                <a:gd name="T85" fmla="*/ 2147483646 h 4291"/>
                <a:gd name="T86" fmla="*/ 2147483646 w 6190"/>
                <a:gd name="T87" fmla="*/ 2147483646 h 4291"/>
                <a:gd name="T88" fmla="*/ 2147483646 w 6190"/>
                <a:gd name="T89" fmla="*/ 2147483646 h 4291"/>
                <a:gd name="T90" fmla="*/ 2147483646 w 6190"/>
                <a:gd name="T91" fmla="*/ 2147483646 h 429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6190" h="4291">
                  <a:moveTo>
                    <a:pt x="179" y="508"/>
                  </a:moveTo>
                  <a:lnTo>
                    <a:pt x="4027" y="508"/>
                  </a:lnTo>
                  <a:lnTo>
                    <a:pt x="4206" y="508"/>
                  </a:lnTo>
                  <a:lnTo>
                    <a:pt x="4206" y="688"/>
                  </a:lnTo>
                  <a:lnTo>
                    <a:pt x="4206" y="3418"/>
                  </a:lnTo>
                  <a:lnTo>
                    <a:pt x="4206" y="3598"/>
                  </a:lnTo>
                  <a:lnTo>
                    <a:pt x="4027" y="3598"/>
                  </a:lnTo>
                  <a:lnTo>
                    <a:pt x="2568" y="3598"/>
                  </a:lnTo>
                  <a:lnTo>
                    <a:pt x="2568" y="3721"/>
                  </a:lnTo>
                  <a:lnTo>
                    <a:pt x="2634" y="3731"/>
                  </a:lnTo>
                  <a:lnTo>
                    <a:pt x="2698" y="3740"/>
                  </a:lnTo>
                  <a:lnTo>
                    <a:pt x="2764" y="3752"/>
                  </a:lnTo>
                  <a:lnTo>
                    <a:pt x="2829" y="3765"/>
                  </a:lnTo>
                  <a:lnTo>
                    <a:pt x="2895" y="3779"/>
                  </a:lnTo>
                  <a:lnTo>
                    <a:pt x="2961" y="3794"/>
                  </a:lnTo>
                  <a:lnTo>
                    <a:pt x="3026" y="3811"/>
                  </a:lnTo>
                  <a:lnTo>
                    <a:pt x="3092" y="3829"/>
                  </a:lnTo>
                  <a:lnTo>
                    <a:pt x="3157" y="3848"/>
                  </a:lnTo>
                  <a:lnTo>
                    <a:pt x="3223" y="3868"/>
                  </a:lnTo>
                  <a:lnTo>
                    <a:pt x="3288" y="3891"/>
                  </a:lnTo>
                  <a:lnTo>
                    <a:pt x="3354" y="3914"/>
                  </a:lnTo>
                  <a:lnTo>
                    <a:pt x="3419" y="3938"/>
                  </a:lnTo>
                  <a:lnTo>
                    <a:pt x="3485" y="3965"/>
                  </a:lnTo>
                  <a:lnTo>
                    <a:pt x="3550" y="3993"/>
                  </a:lnTo>
                  <a:lnTo>
                    <a:pt x="3616" y="4021"/>
                  </a:lnTo>
                  <a:lnTo>
                    <a:pt x="3616" y="4291"/>
                  </a:lnTo>
                  <a:lnTo>
                    <a:pt x="632" y="4291"/>
                  </a:lnTo>
                  <a:lnTo>
                    <a:pt x="632" y="4021"/>
                  </a:lnTo>
                  <a:lnTo>
                    <a:pt x="696" y="3995"/>
                  </a:lnTo>
                  <a:lnTo>
                    <a:pt x="758" y="3970"/>
                  </a:lnTo>
                  <a:lnTo>
                    <a:pt x="822" y="3946"/>
                  </a:lnTo>
                  <a:lnTo>
                    <a:pt x="885" y="3924"/>
                  </a:lnTo>
                  <a:lnTo>
                    <a:pt x="949" y="3901"/>
                  </a:lnTo>
                  <a:lnTo>
                    <a:pt x="1013" y="3881"/>
                  </a:lnTo>
                  <a:lnTo>
                    <a:pt x="1075" y="3861"/>
                  </a:lnTo>
                  <a:lnTo>
                    <a:pt x="1139" y="3843"/>
                  </a:lnTo>
                  <a:lnTo>
                    <a:pt x="1203" y="3825"/>
                  </a:lnTo>
                  <a:lnTo>
                    <a:pt x="1266" y="3809"/>
                  </a:lnTo>
                  <a:lnTo>
                    <a:pt x="1330" y="3793"/>
                  </a:lnTo>
                  <a:lnTo>
                    <a:pt x="1394" y="3779"/>
                  </a:lnTo>
                  <a:lnTo>
                    <a:pt x="1456" y="3765"/>
                  </a:lnTo>
                  <a:lnTo>
                    <a:pt x="1520" y="3753"/>
                  </a:lnTo>
                  <a:lnTo>
                    <a:pt x="1584" y="3743"/>
                  </a:lnTo>
                  <a:lnTo>
                    <a:pt x="1647" y="3733"/>
                  </a:lnTo>
                  <a:lnTo>
                    <a:pt x="1647" y="3598"/>
                  </a:lnTo>
                  <a:lnTo>
                    <a:pt x="179" y="3598"/>
                  </a:lnTo>
                  <a:lnTo>
                    <a:pt x="0" y="3598"/>
                  </a:lnTo>
                  <a:lnTo>
                    <a:pt x="0" y="3418"/>
                  </a:lnTo>
                  <a:lnTo>
                    <a:pt x="0" y="688"/>
                  </a:lnTo>
                  <a:lnTo>
                    <a:pt x="0" y="508"/>
                  </a:lnTo>
                  <a:lnTo>
                    <a:pt x="179" y="508"/>
                  </a:lnTo>
                  <a:close/>
                  <a:moveTo>
                    <a:pt x="4438" y="4291"/>
                  </a:moveTo>
                  <a:lnTo>
                    <a:pt x="6190" y="4291"/>
                  </a:lnTo>
                  <a:lnTo>
                    <a:pt x="6190" y="0"/>
                  </a:lnTo>
                  <a:lnTo>
                    <a:pt x="4438" y="0"/>
                  </a:lnTo>
                  <a:lnTo>
                    <a:pt x="4438" y="4291"/>
                  </a:lnTo>
                  <a:close/>
                  <a:moveTo>
                    <a:pt x="4659" y="374"/>
                  </a:moveTo>
                  <a:lnTo>
                    <a:pt x="6000" y="374"/>
                  </a:lnTo>
                  <a:lnTo>
                    <a:pt x="6000" y="791"/>
                  </a:lnTo>
                  <a:lnTo>
                    <a:pt x="4659" y="791"/>
                  </a:lnTo>
                  <a:lnTo>
                    <a:pt x="4659" y="374"/>
                  </a:lnTo>
                  <a:close/>
                  <a:moveTo>
                    <a:pt x="4659" y="1025"/>
                  </a:moveTo>
                  <a:lnTo>
                    <a:pt x="6000" y="1025"/>
                  </a:lnTo>
                  <a:lnTo>
                    <a:pt x="6000" y="1444"/>
                  </a:lnTo>
                  <a:lnTo>
                    <a:pt x="4659" y="1444"/>
                  </a:lnTo>
                  <a:lnTo>
                    <a:pt x="4659" y="1025"/>
                  </a:lnTo>
                  <a:close/>
                  <a:moveTo>
                    <a:pt x="4652" y="1798"/>
                  </a:moveTo>
                  <a:lnTo>
                    <a:pt x="5102" y="1798"/>
                  </a:lnTo>
                  <a:lnTo>
                    <a:pt x="5102" y="2121"/>
                  </a:lnTo>
                  <a:lnTo>
                    <a:pt x="4652" y="2121"/>
                  </a:lnTo>
                  <a:lnTo>
                    <a:pt x="4652" y="1798"/>
                  </a:lnTo>
                  <a:close/>
                  <a:moveTo>
                    <a:pt x="4652" y="2317"/>
                  </a:moveTo>
                  <a:lnTo>
                    <a:pt x="5102" y="2317"/>
                  </a:lnTo>
                  <a:lnTo>
                    <a:pt x="5102" y="2640"/>
                  </a:lnTo>
                  <a:lnTo>
                    <a:pt x="4652" y="2640"/>
                  </a:lnTo>
                  <a:lnTo>
                    <a:pt x="4652" y="2317"/>
                  </a:lnTo>
                  <a:close/>
                  <a:moveTo>
                    <a:pt x="3847" y="868"/>
                  </a:moveTo>
                  <a:lnTo>
                    <a:pt x="359" y="868"/>
                  </a:lnTo>
                  <a:lnTo>
                    <a:pt x="359" y="3238"/>
                  </a:lnTo>
                  <a:lnTo>
                    <a:pt x="3847" y="3238"/>
                  </a:lnTo>
                  <a:lnTo>
                    <a:pt x="3847" y="868"/>
                  </a:lnTo>
                  <a:close/>
                </a:path>
              </a:pathLst>
            </a:custGeom>
            <a:solidFill>
              <a:srgbClr val="273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>
                <a:defRPr/>
              </a:pPr>
              <a:endParaRPr lang="zh-CN" altLang="en-US" sz="1353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MH_SubTitle_4"/>
            <p:cNvSpPr/>
            <p:nvPr>
              <p:custDataLst>
                <p:tags r:id="rId9"/>
              </p:custDataLst>
            </p:nvPr>
          </p:nvSpPr>
          <p:spPr>
            <a:xfrm>
              <a:off x="2099149" y="3364063"/>
              <a:ext cx="2160203" cy="1559981"/>
            </a:xfrm>
            <a:custGeom>
              <a:avLst/>
              <a:gdLst>
                <a:gd name="connsiteX0" fmla="*/ 0 w 2309360"/>
                <a:gd name="connsiteY0" fmla="*/ 0 h 1666434"/>
                <a:gd name="connsiteX1" fmla="*/ 2309360 w 2309360"/>
                <a:gd name="connsiteY1" fmla="*/ 0 h 1666434"/>
                <a:gd name="connsiteX2" fmla="*/ 2309360 w 2309360"/>
                <a:gd name="connsiteY2" fmla="*/ 1305879 h 1666434"/>
                <a:gd name="connsiteX3" fmla="*/ 1530338 w 2309360"/>
                <a:gd name="connsiteY3" fmla="*/ 1305879 h 1666434"/>
                <a:gd name="connsiteX4" fmla="*/ 1154681 w 2309360"/>
                <a:gd name="connsiteY4" fmla="*/ 1666434 h 1666434"/>
                <a:gd name="connsiteX5" fmla="*/ 779023 w 2309360"/>
                <a:gd name="connsiteY5" fmla="*/ 1305879 h 1666434"/>
                <a:gd name="connsiteX6" fmla="*/ 0 w 2309360"/>
                <a:gd name="connsiteY6" fmla="*/ 1305879 h 166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9360" h="1666434">
                  <a:moveTo>
                    <a:pt x="0" y="0"/>
                  </a:moveTo>
                  <a:lnTo>
                    <a:pt x="2309360" y="0"/>
                  </a:lnTo>
                  <a:lnTo>
                    <a:pt x="2309360" y="1305879"/>
                  </a:lnTo>
                  <a:lnTo>
                    <a:pt x="1530338" y="1305879"/>
                  </a:lnTo>
                  <a:lnTo>
                    <a:pt x="1154681" y="1666434"/>
                  </a:lnTo>
                  <a:lnTo>
                    <a:pt x="779023" y="1305879"/>
                  </a:lnTo>
                  <a:lnTo>
                    <a:pt x="0" y="1305879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612000" anchor="ctr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 sz="135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Text Box 10"/>
            <p:cNvSpPr txBox="1">
              <a:spLocks noChangeArrowheads="1"/>
            </p:cNvSpPr>
            <p:nvPr/>
          </p:nvSpPr>
          <p:spPr bwMode="auto">
            <a:xfrm>
              <a:off x="2107809" y="3390105"/>
              <a:ext cx="2151543" cy="84682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0960" tIns="30480" rIns="60960" bIns="30480">
              <a:spAutoFit/>
            </a:bodyPr>
            <a:lstStyle/>
            <a:p>
              <a:pPr algn="just">
                <a:lnSpc>
                  <a:spcPct val="110000"/>
                </a:lnSpc>
                <a:defRPr/>
              </a:pP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Dựa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theo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độ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âm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điện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có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thể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dự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đoán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kiểu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liên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kết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(ion,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cộng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hóa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trị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không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cực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,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công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hóa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trị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có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cực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).</a:t>
              </a:r>
              <a:endParaRPr lang="zh-CN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 bwMode="auto">
          <a:xfrm>
            <a:off x="4163642" y="3445884"/>
            <a:ext cx="3761159" cy="2562846"/>
            <a:chOff x="4469055" y="3317140"/>
            <a:chExt cx="2161689" cy="1559981"/>
          </a:xfrm>
        </p:grpSpPr>
        <p:sp>
          <p:nvSpPr>
            <p:cNvPr id="27" name="MH_Other_6"/>
            <p:cNvSpPr/>
            <p:nvPr>
              <p:custDataLst>
                <p:tags r:id="rId4"/>
              </p:custDataLst>
            </p:nvPr>
          </p:nvSpPr>
          <p:spPr>
            <a:xfrm flipV="1">
              <a:off x="5244271" y="4307786"/>
              <a:ext cx="591701" cy="521063"/>
            </a:xfrm>
            <a:prstGeom prst="diamond">
              <a:avLst/>
            </a:prstGeom>
            <a:blipFill>
              <a:blip r:embed="rId21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MH_Other_7"/>
            <p:cNvSpPr/>
            <p:nvPr>
              <p:custDataLst>
                <p:tags r:id="rId5"/>
              </p:custDataLst>
            </p:nvPr>
          </p:nvSpPr>
          <p:spPr bwMode="auto">
            <a:xfrm>
              <a:off x="5391723" y="4446181"/>
              <a:ext cx="296795" cy="258938"/>
            </a:xfrm>
            <a:custGeom>
              <a:avLst/>
              <a:gdLst>
                <a:gd name="T0" fmla="*/ 2147483646 w 6361"/>
                <a:gd name="T1" fmla="*/ 2147483646 h 5554"/>
                <a:gd name="T2" fmla="*/ 2147483646 w 6361"/>
                <a:gd name="T3" fmla="*/ 2147483646 h 5554"/>
                <a:gd name="T4" fmla="*/ 2147483646 w 6361"/>
                <a:gd name="T5" fmla="*/ 2147483646 h 5554"/>
                <a:gd name="T6" fmla="*/ 2147483646 w 6361"/>
                <a:gd name="T7" fmla="*/ 2147483646 h 5554"/>
                <a:gd name="T8" fmla="*/ 2147483646 w 6361"/>
                <a:gd name="T9" fmla="*/ 2147483646 h 5554"/>
                <a:gd name="T10" fmla="*/ 2147483646 w 6361"/>
                <a:gd name="T11" fmla="*/ 2147483646 h 5554"/>
                <a:gd name="T12" fmla="*/ 2147483646 w 6361"/>
                <a:gd name="T13" fmla="*/ 2147483646 h 5554"/>
                <a:gd name="T14" fmla="*/ 2147483646 w 6361"/>
                <a:gd name="T15" fmla="*/ 2147483646 h 5554"/>
                <a:gd name="T16" fmla="*/ 2147483646 w 6361"/>
                <a:gd name="T17" fmla="*/ 2147483646 h 5554"/>
                <a:gd name="T18" fmla="*/ 2147483646 w 6361"/>
                <a:gd name="T19" fmla="*/ 2147483646 h 5554"/>
                <a:gd name="T20" fmla="*/ 2147483646 w 6361"/>
                <a:gd name="T21" fmla="*/ 2147483646 h 5554"/>
                <a:gd name="T22" fmla="*/ 2147483646 w 6361"/>
                <a:gd name="T23" fmla="*/ 2147483646 h 5554"/>
                <a:gd name="T24" fmla="*/ 2147483646 w 6361"/>
                <a:gd name="T25" fmla="*/ 2147483646 h 5554"/>
                <a:gd name="T26" fmla="*/ 2147483646 w 6361"/>
                <a:gd name="T27" fmla="*/ 2147483646 h 5554"/>
                <a:gd name="T28" fmla="*/ 2147483646 w 6361"/>
                <a:gd name="T29" fmla="*/ 2147483646 h 5554"/>
                <a:gd name="T30" fmla="*/ 2147483646 w 6361"/>
                <a:gd name="T31" fmla="*/ 2147483646 h 5554"/>
                <a:gd name="T32" fmla="*/ 2147483646 w 6361"/>
                <a:gd name="T33" fmla="*/ 2147483646 h 5554"/>
                <a:gd name="T34" fmla="*/ 2147483646 w 6361"/>
                <a:gd name="T35" fmla="*/ 2147483646 h 5554"/>
                <a:gd name="T36" fmla="*/ 2147483646 w 6361"/>
                <a:gd name="T37" fmla="*/ 2147483646 h 5554"/>
                <a:gd name="T38" fmla="*/ 2147483646 w 6361"/>
                <a:gd name="T39" fmla="*/ 2147483646 h 5554"/>
                <a:gd name="T40" fmla="*/ 2147483646 w 6361"/>
                <a:gd name="T41" fmla="*/ 2147483646 h 5554"/>
                <a:gd name="T42" fmla="*/ 2147483646 w 6361"/>
                <a:gd name="T43" fmla="*/ 2147483646 h 5554"/>
                <a:gd name="T44" fmla="*/ 2147483646 w 6361"/>
                <a:gd name="T45" fmla="*/ 2147483646 h 5554"/>
                <a:gd name="T46" fmla="*/ 2147483646 w 6361"/>
                <a:gd name="T47" fmla="*/ 2147483646 h 5554"/>
                <a:gd name="T48" fmla="*/ 2147483646 w 6361"/>
                <a:gd name="T49" fmla="*/ 2147483646 h 5554"/>
                <a:gd name="T50" fmla="*/ 2147483646 w 6361"/>
                <a:gd name="T51" fmla="*/ 2147483646 h 5554"/>
                <a:gd name="T52" fmla="*/ 2147483646 w 6361"/>
                <a:gd name="T53" fmla="*/ 2147483646 h 5554"/>
                <a:gd name="T54" fmla="*/ 2147483646 w 6361"/>
                <a:gd name="T55" fmla="*/ 2147483646 h 5554"/>
                <a:gd name="T56" fmla="*/ 2147483646 w 6361"/>
                <a:gd name="T57" fmla="*/ 2147483646 h 5554"/>
                <a:gd name="T58" fmla="*/ 2147483646 w 6361"/>
                <a:gd name="T59" fmla="*/ 2147483646 h 5554"/>
                <a:gd name="T60" fmla="*/ 2147483646 w 6361"/>
                <a:gd name="T61" fmla="*/ 2147483646 h 5554"/>
                <a:gd name="T62" fmla="*/ 2147483646 w 6361"/>
                <a:gd name="T63" fmla="*/ 2147483646 h 5554"/>
                <a:gd name="T64" fmla="*/ 2147483646 w 6361"/>
                <a:gd name="T65" fmla="*/ 2147483646 h 5554"/>
                <a:gd name="T66" fmla="*/ 2147483646 w 6361"/>
                <a:gd name="T67" fmla="*/ 2147483646 h 5554"/>
                <a:gd name="T68" fmla="*/ 2147483646 w 6361"/>
                <a:gd name="T69" fmla="*/ 2147483646 h 5554"/>
                <a:gd name="T70" fmla="*/ 2147483646 w 6361"/>
                <a:gd name="T71" fmla="*/ 2147483646 h 5554"/>
                <a:gd name="T72" fmla="*/ 2147483646 w 6361"/>
                <a:gd name="T73" fmla="*/ 2147483646 h 5554"/>
                <a:gd name="T74" fmla="*/ 2147483646 w 6361"/>
                <a:gd name="T75" fmla="*/ 2147483646 h 5554"/>
                <a:gd name="T76" fmla="*/ 2147483646 w 6361"/>
                <a:gd name="T77" fmla="*/ 2147483646 h 5554"/>
                <a:gd name="T78" fmla="*/ 2147483646 w 6361"/>
                <a:gd name="T79" fmla="*/ 2147483646 h 5554"/>
                <a:gd name="T80" fmla="*/ 2147483646 w 6361"/>
                <a:gd name="T81" fmla="*/ 2147483646 h 5554"/>
                <a:gd name="T82" fmla="*/ 2147483646 w 6361"/>
                <a:gd name="T83" fmla="*/ 2147483646 h 5554"/>
                <a:gd name="T84" fmla="*/ 2147483646 w 6361"/>
                <a:gd name="T85" fmla="*/ 2147483646 h 5554"/>
                <a:gd name="T86" fmla="*/ 2147483646 w 6361"/>
                <a:gd name="T87" fmla="*/ 2147483646 h 5554"/>
                <a:gd name="T88" fmla="*/ 2147483646 w 6361"/>
                <a:gd name="T89" fmla="*/ 2147483646 h 5554"/>
                <a:gd name="T90" fmla="*/ 2147483646 w 6361"/>
                <a:gd name="T91" fmla="*/ 2147483646 h 5554"/>
                <a:gd name="T92" fmla="*/ 2147483646 w 6361"/>
                <a:gd name="T93" fmla="*/ 2147483646 h 5554"/>
                <a:gd name="T94" fmla="*/ 2147483646 w 6361"/>
                <a:gd name="T95" fmla="*/ 2147483646 h 5554"/>
                <a:gd name="T96" fmla="*/ 2147483646 w 6361"/>
                <a:gd name="T97" fmla="*/ 2147483646 h 5554"/>
                <a:gd name="T98" fmla="*/ 2147483646 w 6361"/>
                <a:gd name="T99" fmla="*/ 2147483646 h 5554"/>
                <a:gd name="T100" fmla="*/ 2147483646 w 6361"/>
                <a:gd name="T101" fmla="*/ 2147483646 h 5554"/>
                <a:gd name="T102" fmla="*/ 2147483646 w 6361"/>
                <a:gd name="T103" fmla="*/ 2147483646 h 5554"/>
                <a:gd name="T104" fmla="*/ 2147483646 w 6361"/>
                <a:gd name="T105" fmla="*/ 2147483646 h 5554"/>
                <a:gd name="T106" fmla="*/ 2147483646 w 6361"/>
                <a:gd name="T107" fmla="*/ 2147483646 h 5554"/>
                <a:gd name="T108" fmla="*/ 2147483646 w 6361"/>
                <a:gd name="T109" fmla="*/ 2147483646 h 5554"/>
                <a:gd name="T110" fmla="*/ 2147483646 w 6361"/>
                <a:gd name="T111" fmla="*/ 2147483646 h 5554"/>
                <a:gd name="T112" fmla="*/ 2147483646 w 6361"/>
                <a:gd name="T113" fmla="*/ 2147483646 h 5554"/>
                <a:gd name="T114" fmla="*/ 2147483646 w 6361"/>
                <a:gd name="T115" fmla="*/ 2147483646 h 5554"/>
                <a:gd name="T116" fmla="*/ 2147483646 w 6361"/>
                <a:gd name="T117" fmla="*/ 2147483646 h 5554"/>
                <a:gd name="T118" fmla="*/ 2147483646 w 6361"/>
                <a:gd name="T119" fmla="*/ 2147483646 h 5554"/>
                <a:gd name="T120" fmla="*/ 2147483646 w 6361"/>
                <a:gd name="T121" fmla="*/ 2147483646 h 555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361" h="5554">
                  <a:moveTo>
                    <a:pt x="2311" y="2629"/>
                  </a:moveTo>
                  <a:lnTo>
                    <a:pt x="3634" y="2629"/>
                  </a:lnTo>
                  <a:lnTo>
                    <a:pt x="3584" y="2603"/>
                  </a:lnTo>
                  <a:lnTo>
                    <a:pt x="3535" y="2575"/>
                  </a:lnTo>
                  <a:lnTo>
                    <a:pt x="3487" y="2544"/>
                  </a:lnTo>
                  <a:lnTo>
                    <a:pt x="3441" y="2512"/>
                  </a:lnTo>
                  <a:lnTo>
                    <a:pt x="3396" y="2479"/>
                  </a:lnTo>
                  <a:lnTo>
                    <a:pt x="3352" y="2443"/>
                  </a:lnTo>
                  <a:lnTo>
                    <a:pt x="3311" y="2406"/>
                  </a:lnTo>
                  <a:lnTo>
                    <a:pt x="3270" y="2367"/>
                  </a:lnTo>
                  <a:lnTo>
                    <a:pt x="3247" y="2343"/>
                  </a:lnTo>
                  <a:lnTo>
                    <a:pt x="3224" y="2318"/>
                  </a:lnTo>
                  <a:lnTo>
                    <a:pt x="3202" y="2294"/>
                  </a:lnTo>
                  <a:lnTo>
                    <a:pt x="3181" y="2268"/>
                  </a:lnTo>
                  <a:lnTo>
                    <a:pt x="3160" y="2243"/>
                  </a:lnTo>
                  <a:lnTo>
                    <a:pt x="3139" y="2216"/>
                  </a:lnTo>
                  <a:lnTo>
                    <a:pt x="3120" y="2190"/>
                  </a:lnTo>
                  <a:lnTo>
                    <a:pt x="3101" y="2162"/>
                  </a:lnTo>
                  <a:lnTo>
                    <a:pt x="3083" y="2134"/>
                  </a:lnTo>
                  <a:lnTo>
                    <a:pt x="3065" y="2106"/>
                  </a:lnTo>
                  <a:lnTo>
                    <a:pt x="3048" y="2077"/>
                  </a:lnTo>
                  <a:lnTo>
                    <a:pt x="3032" y="2048"/>
                  </a:lnTo>
                  <a:lnTo>
                    <a:pt x="3016" y="2018"/>
                  </a:lnTo>
                  <a:lnTo>
                    <a:pt x="3001" y="1987"/>
                  </a:lnTo>
                  <a:lnTo>
                    <a:pt x="2986" y="1958"/>
                  </a:lnTo>
                  <a:lnTo>
                    <a:pt x="2973" y="1927"/>
                  </a:lnTo>
                  <a:lnTo>
                    <a:pt x="2961" y="1895"/>
                  </a:lnTo>
                  <a:lnTo>
                    <a:pt x="2948" y="1864"/>
                  </a:lnTo>
                  <a:lnTo>
                    <a:pt x="2937" y="1832"/>
                  </a:lnTo>
                  <a:lnTo>
                    <a:pt x="2926" y="1799"/>
                  </a:lnTo>
                  <a:lnTo>
                    <a:pt x="2917" y="1766"/>
                  </a:lnTo>
                  <a:lnTo>
                    <a:pt x="2907" y="1733"/>
                  </a:lnTo>
                  <a:lnTo>
                    <a:pt x="2900" y="1700"/>
                  </a:lnTo>
                  <a:lnTo>
                    <a:pt x="2892" y="1666"/>
                  </a:lnTo>
                  <a:lnTo>
                    <a:pt x="2886" y="1632"/>
                  </a:lnTo>
                  <a:lnTo>
                    <a:pt x="2880" y="1598"/>
                  </a:lnTo>
                  <a:lnTo>
                    <a:pt x="2875" y="1564"/>
                  </a:lnTo>
                  <a:lnTo>
                    <a:pt x="2871" y="1529"/>
                  </a:lnTo>
                  <a:lnTo>
                    <a:pt x="2868" y="1494"/>
                  </a:lnTo>
                  <a:lnTo>
                    <a:pt x="2866" y="1458"/>
                  </a:lnTo>
                  <a:lnTo>
                    <a:pt x="2865" y="1422"/>
                  </a:lnTo>
                  <a:lnTo>
                    <a:pt x="2864" y="1387"/>
                  </a:lnTo>
                  <a:lnTo>
                    <a:pt x="2865" y="1351"/>
                  </a:lnTo>
                  <a:lnTo>
                    <a:pt x="2866" y="1316"/>
                  </a:lnTo>
                  <a:lnTo>
                    <a:pt x="2868" y="1281"/>
                  </a:lnTo>
                  <a:lnTo>
                    <a:pt x="2871" y="1246"/>
                  </a:lnTo>
                  <a:lnTo>
                    <a:pt x="2875" y="1210"/>
                  </a:lnTo>
                  <a:lnTo>
                    <a:pt x="2880" y="1175"/>
                  </a:lnTo>
                  <a:lnTo>
                    <a:pt x="2886" y="1141"/>
                  </a:lnTo>
                  <a:lnTo>
                    <a:pt x="2892" y="1107"/>
                  </a:lnTo>
                  <a:lnTo>
                    <a:pt x="2900" y="1074"/>
                  </a:lnTo>
                  <a:lnTo>
                    <a:pt x="2907" y="1040"/>
                  </a:lnTo>
                  <a:lnTo>
                    <a:pt x="2917" y="1007"/>
                  </a:lnTo>
                  <a:lnTo>
                    <a:pt x="2926" y="975"/>
                  </a:lnTo>
                  <a:lnTo>
                    <a:pt x="2937" y="942"/>
                  </a:lnTo>
                  <a:lnTo>
                    <a:pt x="2948" y="910"/>
                  </a:lnTo>
                  <a:lnTo>
                    <a:pt x="2961" y="878"/>
                  </a:lnTo>
                  <a:lnTo>
                    <a:pt x="2973" y="848"/>
                  </a:lnTo>
                  <a:lnTo>
                    <a:pt x="2986" y="817"/>
                  </a:lnTo>
                  <a:lnTo>
                    <a:pt x="3001" y="786"/>
                  </a:lnTo>
                  <a:lnTo>
                    <a:pt x="3016" y="756"/>
                  </a:lnTo>
                  <a:lnTo>
                    <a:pt x="3032" y="726"/>
                  </a:lnTo>
                  <a:lnTo>
                    <a:pt x="3048" y="697"/>
                  </a:lnTo>
                  <a:lnTo>
                    <a:pt x="3065" y="668"/>
                  </a:lnTo>
                  <a:lnTo>
                    <a:pt x="3083" y="640"/>
                  </a:lnTo>
                  <a:lnTo>
                    <a:pt x="3101" y="612"/>
                  </a:lnTo>
                  <a:lnTo>
                    <a:pt x="3120" y="585"/>
                  </a:lnTo>
                  <a:lnTo>
                    <a:pt x="3139" y="558"/>
                  </a:lnTo>
                  <a:lnTo>
                    <a:pt x="3160" y="531"/>
                  </a:lnTo>
                  <a:lnTo>
                    <a:pt x="3181" y="505"/>
                  </a:lnTo>
                  <a:lnTo>
                    <a:pt x="3202" y="480"/>
                  </a:lnTo>
                  <a:lnTo>
                    <a:pt x="3224" y="455"/>
                  </a:lnTo>
                  <a:lnTo>
                    <a:pt x="3247" y="430"/>
                  </a:lnTo>
                  <a:lnTo>
                    <a:pt x="3270" y="407"/>
                  </a:lnTo>
                  <a:lnTo>
                    <a:pt x="3294" y="383"/>
                  </a:lnTo>
                  <a:lnTo>
                    <a:pt x="3318" y="361"/>
                  </a:lnTo>
                  <a:lnTo>
                    <a:pt x="3343" y="339"/>
                  </a:lnTo>
                  <a:lnTo>
                    <a:pt x="3368" y="317"/>
                  </a:lnTo>
                  <a:lnTo>
                    <a:pt x="3395" y="296"/>
                  </a:lnTo>
                  <a:lnTo>
                    <a:pt x="3421" y="276"/>
                  </a:lnTo>
                  <a:lnTo>
                    <a:pt x="3448" y="257"/>
                  </a:lnTo>
                  <a:lnTo>
                    <a:pt x="3476" y="238"/>
                  </a:lnTo>
                  <a:lnTo>
                    <a:pt x="3503" y="220"/>
                  </a:lnTo>
                  <a:lnTo>
                    <a:pt x="3531" y="201"/>
                  </a:lnTo>
                  <a:lnTo>
                    <a:pt x="3561" y="184"/>
                  </a:lnTo>
                  <a:lnTo>
                    <a:pt x="3590" y="168"/>
                  </a:lnTo>
                  <a:lnTo>
                    <a:pt x="3619" y="153"/>
                  </a:lnTo>
                  <a:lnTo>
                    <a:pt x="3649" y="138"/>
                  </a:lnTo>
                  <a:lnTo>
                    <a:pt x="3680" y="123"/>
                  </a:lnTo>
                  <a:lnTo>
                    <a:pt x="3711" y="110"/>
                  </a:lnTo>
                  <a:lnTo>
                    <a:pt x="3742" y="97"/>
                  </a:lnTo>
                  <a:lnTo>
                    <a:pt x="3774" y="84"/>
                  </a:lnTo>
                  <a:lnTo>
                    <a:pt x="3806" y="74"/>
                  </a:lnTo>
                  <a:lnTo>
                    <a:pt x="3839" y="63"/>
                  </a:lnTo>
                  <a:lnTo>
                    <a:pt x="3870" y="54"/>
                  </a:lnTo>
                  <a:lnTo>
                    <a:pt x="3903" y="44"/>
                  </a:lnTo>
                  <a:lnTo>
                    <a:pt x="3938" y="36"/>
                  </a:lnTo>
                  <a:lnTo>
                    <a:pt x="3971" y="29"/>
                  </a:lnTo>
                  <a:lnTo>
                    <a:pt x="4005" y="23"/>
                  </a:lnTo>
                  <a:lnTo>
                    <a:pt x="4039" y="16"/>
                  </a:lnTo>
                  <a:lnTo>
                    <a:pt x="4074" y="12"/>
                  </a:lnTo>
                  <a:lnTo>
                    <a:pt x="4109" y="8"/>
                  </a:lnTo>
                  <a:lnTo>
                    <a:pt x="4144" y="5"/>
                  </a:lnTo>
                  <a:lnTo>
                    <a:pt x="4179" y="2"/>
                  </a:lnTo>
                  <a:lnTo>
                    <a:pt x="4214" y="1"/>
                  </a:lnTo>
                  <a:lnTo>
                    <a:pt x="4250" y="0"/>
                  </a:lnTo>
                  <a:lnTo>
                    <a:pt x="4286" y="1"/>
                  </a:lnTo>
                  <a:lnTo>
                    <a:pt x="4322" y="2"/>
                  </a:lnTo>
                  <a:lnTo>
                    <a:pt x="4357" y="5"/>
                  </a:lnTo>
                  <a:lnTo>
                    <a:pt x="4392" y="8"/>
                  </a:lnTo>
                  <a:lnTo>
                    <a:pt x="4427" y="12"/>
                  </a:lnTo>
                  <a:lnTo>
                    <a:pt x="4461" y="16"/>
                  </a:lnTo>
                  <a:lnTo>
                    <a:pt x="4495" y="23"/>
                  </a:lnTo>
                  <a:lnTo>
                    <a:pt x="4529" y="29"/>
                  </a:lnTo>
                  <a:lnTo>
                    <a:pt x="4563" y="36"/>
                  </a:lnTo>
                  <a:lnTo>
                    <a:pt x="4596" y="44"/>
                  </a:lnTo>
                  <a:lnTo>
                    <a:pt x="4629" y="54"/>
                  </a:lnTo>
                  <a:lnTo>
                    <a:pt x="4662" y="63"/>
                  </a:lnTo>
                  <a:lnTo>
                    <a:pt x="4695" y="74"/>
                  </a:lnTo>
                  <a:lnTo>
                    <a:pt x="4727" y="84"/>
                  </a:lnTo>
                  <a:lnTo>
                    <a:pt x="4758" y="97"/>
                  </a:lnTo>
                  <a:lnTo>
                    <a:pt x="4790" y="110"/>
                  </a:lnTo>
                  <a:lnTo>
                    <a:pt x="4821" y="123"/>
                  </a:lnTo>
                  <a:lnTo>
                    <a:pt x="4851" y="138"/>
                  </a:lnTo>
                  <a:lnTo>
                    <a:pt x="4882" y="153"/>
                  </a:lnTo>
                  <a:lnTo>
                    <a:pt x="4911" y="168"/>
                  </a:lnTo>
                  <a:lnTo>
                    <a:pt x="4940" y="184"/>
                  </a:lnTo>
                  <a:lnTo>
                    <a:pt x="4969" y="201"/>
                  </a:lnTo>
                  <a:lnTo>
                    <a:pt x="4998" y="220"/>
                  </a:lnTo>
                  <a:lnTo>
                    <a:pt x="5025" y="238"/>
                  </a:lnTo>
                  <a:lnTo>
                    <a:pt x="5053" y="257"/>
                  </a:lnTo>
                  <a:lnTo>
                    <a:pt x="5079" y="276"/>
                  </a:lnTo>
                  <a:lnTo>
                    <a:pt x="5106" y="296"/>
                  </a:lnTo>
                  <a:lnTo>
                    <a:pt x="5132" y="317"/>
                  </a:lnTo>
                  <a:lnTo>
                    <a:pt x="5157" y="339"/>
                  </a:lnTo>
                  <a:lnTo>
                    <a:pt x="5183" y="361"/>
                  </a:lnTo>
                  <a:lnTo>
                    <a:pt x="5206" y="383"/>
                  </a:lnTo>
                  <a:lnTo>
                    <a:pt x="5231" y="407"/>
                  </a:lnTo>
                  <a:lnTo>
                    <a:pt x="5254" y="430"/>
                  </a:lnTo>
                  <a:lnTo>
                    <a:pt x="5276" y="455"/>
                  </a:lnTo>
                  <a:lnTo>
                    <a:pt x="5299" y="480"/>
                  </a:lnTo>
                  <a:lnTo>
                    <a:pt x="5320" y="505"/>
                  </a:lnTo>
                  <a:lnTo>
                    <a:pt x="5340" y="531"/>
                  </a:lnTo>
                  <a:lnTo>
                    <a:pt x="5360" y="558"/>
                  </a:lnTo>
                  <a:lnTo>
                    <a:pt x="5381" y="585"/>
                  </a:lnTo>
                  <a:lnTo>
                    <a:pt x="5400" y="612"/>
                  </a:lnTo>
                  <a:lnTo>
                    <a:pt x="5418" y="640"/>
                  </a:lnTo>
                  <a:lnTo>
                    <a:pt x="5436" y="668"/>
                  </a:lnTo>
                  <a:lnTo>
                    <a:pt x="5453" y="697"/>
                  </a:lnTo>
                  <a:lnTo>
                    <a:pt x="5469" y="726"/>
                  </a:lnTo>
                  <a:lnTo>
                    <a:pt x="5485" y="756"/>
                  </a:lnTo>
                  <a:lnTo>
                    <a:pt x="5500" y="786"/>
                  </a:lnTo>
                  <a:lnTo>
                    <a:pt x="5514" y="817"/>
                  </a:lnTo>
                  <a:lnTo>
                    <a:pt x="5527" y="848"/>
                  </a:lnTo>
                  <a:lnTo>
                    <a:pt x="5540" y="878"/>
                  </a:lnTo>
                  <a:lnTo>
                    <a:pt x="5552" y="910"/>
                  </a:lnTo>
                  <a:lnTo>
                    <a:pt x="5564" y="942"/>
                  </a:lnTo>
                  <a:lnTo>
                    <a:pt x="5574" y="975"/>
                  </a:lnTo>
                  <a:lnTo>
                    <a:pt x="5584" y="1007"/>
                  </a:lnTo>
                  <a:lnTo>
                    <a:pt x="5592" y="1040"/>
                  </a:lnTo>
                  <a:lnTo>
                    <a:pt x="5601" y="1074"/>
                  </a:lnTo>
                  <a:lnTo>
                    <a:pt x="5608" y="1107"/>
                  </a:lnTo>
                  <a:lnTo>
                    <a:pt x="5615" y="1141"/>
                  </a:lnTo>
                  <a:lnTo>
                    <a:pt x="5620" y="1175"/>
                  </a:lnTo>
                  <a:lnTo>
                    <a:pt x="5625" y="1210"/>
                  </a:lnTo>
                  <a:lnTo>
                    <a:pt x="5629" y="1246"/>
                  </a:lnTo>
                  <a:lnTo>
                    <a:pt x="5632" y="1281"/>
                  </a:lnTo>
                  <a:lnTo>
                    <a:pt x="5635" y="1316"/>
                  </a:lnTo>
                  <a:lnTo>
                    <a:pt x="5636" y="1351"/>
                  </a:lnTo>
                  <a:lnTo>
                    <a:pt x="5636" y="1387"/>
                  </a:lnTo>
                  <a:lnTo>
                    <a:pt x="5636" y="1422"/>
                  </a:lnTo>
                  <a:lnTo>
                    <a:pt x="5635" y="1458"/>
                  </a:lnTo>
                  <a:lnTo>
                    <a:pt x="5632" y="1494"/>
                  </a:lnTo>
                  <a:lnTo>
                    <a:pt x="5629" y="1529"/>
                  </a:lnTo>
                  <a:lnTo>
                    <a:pt x="5625" y="1564"/>
                  </a:lnTo>
                  <a:lnTo>
                    <a:pt x="5620" y="1598"/>
                  </a:lnTo>
                  <a:lnTo>
                    <a:pt x="5615" y="1632"/>
                  </a:lnTo>
                  <a:lnTo>
                    <a:pt x="5608" y="1666"/>
                  </a:lnTo>
                  <a:lnTo>
                    <a:pt x="5601" y="1700"/>
                  </a:lnTo>
                  <a:lnTo>
                    <a:pt x="5592" y="1733"/>
                  </a:lnTo>
                  <a:lnTo>
                    <a:pt x="5584" y="1766"/>
                  </a:lnTo>
                  <a:lnTo>
                    <a:pt x="5574" y="1799"/>
                  </a:lnTo>
                  <a:lnTo>
                    <a:pt x="5564" y="1832"/>
                  </a:lnTo>
                  <a:lnTo>
                    <a:pt x="5552" y="1864"/>
                  </a:lnTo>
                  <a:lnTo>
                    <a:pt x="5540" y="1895"/>
                  </a:lnTo>
                  <a:lnTo>
                    <a:pt x="5527" y="1927"/>
                  </a:lnTo>
                  <a:lnTo>
                    <a:pt x="5514" y="1958"/>
                  </a:lnTo>
                  <a:lnTo>
                    <a:pt x="5500" y="1987"/>
                  </a:lnTo>
                  <a:lnTo>
                    <a:pt x="5485" y="2018"/>
                  </a:lnTo>
                  <a:lnTo>
                    <a:pt x="5469" y="2048"/>
                  </a:lnTo>
                  <a:lnTo>
                    <a:pt x="5453" y="2077"/>
                  </a:lnTo>
                  <a:lnTo>
                    <a:pt x="5436" y="2106"/>
                  </a:lnTo>
                  <a:lnTo>
                    <a:pt x="5418" y="2134"/>
                  </a:lnTo>
                  <a:lnTo>
                    <a:pt x="5400" y="2162"/>
                  </a:lnTo>
                  <a:lnTo>
                    <a:pt x="5381" y="2190"/>
                  </a:lnTo>
                  <a:lnTo>
                    <a:pt x="5360" y="2216"/>
                  </a:lnTo>
                  <a:lnTo>
                    <a:pt x="5340" y="2243"/>
                  </a:lnTo>
                  <a:lnTo>
                    <a:pt x="5320" y="2268"/>
                  </a:lnTo>
                  <a:lnTo>
                    <a:pt x="5299" y="2294"/>
                  </a:lnTo>
                  <a:lnTo>
                    <a:pt x="5276" y="2318"/>
                  </a:lnTo>
                  <a:lnTo>
                    <a:pt x="5254" y="2343"/>
                  </a:lnTo>
                  <a:lnTo>
                    <a:pt x="5231" y="2367"/>
                  </a:lnTo>
                  <a:lnTo>
                    <a:pt x="5190" y="2406"/>
                  </a:lnTo>
                  <a:lnTo>
                    <a:pt x="5148" y="2443"/>
                  </a:lnTo>
                  <a:lnTo>
                    <a:pt x="5104" y="2479"/>
                  </a:lnTo>
                  <a:lnTo>
                    <a:pt x="5059" y="2512"/>
                  </a:lnTo>
                  <a:lnTo>
                    <a:pt x="5013" y="2544"/>
                  </a:lnTo>
                  <a:lnTo>
                    <a:pt x="4966" y="2575"/>
                  </a:lnTo>
                  <a:lnTo>
                    <a:pt x="4917" y="2603"/>
                  </a:lnTo>
                  <a:lnTo>
                    <a:pt x="4867" y="2629"/>
                  </a:lnTo>
                  <a:lnTo>
                    <a:pt x="5114" y="2629"/>
                  </a:lnTo>
                  <a:lnTo>
                    <a:pt x="5697" y="2231"/>
                  </a:lnTo>
                  <a:lnTo>
                    <a:pt x="5629" y="2131"/>
                  </a:lnTo>
                  <a:lnTo>
                    <a:pt x="5853" y="1978"/>
                  </a:lnTo>
                  <a:lnTo>
                    <a:pt x="6361" y="2721"/>
                  </a:lnTo>
                  <a:lnTo>
                    <a:pt x="6135" y="2875"/>
                  </a:lnTo>
                  <a:lnTo>
                    <a:pt x="6057" y="2760"/>
                  </a:lnTo>
                  <a:lnTo>
                    <a:pt x="5505" y="3136"/>
                  </a:lnTo>
                  <a:lnTo>
                    <a:pt x="5505" y="5232"/>
                  </a:lnTo>
                  <a:lnTo>
                    <a:pt x="5505" y="5249"/>
                  </a:lnTo>
                  <a:lnTo>
                    <a:pt x="5504" y="5265"/>
                  </a:lnTo>
                  <a:lnTo>
                    <a:pt x="5502" y="5281"/>
                  </a:lnTo>
                  <a:lnTo>
                    <a:pt x="5499" y="5296"/>
                  </a:lnTo>
                  <a:lnTo>
                    <a:pt x="5496" y="5312"/>
                  </a:lnTo>
                  <a:lnTo>
                    <a:pt x="5491" y="5327"/>
                  </a:lnTo>
                  <a:lnTo>
                    <a:pt x="5486" y="5342"/>
                  </a:lnTo>
                  <a:lnTo>
                    <a:pt x="5481" y="5357"/>
                  </a:lnTo>
                  <a:lnTo>
                    <a:pt x="5473" y="5371"/>
                  </a:lnTo>
                  <a:lnTo>
                    <a:pt x="5467" y="5385"/>
                  </a:lnTo>
                  <a:lnTo>
                    <a:pt x="5458" y="5399"/>
                  </a:lnTo>
                  <a:lnTo>
                    <a:pt x="5451" y="5411"/>
                  </a:lnTo>
                  <a:lnTo>
                    <a:pt x="5441" y="5424"/>
                  </a:lnTo>
                  <a:lnTo>
                    <a:pt x="5432" y="5437"/>
                  </a:lnTo>
                  <a:lnTo>
                    <a:pt x="5421" y="5449"/>
                  </a:lnTo>
                  <a:lnTo>
                    <a:pt x="5410" y="5459"/>
                  </a:lnTo>
                  <a:lnTo>
                    <a:pt x="5400" y="5470"/>
                  </a:lnTo>
                  <a:lnTo>
                    <a:pt x="5388" y="5481"/>
                  </a:lnTo>
                  <a:lnTo>
                    <a:pt x="5375" y="5490"/>
                  </a:lnTo>
                  <a:lnTo>
                    <a:pt x="5364" y="5499"/>
                  </a:lnTo>
                  <a:lnTo>
                    <a:pt x="5350" y="5507"/>
                  </a:lnTo>
                  <a:lnTo>
                    <a:pt x="5337" y="5515"/>
                  </a:lnTo>
                  <a:lnTo>
                    <a:pt x="5322" y="5522"/>
                  </a:lnTo>
                  <a:lnTo>
                    <a:pt x="5308" y="5529"/>
                  </a:lnTo>
                  <a:lnTo>
                    <a:pt x="5293" y="5535"/>
                  </a:lnTo>
                  <a:lnTo>
                    <a:pt x="5278" y="5540"/>
                  </a:lnTo>
                  <a:lnTo>
                    <a:pt x="5264" y="5544"/>
                  </a:lnTo>
                  <a:lnTo>
                    <a:pt x="5248" y="5548"/>
                  </a:lnTo>
                  <a:lnTo>
                    <a:pt x="5232" y="5551"/>
                  </a:lnTo>
                  <a:lnTo>
                    <a:pt x="5216" y="5553"/>
                  </a:lnTo>
                  <a:lnTo>
                    <a:pt x="5200" y="5554"/>
                  </a:lnTo>
                  <a:lnTo>
                    <a:pt x="5183" y="5554"/>
                  </a:lnTo>
                  <a:lnTo>
                    <a:pt x="1592" y="5554"/>
                  </a:lnTo>
                  <a:lnTo>
                    <a:pt x="1575" y="5554"/>
                  </a:lnTo>
                  <a:lnTo>
                    <a:pt x="1559" y="5553"/>
                  </a:lnTo>
                  <a:lnTo>
                    <a:pt x="1543" y="5551"/>
                  </a:lnTo>
                  <a:lnTo>
                    <a:pt x="1527" y="5548"/>
                  </a:lnTo>
                  <a:lnTo>
                    <a:pt x="1511" y="5544"/>
                  </a:lnTo>
                  <a:lnTo>
                    <a:pt x="1496" y="5540"/>
                  </a:lnTo>
                  <a:lnTo>
                    <a:pt x="1481" y="5535"/>
                  </a:lnTo>
                  <a:lnTo>
                    <a:pt x="1466" y="5529"/>
                  </a:lnTo>
                  <a:lnTo>
                    <a:pt x="1451" y="5522"/>
                  </a:lnTo>
                  <a:lnTo>
                    <a:pt x="1438" y="5515"/>
                  </a:lnTo>
                  <a:lnTo>
                    <a:pt x="1425" y="5507"/>
                  </a:lnTo>
                  <a:lnTo>
                    <a:pt x="1411" y="5499"/>
                  </a:lnTo>
                  <a:lnTo>
                    <a:pt x="1398" y="5490"/>
                  </a:lnTo>
                  <a:lnTo>
                    <a:pt x="1387" y="5481"/>
                  </a:lnTo>
                  <a:lnTo>
                    <a:pt x="1375" y="5470"/>
                  </a:lnTo>
                  <a:lnTo>
                    <a:pt x="1363" y="5459"/>
                  </a:lnTo>
                  <a:lnTo>
                    <a:pt x="1352" y="5449"/>
                  </a:lnTo>
                  <a:lnTo>
                    <a:pt x="1343" y="5437"/>
                  </a:lnTo>
                  <a:lnTo>
                    <a:pt x="1333" y="5424"/>
                  </a:lnTo>
                  <a:lnTo>
                    <a:pt x="1324" y="5411"/>
                  </a:lnTo>
                  <a:lnTo>
                    <a:pt x="1315" y="5399"/>
                  </a:lnTo>
                  <a:lnTo>
                    <a:pt x="1308" y="5385"/>
                  </a:lnTo>
                  <a:lnTo>
                    <a:pt x="1300" y="5371"/>
                  </a:lnTo>
                  <a:lnTo>
                    <a:pt x="1294" y="5357"/>
                  </a:lnTo>
                  <a:lnTo>
                    <a:pt x="1289" y="5342"/>
                  </a:lnTo>
                  <a:lnTo>
                    <a:pt x="1283" y="5327"/>
                  </a:lnTo>
                  <a:lnTo>
                    <a:pt x="1279" y="5312"/>
                  </a:lnTo>
                  <a:lnTo>
                    <a:pt x="1276" y="5296"/>
                  </a:lnTo>
                  <a:lnTo>
                    <a:pt x="1273" y="5281"/>
                  </a:lnTo>
                  <a:lnTo>
                    <a:pt x="1271" y="5265"/>
                  </a:lnTo>
                  <a:lnTo>
                    <a:pt x="1269" y="5249"/>
                  </a:lnTo>
                  <a:lnTo>
                    <a:pt x="1268" y="5232"/>
                  </a:lnTo>
                  <a:lnTo>
                    <a:pt x="1268" y="4543"/>
                  </a:lnTo>
                  <a:lnTo>
                    <a:pt x="452" y="4543"/>
                  </a:lnTo>
                  <a:lnTo>
                    <a:pt x="452" y="4694"/>
                  </a:lnTo>
                  <a:lnTo>
                    <a:pt x="0" y="4694"/>
                  </a:lnTo>
                  <a:lnTo>
                    <a:pt x="0" y="3209"/>
                  </a:lnTo>
                  <a:lnTo>
                    <a:pt x="452" y="3209"/>
                  </a:lnTo>
                  <a:lnTo>
                    <a:pt x="452" y="3371"/>
                  </a:lnTo>
                  <a:lnTo>
                    <a:pt x="1268" y="3371"/>
                  </a:lnTo>
                  <a:lnTo>
                    <a:pt x="1268" y="2952"/>
                  </a:lnTo>
                  <a:lnTo>
                    <a:pt x="1269" y="2933"/>
                  </a:lnTo>
                  <a:lnTo>
                    <a:pt x="1272" y="2913"/>
                  </a:lnTo>
                  <a:lnTo>
                    <a:pt x="1274" y="2894"/>
                  </a:lnTo>
                  <a:lnTo>
                    <a:pt x="1278" y="2876"/>
                  </a:lnTo>
                  <a:lnTo>
                    <a:pt x="1283" y="2858"/>
                  </a:lnTo>
                  <a:lnTo>
                    <a:pt x="1289" y="2840"/>
                  </a:lnTo>
                  <a:lnTo>
                    <a:pt x="1296" y="2823"/>
                  </a:lnTo>
                  <a:lnTo>
                    <a:pt x="1304" y="2806"/>
                  </a:lnTo>
                  <a:lnTo>
                    <a:pt x="1312" y="2790"/>
                  </a:lnTo>
                  <a:lnTo>
                    <a:pt x="1322" y="2775"/>
                  </a:lnTo>
                  <a:lnTo>
                    <a:pt x="1332" y="2760"/>
                  </a:lnTo>
                  <a:lnTo>
                    <a:pt x="1344" y="2745"/>
                  </a:lnTo>
                  <a:lnTo>
                    <a:pt x="1356" y="2731"/>
                  </a:lnTo>
                  <a:lnTo>
                    <a:pt x="1368" y="2719"/>
                  </a:lnTo>
                  <a:lnTo>
                    <a:pt x="1382" y="2707"/>
                  </a:lnTo>
                  <a:lnTo>
                    <a:pt x="1396" y="2695"/>
                  </a:lnTo>
                  <a:lnTo>
                    <a:pt x="1350" y="2675"/>
                  </a:lnTo>
                  <a:lnTo>
                    <a:pt x="1306" y="2652"/>
                  </a:lnTo>
                  <a:lnTo>
                    <a:pt x="1262" y="2627"/>
                  </a:lnTo>
                  <a:lnTo>
                    <a:pt x="1219" y="2600"/>
                  </a:lnTo>
                  <a:lnTo>
                    <a:pt x="1179" y="2572"/>
                  </a:lnTo>
                  <a:lnTo>
                    <a:pt x="1140" y="2541"/>
                  </a:lnTo>
                  <a:lnTo>
                    <a:pt x="1102" y="2508"/>
                  </a:lnTo>
                  <a:lnTo>
                    <a:pt x="1066" y="2474"/>
                  </a:lnTo>
                  <a:lnTo>
                    <a:pt x="1032" y="2439"/>
                  </a:lnTo>
                  <a:lnTo>
                    <a:pt x="1000" y="2401"/>
                  </a:lnTo>
                  <a:lnTo>
                    <a:pt x="970" y="2363"/>
                  </a:lnTo>
                  <a:lnTo>
                    <a:pt x="942" y="2323"/>
                  </a:lnTo>
                  <a:lnTo>
                    <a:pt x="915" y="2281"/>
                  </a:lnTo>
                  <a:lnTo>
                    <a:pt x="891" y="2239"/>
                  </a:lnTo>
                  <a:lnTo>
                    <a:pt x="868" y="2195"/>
                  </a:lnTo>
                  <a:lnTo>
                    <a:pt x="847" y="2149"/>
                  </a:lnTo>
                  <a:lnTo>
                    <a:pt x="829" y="2103"/>
                  </a:lnTo>
                  <a:lnTo>
                    <a:pt x="813" y="2056"/>
                  </a:lnTo>
                  <a:lnTo>
                    <a:pt x="799" y="2008"/>
                  </a:lnTo>
                  <a:lnTo>
                    <a:pt x="788" y="1958"/>
                  </a:lnTo>
                  <a:lnTo>
                    <a:pt x="783" y="1933"/>
                  </a:lnTo>
                  <a:lnTo>
                    <a:pt x="779" y="1908"/>
                  </a:lnTo>
                  <a:lnTo>
                    <a:pt x="776" y="1882"/>
                  </a:lnTo>
                  <a:lnTo>
                    <a:pt x="772" y="1857"/>
                  </a:lnTo>
                  <a:lnTo>
                    <a:pt x="770" y="1831"/>
                  </a:lnTo>
                  <a:lnTo>
                    <a:pt x="768" y="1804"/>
                  </a:lnTo>
                  <a:lnTo>
                    <a:pt x="767" y="1779"/>
                  </a:lnTo>
                  <a:lnTo>
                    <a:pt x="767" y="1752"/>
                  </a:lnTo>
                  <a:lnTo>
                    <a:pt x="767" y="1726"/>
                  </a:lnTo>
                  <a:lnTo>
                    <a:pt x="768" y="1699"/>
                  </a:lnTo>
                  <a:lnTo>
                    <a:pt x="770" y="1673"/>
                  </a:lnTo>
                  <a:lnTo>
                    <a:pt x="772" y="1648"/>
                  </a:lnTo>
                  <a:lnTo>
                    <a:pt x="776" y="1622"/>
                  </a:lnTo>
                  <a:lnTo>
                    <a:pt x="779" y="1597"/>
                  </a:lnTo>
                  <a:lnTo>
                    <a:pt x="783" y="1571"/>
                  </a:lnTo>
                  <a:lnTo>
                    <a:pt x="788" y="1546"/>
                  </a:lnTo>
                  <a:lnTo>
                    <a:pt x="799" y="1497"/>
                  </a:lnTo>
                  <a:lnTo>
                    <a:pt x="813" y="1449"/>
                  </a:lnTo>
                  <a:lnTo>
                    <a:pt x="829" y="1401"/>
                  </a:lnTo>
                  <a:lnTo>
                    <a:pt x="847" y="1354"/>
                  </a:lnTo>
                  <a:lnTo>
                    <a:pt x="868" y="1309"/>
                  </a:lnTo>
                  <a:lnTo>
                    <a:pt x="891" y="1266"/>
                  </a:lnTo>
                  <a:lnTo>
                    <a:pt x="915" y="1222"/>
                  </a:lnTo>
                  <a:lnTo>
                    <a:pt x="942" y="1181"/>
                  </a:lnTo>
                  <a:lnTo>
                    <a:pt x="970" y="1141"/>
                  </a:lnTo>
                  <a:lnTo>
                    <a:pt x="1000" y="1103"/>
                  </a:lnTo>
                  <a:lnTo>
                    <a:pt x="1032" y="1066"/>
                  </a:lnTo>
                  <a:lnTo>
                    <a:pt x="1066" y="1030"/>
                  </a:lnTo>
                  <a:lnTo>
                    <a:pt x="1101" y="997"/>
                  </a:lnTo>
                  <a:lnTo>
                    <a:pt x="1139" y="964"/>
                  </a:lnTo>
                  <a:lnTo>
                    <a:pt x="1177" y="934"/>
                  </a:lnTo>
                  <a:lnTo>
                    <a:pt x="1217" y="905"/>
                  </a:lnTo>
                  <a:lnTo>
                    <a:pt x="1259" y="878"/>
                  </a:lnTo>
                  <a:lnTo>
                    <a:pt x="1301" y="854"/>
                  </a:lnTo>
                  <a:lnTo>
                    <a:pt x="1346" y="832"/>
                  </a:lnTo>
                  <a:lnTo>
                    <a:pt x="1391" y="811"/>
                  </a:lnTo>
                  <a:lnTo>
                    <a:pt x="1438" y="793"/>
                  </a:lnTo>
                  <a:lnTo>
                    <a:pt x="1484" y="777"/>
                  </a:lnTo>
                  <a:lnTo>
                    <a:pt x="1533" y="763"/>
                  </a:lnTo>
                  <a:lnTo>
                    <a:pt x="1582" y="752"/>
                  </a:lnTo>
                  <a:lnTo>
                    <a:pt x="1608" y="746"/>
                  </a:lnTo>
                  <a:lnTo>
                    <a:pt x="1632" y="742"/>
                  </a:lnTo>
                  <a:lnTo>
                    <a:pt x="1658" y="739"/>
                  </a:lnTo>
                  <a:lnTo>
                    <a:pt x="1683" y="736"/>
                  </a:lnTo>
                  <a:lnTo>
                    <a:pt x="1710" y="734"/>
                  </a:lnTo>
                  <a:lnTo>
                    <a:pt x="1736" y="733"/>
                  </a:lnTo>
                  <a:lnTo>
                    <a:pt x="1762" y="732"/>
                  </a:lnTo>
                  <a:lnTo>
                    <a:pt x="1788" y="730"/>
                  </a:lnTo>
                  <a:lnTo>
                    <a:pt x="1814" y="732"/>
                  </a:lnTo>
                  <a:lnTo>
                    <a:pt x="1841" y="733"/>
                  </a:lnTo>
                  <a:lnTo>
                    <a:pt x="1867" y="734"/>
                  </a:lnTo>
                  <a:lnTo>
                    <a:pt x="1893" y="736"/>
                  </a:lnTo>
                  <a:lnTo>
                    <a:pt x="1919" y="739"/>
                  </a:lnTo>
                  <a:lnTo>
                    <a:pt x="1944" y="742"/>
                  </a:lnTo>
                  <a:lnTo>
                    <a:pt x="1969" y="746"/>
                  </a:lnTo>
                  <a:lnTo>
                    <a:pt x="1994" y="752"/>
                  </a:lnTo>
                  <a:lnTo>
                    <a:pt x="2043" y="763"/>
                  </a:lnTo>
                  <a:lnTo>
                    <a:pt x="2092" y="777"/>
                  </a:lnTo>
                  <a:lnTo>
                    <a:pt x="2139" y="793"/>
                  </a:lnTo>
                  <a:lnTo>
                    <a:pt x="2186" y="811"/>
                  </a:lnTo>
                  <a:lnTo>
                    <a:pt x="2230" y="832"/>
                  </a:lnTo>
                  <a:lnTo>
                    <a:pt x="2275" y="854"/>
                  </a:lnTo>
                  <a:lnTo>
                    <a:pt x="2318" y="878"/>
                  </a:lnTo>
                  <a:lnTo>
                    <a:pt x="2359" y="905"/>
                  </a:lnTo>
                  <a:lnTo>
                    <a:pt x="2399" y="934"/>
                  </a:lnTo>
                  <a:lnTo>
                    <a:pt x="2438" y="964"/>
                  </a:lnTo>
                  <a:lnTo>
                    <a:pt x="2475" y="997"/>
                  </a:lnTo>
                  <a:lnTo>
                    <a:pt x="2510" y="1030"/>
                  </a:lnTo>
                  <a:lnTo>
                    <a:pt x="2544" y="1066"/>
                  </a:lnTo>
                  <a:lnTo>
                    <a:pt x="2576" y="1103"/>
                  </a:lnTo>
                  <a:lnTo>
                    <a:pt x="2606" y="1141"/>
                  </a:lnTo>
                  <a:lnTo>
                    <a:pt x="2635" y="1181"/>
                  </a:lnTo>
                  <a:lnTo>
                    <a:pt x="2661" y="1222"/>
                  </a:lnTo>
                  <a:lnTo>
                    <a:pt x="2686" y="1266"/>
                  </a:lnTo>
                  <a:lnTo>
                    <a:pt x="2708" y="1309"/>
                  </a:lnTo>
                  <a:lnTo>
                    <a:pt x="2729" y="1354"/>
                  </a:lnTo>
                  <a:lnTo>
                    <a:pt x="2748" y="1401"/>
                  </a:lnTo>
                  <a:lnTo>
                    <a:pt x="2764" y="1449"/>
                  </a:lnTo>
                  <a:lnTo>
                    <a:pt x="2778" y="1497"/>
                  </a:lnTo>
                  <a:lnTo>
                    <a:pt x="2788" y="1546"/>
                  </a:lnTo>
                  <a:lnTo>
                    <a:pt x="2793" y="1571"/>
                  </a:lnTo>
                  <a:lnTo>
                    <a:pt x="2798" y="1597"/>
                  </a:lnTo>
                  <a:lnTo>
                    <a:pt x="2801" y="1622"/>
                  </a:lnTo>
                  <a:lnTo>
                    <a:pt x="2804" y="1648"/>
                  </a:lnTo>
                  <a:lnTo>
                    <a:pt x="2806" y="1673"/>
                  </a:lnTo>
                  <a:lnTo>
                    <a:pt x="2808" y="1699"/>
                  </a:lnTo>
                  <a:lnTo>
                    <a:pt x="2809" y="1726"/>
                  </a:lnTo>
                  <a:lnTo>
                    <a:pt x="2809" y="1752"/>
                  </a:lnTo>
                  <a:lnTo>
                    <a:pt x="2809" y="1779"/>
                  </a:lnTo>
                  <a:lnTo>
                    <a:pt x="2808" y="1804"/>
                  </a:lnTo>
                  <a:lnTo>
                    <a:pt x="2806" y="1831"/>
                  </a:lnTo>
                  <a:lnTo>
                    <a:pt x="2804" y="1857"/>
                  </a:lnTo>
                  <a:lnTo>
                    <a:pt x="2801" y="1882"/>
                  </a:lnTo>
                  <a:lnTo>
                    <a:pt x="2798" y="1908"/>
                  </a:lnTo>
                  <a:lnTo>
                    <a:pt x="2793" y="1933"/>
                  </a:lnTo>
                  <a:lnTo>
                    <a:pt x="2788" y="1958"/>
                  </a:lnTo>
                  <a:lnTo>
                    <a:pt x="2778" y="2008"/>
                  </a:lnTo>
                  <a:lnTo>
                    <a:pt x="2764" y="2056"/>
                  </a:lnTo>
                  <a:lnTo>
                    <a:pt x="2748" y="2103"/>
                  </a:lnTo>
                  <a:lnTo>
                    <a:pt x="2729" y="2149"/>
                  </a:lnTo>
                  <a:lnTo>
                    <a:pt x="2708" y="2195"/>
                  </a:lnTo>
                  <a:lnTo>
                    <a:pt x="2686" y="2239"/>
                  </a:lnTo>
                  <a:lnTo>
                    <a:pt x="2661" y="2281"/>
                  </a:lnTo>
                  <a:lnTo>
                    <a:pt x="2635" y="2323"/>
                  </a:lnTo>
                  <a:lnTo>
                    <a:pt x="2606" y="2363"/>
                  </a:lnTo>
                  <a:lnTo>
                    <a:pt x="2576" y="2401"/>
                  </a:lnTo>
                  <a:lnTo>
                    <a:pt x="2544" y="2439"/>
                  </a:lnTo>
                  <a:lnTo>
                    <a:pt x="2510" y="2474"/>
                  </a:lnTo>
                  <a:lnTo>
                    <a:pt x="2488" y="2496"/>
                  </a:lnTo>
                  <a:lnTo>
                    <a:pt x="2465" y="2517"/>
                  </a:lnTo>
                  <a:lnTo>
                    <a:pt x="2440" y="2538"/>
                  </a:lnTo>
                  <a:lnTo>
                    <a:pt x="2416" y="2558"/>
                  </a:lnTo>
                  <a:lnTo>
                    <a:pt x="2390" y="2577"/>
                  </a:lnTo>
                  <a:lnTo>
                    <a:pt x="2365" y="2595"/>
                  </a:lnTo>
                  <a:lnTo>
                    <a:pt x="2338" y="2612"/>
                  </a:lnTo>
                  <a:lnTo>
                    <a:pt x="2311" y="2629"/>
                  </a:lnTo>
                  <a:close/>
                  <a:moveTo>
                    <a:pt x="4969" y="2053"/>
                  </a:moveTo>
                  <a:lnTo>
                    <a:pt x="4437" y="1746"/>
                  </a:lnTo>
                  <a:lnTo>
                    <a:pt x="4437" y="2349"/>
                  </a:lnTo>
                  <a:lnTo>
                    <a:pt x="4473" y="2341"/>
                  </a:lnTo>
                  <a:lnTo>
                    <a:pt x="4509" y="2332"/>
                  </a:lnTo>
                  <a:lnTo>
                    <a:pt x="4544" y="2322"/>
                  </a:lnTo>
                  <a:lnTo>
                    <a:pt x="4579" y="2310"/>
                  </a:lnTo>
                  <a:lnTo>
                    <a:pt x="4613" y="2297"/>
                  </a:lnTo>
                  <a:lnTo>
                    <a:pt x="4647" y="2283"/>
                  </a:lnTo>
                  <a:lnTo>
                    <a:pt x="4680" y="2267"/>
                  </a:lnTo>
                  <a:lnTo>
                    <a:pt x="4712" y="2251"/>
                  </a:lnTo>
                  <a:lnTo>
                    <a:pt x="4744" y="2233"/>
                  </a:lnTo>
                  <a:lnTo>
                    <a:pt x="4775" y="2214"/>
                  </a:lnTo>
                  <a:lnTo>
                    <a:pt x="4805" y="2195"/>
                  </a:lnTo>
                  <a:lnTo>
                    <a:pt x="4835" y="2174"/>
                  </a:lnTo>
                  <a:lnTo>
                    <a:pt x="4862" y="2151"/>
                  </a:lnTo>
                  <a:lnTo>
                    <a:pt x="4890" y="2129"/>
                  </a:lnTo>
                  <a:lnTo>
                    <a:pt x="4917" y="2105"/>
                  </a:lnTo>
                  <a:lnTo>
                    <a:pt x="4943" y="2080"/>
                  </a:lnTo>
                  <a:lnTo>
                    <a:pt x="4969" y="2053"/>
                  </a:lnTo>
                  <a:close/>
                  <a:moveTo>
                    <a:pt x="3870" y="1419"/>
                  </a:moveTo>
                  <a:lnTo>
                    <a:pt x="3314" y="1098"/>
                  </a:lnTo>
                  <a:lnTo>
                    <a:pt x="3304" y="1132"/>
                  </a:lnTo>
                  <a:lnTo>
                    <a:pt x="3296" y="1167"/>
                  </a:lnTo>
                  <a:lnTo>
                    <a:pt x="3288" y="1203"/>
                  </a:lnTo>
                  <a:lnTo>
                    <a:pt x="3282" y="1239"/>
                  </a:lnTo>
                  <a:lnTo>
                    <a:pt x="3277" y="1275"/>
                  </a:lnTo>
                  <a:lnTo>
                    <a:pt x="3273" y="1312"/>
                  </a:lnTo>
                  <a:lnTo>
                    <a:pt x="3271" y="1349"/>
                  </a:lnTo>
                  <a:lnTo>
                    <a:pt x="3270" y="1387"/>
                  </a:lnTo>
                  <a:lnTo>
                    <a:pt x="3271" y="1432"/>
                  </a:lnTo>
                  <a:lnTo>
                    <a:pt x="3275" y="1477"/>
                  </a:lnTo>
                  <a:lnTo>
                    <a:pt x="3280" y="1520"/>
                  </a:lnTo>
                  <a:lnTo>
                    <a:pt x="3286" y="1564"/>
                  </a:lnTo>
                  <a:lnTo>
                    <a:pt x="3295" y="1606"/>
                  </a:lnTo>
                  <a:lnTo>
                    <a:pt x="3305" y="1648"/>
                  </a:lnTo>
                  <a:lnTo>
                    <a:pt x="3318" y="1689"/>
                  </a:lnTo>
                  <a:lnTo>
                    <a:pt x="3332" y="1730"/>
                  </a:lnTo>
                  <a:lnTo>
                    <a:pt x="3870" y="1419"/>
                  </a:lnTo>
                  <a:close/>
                  <a:moveTo>
                    <a:pt x="3493" y="766"/>
                  </a:moveTo>
                  <a:lnTo>
                    <a:pt x="4060" y="1092"/>
                  </a:lnTo>
                  <a:lnTo>
                    <a:pt x="4060" y="426"/>
                  </a:lnTo>
                  <a:lnTo>
                    <a:pt x="4024" y="433"/>
                  </a:lnTo>
                  <a:lnTo>
                    <a:pt x="3988" y="443"/>
                  </a:lnTo>
                  <a:lnTo>
                    <a:pt x="3952" y="454"/>
                  </a:lnTo>
                  <a:lnTo>
                    <a:pt x="3918" y="465"/>
                  </a:lnTo>
                  <a:lnTo>
                    <a:pt x="3884" y="478"/>
                  </a:lnTo>
                  <a:lnTo>
                    <a:pt x="3850" y="492"/>
                  </a:lnTo>
                  <a:lnTo>
                    <a:pt x="3818" y="507"/>
                  </a:lnTo>
                  <a:lnTo>
                    <a:pt x="3786" y="524"/>
                  </a:lnTo>
                  <a:lnTo>
                    <a:pt x="3754" y="542"/>
                  </a:lnTo>
                  <a:lnTo>
                    <a:pt x="3725" y="560"/>
                  </a:lnTo>
                  <a:lnTo>
                    <a:pt x="3695" y="580"/>
                  </a:lnTo>
                  <a:lnTo>
                    <a:pt x="3665" y="601"/>
                  </a:lnTo>
                  <a:lnTo>
                    <a:pt x="3637" y="623"/>
                  </a:lnTo>
                  <a:lnTo>
                    <a:pt x="3610" y="645"/>
                  </a:lnTo>
                  <a:lnTo>
                    <a:pt x="3583" y="670"/>
                  </a:lnTo>
                  <a:lnTo>
                    <a:pt x="3558" y="694"/>
                  </a:lnTo>
                  <a:lnTo>
                    <a:pt x="3525" y="729"/>
                  </a:lnTo>
                  <a:lnTo>
                    <a:pt x="3493" y="766"/>
                  </a:lnTo>
                  <a:close/>
                  <a:moveTo>
                    <a:pt x="4625" y="1419"/>
                  </a:moveTo>
                  <a:lnTo>
                    <a:pt x="5168" y="1732"/>
                  </a:lnTo>
                  <a:lnTo>
                    <a:pt x="5182" y="1692"/>
                  </a:lnTo>
                  <a:lnTo>
                    <a:pt x="5194" y="1650"/>
                  </a:lnTo>
                  <a:lnTo>
                    <a:pt x="5205" y="1607"/>
                  </a:lnTo>
                  <a:lnTo>
                    <a:pt x="5214" y="1565"/>
                  </a:lnTo>
                  <a:lnTo>
                    <a:pt x="5221" y="1521"/>
                  </a:lnTo>
                  <a:lnTo>
                    <a:pt x="5225" y="1477"/>
                  </a:lnTo>
                  <a:lnTo>
                    <a:pt x="5228" y="1432"/>
                  </a:lnTo>
                  <a:lnTo>
                    <a:pt x="5230" y="1387"/>
                  </a:lnTo>
                  <a:lnTo>
                    <a:pt x="5230" y="1349"/>
                  </a:lnTo>
                  <a:lnTo>
                    <a:pt x="5227" y="1312"/>
                  </a:lnTo>
                  <a:lnTo>
                    <a:pt x="5223" y="1274"/>
                  </a:lnTo>
                  <a:lnTo>
                    <a:pt x="5219" y="1238"/>
                  </a:lnTo>
                  <a:lnTo>
                    <a:pt x="5212" y="1201"/>
                  </a:lnTo>
                  <a:lnTo>
                    <a:pt x="5205" y="1166"/>
                  </a:lnTo>
                  <a:lnTo>
                    <a:pt x="5195" y="1131"/>
                  </a:lnTo>
                  <a:lnTo>
                    <a:pt x="5186" y="1096"/>
                  </a:lnTo>
                  <a:lnTo>
                    <a:pt x="4625" y="1419"/>
                  </a:lnTo>
                  <a:close/>
                  <a:moveTo>
                    <a:pt x="4060" y="1746"/>
                  </a:moveTo>
                  <a:lnTo>
                    <a:pt x="3530" y="2051"/>
                  </a:lnTo>
                  <a:lnTo>
                    <a:pt x="3558" y="2080"/>
                  </a:lnTo>
                  <a:lnTo>
                    <a:pt x="3583" y="2105"/>
                  </a:lnTo>
                  <a:lnTo>
                    <a:pt x="3610" y="2128"/>
                  </a:lnTo>
                  <a:lnTo>
                    <a:pt x="3637" y="2151"/>
                  </a:lnTo>
                  <a:lnTo>
                    <a:pt x="3665" y="2173"/>
                  </a:lnTo>
                  <a:lnTo>
                    <a:pt x="3695" y="2194"/>
                  </a:lnTo>
                  <a:lnTo>
                    <a:pt x="3725" y="2214"/>
                  </a:lnTo>
                  <a:lnTo>
                    <a:pt x="3754" y="2232"/>
                  </a:lnTo>
                  <a:lnTo>
                    <a:pt x="3786" y="2250"/>
                  </a:lnTo>
                  <a:lnTo>
                    <a:pt x="3818" y="2266"/>
                  </a:lnTo>
                  <a:lnTo>
                    <a:pt x="3850" y="2282"/>
                  </a:lnTo>
                  <a:lnTo>
                    <a:pt x="3884" y="2296"/>
                  </a:lnTo>
                  <a:lnTo>
                    <a:pt x="3918" y="2309"/>
                  </a:lnTo>
                  <a:lnTo>
                    <a:pt x="3952" y="2321"/>
                  </a:lnTo>
                  <a:lnTo>
                    <a:pt x="3988" y="2331"/>
                  </a:lnTo>
                  <a:lnTo>
                    <a:pt x="4024" y="2341"/>
                  </a:lnTo>
                  <a:lnTo>
                    <a:pt x="4060" y="2348"/>
                  </a:lnTo>
                  <a:lnTo>
                    <a:pt x="4060" y="1746"/>
                  </a:lnTo>
                  <a:close/>
                  <a:moveTo>
                    <a:pt x="4437" y="1092"/>
                  </a:moveTo>
                  <a:lnTo>
                    <a:pt x="5006" y="763"/>
                  </a:lnTo>
                  <a:lnTo>
                    <a:pt x="4975" y="728"/>
                  </a:lnTo>
                  <a:lnTo>
                    <a:pt x="4943" y="694"/>
                  </a:lnTo>
                  <a:lnTo>
                    <a:pt x="4917" y="669"/>
                  </a:lnTo>
                  <a:lnTo>
                    <a:pt x="4890" y="645"/>
                  </a:lnTo>
                  <a:lnTo>
                    <a:pt x="4862" y="622"/>
                  </a:lnTo>
                  <a:lnTo>
                    <a:pt x="4835" y="601"/>
                  </a:lnTo>
                  <a:lnTo>
                    <a:pt x="4805" y="579"/>
                  </a:lnTo>
                  <a:lnTo>
                    <a:pt x="4775" y="559"/>
                  </a:lnTo>
                  <a:lnTo>
                    <a:pt x="4744" y="541"/>
                  </a:lnTo>
                  <a:lnTo>
                    <a:pt x="4712" y="523"/>
                  </a:lnTo>
                  <a:lnTo>
                    <a:pt x="4680" y="506"/>
                  </a:lnTo>
                  <a:lnTo>
                    <a:pt x="4647" y="491"/>
                  </a:lnTo>
                  <a:lnTo>
                    <a:pt x="4613" y="477"/>
                  </a:lnTo>
                  <a:lnTo>
                    <a:pt x="4579" y="463"/>
                  </a:lnTo>
                  <a:lnTo>
                    <a:pt x="4544" y="453"/>
                  </a:lnTo>
                  <a:lnTo>
                    <a:pt x="4509" y="442"/>
                  </a:lnTo>
                  <a:lnTo>
                    <a:pt x="4473" y="432"/>
                  </a:lnTo>
                  <a:lnTo>
                    <a:pt x="4437" y="425"/>
                  </a:lnTo>
                  <a:lnTo>
                    <a:pt x="4437" y="1092"/>
                  </a:lnTo>
                  <a:close/>
                  <a:moveTo>
                    <a:pt x="2318" y="2243"/>
                  </a:moveTo>
                  <a:lnTo>
                    <a:pt x="1925" y="2016"/>
                  </a:lnTo>
                  <a:lnTo>
                    <a:pt x="1925" y="2461"/>
                  </a:lnTo>
                  <a:lnTo>
                    <a:pt x="1953" y="2455"/>
                  </a:lnTo>
                  <a:lnTo>
                    <a:pt x="1979" y="2448"/>
                  </a:lnTo>
                  <a:lnTo>
                    <a:pt x="2005" y="2441"/>
                  </a:lnTo>
                  <a:lnTo>
                    <a:pt x="2030" y="2432"/>
                  </a:lnTo>
                  <a:lnTo>
                    <a:pt x="2056" y="2423"/>
                  </a:lnTo>
                  <a:lnTo>
                    <a:pt x="2080" y="2412"/>
                  </a:lnTo>
                  <a:lnTo>
                    <a:pt x="2105" y="2400"/>
                  </a:lnTo>
                  <a:lnTo>
                    <a:pt x="2128" y="2389"/>
                  </a:lnTo>
                  <a:lnTo>
                    <a:pt x="2152" y="2376"/>
                  </a:lnTo>
                  <a:lnTo>
                    <a:pt x="2175" y="2362"/>
                  </a:lnTo>
                  <a:lnTo>
                    <a:pt x="2196" y="2347"/>
                  </a:lnTo>
                  <a:lnTo>
                    <a:pt x="2219" y="2331"/>
                  </a:lnTo>
                  <a:lnTo>
                    <a:pt x="2239" y="2315"/>
                  </a:lnTo>
                  <a:lnTo>
                    <a:pt x="2260" y="2298"/>
                  </a:lnTo>
                  <a:lnTo>
                    <a:pt x="2279" y="2281"/>
                  </a:lnTo>
                  <a:lnTo>
                    <a:pt x="2299" y="2262"/>
                  </a:lnTo>
                  <a:lnTo>
                    <a:pt x="2318" y="2243"/>
                  </a:lnTo>
                  <a:close/>
                  <a:moveTo>
                    <a:pt x="1509" y="1776"/>
                  </a:moveTo>
                  <a:lnTo>
                    <a:pt x="1098" y="1539"/>
                  </a:lnTo>
                  <a:lnTo>
                    <a:pt x="1092" y="1565"/>
                  </a:lnTo>
                  <a:lnTo>
                    <a:pt x="1084" y="1590"/>
                  </a:lnTo>
                  <a:lnTo>
                    <a:pt x="1079" y="1616"/>
                  </a:lnTo>
                  <a:lnTo>
                    <a:pt x="1075" y="1643"/>
                  </a:lnTo>
                  <a:lnTo>
                    <a:pt x="1072" y="1670"/>
                  </a:lnTo>
                  <a:lnTo>
                    <a:pt x="1068" y="1697"/>
                  </a:lnTo>
                  <a:lnTo>
                    <a:pt x="1067" y="1725"/>
                  </a:lnTo>
                  <a:lnTo>
                    <a:pt x="1066" y="1752"/>
                  </a:lnTo>
                  <a:lnTo>
                    <a:pt x="1067" y="1785"/>
                  </a:lnTo>
                  <a:lnTo>
                    <a:pt x="1069" y="1818"/>
                  </a:lnTo>
                  <a:lnTo>
                    <a:pt x="1074" y="1850"/>
                  </a:lnTo>
                  <a:lnTo>
                    <a:pt x="1078" y="1882"/>
                  </a:lnTo>
                  <a:lnTo>
                    <a:pt x="1084" y="1914"/>
                  </a:lnTo>
                  <a:lnTo>
                    <a:pt x="1093" y="1945"/>
                  </a:lnTo>
                  <a:lnTo>
                    <a:pt x="1101" y="1975"/>
                  </a:lnTo>
                  <a:lnTo>
                    <a:pt x="1112" y="2004"/>
                  </a:lnTo>
                  <a:lnTo>
                    <a:pt x="1509" y="1776"/>
                  </a:lnTo>
                  <a:close/>
                  <a:moveTo>
                    <a:pt x="1230" y="1295"/>
                  </a:moveTo>
                  <a:lnTo>
                    <a:pt x="1647" y="1535"/>
                  </a:lnTo>
                  <a:lnTo>
                    <a:pt x="1647" y="1044"/>
                  </a:lnTo>
                  <a:lnTo>
                    <a:pt x="1621" y="1050"/>
                  </a:lnTo>
                  <a:lnTo>
                    <a:pt x="1595" y="1056"/>
                  </a:lnTo>
                  <a:lnTo>
                    <a:pt x="1569" y="1065"/>
                  </a:lnTo>
                  <a:lnTo>
                    <a:pt x="1544" y="1073"/>
                  </a:lnTo>
                  <a:lnTo>
                    <a:pt x="1519" y="1083"/>
                  </a:lnTo>
                  <a:lnTo>
                    <a:pt x="1494" y="1092"/>
                  </a:lnTo>
                  <a:lnTo>
                    <a:pt x="1470" y="1104"/>
                  </a:lnTo>
                  <a:lnTo>
                    <a:pt x="1446" y="1116"/>
                  </a:lnTo>
                  <a:lnTo>
                    <a:pt x="1424" y="1130"/>
                  </a:lnTo>
                  <a:lnTo>
                    <a:pt x="1400" y="1143"/>
                  </a:lnTo>
                  <a:lnTo>
                    <a:pt x="1379" y="1157"/>
                  </a:lnTo>
                  <a:lnTo>
                    <a:pt x="1358" y="1173"/>
                  </a:lnTo>
                  <a:lnTo>
                    <a:pt x="1337" y="1189"/>
                  </a:lnTo>
                  <a:lnTo>
                    <a:pt x="1316" y="1206"/>
                  </a:lnTo>
                  <a:lnTo>
                    <a:pt x="1297" y="1223"/>
                  </a:lnTo>
                  <a:lnTo>
                    <a:pt x="1278" y="1241"/>
                  </a:lnTo>
                  <a:lnTo>
                    <a:pt x="1254" y="1267"/>
                  </a:lnTo>
                  <a:lnTo>
                    <a:pt x="1230" y="1295"/>
                  </a:lnTo>
                  <a:close/>
                  <a:moveTo>
                    <a:pt x="2064" y="1776"/>
                  </a:moveTo>
                  <a:lnTo>
                    <a:pt x="2464" y="2007"/>
                  </a:lnTo>
                  <a:lnTo>
                    <a:pt x="2474" y="1977"/>
                  </a:lnTo>
                  <a:lnTo>
                    <a:pt x="2484" y="1946"/>
                  </a:lnTo>
                  <a:lnTo>
                    <a:pt x="2491" y="1915"/>
                  </a:lnTo>
                  <a:lnTo>
                    <a:pt x="2498" y="1883"/>
                  </a:lnTo>
                  <a:lnTo>
                    <a:pt x="2503" y="1851"/>
                  </a:lnTo>
                  <a:lnTo>
                    <a:pt x="2507" y="1818"/>
                  </a:lnTo>
                  <a:lnTo>
                    <a:pt x="2509" y="1785"/>
                  </a:lnTo>
                  <a:lnTo>
                    <a:pt x="2510" y="1752"/>
                  </a:lnTo>
                  <a:lnTo>
                    <a:pt x="2509" y="1725"/>
                  </a:lnTo>
                  <a:lnTo>
                    <a:pt x="2508" y="1697"/>
                  </a:lnTo>
                  <a:lnTo>
                    <a:pt x="2505" y="1669"/>
                  </a:lnTo>
                  <a:lnTo>
                    <a:pt x="2502" y="1642"/>
                  </a:lnTo>
                  <a:lnTo>
                    <a:pt x="2497" y="1615"/>
                  </a:lnTo>
                  <a:lnTo>
                    <a:pt x="2491" y="1589"/>
                  </a:lnTo>
                  <a:lnTo>
                    <a:pt x="2485" y="1563"/>
                  </a:lnTo>
                  <a:lnTo>
                    <a:pt x="2477" y="1537"/>
                  </a:lnTo>
                  <a:lnTo>
                    <a:pt x="2064" y="1776"/>
                  </a:lnTo>
                  <a:close/>
                  <a:moveTo>
                    <a:pt x="1647" y="2016"/>
                  </a:moveTo>
                  <a:lnTo>
                    <a:pt x="1258" y="2242"/>
                  </a:lnTo>
                  <a:lnTo>
                    <a:pt x="1278" y="2262"/>
                  </a:lnTo>
                  <a:lnTo>
                    <a:pt x="1297" y="2280"/>
                  </a:lnTo>
                  <a:lnTo>
                    <a:pt x="1316" y="2298"/>
                  </a:lnTo>
                  <a:lnTo>
                    <a:pt x="1337" y="2315"/>
                  </a:lnTo>
                  <a:lnTo>
                    <a:pt x="1358" y="2331"/>
                  </a:lnTo>
                  <a:lnTo>
                    <a:pt x="1379" y="2346"/>
                  </a:lnTo>
                  <a:lnTo>
                    <a:pt x="1400" y="2361"/>
                  </a:lnTo>
                  <a:lnTo>
                    <a:pt x="1424" y="2375"/>
                  </a:lnTo>
                  <a:lnTo>
                    <a:pt x="1446" y="2388"/>
                  </a:lnTo>
                  <a:lnTo>
                    <a:pt x="1470" y="2400"/>
                  </a:lnTo>
                  <a:lnTo>
                    <a:pt x="1494" y="2411"/>
                  </a:lnTo>
                  <a:lnTo>
                    <a:pt x="1519" y="2422"/>
                  </a:lnTo>
                  <a:lnTo>
                    <a:pt x="1544" y="2431"/>
                  </a:lnTo>
                  <a:lnTo>
                    <a:pt x="1569" y="2440"/>
                  </a:lnTo>
                  <a:lnTo>
                    <a:pt x="1595" y="2447"/>
                  </a:lnTo>
                  <a:lnTo>
                    <a:pt x="1621" y="2455"/>
                  </a:lnTo>
                  <a:lnTo>
                    <a:pt x="1647" y="2460"/>
                  </a:lnTo>
                  <a:lnTo>
                    <a:pt x="1647" y="2016"/>
                  </a:lnTo>
                  <a:close/>
                  <a:moveTo>
                    <a:pt x="1925" y="1535"/>
                  </a:moveTo>
                  <a:lnTo>
                    <a:pt x="2345" y="1292"/>
                  </a:lnTo>
                  <a:lnTo>
                    <a:pt x="2322" y="1267"/>
                  </a:lnTo>
                  <a:lnTo>
                    <a:pt x="2299" y="1241"/>
                  </a:lnTo>
                  <a:lnTo>
                    <a:pt x="2279" y="1223"/>
                  </a:lnTo>
                  <a:lnTo>
                    <a:pt x="2260" y="1205"/>
                  </a:lnTo>
                  <a:lnTo>
                    <a:pt x="2239" y="1189"/>
                  </a:lnTo>
                  <a:lnTo>
                    <a:pt x="2219" y="1172"/>
                  </a:lnTo>
                  <a:lnTo>
                    <a:pt x="2196" y="1157"/>
                  </a:lnTo>
                  <a:lnTo>
                    <a:pt x="2175" y="1142"/>
                  </a:lnTo>
                  <a:lnTo>
                    <a:pt x="2152" y="1129"/>
                  </a:lnTo>
                  <a:lnTo>
                    <a:pt x="2128" y="1116"/>
                  </a:lnTo>
                  <a:lnTo>
                    <a:pt x="2105" y="1103"/>
                  </a:lnTo>
                  <a:lnTo>
                    <a:pt x="2080" y="1092"/>
                  </a:lnTo>
                  <a:lnTo>
                    <a:pt x="2056" y="1082"/>
                  </a:lnTo>
                  <a:lnTo>
                    <a:pt x="2030" y="1072"/>
                  </a:lnTo>
                  <a:lnTo>
                    <a:pt x="2005" y="1064"/>
                  </a:lnTo>
                  <a:lnTo>
                    <a:pt x="1979" y="1056"/>
                  </a:lnTo>
                  <a:lnTo>
                    <a:pt x="1953" y="1049"/>
                  </a:lnTo>
                  <a:lnTo>
                    <a:pt x="1925" y="1043"/>
                  </a:lnTo>
                  <a:lnTo>
                    <a:pt x="1925" y="1535"/>
                  </a:lnTo>
                  <a:close/>
                </a:path>
              </a:pathLst>
            </a:custGeom>
            <a:solidFill>
              <a:srgbClr val="273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tIns="720000" anchor="ctr"/>
            <a:lstStyle/>
            <a:p>
              <a:pPr>
                <a:defRPr/>
              </a:pPr>
              <a:endParaRPr lang="zh-CN" altLang="en-US" sz="135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MH_SubTitle_5"/>
            <p:cNvSpPr/>
            <p:nvPr>
              <p:custDataLst>
                <p:tags r:id="rId6"/>
              </p:custDataLst>
            </p:nvPr>
          </p:nvSpPr>
          <p:spPr>
            <a:xfrm>
              <a:off x="4469056" y="3317140"/>
              <a:ext cx="2161688" cy="1559981"/>
            </a:xfrm>
            <a:custGeom>
              <a:avLst/>
              <a:gdLst>
                <a:gd name="connsiteX0" fmla="*/ 0 w 2309360"/>
                <a:gd name="connsiteY0" fmla="*/ 0 h 1666434"/>
                <a:gd name="connsiteX1" fmla="*/ 2309360 w 2309360"/>
                <a:gd name="connsiteY1" fmla="*/ 0 h 1666434"/>
                <a:gd name="connsiteX2" fmla="*/ 2309360 w 2309360"/>
                <a:gd name="connsiteY2" fmla="*/ 1305879 h 1666434"/>
                <a:gd name="connsiteX3" fmla="*/ 1530338 w 2309360"/>
                <a:gd name="connsiteY3" fmla="*/ 1305879 h 1666434"/>
                <a:gd name="connsiteX4" fmla="*/ 1154681 w 2309360"/>
                <a:gd name="connsiteY4" fmla="*/ 1666434 h 1666434"/>
                <a:gd name="connsiteX5" fmla="*/ 779023 w 2309360"/>
                <a:gd name="connsiteY5" fmla="*/ 1305879 h 1666434"/>
                <a:gd name="connsiteX6" fmla="*/ 0 w 2309360"/>
                <a:gd name="connsiteY6" fmla="*/ 1305879 h 166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9360" h="1666434">
                  <a:moveTo>
                    <a:pt x="0" y="0"/>
                  </a:moveTo>
                  <a:lnTo>
                    <a:pt x="2309360" y="0"/>
                  </a:lnTo>
                  <a:lnTo>
                    <a:pt x="2309360" y="1305879"/>
                  </a:lnTo>
                  <a:lnTo>
                    <a:pt x="1530338" y="1305879"/>
                  </a:lnTo>
                  <a:lnTo>
                    <a:pt x="1154681" y="1666434"/>
                  </a:lnTo>
                  <a:lnTo>
                    <a:pt x="779023" y="1305879"/>
                  </a:lnTo>
                  <a:lnTo>
                    <a:pt x="0" y="1305879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612000" anchor="ctr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 sz="135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Text Box 10"/>
            <p:cNvSpPr txBox="1">
              <a:spLocks noChangeArrowheads="1"/>
            </p:cNvSpPr>
            <p:nvPr/>
          </p:nvSpPr>
          <p:spPr bwMode="auto">
            <a:xfrm>
              <a:off x="4469055" y="3343728"/>
              <a:ext cx="2161688" cy="105289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0960" tIns="30480" rIns="60960" bIns="30480">
              <a:spAutoFit/>
            </a:bodyPr>
            <a:lstStyle/>
            <a:p>
              <a:pPr algn="just">
                <a:lnSpc>
                  <a:spcPct val="110000"/>
                </a:lnSpc>
                <a:defRPr/>
              </a:pP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Liên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kết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được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tạo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nên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từ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sự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xen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phủ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trục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của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2 AO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gọi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là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liên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kết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sigma.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Liên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kết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được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tạo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nên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từ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sự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xen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phủ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bên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của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2 AO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gọi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là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liên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kết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pi. </a:t>
              </a:r>
            </a:p>
          </p:txBody>
        </p:sp>
      </p:grpSp>
      <p:sp>
        <p:nvSpPr>
          <p:cNvPr id="31" name="文本框 10">
            <a:extLst>
              <a:ext uri="{FF2B5EF4-FFF2-40B4-BE49-F238E27FC236}">
                <a16:creationId xmlns:a16="http://schemas.microsoft.com/office/drawing/2014/main" id="{394C0A25-391B-C12F-DC54-832B19865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232" y="278364"/>
            <a:ext cx="5511536" cy="619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015" tIns="32507" rIns="65015" bIns="3250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36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TỔNG KẾT</a:t>
            </a:r>
            <a:endParaRPr lang="zh-CN" altLang="en-US" sz="36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32" name="组合 20">
            <a:extLst>
              <a:ext uri="{FF2B5EF4-FFF2-40B4-BE49-F238E27FC236}">
                <a16:creationId xmlns:a16="http://schemas.microsoft.com/office/drawing/2014/main" id="{87511DAB-150B-1AAE-7E72-1140799BE3B3}"/>
              </a:ext>
            </a:extLst>
          </p:cNvPr>
          <p:cNvGrpSpPr/>
          <p:nvPr/>
        </p:nvGrpSpPr>
        <p:grpSpPr bwMode="auto">
          <a:xfrm>
            <a:off x="8181354" y="3445884"/>
            <a:ext cx="3540970" cy="2562846"/>
            <a:chOff x="2099149" y="3364063"/>
            <a:chExt cx="2160203" cy="1559981"/>
          </a:xfrm>
        </p:grpSpPr>
        <p:sp>
          <p:nvSpPr>
            <p:cNvPr id="33" name="MH_Other_4">
              <a:extLst>
                <a:ext uri="{FF2B5EF4-FFF2-40B4-BE49-F238E27FC236}">
                  <a16:creationId xmlns:a16="http://schemas.microsoft.com/office/drawing/2014/main" id="{66162E85-1FED-3146-FBA6-EE4BF888403F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 flipV="1">
              <a:off x="2915642" y="4262967"/>
              <a:ext cx="619144" cy="541080"/>
            </a:xfrm>
            <a:prstGeom prst="diamond">
              <a:avLst/>
            </a:prstGeom>
            <a:blipFill>
              <a:blip r:embed="rId21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MH_Other_5">
              <a:extLst>
                <a:ext uri="{FF2B5EF4-FFF2-40B4-BE49-F238E27FC236}">
                  <a16:creationId xmlns:a16="http://schemas.microsoft.com/office/drawing/2014/main" id="{4EE2EC82-7D76-503A-ADB6-5F800B66D85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 bwMode="auto">
            <a:xfrm>
              <a:off x="3070711" y="4394252"/>
              <a:ext cx="304746" cy="211281"/>
            </a:xfrm>
            <a:custGeom>
              <a:avLst/>
              <a:gdLst>
                <a:gd name="T0" fmla="*/ 2147483646 w 6190"/>
                <a:gd name="T1" fmla="*/ 2147483646 h 4291"/>
                <a:gd name="T2" fmla="*/ 2147483646 w 6190"/>
                <a:gd name="T3" fmla="*/ 2147483646 h 4291"/>
                <a:gd name="T4" fmla="*/ 2147483646 w 6190"/>
                <a:gd name="T5" fmla="*/ 2147483646 h 4291"/>
                <a:gd name="T6" fmla="*/ 2147483646 w 6190"/>
                <a:gd name="T7" fmla="*/ 2147483646 h 4291"/>
                <a:gd name="T8" fmla="*/ 2147483646 w 6190"/>
                <a:gd name="T9" fmla="*/ 2147483646 h 4291"/>
                <a:gd name="T10" fmla="*/ 2147483646 w 6190"/>
                <a:gd name="T11" fmla="*/ 2147483646 h 4291"/>
                <a:gd name="T12" fmla="*/ 2147483646 w 6190"/>
                <a:gd name="T13" fmla="*/ 2147483646 h 4291"/>
                <a:gd name="T14" fmla="*/ 2147483646 w 6190"/>
                <a:gd name="T15" fmla="*/ 2147483646 h 4291"/>
                <a:gd name="T16" fmla="*/ 2147483646 w 6190"/>
                <a:gd name="T17" fmla="*/ 2147483646 h 4291"/>
                <a:gd name="T18" fmla="*/ 2147483646 w 6190"/>
                <a:gd name="T19" fmla="*/ 2147483646 h 4291"/>
                <a:gd name="T20" fmla="*/ 2147483646 w 6190"/>
                <a:gd name="T21" fmla="*/ 2147483646 h 4291"/>
                <a:gd name="T22" fmla="*/ 2147483646 w 6190"/>
                <a:gd name="T23" fmla="*/ 2147483646 h 4291"/>
                <a:gd name="T24" fmla="*/ 2147483646 w 6190"/>
                <a:gd name="T25" fmla="*/ 2147483646 h 4291"/>
                <a:gd name="T26" fmla="*/ 2147483646 w 6190"/>
                <a:gd name="T27" fmla="*/ 2147483646 h 4291"/>
                <a:gd name="T28" fmla="*/ 2147483646 w 6190"/>
                <a:gd name="T29" fmla="*/ 2147483646 h 4291"/>
                <a:gd name="T30" fmla="*/ 2147483646 w 6190"/>
                <a:gd name="T31" fmla="*/ 2147483646 h 4291"/>
                <a:gd name="T32" fmla="*/ 2147483646 w 6190"/>
                <a:gd name="T33" fmla="*/ 2147483646 h 4291"/>
                <a:gd name="T34" fmla="*/ 2147483646 w 6190"/>
                <a:gd name="T35" fmla="*/ 2147483646 h 4291"/>
                <a:gd name="T36" fmla="*/ 2147483646 w 6190"/>
                <a:gd name="T37" fmla="*/ 2147483646 h 4291"/>
                <a:gd name="T38" fmla="*/ 2147483646 w 6190"/>
                <a:gd name="T39" fmla="*/ 2147483646 h 4291"/>
                <a:gd name="T40" fmla="*/ 2147483646 w 6190"/>
                <a:gd name="T41" fmla="*/ 2147483646 h 4291"/>
                <a:gd name="T42" fmla="*/ 2147483646 w 6190"/>
                <a:gd name="T43" fmla="*/ 2147483646 h 4291"/>
                <a:gd name="T44" fmla="*/ 2147483646 w 6190"/>
                <a:gd name="T45" fmla="*/ 2147483646 h 4291"/>
                <a:gd name="T46" fmla="*/ 2147483646 w 6190"/>
                <a:gd name="T47" fmla="*/ 2147483646 h 4291"/>
                <a:gd name="T48" fmla="*/ 2147483646 w 6190"/>
                <a:gd name="T49" fmla="*/ 2147483646 h 4291"/>
                <a:gd name="T50" fmla="*/ 0 w 6190"/>
                <a:gd name="T51" fmla="*/ 2147483646 h 4291"/>
                <a:gd name="T52" fmla="*/ 0 w 6190"/>
                <a:gd name="T53" fmla="*/ 2147483646 h 4291"/>
                <a:gd name="T54" fmla="*/ 2147483646 w 6190"/>
                <a:gd name="T55" fmla="*/ 2147483646 h 4291"/>
                <a:gd name="T56" fmla="*/ 2147483646 w 6190"/>
                <a:gd name="T57" fmla="*/ 2147483646 h 4291"/>
                <a:gd name="T58" fmla="*/ 2147483646 w 6190"/>
                <a:gd name="T59" fmla="*/ 0 h 4291"/>
                <a:gd name="T60" fmla="*/ 2147483646 w 6190"/>
                <a:gd name="T61" fmla="*/ 2147483646 h 4291"/>
                <a:gd name="T62" fmla="*/ 2147483646 w 6190"/>
                <a:gd name="T63" fmla="*/ 2147483646 h 4291"/>
                <a:gd name="T64" fmla="*/ 2147483646 w 6190"/>
                <a:gd name="T65" fmla="*/ 2147483646 h 4291"/>
                <a:gd name="T66" fmla="*/ 2147483646 w 6190"/>
                <a:gd name="T67" fmla="*/ 2147483646 h 4291"/>
                <a:gd name="T68" fmla="*/ 2147483646 w 6190"/>
                <a:gd name="T69" fmla="*/ 2147483646 h 4291"/>
                <a:gd name="T70" fmla="*/ 2147483646 w 6190"/>
                <a:gd name="T71" fmla="*/ 2147483646 h 4291"/>
                <a:gd name="T72" fmla="*/ 2147483646 w 6190"/>
                <a:gd name="T73" fmla="*/ 2147483646 h 4291"/>
                <a:gd name="T74" fmla="*/ 2147483646 w 6190"/>
                <a:gd name="T75" fmla="*/ 2147483646 h 4291"/>
                <a:gd name="T76" fmla="*/ 2147483646 w 6190"/>
                <a:gd name="T77" fmla="*/ 2147483646 h 4291"/>
                <a:gd name="T78" fmla="*/ 2147483646 w 6190"/>
                <a:gd name="T79" fmla="*/ 2147483646 h 4291"/>
                <a:gd name="T80" fmla="*/ 2147483646 w 6190"/>
                <a:gd name="T81" fmla="*/ 2147483646 h 4291"/>
                <a:gd name="T82" fmla="*/ 2147483646 w 6190"/>
                <a:gd name="T83" fmla="*/ 2147483646 h 4291"/>
                <a:gd name="T84" fmla="*/ 2147483646 w 6190"/>
                <a:gd name="T85" fmla="*/ 2147483646 h 4291"/>
                <a:gd name="T86" fmla="*/ 2147483646 w 6190"/>
                <a:gd name="T87" fmla="*/ 2147483646 h 4291"/>
                <a:gd name="T88" fmla="*/ 2147483646 w 6190"/>
                <a:gd name="T89" fmla="*/ 2147483646 h 4291"/>
                <a:gd name="T90" fmla="*/ 2147483646 w 6190"/>
                <a:gd name="T91" fmla="*/ 2147483646 h 429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6190" h="4291">
                  <a:moveTo>
                    <a:pt x="179" y="508"/>
                  </a:moveTo>
                  <a:lnTo>
                    <a:pt x="4027" y="508"/>
                  </a:lnTo>
                  <a:lnTo>
                    <a:pt x="4206" y="508"/>
                  </a:lnTo>
                  <a:lnTo>
                    <a:pt x="4206" y="688"/>
                  </a:lnTo>
                  <a:lnTo>
                    <a:pt x="4206" y="3418"/>
                  </a:lnTo>
                  <a:lnTo>
                    <a:pt x="4206" y="3598"/>
                  </a:lnTo>
                  <a:lnTo>
                    <a:pt x="4027" y="3598"/>
                  </a:lnTo>
                  <a:lnTo>
                    <a:pt x="2568" y="3598"/>
                  </a:lnTo>
                  <a:lnTo>
                    <a:pt x="2568" y="3721"/>
                  </a:lnTo>
                  <a:lnTo>
                    <a:pt x="2634" y="3731"/>
                  </a:lnTo>
                  <a:lnTo>
                    <a:pt x="2698" y="3740"/>
                  </a:lnTo>
                  <a:lnTo>
                    <a:pt x="2764" y="3752"/>
                  </a:lnTo>
                  <a:lnTo>
                    <a:pt x="2829" y="3765"/>
                  </a:lnTo>
                  <a:lnTo>
                    <a:pt x="2895" y="3779"/>
                  </a:lnTo>
                  <a:lnTo>
                    <a:pt x="2961" y="3794"/>
                  </a:lnTo>
                  <a:lnTo>
                    <a:pt x="3026" y="3811"/>
                  </a:lnTo>
                  <a:lnTo>
                    <a:pt x="3092" y="3829"/>
                  </a:lnTo>
                  <a:lnTo>
                    <a:pt x="3157" y="3848"/>
                  </a:lnTo>
                  <a:lnTo>
                    <a:pt x="3223" y="3868"/>
                  </a:lnTo>
                  <a:lnTo>
                    <a:pt x="3288" y="3891"/>
                  </a:lnTo>
                  <a:lnTo>
                    <a:pt x="3354" y="3914"/>
                  </a:lnTo>
                  <a:lnTo>
                    <a:pt x="3419" y="3938"/>
                  </a:lnTo>
                  <a:lnTo>
                    <a:pt x="3485" y="3965"/>
                  </a:lnTo>
                  <a:lnTo>
                    <a:pt x="3550" y="3993"/>
                  </a:lnTo>
                  <a:lnTo>
                    <a:pt x="3616" y="4021"/>
                  </a:lnTo>
                  <a:lnTo>
                    <a:pt x="3616" y="4291"/>
                  </a:lnTo>
                  <a:lnTo>
                    <a:pt x="632" y="4291"/>
                  </a:lnTo>
                  <a:lnTo>
                    <a:pt x="632" y="4021"/>
                  </a:lnTo>
                  <a:lnTo>
                    <a:pt x="696" y="3995"/>
                  </a:lnTo>
                  <a:lnTo>
                    <a:pt x="758" y="3970"/>
                  </a:lnTo>
                  <a:lnTo>
                    <a:pt x="822" y="3946"/>
                  </a:lnTo>
                  <a:lnTo>
                    <a:pt x="885" y="3924"/>
                  </a:lnTo>
                  <a:lnTo>
                    <a:pt x="949" y="3901"/>
                  </a:lnTo>
                  <a:lnTo>
                    <a:pt x="1013" y="3881"/>
                  </a:lnTo>
                  <a:lnTo>
                    <a:pt x="1075" y="3861"/>
                  </a:lnTo>
                  <a:lnTo>
                    <a:pt x="1139" y="3843"/>
                  </a:lnTo>
                  <a:lnTo>
                    <a:pt x="1203" y="3825"/>
                  </a:lnTo>
                  <a:lnTo>
                    <a:pt x="1266" y="3809"/>
                  </a:lnTo>
                  <a:lnTo>
                    <a:pt x="1330" y="3793"/>
                  </a:lnTo>
                  <a:lnTo>
                    <a:pt x="1394" y="3779"/>
                  </a:lnTo>
                  <a:lnTo>
                    <a:pt x="1456" y="3765"/>
                  </a:lnTo>
                  <a:lnTo>
                    <a:pt x="1520" y="3753"/>
                  </a:lnTo>
                  <a:lnTo>
                    <a:pt x="1584" y="3743"/>
                  </a:lnTo>
                  <a:lnTo>
                    <a:pt x="1647" y="3733"/>
                  </a:lnTo>
                  <a:lnTo>
                    <a:pt x="1647" y="3598"/>
                  </a:lnTo>
                  <a:lnTo>
                    <a:pt x="179" y="3598"/>
                  </a:lnTo>
                  <a:lnTo>
                    <a:pt x="0" y="3598"/>
                  </a:lnTo>
                  <a:lnTo>
                    <a:pt x="0" y="3418"/>
                  </a:lnTo>
                  <a:lnTo>
                    <a:pt x="0" y="688"/>
                  </a:lnTo>
                  <a:lnTo>
                    <a:pt x="0" y="508"/>
                  </a:lnTo>
                  <a:lnTo>
                    <a:pt x="179" y="508"/>
                  </a:lnTo>
                  <a:close/>
                  <a:moveTo>
                    <a:pt x="4438" y="4291"/>
                  </a:moveTo>
                  <a:lnTo>
                    <a:pt x="6190" y="4291"/>
                  </a:lnTo>
                  <a:lnTo>
                    <a:pt x="6190" y="0"/>
                  </a:lnTo>
                  <a:lnTo>
                    <a:pt x="4438" y="0"/>
                  </a:lnTo>
                  <a:lnTo>
                    <a:pt x="4438" y="4291"/>
                  </a:lnTo>
                  <a:close/>
                  <a:moveTo>
                    <a:pt x="4659" y="374"/>
                  </a:moveTo>
                  <a:lnTo>
                    <a:pt x="6000" y="374"/>
                  </a:lnTo>
                  <a:lnTo>
                    <a:pt x="6000" y="791"/>
                  </a:lnTo>
                  <a:lnTo>
                    <a:pt x="4659" y="791"/>
                  </a:lnTo>
                  <a:lnTo>
                    <a:pt x="4659" y="374"/>
                  </a:lnTo>
                  <a:close/>
                  <a:moveTo>
                    <a:pt x="4659" y="1025"/>
                  </a:moveTo>
                  <a:lnTo>
                    <a:pt x="6000" y="1025"/>
                  </a:lnTo>
                  <a:lnTo>
                    <a:pt x="6000" y="1444"/>
                  </a:lnTo>
                  <a:lnTo>
                    <a:pt x="4659" y="1444"/>
                  </a:lnTo>
                  <a:lnTo>
                    <a:pt x="4659" y="1025"/>
                  </a:lnTo>
                  <a:close/>
                  <a:moveTo>
                    <a:pt x="4652" y="1798"/>
                  </a:moveTo>
                  <a:lnTo>
                    <a:pt x="5102" y="1798"/>
                  </a:lnTo>
                  <a:lnTo>
                    <a:pt x="5102" y="2121"/>
                  </a:lnTo>
                  <a:lnTo>
                    <a:pt x="4652" y="2121"/>
                  </a:lnTo>
                  <a:lnTo>
                    <a:pt x="4652" y="1798"/>
                  </a:lnTo>
                  <a:close/>
                  <a:moveTo>
                    <a:pt x="4652" y="2317"/>
                  </a:moveTo>
                  <a:lnTo>
                    <a:pt x="5102" y="2317"/>
                  </a:lnTo>
                  <a:lnTo>
                    <a:pt x="5102" y="2640"/>
                  </a:lnTo>
                  <a:lnTo>
                    <a:pt x="4652" y="2640"/>
                  </a:lnTo>
                  <a:lnTo>
                    <a:pt x="4652" y="2317"/>
                  </a:lnTo>
                  <a:close/>
                  <a:moveTo>
                    <a:pt x="3847" y="868"/>
                  </a:moveTo>
                  <a:lnTo>
                    <a:pt x="359" y="868"/>
                  </a:lnTo>
                  <a:lnTo>
                    <a:pt x="359" y="3238"/>
                  </a:lnTo>
                  <a:lnTo>
                    <a:pt x="3847" y="3238"/>
                  </a:lnTo>
                  <a:lnTo>
                    <a:pt x="3847" y="868"/>
                  </a:lnTo>
                  <a:close/>
                </a:path>
              </a:pathLst>
            </a:custGeom>
            <a:solidFill>
              <a:srgbClr val="273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>
                <a:defRPr/>
              </a:pPr>
              <a:endParaRPr lang="zh-CN" altLang="en-US" sz="1353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MH_SubTitle_4">
              <a:extLst>
                <a:ext uri="{FF2B5EF4-FFF2-40B4-BE49-F238E27FC236}">
                  <a16:creationId xmlns:a16="http://schemas.microsoft.com/office/drawing/2014/main" id="{25FFFD9F-B0A2-CAB9-A13F-114CF05406D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099149" y="3364063"/>
              <a:ext cx="2160203" cy="1559981"/>
            </a:xfrm>
            <a:custGeom>
              <a:avLst/>
              <a:gdLst>
                <a:gd name="connsiteX0" fmla="*/ 0 w 2309360"/>
                <a:gd name="connsiteY0" fmla="*/ 0 h 1666434"/>
                <a:gd name="connsiteX1" fmla="*/ 2309360 w 2309360"/>
                <a:gd name="connsiteY1" fmla="*/ 0 h 1666434"/>
                <a:gd name="connsiteX2" fmla="*/ 2309360 w 2309360"/>
                <a:gd name="connsiteY2" fmla="*/ 1305879 h 1666434"/>
                <a:gd name="connsiteX3" fmla="*/ 1530338 w 2309360"/>
                <a:gd name="connsiteY3" fmla="*/ 1305879 h 1666434"/>
                <a:gd name="connsiteX4" fmla="*/ 1154681 w 2309360"/>
                <a:gd name="connsiteY4" fmla="*/ 1666434 h 1666434"/>
                <a:gd name="connsiteX5" fmla="*/ 779023 w 2309360"/>
                <a:gd name="connsiteY5" fmla="*/ 1305879 h 1666434"/>
                <a:gd name="connsiteX6" fmla="*/ 0 w 2309360"/>
                <a:gd name="connsiteY6" fmla="*/ 1305879 h 166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9360" h="1666434">
                  <a:moveTo>
                    <a:pt x="0" y="0"/>
                  </a:moveTo>
                  <a:lnTo>
                    <a:pt x="2309360" y="0"/>
                  </a:lnTo>
                  <a:lnTo>
                    <a:pt x="2309360" y="1305879"/>
                  </a:lnTo>
                  <a:lnTo>
                    <a:pt x="1530338" y="1305879"/>
                  </a:lnTo>
                  <a:lnTo>
                    <a:pt x="1154681" y="1666434"/>
                  </a:lnTo>
                  <a:lnTo>
                    <a:pt x="779023" y="1305879"/>
                  </a:lnTo>
                  <a:lnTo>
                    <a:pt x="0" y="1305879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612000" anchor="ctr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 sz="135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Text Box 10">
              <a:extLst>
                <a:ext uri="{FF2B5EF4-FFF2-40B4-BE49-F238E27FC236}">
                  <a16:creationId xmlns:a16="http://schemas.microsoft.com/office/drawing/2014/main" id="{90484A32-F860-7CC2-681F-172A426241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7809" y="3390105"/>
              <a:ext cx="2151543" cy="105289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0960" tIns="30480" rIns="60960" bIns="30480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Năng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lượng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liên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kết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là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năng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lượng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cần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thiết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để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phá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vỡ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một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liên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kết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xác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định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trong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phân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tử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ở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thể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khí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,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tại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25</a:t>
              </a:r>
              <a:r>
                <a:rPr lang="en-US" altLang="zh-CN" sz="2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o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và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1 bar</a:t>
              </a:r>
              <a:endParaRPr lang="zh-CN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1529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文本框 17"/>
          <p:cNvSpPr txBox="1">
            <a:spLocks noChangeArrowheads="1"/>
          </p:cNvSpPr>
          <p:nvPr/>
        </p:nvSpPr>
        <p:spPr bwMode="auto">
          <a:xfrm>
            <a:off x="7024519" y="1355249"/>
            <a:ext cx="146226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13800" b="1" dirty="0">
                <a:ln>
                  <a:solidFill>
                    <a:sysClr val="windowText" lastClr="000000"/>
                  </a:solidFill>
                </a:ln>
                <a:blipFill>
                  <a:blip r:embed="rId4"/>
                  <a:stretch>
                    <a:fillRect/>
                  </a:stretch>
                </a:blipFill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</a:t>
            </a:r>
            <a:endParaRPr lang="zh-CN" altLang="en-US" sz="13800" b="1" dirty="0">
              <a:ln>
                <a:solidFill>
                  <a:sysClr val="windowText" lastClr="000000"/>
                </a:solidFill>
              </a:ln>
              <a:blipFill>
                <a:blip r:embed="rId4"/>
                <a:stretch>
                  <a:fillRect/>
                </a:stretch>
              </a:blipFill>
              <a:latin typeface="Times New Roman" panose="02020603050405020304" pitchFamily="18" charset="0"/>
              <a:ea typeface="方正姚体" panose="02010601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cxnSp>
        <p:nvCxnSpPr>
          <p:cNvPr id="50" name="直接连接符 49"/>
          <p:cNvCxnSpPr/>
          <p:nvPr/>
        </p:nvCxnSpPr>
        <p:spPr>
          <a:xfrm rot="5400000">
            <a:off x="7786127" y="1047940"/>
            <a:ext cx="0" cy="4896000"/>
          </a:xfrm>
          <a:prstGeom prst="line">
            <a:avLst/>
          </a:prstGeom>
          <a:ln>
            <a:solidFill>
              <a:srgbClr val="FEF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26">
            <a:extLst>
              <a:ext uri="{FF2B5EF4-FFF2-40B4-BE49-F238E27FC236}">
                <a16:creationId xmlns:a16="http://schemas.microsoft.com/office/drawing/2014/main" id="{C4646D09-6807-65C0-FC14-7E21CEC114A2}"/>
              </a:ext>
            </a:extLst>
          </p:cNvPr>
          <p:cNvSpPr txBox="1"/>
          <p:nvPr/>
        </p:nvSpPr>
        <p:spPr>
          <a:xfrm>
            <a:off x="4549145" y="3571240"/>
            <a:ext cx="7023575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4800" b="1" spc="3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LUYỆN TẬP</a:t>
            </a:r>
            <a:endParaRPr lang="zh-CN" altLang="en-US" sz="4800" b="1" spc="3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052" name="Picture 4" descr="Hình ảnh Một Cuốn Vở Học Sinh Mở Với Các Công Cụ Viết Và đồ Dùng Học Tập  Vectơ PNG , Thiết Kế Nhãn Dán Với Máy Tính Xách Tay Toán Học">
            <a:extLst>
              <a:ext uri="{FF2B5EF4-FFF2-40B4-BE49-F238E27FC236}">
                <a16:creationId xmlns:a16="http://schemas.microsoft.com/office/drawing/2014/main" id="{7A885A3A-4177-F6FA-EE8E-4C61B38FF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3" y="1159475"/>
            <a:ext cx="5068329" cy="506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0071D8-1519-5693-E5F1-496E1E63EB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8957" y="236093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7634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E02F7A1-A369-4200-9C54-8FE6CF341F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34" t="13594" b="21337"/>
          <a:stretch/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028" name="Picture 4" descr="banana tree png - Yellow Clipart Banana Tree - Plantain | #517245 - Vippng">
            <a:extLst>
              <a:ext uri="{FF2B5EF4-FFF2-40B4-BE49-F238E27FC236}">
                <a16:creationId xmlns:a16="http://schemas.microsoft.com/office/drawing/2014/main" id="{416C8CDB-5A9E-4D30-8F1A-80F3E2C01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252" y="1277214"/>
            <a:ext cx="2832074" cy="270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76625E-7F15-4F82-ADEE-36E276E82E02}"/>
              </a:ext>
            </a:extLst>
          </p:cNvPr>
          <p:cNvGrpSpPr/>
          <p:nvPr/>
        </p:nvGrpSpPr>
        <p:grpSpPr>
          <a:xfrm>
            <a:off x="-11397891" y="2836198"/>
            <a:ext cx="16695605" cy="8391586"/>
            <a:chOff x="140700" y="4055372"/>
            <a:chExt cx="12257011" cy="6160649"/>
          </a:xfrm>
        </p:grpSpPr>
        <p:sp>
          <p:nvSpPr>
            <p:cNvPr id="12" name="Rounded Rectangle 14">
              <a:hlinkClick r:id="rId4"/>
              <a:extLst>
                <a:ext uri="{FF2B5EF4-FFF2-40B4-BE49-F238E27FC236}">
                  <a16:creationId xmlns:a16="http://schemas.microsoft.com/office/drawing/2014/main" id="{079B2EF6-DF7B-4143-A6A8-8B55E5ECEE1A}"/>
                </a:ext>
              </a:extLst>
            </p:cNvPr>
            <p:cNvSpPr/>
            <p:nvPr/>
          </p:nvSpPr>
          <p:spPr>
            <a:xfrm>
              <a:off x="140700" y="8482137"/>
              <a:ext cx="12257011" cy="1733884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90318AE-B5F0-443A-9A39-2300A2513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18520" y="4055372"/>
              <a:ext cx="1914067" cy="1551947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02FC1F67-F8EF-4A07-8169-9DD2553734EB}"/>
              </a:ext>
            </a:extLst>
          </p:cNvPr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42DEF7-4A53-4FAC-BFA0-84C5B8BCF110}"/>
              </a:ext>
            </a:extLst>
          </p:cNvPr>
          <p:cNvSpPr txBox="1"/>
          <p:nvPr/>
        </p:nvSpPr>
        <p:spPr>
          <a:xfrm>
            <a:off x="1384460" y="2531564"/>
            <a:ext cx="99182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LUYỆN TẬP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484451-097C-D32A-5563-10B40F84B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8957" y="236093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0071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058716" y="562545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ontserrat Black" panose="00000A00000000000000" pitchFamily="50" charset="0"/>
              </a:rPr>
              <a:t>Cl</a:t>
            </a:r>
            <a:r>
              <a:rPr lang="en-US" sz="2400" baseline="-25000" dirty="0">
                <a:latin typeface="Montserrat Black" panose="00000A00000000000000" pitchFamily="50" charset="0"/>
              </a:rPr>
              <a:t>2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51361" y="562545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ontserrat Black" panose="00000A00000000000000" pitchFamily="50" charset="0"/>
              </a:rPr>
              <a:t>CO</a:t>
            </a:r>
            <a:r>
              <a:rPr lang="en-US" sz="2400" baseline="-25000" dirty="0">
                <a:latin typeface="Montserrat Black" panose="00000A00000000000000" pitchFamily="50" charset="0"/>
              </a:rPr>
              <a:t>2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87759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ontserrat Black" panose="00000A00000000000000" pitchFamily="50" charset="0"/>
              </a:rPr>
              <a:t>O</a:t>
            </a:r>
            <a:r>
              <a:rPr lang="en-US" sz="2400" baseline="-25000" dirty="0">
                <a:latin typeface="Montserrat Black" panose="00000A00000000000000" pitchFamily="50" charset="0"/>
              </a:rPr>
              <a:t>2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095114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ontserrat Black" panose="00000A00000000000000" pitchFamily="50" charset="0"/>
              </a:rPr>
              <a:t>N</a:t>
            </a:r>
            <a:r>
              <a:rPr lang="en-US" sz="2400" baseline="-25000" dirty="0">
                <a:latin typeface="Montserrat Black" panose="00000A00000000000000" pitchFamily="50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3717137" y="1433068"/>
            <a:ext cx="59559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ontserrat Black" panose="00000A00000000000000" pitchFamily="50" charset="0"/>
              </a:rPr>
              <a:t>CÂU 1: </a:t>
            </a:r>
            <a:r>
              <a:rPr lang="en-US" sz="2800" dirty="0" err="1">
                <a:latin typeface="Montserrat Black" panose="00000A00000000000000" pitchFamily="50" charset="0"/>
              </a:rPr>
              <a:t>Phân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tử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nào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sau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đây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chỉ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tồn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tại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liên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kết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đơn</a:t>
            </a:r>
            <a:r>
              <a:rPr lang="en-US" sz="2800" dirty="0">
                <a:latin typeface="Montserrat Black" panose="00000A00000000000000" pitchFamily="50" charset="0"/>
              </a:rPr>
              <a:t>?</a:t>
            </a: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917" y="55209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518" y="4112212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120" y="55596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15" y="407152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27447" y="1313516"/>
            <a:ext cx="5955978" cy="48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390130A8-40FF-4E96-8B66-82FEEDE68D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9F1749-76C1-CFD3-C402-CA5BC2F782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84759" y="201082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7616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6642909" y="43492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ontserrat Black" panose="00000A00000000000000" pitchFamily="50" charset="0"/>
              </a:rPr>
              <a:t>H</a:t>
            </a:r>
            <a:r>
              <a:rPr lang="en-US" sz="2400" baseline="-25000" dirty="0">
                <a:latin typeface="Montserrat Black" panose="00000A00000000000000" pitchFamily="50" charset="0"/>
              </a:rPr>
              <a:t>2</a:t>
            </a:r>
            <a:r>
              <a:rPr lang="en-US" sz="2400" dirty="0">
                <a:latin typeface="Montserrat Black" panose="00000A00000000000000" pitchFamily="50" charset="0"/>
              </a:rPr>
              <a:t>O, HF, H</a:t>
            </a:r>
            <a:r>
              <a:rPr lang="en-US" sz="2400" baseline="-25000" dirty="0">
                <a:latin typeface="Montserrat Black" panose="00000A00000000000000" pitchFamily="50" charset="0"/>
              </a:rPr>
              <a:t>2</a:t>
            </a:r>
            <a:r>
              <a:rPr lang="en-US" sz="2400" dirty="0">
                <a:latin typeface="Montserrat Black" panose="00000A00000000000000" pitchFamily="50" charset="0"/>
              </a:rPr>
              <a:t>S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1208002" y="43492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ontserrat Black" panose="00000A00000000000000" pitchFamily="50" charset="0"/>
              </a:rPr>
              <a:t>O</a:t>
            </a:r>
            <a:r>
              <a:rPr lang="en-US" sz="2400" baseline="-25000" dirty="0">
                <a:latin typeface="Montserrat Black" panose="00000A00000000000000" pitchFamily="50" charset="0"/>
              </a:rPr>
              <a:t>2</a:t>
            </a:r>
            <a:r>
              <a:rPr lang="en-US" sz="2400" dirty="0">
                <a:latin typeface="Montserrat Black" panose="00000A00000000000000" pitchFamily="50" charset="0"/>
              </a:rPr>
              <a:t>, H</a:t>
            </a:r>
            <a:r>
              <a:rPr lang="en-US" sz="2400" baseline="-25000" dirty="0">
                <a:latin typeface="Montserrat Black" panose="00000A00000000000000" pitchFamily="50" charset="0"/>
              </a:rPr>
              <a:t>2</a:t>
            </a:r>
            <a:r>
              <a:rPr lang="en-US" sz="2400" dirty="0">
                <a:latin typeface="Montserrat Black" panose="00000A00000000000000" pitchFamily="50" charset="0"/>
              </a:rPr>
              <a:t>O, NH</a:t>
            </a:r>
            <a:r>
              <a:rPr lang="en-US" sz="2400" baseline="-25000" dirty="0">
                <a:latin typeface="Montserrat Black" panose="00000A00000000000000" pitchFamily="50" charset="0"/>
              </a:rPr>
              <a:t>3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1208002" y="55811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ontserrat Black" panose="00000A00000000000000" pitchFamily="50" charset="0"/>
              </a:rPr>
              <a:t>HCl, O</a:t>
            </a:r>
            <a:r>
              <a:rPr lang="en-US" sz="2400" baseline="-25000" dirty="0">
                <a:latin typeface="Montserrat Black" panose="00000A00000000000000" pitchFamily="50" charset="0"/>
              </a:rPr>
              <a:t>3</a:t>
            </a:r>
            <a:r>
              <a:rPr lang="en-US" sz="2400" dirty="0">
                <a:latin typeface="Montserrat Black" panose="00000A00000000000000" pitchFamily="50" charset="0"/>
              </a:rPr>
              <a:t>, H</a:t>
            </a:r>
            <a:r>
              <a:rPr lang="en-US" sz="2400" baseline="-25000" dirty="0">
                <a:latin typeface="Montserrat Black" panose="00000A00000000000000" pitchFamily="50" charset="0"/>
              </a:rPr>
              <a:t>2</a:t>
            </a:r>
            <a:r>
              <a:rPr lang="en-US" sz="2400" dirty="0">
                <a:latin typeface="Montserrat Black" panose="00000A00000000000000" pitchFamily="50" charset="0"/>
              </a:rPr>
              <a:t>S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6642909" y="55811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ontserrat Black" panose="00000A00000000000000" pitchFamily="50" charset="0"/>
              </a:rPr>
              <a:t>HF, Cl</a:t>
            </a:r>
            <a:r>
              <a:rPr lang="en-US" sz="2400" baseline="-25000" dirty="0">
                <a:latin typeface="Montserrat Black" panose="00000A00000000000000" pitchFamily="50" charset="0"/>
              </a:rPr>
              <a:t>2</a:t>
            </a:r>
            <a:r>
              <a:rPr lang="en-US" sz="2400" dirty="0">
                <a:latin typeface="Montserrat Black" panose="00000A00000000000000" pitchFamily="50" charset="0"/>
              </a:rPr>
              <a:t>, H</a:t>
            </a:r>
            <a:r>
              <a:rPr lang="en-US" sz="2400" baseline="-25000" dirty="0">
                <a:latin typeface="Montserrat Black" panose="00000A00000000000000" pitchFamily="50" charset="0"/>
              </a:rPr>
              <a:t>2</a:t>
            </a:r>
            <a:r>
              <a:rPr lang="en-US" sz="2400" dirty="0">
                <a:latin typeface="Montserrat Black" panose="00000A00000000000000" pitchFamily="50" charset="0"/>
              </a:rPr>
              <a:t>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3667856" y="1347438"/>
            <a:ext cx="59559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ontserrat Black" panose="00000A00000000000000" pitchFamily="50" charset="0"/>
              </a:rPr>
              <a:t>CÂU 2: </a:t>
            </a:r>
            <a:r>
              <a:rPr lang="en-US" sz="2800" dirty="0" err="1">
                <a:latin typeface="Montserrat Black" panose="00000A00000000000000" pitchFamily="50" charset="0"/>
              </a:rPr>
              <a:t>Dãy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gồm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các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chất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trong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phân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tử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chỉ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có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liên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kết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cộng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hoá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trị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phân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cực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là</a:t>
            </a:r>
            <a:r>
              <a:rPr lang="en-US" sz="2800" dirty="0">
                <a:latin typeface="Montserrat Black" panose="00000A00000000000000" pitchFamily="50" charset="0"/>
              </a:rPr>
              <a:t>?</a:t>
            </a: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10" y="42447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1" y="5581116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1" y="42834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10" y="55404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6724" y="1135949"/>
            <a:ext cx="5955978" cy="48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C80056FF-61C1-4AFA-87EB-B2F36AFB1B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3231FB-E20B-9856-E74D-BAAC6F313C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84759" y="201082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5108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100978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Montserrat Black" panose="00000A00000000000000" pitchFamily="50" charset="0"/>
              </a:rPr>
              <a:t>NaF</a:t>
            </a:r>
            <a:endParaRPr lang="en-US" sz="2400" dirty="0">
              <a:latin typeface="Montserrat Black" panose="00000A00000000000000" pitchFamily="50" charset="0"/>
            </a:endParaRP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93623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ontserrat Black" panose="00000A00000000000000" pitchFamily="50" charset="0"/>
              </a:rPr>
              <a:t>CH</a:t>
            </a:r>
            <a:r>
              <a:rPr lang="en-US" sz="2400" baseline="-25000" dirty="0">
                <a:latin typeface="Montserrat Black" panose="00000A00000000000000" pitchFamily="50" charset="0"/>
              </a:rPr>
              <a:t>4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93623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ontserrat Black" panose="00000A00000000000000" pitchFamily="50" charset="0"/>
              </a:rPr>
              <a:t>CO</a:t>
            </a:r>
            <a:r>
              <a:rPr lang="en-US" sz="2400" baseline="-25000" dirty="0">
                <a:latin typeface="Montserrat Black" panose="00000A00000000000000" pitchFamily="50" charset="0"/>
              </a:rPr>
              <a:t>2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100978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ontserrat Black" panose="00000A00000000000000" pitchFamily="50" charset="0"/>
              </a:rPr>
              <a:t>H</a:t>
            </a:r>
            <a:r>
              <a:rPr lang="en-US" sz="2400" baseline="-25000" dirty="0">
                <a:latin typeface="Montserrat Black" panose="00000A00000000000000" pitchFamily="50" charset="0"/>
              </a:rPr>
              <a:t>2</a:t>
            </a:r>
            <a:r>
              <a:rPr lang="en-US" sz="2400" dirty="0">
                <a:latin typeface="Montserrat Black" panose="00000A00000000000000" pitchFamily="50" charset="0"/>
              </a:rPr>
              <a:t>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3298524" y="872505"/>
            <a:ext cx="63901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ontserrat Black" panose="00000A00000000000000" pitchFamily="50" charset="0"/>
              </a:rPr>
              <a:t>CÂU 3: Cho </a:t>
            </a:r>
            <a:r>
              <a:rPr lang="en-US" sz="2800" dirty="0" err="1">
                <a:latin typeface="Montserrat Black" panose="00000A00000000000000" pitchFamily="50" charset="0"/>
              </a:rPr>
              <a:t>giá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trị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độ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âm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điện</a:t>
            </a:r>
            <a:r>
              <a:rPr lang="en-US" sz="2800" dirty="0">
                <a:latin typeface="Montserrat Black" panose="00000A00000000000000" pitchFamily="50" charset="0"/>
              </a:rPr>
              <a:t>: F (3,98); O (3,44); C (2,55); H (2,2); Na (0,93). </a:t>
            </a:r>
            <a:r>
              <a:rPr lang="en-US" sz="2800" dirty="0" err="1">
                <a:latin typeface="Montserrat Black" panose="00000A00000000000000" pitchFamily="50" charset="0"/>
              </a:rPr>
              <a:t>Hợp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chất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nào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sau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đây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là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hợp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chất</a:t>
            </a:r>
            <a:r>
              <a:rPr lang="en-US" sz="2800" dirty="0">
                <a:latin typeface="Montserrat Black" panose="00000A00000000000000" pitchFamily="50" charset="0"/>
              </a:rPr>
              <a:t> ion?</a:t>
            </a: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41696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55060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42083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546533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AFAF4D9D-F8A8-4F45-9060-31B23E0E00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4302" y="1225493"/>
            <a:ext cx="5955978" cy="48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D4B9A5-C315-5514-7EB9-1A7D45D5DB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84759" y="201082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4734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058716" y="562545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ontserrat Black" panose="00000A00000000000000" pitchFamily="50" charset="0"/>
              </a:rPr>
              <a:t>5 </a:t>
            </a:r>
            <a:r>
              <a:rPr lang="en-US" sz="2400" dirty="0" err="1">
                <a:latin typeface="Montserrat Black" panose="00000A00000000000000" pitchFamily="50" charset="0"/>
              </a:rPr>
              <a:t>và</a:t>
            </a:r>
            <a:r>
              <a:rPr lang="en-US" sz="2400" dirty="0">
                <a:latin typeface="Montserrat Black" panose="00000A00000000000000" pitchFamily="50" charset="0"/>
              </a:rPr>
              <a:t> 1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51361" y="562545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ontserrat Black" panose="00000A00000000000000" pitchFamily="50" charset="0"/>
              </a:rPr>
              <a:t>1 </a:t>
            </a:r>
            <a:r>
              <a:rPr lang="en-US" sz="2400" dirty="0" err="1">
                <a:latin typeface="Montserrat Black" panose="00000A00000000000000" pitchFamily="50" charset="0"/>
              </a:rPr>
              <a:t>và</a:t>
            </a:r>
            <a:r>
              <a:rPr lang="en-US" sz="2400" dirty="0">
                <a:latin typeface="Montserrat Black" panose="00000A00000000000000" pitchFamily="50" charset="0"/>
              </a:rPr>
              <a:t> 1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87759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ontserrat Black" panose="00000A00000000000000" pitchFamily="50" charset="0"/>
              </a:rPr>
              <a:t>2 </a:t>
            </a:r>
            <a:r>
              <a:rPr lang="en-US" sz="2400" dirty="0" err="1">
                <a:latin typeface="Montserrat Black" panose="00000A00000000000000" pitchFamily="50" charset="0"/>
              </a:rPr>
              <a:t>và</a:t>
            </a:r>
            <a:r>
              <a:rPr lang="en-US" sz="2400" dirty="0">
                <a:latin typeface="Montserrat Black" panose="00000A00000000000000" pitchFamily="50" charset="0"/>
              </a:rPr>
              <a:t> 0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095114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ontserrat Black" panose="00000A00000000000000" pitchFamily="50" charset="0"/>
              </a:rPr>
              <a:t>4 </a:t>
            </a:r>
            <a:r>
              <a:rPr lang="en-US" sz="2400" dirty="0" err="1">
                <a:latin typeface="Montserrat Black" panose="00000A00000000000000" pitchFamily="50" charset="0"/>
              </a:rPr>
              <a:t>và</a:t>
            </a:r>
            <a:r>
              <a:rPr lang="en-US" sz="2400" dirty="0">
                <a:latin typeface="Montserrat Black" panose="00000A00000000000000" pitchFamily="50" charset="0"/>
              </a:rPr>
              <a:t> 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3798099" y="1141627"/>
            <a:ext cx="53666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ontserrat Black" panose="00000A00000000000000" pitchFamily="50" charset="0"/>
              </a:rPr>
              <a:t>CÂU 4: </a:t>
            </a:r>
            <a:r>
              <a:rPr lang="en-US" sz="2800" dirty="0" err="1">
                <a:latin typeface="Montserrat Black" panose="00000A00000000000000" pitchFamily="50" charset="0"/>
              </a:rPr>
              <a:t>Số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liên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kết</a:t>
            </a:r>
            <a:r>
              <a:rPr lang="en-US" sz="2800" dirty="0">
                <a:latin typeface="Montserrat Black" panose="00000A00000000000000" pitchFamily="50" charset="0"/>
              </a:rPr>
              <a:t> sigma </a:t>
            </a:r>
            <a:r>
              <a:rPr lang="en-US" sz="2800" dirty="0" err="1">
                <a:latin typeface="Montserrat Black" panose="00000A00000000000000" pitchFamily="50" charset="0"/>
              </a:rPr>
              <a:t>và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liên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kết</a:t>
            </a:r>
            <a:r>
              <a:rPr lang="en-US" sz="2800" dirty="0">
                <a:latin typeface="Montserrat Black" panose="00000A00000000000000" pitchFamily="50" charset="0"/>
              </a:rPr>
              <a:t> pi </a:t>
            </a:r>
            <a:r>
              <a:rPr lang="en-US" sz="2800" dirty="0" err="1">
                <a:latin typeface="Montserrat Black" panose="00000A00000000000000" pitchFamily="50" charset="0"/>
              </a:rPr>
              <a:t>trong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phân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tử</a:t>
            </a:r>
            <a:r>
              <a:rPr lang="en-US" sz="2800" dirty="0">
                <a:latin typeface="Montserrat Black" panose="00000A00000000000000" pitchFamily="50" charset="0"/>
              </a:rPr>
              <a:t> C</a:t>
            </a:r>
            <a:r>
              <a:rPr lang="en-US" sz="2800" baseline="-25000" dirty="0">
                <a:latin typeface="Montserrat Black" panose="00000A00000000000000" pitchFamily="50" charset="0"/>
              </a:rPr>
              <a:t>2</a:t>
            </a:r>
            <a:r>
              <a:rPr lang="en-US" sz="2800" dirty="0">
                <a:latin typeface="Montserrat Black" panose="00000A00000000000000" pitchFamily="50" charset="0"/>
              </a:rPr>
              <a:t>H</a:t>
            </a:r>
            <a:r>
              <a:rPr lang="en-US" sz="2800" baseline="-25000" dirty="0">
                <a:latin typeface="Montserrat Black" panose="00000A00000000000000" pitchFamily="50" charset="0"/>
              </a:rPr>
              <a:t>4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là</a:t>
            </a:r>
            <a:r>
              <a:rPr lang="en-US" sz="2800" dirty="0">
                <a:latin typeface="Montserrat Black" panose="00000A00000000000000" pitchFamily="50" charset="0"/>
              </a:rPr>
              <a:t>?</a:t>
            </a: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917" y="55209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518" y="4112212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120" y="55596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15" y="407152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30936" y="1279106"/>
            <a:ext cx="5955978" cy="48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390130A8-40FF-4E96-8B66-82FEEDE68D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7BC8F9B-C87B-7121-714E-988FB173EA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84759" y="201082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1980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77" y="-454729"/>
            <a:ext cx="11883574" cy="5136002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100978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ontserrat Black" panose="00000A00000000000000" pitchFamily="50" charset="0"/>
              </a:rPr>
              <a:t>Cl</a:t>
            </a:r>
            <a:r>
              <a:rPr lang="en-US" sz="2400" baseline="-25000" dirty="0">
                <a:latin typeface="Montserrat Black" panose="00000A00000000000000" pitchFamily="50" charset="0"/>
              </a:rPr>
              <a:t>2</a:t>
            </a:r>
            <a:r>
              <a:rPr lang="en-US" sz="2400" dirty="0">
                <a:latin typeface="Montserrat Black" panose="00000A00000000000000" pitchFamily="50" charset="0"/>
              </a:rPr>
              <a:t> &gt; Br</a:t>
            </a:r>
            <a:r>
              <a:rPr lang="en-US" sz="2400" baseline="-25000" dirty="0">
                <a:latin typeface="Montserrat Black" panose="00000A00000000000000" pitchFamily="50" charset="0"/>
              </a:rPr>
              <a:t>2</a:t>
            </a:r>
            <a:r>
              <a:rPr lang="en-US" sz="2400" dirty="0">
                <a:latin typeface="Montserrat Black" panose="00000A00000000000000" pitchFamily="50" charset="0"/>
              </a:rPr>
              <a:t> &gt; I</a:t>
            </a:r>
            <a:r>
              <a:rPr lang="en-US" sz="2400" baseline="-25000" dirty="0">
                <a:latin typeface="Montserrat Black" panose="00000A00000000000000" pitchFamily="50" charset="0"/>
              </a:rPr>
              <a:t>2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93623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ontserrat Black" panose="00000A00000000000000" pitchFamily="50" charset="0"/>
              </a:rPr>
              <a:t>Br</a:t>
            </a:r>
            <a:r>
              <a:rPr lang="en-US" sz="2400" baseline="-25000" dirty="0">
                <a:latin typeface="Montserrat Black" panose="00000A00000000000000" pitchFamily="50" charset="0"/>
              </a:rPr>
              <a:t>2</a:t>
            </a:r>
            <a:r>
              <a:rPr lang="en-US" sz="2400" dirty="0">
                <a:latin typeface="Montserrat Black" panose="00000A00000000000000" pitchFamily="50" charset="0"/>
              </a:rPr>
              <a:t> &gt; I</a:t>
            </a:r>
            <a:r>
              <a:rPr lang="en-US" sz="2400" baseline="-25000" dirty="0">
                <a:latin typeface="Montserrat Black" panose="00000A00000000000000" pitchFamily="50" charset="0"/>
              </a:rPr>
              <a:t>2</a:t>
            </a:r>
            <a:r>
              <a:rPr lang="en-US" sz="2400" dirty="0">
                <a:latin typeface="Montserrat Black" panose="00000A00000000000000" pitchFamily="50" charset="0"/>
              </a:rPr>
              <a:t> &gt; Cl</a:t>
            </a:r>
            <a:r>
              <a:rPr lang="en-US" sz="2400" baseline="-25000" dirty="0">
                <a:latin typeface="Montserrat Black" panose="00000A00000000000000" pitchFamily="50" charset="0"/>
              </a:rPr>
              <a:t>2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93623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ontserrat Black" panose="00000A00000000000000" pitchFamily="50" charset="0"/>
              </a:rPr>
              <a:t>I</a:t>
            </a:r>
            <a:r>
              <a:rPr lang="en-US" sz="2400" baseline="-25000" dirty="0">
                <a:latin typeface="Montserrat Black" panose="00000A00000000000000" pitchFamily="50" charset="0"/>
              </a:rPr>
              <a:t>2</a:t>
            </a:r>
            <a:r>
              <a:rPr lang="en-US" sz="2400" dirty="0">
                <a:latin typeface="Montserrat Black" panose="00000A00000000000000" pitchFamily="50" charset="0"/>
              </a:rPr>
              <a:t> &gt; Cl</a:t>
            </a:r>
            <a:r>
              <a:rPr lang="en-US" sz="2400" baseline="-25000" dirty="0">
                <a:latin typeface="Montserrat Black" panose="00000A00000000000000" pitchFamily="50" charset="0"/>
              </a:rPr>
              <a:t>2</a:t>
            </a:r>
            <a:r>
              <a:rPr lang="en-US" sz="2400" dirty="0">
                <a:latin typeface="Montserrat Black" panose="00000A00000000000000" pitchFamily="50" charset="0"/>
              </a:rPr>
              <a:t> &gt; Br</a:t>
            </a:r>
            <a:r>
              <a:rPr lang="en-US" sz="2400" baseline="-25000" dirty="0">
                <a:latin typeface="Montserrat Black" panose="00000A00000000000000" pitchFamily="50" charset="0"/>
              </a:rPr>
              <a:t>2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100978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ontserrat Black" panose="00000A00000000000000" pitchFamily="50" charset="0"/>
              </a:rPr>
              <a:t>Cl</a:t>
            </a:r>
            <a:r>
              <a:rPr lang="en-US" sz="2400" baseline="-25000" dirty="0">
                <a:latin typeface="Montserrat Black" panose="00000A00000000000000" pitchFamily="50" charset="0"/>
              </a:rPr>
              <a:t>2</a:t>
            </a:r>
            <a:r>
              <a:rPr lang="en-US" sz="2400" dirty="0">
                <a:latin typeface="Montserrat Black" panose="00000A00000000000000" pitchFamily="50" charset="0"/>
              </a:rPr>
              <a:t> &gt; I</a:t>
            </a:r>
            <a:r>
              <a:rPr lang="en-US" sz="2400" baseline="-25000" dirty="0">
                <a:latin typeface="Montserrat Black" panose="00000A00000000000000" pitchFamily="50" charset="0"/>
              </a:rPr>
              <a:t>2</a:t>
            </a:r>
            <a:r>
              <a:rPr lang="en-US" sz="2400" dirty="0">
                <a:latin typeface="Montserrat Black" panose="00000A00000000000000" pitchFamily="50" charset="0"/>
              </a:rPr>
              <a:t> &gt; Br</a:t>
            </a:r>
            <a:r>
              <a:rPr lang="en-US" sz="2400" baseline="-25000" dirty="0">
                <a:latin typeface="Montserrat Black" panose="00000A00000000000000" pitchFamily="50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3311248" y="474544"/>
            <a:ext cx="62439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ontserrat Black" panose="00000A00000000000000" pitchFamily="50" charset="0"/>
              </a:rPr>
              <a:t>CÂU 5: Cho </a:t>
            </a:r>
            <a:r>
              <a:rPr lang="en-US" sz="2800" dirty="0" err="1">
                <a:latin typeface="Montserrat Black" panose="00000A00000000000000" pitchFamily="50" charset="0"/>
              </a:rPr>
              <a:t>giá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trị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năng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lượng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liên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kết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trung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bình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của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một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số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liên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kết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hoá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học</a:t>
            </a:r>
            <a:r>
              <a:rPr lang="en-US" sz="2800" dirty="0">
                <a:latin typeface="Montserrat Black" panose="00000A00000000000000" pitchFamily="50" charset="0"/>
              </a:rPr>
              <a:t> </a:t>
            </a:r>
            <a:r>
              <a:rPr lang="en-US" sz="2800" dirty="0" err="1">
                <a:latin typeface="Montserrat Black" panose="00000A00000000000000" pitchFamily="50" charset="0"/>
              </a:rPr>
              <a:t>sau</a:t>
            </a:r>
            <a:r>
              <a:rPr lang="en-US" sz="2800" dirty="0">
                <a:latin typeface="Montserrat Black" panose="00000A00000000000000" pitchFamily="50" charset="0"/>
              </a:rPr>
              <a:t>?</a:t>
            </a: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41696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55060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42083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546533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91107" y="1225493"/>
            <a:ext cx="5955978" cy="48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3BB78E35-BBA0-4183-BB62-D16A003DA8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389451A-978D-B02A-BDDC-510D0A4236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80089"/>
              </p:ext>
            </p:extLst>
          </p:nvPr>
        </p:nvGraphicFramePr>
        <p:xfrm>
          <a:off x="3399678" y="2004570"/>
          <a:ext cx="6413156" cy="10973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03289">
                  <a:extLst>
                    <a:ext uri="{9D8B030D-6E8A-4147-A177-3AD203B41FA5}">
                      <a16:colId xmlns:a16="http://schemas.microsoft.com/office/drawing/2014/main" val="1770370542"/>
                    </a:ext>
                  </a:extLst>
                </a:gridCol>
                <a:gridCol w="1603289">
                  <a:extLst>
                    <a:ext uri="{9D8B030D-6E8A-4147-A177-3AD203B41FA5}">
                      <a16:colId xmlns:a16="http://schemas.microsoft.com/office/drawing/2014/main" val="2371966773"/>
                    </a:ext>
                  </a:extLst>
                </a:gridCol>
                <a:gridCol w="1603289">
                  <a:extLst>
                    <a:ext uri="{9D8B030D-6E8A-4147-A177-3AD203B41FA5}">
                      <a16:colId xmlns:a16="http://schemas.microsoft.com/office/drawing/2014/main" val="138449643"/>
                    </a:ext>
                  </a:extLst>
                </a:gridCol>
                <a:gridCol w="1603289">
                  <a:extLst>
                    <a:ext uri="{9D8B030D-6E8A-4147-A177-3AD203B41FA5}">
                      <a16:colId xmlns:a16="http://schemas.microsoft.com/office/drawing/2014/main" val="2573994668"/>
                    </a:ext>
                  </a:extLst>
                </a:gridCol>
              </a:tblGrid>
              <a:tr h="548688">
                <a:tc>
                  <a:txBody>
                    <a:bodyPr/>
                    <a:lstStyle/>
                    <a:p>
                      <a:pPr algn="ctr"/>
                      <a:r>
                        <a:rPr lang="en-VN" sz="2000" dirty="0"/>
                        <a:t>Liên kết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/>
                        <a:t>Cl - Cl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/>
                        <a:t>Br - Br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/>
                        <a:t>I - 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4715072"/>
                  </a:ext>
                </a:extLst>
              </a:tr>
              <a:tr h="548688">
                <a:tc>
                  <a:txBody>
                    <a:bodyPr/>
                    <a:lstStyle/>
                    <a:p>
                      <a:pPr algn="ctr"/>
                      <a:r>
                        <a:rPr lang="en-VN" sz="2000" dirty="0"/>
                        <a:t>Eb (kJ/mol)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/>
                        <a:t>243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/>
                        <a:t>193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/>
                        <a:t>151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513145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14E50264-2811-B653-7E45-0F12844A74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30639" y="142921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5237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65" y="229309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562600" y="2862904"/>
            <a:ext cx="5170488" cy="3731031"/>
            <a:chOff x="5562600" y="2862904"/>
            <a:chExt cx="5170488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6096000" y="4051310"/>
              <a:ext cx="4300988" cy="135421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XIN CHÀO VÀ </a:t>
              </a:r>
            </a:p>
            <a:p>
              <a:pPr algn="ctr"/>
              <a:r>
                <a:rPr lang="en-US" sz="4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HẸN GẶP LẠI!!!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5213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0051B0-29B1-5EC3-5BFD-73A6BBFB4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959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644EAC-CCBE-23BE-EF8D-797AE450D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4373" y="178826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3686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3E30F3-1DFD-4106-1FC0-4B36FD9A74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300"/>
            <a:ext cx="12192000" cy="6936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BC0A45-5758-B0FA-7B72-C6F932A2A612}"/>
              </a:ext>
            </a:extLst>
          </p:cNvPr>
          <p:cNvSpPr txBox="1"/>
          <p:nvPr/>
        </p:nvSpPr>
        <p:spPr>
          <a:xfrm>
            <a:off x="4270916" y="1266869"/>
            <a:ext cx="4103649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500" i="1" kern="0" dirty="0">
                <a:solidFill>
                  <a:srgbClr val="000000"/>
                </a:solidFill>
                <a:effectLst/>
                <a:latin typeface="American Typewriter" panose="02090604020004020304" pitchFamily="18" charset="77"/>
                <a:ea typeface="Times New Roman" panose="02020603050405020304" pitchFamily="18" charset="0"/>
              </a:rPr>
              <a:t>Mỗi bạn nhận được thẻ nguyên tố của mình, trên thẻ có số electron hoá trị. Nhiệm vụ của các bạn là xác định mình còn </a:t>
            </a:r>
            <a:r>
              <a:rPr lang="vi-VN" sz="2500" i="1" kern="0" dirty="0">
                <a:solidFill>
                  <a:srgbClr val="FF0000"/>
                </a:solidFill>
                <a:effectLst/>
                <a:latin typeface="American Typewriter" panose="02090604020004020304" pitchFamily="18" charset="77"/>
                <a:ea typeface="Times New Roman" panose="02020603050405020304" pitchFamily="18" charset="0"/>
              </a:rPr>
              <a:t>thiếu mấy electron </a:t>
            </a:r>
            <a:r>
              <a:rPr lang="vi-VN" sz="2500" i="1" kern="0" dirty="0">
                <a:solidFill>
                  <a:srgbClr val="000000"/>
                </a:solidFill>
                <a:effectLst/>
                <a:latin typeface="American Typewriter" panose="02090604020004020304" pitchFamily="18" charset="77"/>
                <a:ea typeface="Times New Roman" panose="02020603050405020304" pitchFamily="18" charset="0"/>
              </a:rPr>
              <a:t>để đạt được cấu hình bền vững của </a:t>
            </a:r>
            <a:r>
              <a:rPr lang="vi-VN" sz="2500" i="1" kern="0" dirty="0">
                <a:solidFill>
                  <a:srgbClr val="FF0000"/>
                </a:solidFill>
                <a:effectLst/>
                <a:latin typeface="American Typewriter" panose="02090604020004020304" pitchFamily="18" charset="77"/>
                <a:ea typeface="Times New Roman" panose="02020603050405020304" pitchFamily="18" charset="0"/>
              </a:rPr>
              <a:t>khí hiếm gần nhất</a:t>
            </a:r>
            <a:r>
              <a:rPr lang="vi-VN" sz="2500" i="1" kern="0" dirty="0">
                <a:solidFill>
                  <a:srgbClr val="000000"/>
                </a:solidFill>
                <a:effectLst/>
                <a:latin typeface="American Typewriter" panose="02090604020004020304" pitchFamily="18" charset="77"/>
                <a:ea typeface="Times New Roman" panose="02020603050405020304" pitchFamily="18" charset="0"/>
              </a:rPr>
              <a:t>. Sau đó </a:t>
            </a:r>
            <a:r>
              <a:rPr lang="vi-VN" sz="2500" i="1" kern="0" dirty="0">
                <a:solidFill>
                  <a:srgbClr val="FF0000"/>
                </a:solidFill>
                <a:effectLst/>
                <a:latin typeface="American Typewriter" panose="02090604020004020304" pitchFamily="18" charset="77"/>
                <a:ea typeface="Times New Roman" panose="02020603050405020304" pitchFamily="18" charset="0"/>
              </a:rPr>
              <a:t>tìm người cũng thiếu số electron giống mình </a:t>
            </a:r>
            <a:r>
              <a:rPr lang="vi-VN" sz="2500" i="1" kern="0" dirty="0">
                <a:solidFill>
                  <a:srgbClr val="000000"/>
                </a:solidFill>
                <a:effectLst/>
                <a:latin typeface="American Typewriter" panose="02090604020004020304" pitchFamily="18" charset="77"/>
                <a:ea typeface="Times New Roman" panose="02020603050405020304" pitchFamily="18" charset="0"/>
              </a:rPr>
              <a:t>để ghép cặp.</a:t>
            </a:r>
            <a:r>
              <a:rPr lang="en-VN" sz="2500" dirty="0">
                <a:effectLst/>
                <a:latin typeface="American Typewriter" panose="02090604020004020304" pitchFamily="18" charset="77"/>
              </a:rPr>
              <a:t> </a:t>
            </a:r>
            <a:endParaRPr lang="en-VN" sz="2500" dirty="0">
              <a:latin typeface="American Typewriter" panose="02090604020004020304" pitchFamily="18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704C0D-5FF6-4FA3-07FF-DA8972A76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083" y="237873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3668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A4B3773-DD0E-31EC-5D05-22FF1C8D3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4373" y="178826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9FE648A-D610-7345-5FF5-3F9988D393A5}"/>
              </a:ext>
            </a:extLst>
          </p:cNvPr>
          <p:cNvSpPr/>
          <p:nvPr/>
        </p:nvSpPr>
        <p:spPr>
          <a:xfrm>
            <a:off x="159005" y="946648"/>
            <a:ext cx="2709746" cy="28212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10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EBA1E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433FF47-1839-61BB-44D1-FCABBCA47E70}"/>
              </a:ext>
            </a:extLst>
          </p:cNvPr>
          <p:cNvSpPr/>
          <p:nvPr/>
        </p:nvSpPr>
        <p:spPr>
          <a:xfrm>
            <a:off x="1989204" y="1844309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6DF26A1-1E54-A674-3721-CF47A05839C2}"/>
              </a:ext>
            </a:extLst>
          </p:cNvPr>
          <p:cNvSpPr/>
          <p:nvPr/>
        </p:nvSpPr>
        <p:spPr>
          <a:xfrm>
            <a:off x="3109478" y="946647"/>
            <a:ext cx="2709746" cy="28212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10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EBA1E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6132995-CDFF-D3E4-F0BD-7103DD826927}"/>
              </a:ext>
            </a:extLst>
          </p:cNvPr>
          <p:cNvSpPr/>
          <p:nvPr/>
        </p:nvSpPr>
        <p:spPr>
          <a:xfrm>
            <a:off x="4069562" y="1629733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548558E-4E15-4D08-F419-4DC54162CFC5}"/>
              </a:ext>
            </a:extLst>
          </p:cNvPr>
          <p:cNvSpPr/>
          <p:nvPr/>
        </p:nvSpPr>
        <p:spPr>
          <a:xfrm>
            <a:off x="4611093" y="1629733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4EE5270-1358-4738-2C4D-65FECFC880E1}"/>
              </a:ext>
            </a:extLst>
          </p:cNvPr>
          <p:cNvSpPr/>
          <p:nvPr/>
        </p:nvSpPr>
        <p:spPr>
          <a:xfrm>
            <a:off x="4895442" y="2585866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931A271-5523-1D26-F876-5F44B3727E81}"/>
              </a:ext>
            </a:extLst>
          </p:cNvPr>
          <p:cNvSpPr/>
          <p:nvPr/>
        </p:nvSpPr>
        <p:spPr>
          <a:xfrm>
            <a:off x="4895442" y="2276405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F277350-4E52-E1BB-366A-8D65CB4544D1}"/>
              </a:ext>
            </a:extLst>
          </p:cNvPr>
          <p:cNvSpPr/>
          <p:nvPr/>
        </p:nvSpPr>
        <p:spPr>
          <a:xfrm>
            <a:off x="4892570" y="1972548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4B76446B-46EE-2B82-018D-63F3ACE59323}"/>
              </a:ext>
            </a:extLst>
          </p:cNvPr>
          <p:cNvSpPr/>
          <p:nvPr/>
        </p:nvSpPr>
        <p:spPr>
          <a:xfrm>
            <a:off x="6059951" y="957799"/>
            <a:ext cx="2709746" cy="28212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10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EBA1E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0434A9C-20C4-19A4-A7D8-7365B8A59A27}"/>
              </a:ext>
            </a:extLst>
          </p:cNvPr>
          <p:cNvSpPr/>
          <p:nvPr/>
        </p:nvSpPr>
        <p:spPr>
          <a:xfrm>
            <a:off x="7112117" y="1671460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25296F3-44F2-3BAD-BDDA-630A07F4B078}"/>
              </a:ext>
            </a:extLst>
          </p:cNvPr>
          <p:cNvSpPr/>
          <p:nvPr/>
        </p:nvSpPr>
        <p:spPr>
          <a:xfrm>
            <a:off x="7525873" y="1671460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DCDC444-987E-65BE-032E-50ABFCB50FB6}"/>
              </a:ext>
            </a:extLst>
          </p:cNvPr>
          <p:cNvSpPr/>
          <p:nvPr/>
        </p:nvSpPr>
        <p:spPr>
          <a:xfrm>
            <a:off x="6686158" y="2296924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BCD62C4-AB36-C2C0-FEDB-2E377662A5AB}"/>
              </a:ext>
            </a:extLst>
          </p:cNvPr>
          <p:cNvSpPr/>
          <p:nvPr/>
        </p:nvSpPr>
        <p:spPr>
          <a:xfrm>
            <a:off x="6688596" y="1983699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3A9F787-1C9A-7967-4077-34B7BACD9425}"/>
              </a:ext>
            </a:extLst>
          </p:cNvPr>
          <p:cNvSpPr/>
          <p:nvPr/>
        </p:nvSpPr>
        <p:spPr>
          <a:xfrm>
            <a:off x="7874596" y="2287556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91DAAD4-175E-CBFC-F79F-B4738143031F}"/>
              </a:ext>
            </a:extLst>
          </p:cNvPr>
          <p:cNvSpPr/>
          <p:nvPr/>
        </p:nvSpPr>
        <p:spPr>
          <a:xfrm>
            <a:off x="7873882" y="1983699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CF20AC6-F7E9-B3F1-B6E8-958B455EE808}"/>
              </a:ext>
            </a:extLst>
          </p:cNvPr>
          <p:cNvSpPr txBox="1"/>
          <p:nvPr/>
        </p:nvSpPr>
        <p:spPr>
          <a:xfrm>
            <a:off x="424777" y="2422437"/>
            <a:ext cx="1059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b="1" dirty="0">
                <a:latin typeface="American Typewriter" panose="02090604020004020304" pitchFamily="18" charset="77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62C8431-3F44-E9F9-73D1-C9B6D84048C1}"/>
              </a:ext>
            </a:extLst>
          </p:cNvPr>
          <p:cNvSpPr txBox="1"/>
          <p:nvPr/>
        </p:nvSpPr>
        <p:spPr>
          <a:xfrm>
            <a:off x="3362998" y="2433572"/>
            <a:ext cx="1059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b="1" dirty="0">
                <a:latin typeface="American Typewriter" panose="02090604020004020304" pitchFamily="18" charset="77"/>
              </a:rPr>
              <a:t>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1ABAE9B-19D8-959A-5423-9F9EC88D0CA5}"/>
              </a:ext>
            </a:extLst>
          </p:cNvPr>
          <p:cNvSpPr txBox="1"/>
          <p:nvPr/>
        </p:nvSpPr>
        <p:spPr>
          <a:xfrm>
            <a:off x="6686158" y="2444723"/>
            <a:ext cx="506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b="1" dirty="0">
                <a:latin typeface="American Typewriter" panose="02090604020004020304" pitchFamily="18" charset="77"/>
              </a:rPr>
              <a:t>8</a:t>
            </a:r>
          </a:p>
        </p:txBody>
      </p:sp>
      <p:sp>
        <p:nvSpPr>
          <p:cNvPr id="38" name="文本框 14">
            <a:extLst>
              <a:ext uri="{FF2B5EF4-FFF2-40B4-BE49-F238E27FC236}">
                <a16:creationId xmlns:a16="http://schemas.microsoft.com/office/drawing/2014/main" id="{8F1EC15F-0751-B4D3-4AC1-AA57713F671A}"/>
              </a:ext>
            </a:extLst>
          </p:cNvPr>
          <p:cNvSpPr txBox="1"/>
          <p:nvPr/>
        </p:nvSpPr>
        <p:spPr>
          <a:xfrm>
            <a:off x="159005" y="98474"/>
            <a:ext cx="66152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I. LIÊN KẾT CỘNG HÓA TRỊ</a:t>
            </a:r>
            <a:endParaRPr lang="zh-CN" altLang="en-US" sz="32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1B4A0F0-40D1-67CB-4302-391EBBFA76ED}"/>
              </a:ext>
            </a:extLst>
          </p:cNvPr>
          <p:cNvSpPr/>
          <p:nvPr/>
        </p:nvSpPr>
        <p:spPr>
          <a:xfrm>
            <a:off x="9007482" y="946647"/>
            <a:ext cx="2709746" cy="28212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10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EBA1E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Cl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A834FF0-3796-8D69-D6DF-A2FBA81A52A5}"/>
              </a:ext>
            </a:extLst>
          </p:cNvPr>
          <p:cNvSpPr/>
          <p:nvPr/>
        </p:nvSpPr>
        <p:spPr>
          <a:xfrm>
            <a:off x="10059648" y="1627018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098E150-9CE6-F876-D413-4CCBC12FC2B7}"/>
              </a:ext>
            </a:extLst>
          </p:cNvPr>
          <p:cNvSpPr/>
          <p:nvPr/>
        </p:nvSpPr>
        <p:spPr>
          <a:xfrm>
            <a:off x="10496899" y="1629733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341322D-07DA-F563-531B-FDD8142F19AF}"/>
              </a:ext>
            </a:extLst>
          </p:cNvPr>
          <p:cNvSpPr/>
          <p:nvPr/>
        </p:nvSpPr>
        <p:spPr>
          <a:xfrm>
            <a:off x="9585085" y="2182668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EB9D390-734A-9722-634C-095B3E938C97}"/>
              </a:ext>
            </a:extLst>
          </p:cNvPr>
          <p:cNvSpPr/>
          <p:nvPr/>
        </p:nvSpPr>
        <p:spPr>
          <a:xfrm>
            <a:off x="10059648" y="2884979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1B3912E-1549-21AE-18F4-076AC3D9847F}"/>
              </a:ext>
            </a:extLst>
          </p:cNvPr>
          <p:cNvSpPr/>
          <p:nvPr/>
        </p:nvSpPr>
        <p:spPr>
          <a:xfrm>
            <a:off x="10827815" y="2496668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FFEE187-CC86-7F3C-5E6B-3CE47EA07E6E}"/>
              </a:ext>
            </a:extLst>
          </p:cNvPr>
          <p:cNvSpPr/>
          <p:nvPr/>
        </p:nvSpPr>
        <p:spPr>
          <a:xfrm>
            <a:off x="10821413" y="1972547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2D1012-DEC5-CF60-6D2C-46722C5C506E}"/>
              </a:ext>
            </a:extLst>
          </p:cNvPr>
          <p:cNvSpPr txBox="1"/>
          <p:nvPr/>
        </p:nvSpPr>
        <p:spPr>
          <a:xfrm>
            <a:off x="9199982" y="2444723"/>
            <a:ext cx="8596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b="1" dirty="0">
                <a:latin typeface="American Typewriter" panose="02090604020004020304" pitchFamily="18" charset="77"/>
              </a:rPr>
              <a:t>17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F81218D-6BAA-99A4-80B3-7BB8208EAE3A}"/>
              </a:ext>
            </a:extLst>
          </p:cNvPr>
          <p:cNvSpPr/>
          <p:nvPr/>
        </p:nvSpPr>
        <p:spPr>
          <a:xfrm>
            <a:off x="10467355" y="2896131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008D9B8-264B-11EC-6369-6968AF7014A2}"/>
              </a:ext>
            </a:extLst>
          </p:cNvPr>
          <p:cNvSpPr/>
          <p:nvPr/>
        </p:nvSpPr>
        <p:spPr>
          <a:xfrm>
            <a:off x="6065955" y="3892527"/>
            <a:ext cx="2709746" cy="28212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10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EBA1E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0AC0A1-2F7C-EC12-75DF-84249E2B43DF}"/>
              </a:ext>
            </a:extLst>
          </p:cNvPr>
          <p:cNvSpPr/>
          <p:nvPr/>
        </p:nvSpPr>
        <p:spPr>
          <a:xfrm>
            <a:off x="7118121" y="4606188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7346ECB-48C6-A11F-317D-F76FC6D30ECB}"/>
              </a:ext>
            </a:extLst>
          </p:cNvPr>
          <p:cNvSpPr/>
          <p:nvPr/>
        </p:nvSpPr>
        <p:spPr>
          <a:xfrm>
            <a:off x="7531877" y="4606188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C9265C5-69ED-B7EF-60FF-258E04B5166C}"/>
              </a:ext>
            </a:extLst>
          </p:cNvPr>
          <p:cNvSpPr/>
          <p:nvPr/>
        </p:nvSpPr>
        <p:spPr>
          <a:xfrm>
            <a:off x="6692162" y="5231652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32232E4-7526-5EED-1A4A-FE1DFEF54D4E}"/>
              </a:ext>
            </a:extLst>
          </p:cNvPr>
          <p:cNvSpPr/>
          <p:nvPr/>
        </p:nvSpPr>
        <p:spPr>
          <a:xfrm>
            <a:off x="6694600" y="4918427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A325251-3062-B027-5B4D-C335257E94C8}"/>
              </a:ext>
            </a:extLst>
          </p:cNvPr>
          <p:cNvSpPr/>
          <p:nvPr/>
        </p:nvSpPr>
        <p:spPr>
          <a:xfrm>
            <a:off x="7880600" y="5222284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A596AEE-A28A-E3F5-39B0-8353E23785E3}"/>
              </a:ext>
            </a:extLst>
          </p:cNvPr>
          <p:cNvSpPr/>
          <p:nvPr/>
        </p:nvSpPr>
        <p:spPr>
          <a:xfrm>
            <a:off x="7879886" y="4918427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CD4D571-AE83-7A1E-EDE7-8A5CAA6CF7B5}"/>
              </a:ext>
            </a:extLst>
          </p:cNvPr>
          <p:cNvSpPr txBox="1"/>
          <p:nvPr/>
        </p:nvSpPr>
        <p:spPr>
          <a:xfrm>
            <a:off x="6314304" y="5379451"/>
            <a:ext cx="884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b="1" dirty="0">
                <a:latin typeface="American Typewriter" panose="02090604020004020304" pitchFamily="18" charset="77"/>
              </a:rPr>
              <a:t>16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F20109D5-B172-B70B-1A25-73F1D28C4234}"/>
              </a:ext>
            </a:extLst>
          </p:cNvPr>
          <p:cNvSpPr/>
          <p:nvPr/>
        </p:nvSpPr>
        <p:spPr>
          <a:xfrm>
            <a:off x="9007482" y="3891623"/>
            <a:ext cx="2709746" cy="28212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10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EBA1E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97F1565-9205-1016-A161-AA870E278DD9}"/>
              </a:ext>
            </a:extLst>
          </p:cNvPr>
          <p:cNvSpPr/>
          <p:nvPr/>
        </p:nvSpPr>
        <p:spPr>
          <a:xfrm>
            <a:off x="10059648" y="4571994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9EB7FFA-13DB-538C-6855-D97276C75EB7}"/>
              </a:ext>
            </a:extLst>
          </p:cNvPr>
          <p:cNvSpPr/>
          <p:nvPr/>
        </p:nvSpPr>
        <p:spPr>
          <a:xfrm>
            <a:off x="10496899" y="4574709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FD9E153-1D17-E440-F21E-4CB0BFD391D7}"/>
              </a:ext>
            </a:extLst>
          </p:cNvPr>
          <p:cNvSpPr/>
          <p:nvPr/>
        </p:nvSpPr>
        <p:spPr>
          <a:xfrm>
            <a:off x="9585085" y="5127644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BC6B1C2-1E14-6410-9CD4-B1C4E5DAF6BE}"/>
              </a:ext>
            </a:extLst>
          </p:cNvPr>
          <p:cNvSpPr/>
          <p:nvPr/>
        </p:nvSpPr>
        <p:spPr>
          <a:xfrm>
            <a:off x="10059648" y="5829955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C8F063C-AE53-C0E3-BBE8-7E88A6130708}"/>
              </a:ext>
            </a:extLst>
          </p:cNvPr>
          <p:cNvSpPr/>
          <p:nvPr/>
        </p:nvSpPr>
        <p:spPr>
          <a:xfrm>
            <a:off x="10827815" y="5441644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0342E1D-F3A2-6177-85AA-351B05E66D89}"/>
              </a:ext>
            </a:extLst>
          </p:cNvPr>
          <p:cNvSpPr/>
          <p:nvPr/>
        </p:nvSpPr>
        <p:spPr>
          <a:xfrm>
            <a:off x="10821413" y="4917523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A444D25-C122-31DD-9C89-31EDBA004CB7}"/>
              </a:ext>
            </a:extLst>
          </p:cNvPr>
          <p:cNvSpPr txBox="1"/>
          <p:nvPr/>
        </p:nvSpPr>
        <p:spPr>
          <a:xfrm>
            <a:off x="9199982" y="5389699"/>
            <a:ext cx="8596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b="1" dirty="0">
                <a:latin typeface="American Typewriter" panose="02090604020004020304" pitchFamily="18" charset="77"/>
              </a:rPr>
              <a:t>9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8071D0D-2722-332F-131D-A82DFAD14102}"/>
              </a:ext>
            </a:extLst>
          </p:cNvPr>
          <p:cNvSpPr/>
          <p:nvPr/>
        </p:nvSpPr>
        <p:spPr>
          <a:xfrm>
            <a:off x="10467355" y="5841107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C1ACC030-4909-43E0-E872-CD3C3A4B7D0D}"/>
              </a:ext>
            </a:extLst>
          </p:cNvPr>
          <p:cNvSpPr/>
          <p:nvPr/>
        </p:nvSpPr>
        <p:spPr>
          <a:xfrm>
            <a:off x="3111845" y="3891623"/>
            <a:ext cx="2709746" cy="28212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10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EBA1E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D60591B-1322-F9C1-46A0-8EED2FA0A824}"/>
              </a:ext>
            </a:extLst>
          </p:cNvPr>
          <p:cNvSpPr/>
          <p:nvPr/>
        </p:nvSpPr>
        <p:spPr>
          <a:xfrm>
            <a:off x="4071929" y="4574709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D926867-D8FD-1F17-1515-2D2D8CCF8483}"/>
              </a:ext>
            </a:extLst>
          </p:cNvPr>
          <p:cNvSpPr/>
          <p:nvPr/>
        </p:nvSpPr>
        <p:spPr>
          <a:xfrm>
            <a:off x="4613460" y="4574709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9DE3864-C4C7-B78C-BF7D-B93AE8DE2662}"/>
              </a:ext>
            </a:extLst>
          </p:cNvPr>
          <p:cNvSpPr/>
          <p:nvPr/>
        </p:nvSpPr>
        <p:spPr>
          <a:xfrm>
            <a:off x="4897809" y="5530842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AECB9BF-CBBE-5B04-C737-0B1F66F1226B}"/>
              </a:ext>
            </a:extLst>
          </p:cNvPr>
          <p:cNvSpPr/>
          <p:nvPr/>
        </p:nvSpPr>
        <p:spPr>
          <a:xfrm>
            <a:off x="4897809" y="5221381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A684785-A295-2F9B-3896-81639421A0CC}"/>
              </a:ext>
            </a:extLst>
          </p:cNvPr>
          <p:cNvSpPr/>
          <p:nvPr/>
        </p:nvSpPr>
        <p:spPr>
          <a:xfrm>
            <a:off x="4894937" y="4917524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7A5F444-6B96-88C2-60FC-5FA3E30C0370}"/>
              </a:ext>
            </a:extLst>
          </p:cNvPr>
          <p:cNvSpPr txBox="1"/>
          <p:nvPr/>
        </p:nvSpPr>
        <p:spPr>
          <a:xfrm>
            <a:off x="3320950" y="5389699"/>
            <a:ext cx="1059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b="1" dirty="0">
                <a:latin typeface="American Typewriter" panose="02090604020004020304" pitchFamily="18" charset="77"/>
              </a:rPr>
              <a:t>15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2864258B-5A7F-89A9-EEBD-E09E42EF15FE}"/>
              </a:ext>
            </a:extLst>
          </p:cNvPr>
          <p:cNvSpPr/>
          <p:nvPr/>
        </p:nvSpPr>
        <p:spPr>
          <a:xfrm>
            <a:off x="159005" y="3873570"/>
            <a:ext cx="2709746" cy="28212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10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EBA1E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7F62C4E-4572-57F2-D096-A09E4D7EB107}"/>
              </a:ext>
            </a:extLst>
          </p:cNvPr>
          <p:cNvSpPr/>
          <p:nvPr/>
        </p:nvSpPr>
        <p:spPr>
          <a:xfrm>
            <a:off x="1119089" y="4556656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F3827279-270E-F5A6-6017-AF6D30EE0D3F}"/>
              </a:ext>
            </a:extLst>
          </p:cNvPr>
          <p:cNvSpPr/>
          <p:nvPr/>
        </p:nvSpPr>
        <p:spPr>
          <a:xfrm>
            <a:off x="1660620" y="4556656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776BB4A-251E-ADC7-1A3C-645B2BB99BCE}"/>
              </a:ext>
            </a:extLst>
          </p:cNvPr>
          <p:cNvSpPr/>
          <p:nvPr/>
        </p:nvSpPr>
        <p:spPr>
          <a:xfrm>
            <a:off x="1942097" y="5441644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80C8E042-99A5-7D92-5A75-DF7313BD4112}"/>
              </a:ext>
            </a:extLst>
          </p:cNvPr>
          <p:cNvSpPr/>
          <p:nvPr/>
        </p:nvSpPr>
        <p:spPr>
          <a:xfrm>
            <a:off x="1942097" y="4949512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B255195-E7A6-9E26-9DE4-224A35C82BC6}"/>
              </a:ext>
            </a:extLst>
          </p:cNvPr>
          <p:cNvSpPr txBox="1"/>
          <p:nvPr/>
        </p:nvSpPr>
        <p:spPr>
          <a:xfrm>
            <a:off x="412525" y="5360495"/>
            <a:ext cx="1059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b="1" dirty="0">
                <a:latin typeface="American Typewriter" panose="02090604020004020304" pitchFamily="18" charset="77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93517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A4B3773-DD0E-31EC-5D05-22FF1C8D3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4373" y="178826"/>
            <a:ext cx="661833" cy="3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9FE648A-D610-7345-5FF5-3F9988D393A5}"/>
              </a:ext>
            </a:extLst>
          </p:cNvPr>
          <p:cNvSpPr/>
          <p:nvPr/>
        </p:nvSpPr>
        <p:spPr>
          <a:xfrm>
            <a:off x="1215483" y="1806498"/>
            <a:ext cx="2709746" cy="28212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10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EBA1E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433FF47-1839-61BB-44D1-FCABBCA47E70}"/>
              </a:ext>
            </a:extLst>
          </p:cNvPr>
          <p:cNvSpPr/>
          <p:nvPr/>
        </p:nvSpPr>
        <p:spPr>
          <a:xfrm>
            <a:off x="2088996" y="2414239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8B0ECB8-F1B1-0C14-247F-BD9905167C87}"/>
              </a:ext>
            </a:extLst>
          </p:cNvPr>
          <p:cNvSpPr/>
          <p:nvPr/>
        </p:nvSpPr>
        <p:spPr>
          <a:xfrm>
            <a:off x="2874692" y="2414239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6DF26A1-1E54-A674-3721-CF47A05839C2}"/>
              </a:ext>
            </a:extLst>
          </p:cNvPr>
          <p:cNvSpPr/>
          <p:nvPr/>
        </p:nvSpPr>
        <p:spPr>
          <a:xfrm>
            <a:off x="4757390" y="1806497"/>
            <a:ext cx="2709746" cy="28212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10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EBA1E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6132995-CDFF-D3E4-F0BD-7103DD826927}"/>
              </a:ext>
            </a:extLst>
          </p:cNvPr>
          <p:cNvSpPr/>
          <p:nvPr/>
        </p:nvSpPr>
        <p:spPr>
          <a:xfrm>
            <a:off x="5644842" y="2391919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548558E-4E15-4D08-F419-4DC54162CFC5}"/>
              </a:ext>
            </a:extLst>
          </p:cNvPr>
          <p:cNvSpPr/>
          <p:nvPr/>
        </p:nvSpPr>
        <p:spPr>
          <a:xfrm>
            <a:off x="6334824" y="2391919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742D923-AF77-35C7-84DF-297BB16A02C6}"/>
              </a:ext>
            </a:extLst>
          </p:cNvPr>
          <p:cNvSpPr/>
          <p:nvPr/>
        </p:nvSpPr>
        <p:spPr>
          <a:xfrm>
            <a:off x="5048254" y="3468016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07B08D4-E76A-9E93-8BE7-2624C205EA27}"/>
              </a:ext>
            </a:extLst>
          </p:cNvPr>
          <p:cNvSpPr/>
          <p:nvPr/>
        </p:nvSpPr>
        <p:spPr>
          <a:xfrm>
            <a:off x="5048254" y="2832398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501F4D6-66B4-DD5B-F299-0A9D24322C0B}"/>
              </a:ext>
            </a:extLst>
          </p:cNvPr>
          <p:cNvSpPr/>
          <p:nvPr/>
        </p:nvSpPr>
        <p:spPr>
          <a:xfrm>
            <a:off x="5644842" y="3891768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4EE5270-1358-4738-2C4D-65FECFC880E1}"/>
              </a:ext>
            </a:extLst>
          </p:cNvPr>
          <p:cNvSpPr/>
          <p:nvPr/>
        </p:nvSpPr>
        <p:spPr>
          <a:xfrm>
            <a:off x="6349227" y="3891768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931A271-5523-1D26-F876-5F44B3727E81}"/>
              </a:ext>
            </a:extLst>
          </p:cNvPr>
          <p:cNvSpPr/>
          <p:nvPr/>
        </p:nvSpPr>
        <p:spPr>
          <a:xfrm>
            <a:off x="6950462" y="3484731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F277350-4E52-E1BB-366A-8D65CB4544D1}"/>
              </a:ext>
            </a:extLst>
          </p:cNvPr>
          <p:cNvSpPr/>
          <p:nvPr/>
        </p:nvSpPr>
        <p:spPr>
          <a:xfrm>
            <a:off x="6950462" y="2832398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4B76446B-46EE-2B82-018D-63F3ACE59323}"/>
              </a:ext>
            </a:extLst>
          </p:cNvPr>
          <p:cNvSpPr/>
          <p:nvPr/>
        </p:nvSpPr>
        <p:spPr>
          <a:xfrm>
            <a:off x="8266771" y="1806498"/>
            <a:ext cx="2709746" cy="28212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10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EBA1E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Ar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0434A9C-20C4-19A4-A7D8-7365B8A59A27}"/>
              </a:ext>
            </a:extLst>
          </p:cNvPr>
          <p:cNvSpPr/>
          <p:nvPr/>
        </p:nvSpPr>
        <p:spPr>
          <a:xfrm>
            <a:off x="9154223" y="2391920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25296F3-44F2-3BAD-BDDA-630A07F4B078}"/>
              </a:ext>
            </a:extLst>
          </p:cNvPr>
          <p:cNvSpPr/>
          <p:nvPr/>
        </p:nvSpPr>
        <p:spPr>
          <a:xfrm>
            <a:off x="9844205" y="2391920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DCDC444-987E-65BE-032E-50ABFCB50FB6}"/>
              </a:ext>
            </a:extLst>
          </p:cNvPr>
          <p:cNvSpPr/>
          <p:nvPr/>
        </p:nvSpPr>
        <p:spPr>
          <a:xfrm>
            <a:off x="8557635" y="3468017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BCD62C4-AB36-C2C0-FEDB-2E377662A5AB}"/>
              </a:ext>
            </a:extLst>
          </p:cNvPr>
          <p:cNvSpPr/>
          <p:nvPr/>
        </p:nvSpPr>
        <p:spPr>
          <a:xfrm>
            <a:off x="8557635" y="2832399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09D49CD-167E-A74B-AD86-4D524B5A5A7E}"/>
              </a:ext>
            </a:extLst>
          </p:cNvPr>
          <p:cNvSpPr/>
          <p:nvPr/>
        </p:nvSpPr>
        <p:spPr>
          <a:xfrm>
            <a:off x="9154223" y="3891769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64160B5-BA75-F015-EB87-ACFB9FA0EE91}"/>
              </a:ext>
            </a:extLst>
          </p:cNvPr>
          <p:cNvSpPr/>
          <p:nvPr/>
        </p:nvSpPr>
        <p:spPr>
          <a:xfrm>
            <a:off x="9858608" y="3891769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3A9F787-1C9A-7967-4077-34B7BACD9425}"/>
              </a:ext>
            </a:extLst>
          </p:cNvPr>
          <p:cNvSpPr/>
          <p:nvPr/>
        </p:nvSpPr>
        <p:spPr>
          <a:xfrm>
            <a:off x="10459843" y="3484732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91DAAD4-175E-CBFC-F79F-B4738143031F}"/>
              </a:ext>
            </a:extLst>
          </p:cNvPr>
          <p:cNvSpPr/>
          <p:nvPr/>
        </p:nvSpPr>
        <p:spPr>
          <a:xfrm>
            <a:off x="10459843" y="2832399"/>
            <a:ext cx="250902" cy="2564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CF20AC6-F7E9-B3F1-B6E8-958B455EE808}"/>
              </a:ext>
            </a:extLst>
          </p:cNvPr>
          <p:cNvSpPr txBox="1"/>
          <p:nvPr/>
        </p:nvSpPr>
        <p:spPr>
          <a:xfrm>
            <a:off x="1037527" y="1789771"/>
            <a:ext cx="1059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b="1" dirty="0">
                <a:latin typeface="American Typewriter" panose="02090604020004020304" pitchFamily="18" charset="77"/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62C8431-3F44-E9F9-73D1-C9B6D84048C1}"/>
              </a:ext>
            </a:extLst>
          </p:cNvPr>
          <p:cNvSpPr txBox="1"/>
          <p:nvPr/>
        </p:nvSpPr>
        <p:spPr>
          <a:xfrm>
            <a:off x="4715342" y="1784502"/>
            <a:ext cx="1059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b="1" dirty="0">
                <a:latin typeface="American Typewriter" panose="02090604020004020304" pitchFamily="18" charset="77"/>
              </a:rPr>
              <a:t>10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1ABAE9B-19D8-959A-5423-9F9EC88D0CA5}"/>
              </a:ext>
            </a:extLst>
          </p:cNvPr>
          <p:cNvSpPr txBox="1"/>
          <p:nvPr/>
        </p:nvSpPr>
        <p:spPr>
          <a:xfrm>
            <a:off x="8266771" y="1781697"/>
            <a:ext cx="1059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b="1" dirty="0">
                <a:latin typeface="American Typewriter" panose="02090604020004020304" pitchFamily="18" charset="77"/>
              </a:rPr>
              <a:t>18</a:t>
            </a:r>
          </a:p>
        </p:txBody>
      </p:sp>
      <p:sp>
        <p:nvSpPr>
          <p:cNvPr id="38" name="文本框 14">
            <a:extLst>
              <a:ext uri="{FF2B5EF4-FFF2-40B4-BE49-F238E27FC236}">
                <a16:creationId xmlns:a16="http://schemas.microsoft.com/office/drawing/2014/main" id="{8F1EC15F-0751-B4D3-4AC1-AA57713F671A}"/>
              </a:ext>
            </a:extLst>
          </p:cNvPr>
          <p:cNvSpPr txBox="1"/>
          <p:nvPr/>
        </p:nvSpPr>
        <p:spPr>
          <a:xfrm>
            <a:off x="159005" y="98474"/>
            <a:ext cx="66152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I. LIÊN KẾT CỘNG HÓA TRỊ</a:t>
            </a:r>
            <a:endParaRPr lang="zh-CN" altLang="en-US" sz="32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938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SubTitle"/>
  <p:tag name="MH_ORDER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SubTitle"/>
  <p:tag name="MH_ORDER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1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SubTitle"/>
  <p:tag name="MH_ORDER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1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1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244"/>
  <p:tag name="MH_LIBRARY" val="CONTENTS"/>
  <p:tag name="MH_TYPE" val="OTHERS"/>
  <p:tag name="ID" val="54714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244"/>
  <p:tag name="MH_LIBRARY" val="CONTENTS"/>
  <p:tag name="MH_TYPE" val="OTHERS"/>
  <p:tag name="ID" val="54714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SubTitle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SubTitle"/>
  <p:tag name="MH_ORDER" val="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3955</TotalTime>
  <Words>2925</Words>
  <Application>Microsoft Macintosh PowerPoint</Application>
  <PresentationFormat>Widescreen</PresentationFormat>
  <Paragraphs>434</Paragraphs>
  <Slides>59</Slides>
  <Notes>29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9" baseType="lpstr">
      <vt:lpstr>Calibri Light</vt:lpstr>
      <vt:lpstr>American Typewriter</vt:lpstr>
      <vt:lpstr>Microsoft YaHei</vt:lpstr>
      <vt:lpstr>iCiel Cadena</vt:lpstr>
      <vt:lpstr>Arial</vt:lpstr>
      <vt:lpstr>Times New Roman</vt:lpstr>
      <vt:lpstr>Montserrat Black</vt:lpstr>
      <vt:lpstr>Calibri</vt:lpstr>
      <vt:lpstr>Cambria Math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Lục Đức</cp:lastModifiedBy>
  <cp:revision>85</cp:revision>
  <dcterms:created xsi:type="dcterms:W3CDTF">2017-03-24T06:12:57Z</dcterms:created>
  <dcterms:modified xsi:type="dcterms:W3CDTF">2025-12-16T02:44:11Z</dcterms:modified>
</cp:coreProperties>
</file>