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3.jpg" ContentType="image/jpeg"/>
  <Override PartName="/ppt/media/image4.jpg" ContentType="image/jpeg"/>
  <Override PartName="/ppt/media/image8.jpg" ContentType="image/jpeg"/>
  <Override PartName="/ppt/media/image10.jpg" ContentType="image/jpeg"/>
  <Override PartName="/ppt/media/image11.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1"/>
    <p:sldMasterId id="2147483680" r:id="rId2"/>
    <p:sldMasterId id="2147483693" r:id="rId3"/>
    <p:sldMasterId id="2147483706" r:id="rId4"/>
  </p:sldMasterIdLst>
  <p:notesMasterIdLst>
    <p:notesMasterId r:id="rId39"/>
  </p:notesMasterIdLst>
  <p:sldIdLst>
    <p:sldId id="325" r:id="rId5"/>
    <p:sldId id="328" r:id="rId6"/>
    <p:sldId id="326" r:id="rId7"/>
    <p:sldId id="327" r:id="rId8"/>
    <p:sldId id="263" r:id="rId9"/>
    <p:sldId id="321" r:id="rId10"/>
    <p:sldId id="322" r:id="rId11"/>
    <p:sldId id="318" r:id="rId12"/>
    <p:sldId id="264" r:id="rId13"/>
    <p:sldId id="316" r:id="rId14"/>
    <p:sldId id="269" r:id="rId15"/>
    <p:sldId id="267" r:id="rId16"/>
    <p:sldId id="273" r:id="rId17"/>
    <p:sldId id="272" r:id="rId18"/>
    <p:sldId id="323" r:id="rId19"/>
    <p:sldId id="279" r:id="rId20"/>
    <p:sldId id="308" r:id="rId21"/>
    <p:sldId id="310" r:id="rId22"/>
    <p:sldId id="320" r:id="rId23"/>
    <p:sldId id="317" r:id="rId24"/>
    <p:sldId id="315" r:id="rId25"/>
    <p:sldId id="297" r:id="rId26"/>
    <p:sldId id="329" r:id="rId27"/>
    <p:sldId id="330" r:id="rId28"/>
    <p:sldId id="331" r:id="rId29"/>
    <p:sldId id="332" r:id="rId30"/>
    <p:sldId id="335" r:id="rId31"/>
    <p:sldId id="334" r:id="rId32"/>
    <p:sldId id="336" r:id="rId33"/>
    <p:sldId id="337" r:id="rId34"/>
    <p:sldId id="338" r:id="rId35"/>
    <p:sldId id="339" r:id="rId36"/>
    <p:sldId id="340" r:id="rId37"/>
    <p:sldId id="341" r:id="rId38"/>
  </p:sldIdLst>
  <p:sldSz cx="178816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9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5" autoAdjust="0"/>
    <p:restoredTop sz="94660"/>
  </p:normalViewPr>
  <p:slideViewPr>
    <p:cSldViewPr>
      <p:cViewPr varScale="1">
        <p:scale>
          <a:sx n="46" d="100"/>
          <a:sy n="46" d="100"/>
        </p:scale>
        <p:origin x="984" y="66"/>
      </p:cViewPr>
      <p:guideLst>
        <p:guide orient="horz" pos="2880"/>
        <p:guide pos="496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062AE-B366-4F52-8A66-57D5A83E384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748C9F6-7C98-4893-9A71-4105705A6951}">
      <dgm:prSet custT="1"/>
      <dgm:spPr>
        <a:noFill/>
        <a:ln>
          <a:noFill/>
        </a:ln>
      </dgm:spPr>
      <dgm:t>
        <a:bodyPr/>
        <a:lstStyle/>
        <a:p>
          <a:r>
            <a:rPr lang="en-US" sz="3600">
              <a:solidFill>
                <a:sysClr val="windowText" lastClr="000000"/>
              </a:solidFill>
              <a:latin typeface="Times New Roman" panose="02020603050405020304" pitchFamily="18" charset="0"/>
              <a:cs typeface="Times New Roman" panose="02020603050405020304" pitchFamily="18" charset="0"/>
            </a:rPr>
            <a:t>Xúy Vân, con gái viên huyện Tế, đảm đang, khéo léo được gả cho Kim Nham.</a:t>
          </a:r>
        </a:p>
      </dgm:t>
    </dgm:pt>
    <dgm:pt modelId="{4EE60344-65C1-45D4-BC64-F692D5685A0F}" type="parTrans" cxnId="{D6010552-6AF2-4910-B714-20A744FC288D}">
      <dgm:prSet/>
      <dgm:spPr/>
      <dgm:t>
        <a:bodyPr/>
        <a:lstStyle/>
        <a:p>
          <a:endParaRPr lang="en-US" sz="3200"/>
        </a:p>
      </dgm:t>
    </dgm:pt>
    <dgm:pt modelId="{F0D9F35C-CC0C-4960-9090-992DD8EF7006}" type="sibTrans" cxnId="{D6010552-6AF2-4910-B714-20A744FC288D}">
      <dgm:prSet/>
      <dgm:spPr/>
      <dgm:t>
        <a:bodyPr/>
        <a:lstStyle/>
        <a:p>
          <a:endParaRPr lang="en-US" sz="3200"/>
        </a:p>
      </dgm:t>
    </dgm:pt>
    <dgm:pt modelId="{0A04A9F7-F234-4A64-BB76-EDE636189BC8}">
      <dgm:prSet custT="1"/>
      <dgm:spPr>
        <a:noFill/>
        <a:ln>
          <a:noFill/>
        </a:ln>
      </dgm:spPr>
      <dgm:t>
        <a:bodyPr/>
        <a:lstStyle/>
        <a:p>
          <a:r>
            <a:rPr lang="en-US" sz="3600">
              <a:solidFill>
                <a:sysClr val="windowText" lastClr="000000"/>
              </a:solidFill>
              <a:latin typeface="Times New Roman" panose="02020603050405020304" pitchFamily="18" charset="0"/>
              <a:cs typeface="Times New Roman" panose="02020603050405020304" pitchFamily="18" charset="0"/>
            </a:rPr>
            <a:t>Cưới xong Kim Nham lại lên Tràng An trọ học để Xúy Vân ở nhà.</a:t>
          </a:r>
        </a:p>
      </dgm:t>
    </dgm:pt>
    <dgm:pt modelId="{05807E68-8725-4DCE-883D-126AF3242F5F}" type="parTrans" cxnId="{A45B3BAB-4505-460A-9AB9-3E45B7B73331}">
      <dgm:prSet/>
      <dgm:spPr/>
      <dgm:t>
        <a:bodyPr/>
        <a:lstStyle/>
        <a:p>
          <a:endParaRPr lang="en-US" sz="3200"/>
        </a:p>
      </dgm:t>
    </dgm:pt>
    <dgm:pt modelId="{5DD44409-BFD7-4C34-9455-2CEAD480B8BC}" type="sibTrans" cxnId="{A45B3BAB-4505-460A-9AB9-3E45B7B73331}">
      <dgm:prSet/>
      <dgm:spPr/>
      <dgm:t>
        <a:bodyPr/>
        <a:lstStyle/>
        <a:p>
          <a:endParaRPr lang="en-US" sz="3200"/>
        </a:p>
      </dgm:t>
    </dgm:pt>
    <dgm:pt modelId="{E38E9C7D-E721-44BB-BF98-E14BC4D498FB}">
      <dgm:prSet custT="1"/>
      <dgm:spPr>
        <a:noFill/>
        <a:ln>
          <a:noFill/>
        </a:ln>
      </dgm:spPr>
      <dgm:t>
        <a:bodyPr/>
        <a:lstStyle/>
        <a:p>
          <a:r>
            <a:rPr lang="en-US" sz="3600">
              <a:solidFill>
                <a:sysClr val="windowText" lastClr="000000"/>
              </a:solidFill>
              <a:latin typeface="Times New Roman" panose="02020603050405020304" pitchFamily="18" charset="0"/>
              <a:cs typeface="Times New Roman" panose="02020603050405020304" pitchFamily="18" charset="0"/>
            </a:rPr>
            <a:t>Xúy Vân bị Trần Phương tán tỉnh, xui giả điên để đi theo mình.</a:t>
          </a:r>
        </a:p>
      </dgm:t>
    </dgm:pt>
    <dgm:pt modelId="{3D232D89-172F-427D-9C33-1B75CB6663FE}" type="parTrans" cxnId="{9E2CFC21-F9B3-4FCB-ADC7-23D5C1806B66}">
      <dgm:prSet/>
      <dgm:spPr/>
      <dgm:t>
        <a:bodyPr/>
        <a:lstStyle/>
        <a:p>
          <a:endParaRPr lang="en-US" sz="3200"/>
        </a:p>
      </dgm:t>
    </dgm:pt>
    <dgm:pt modelId="{12A97464-D5F2-467E-AD44-6FB5FC51E3BA}" type="sibTrans" cxnId="{9E2CFC21-F9B3-4FCB-ADC7-23D5C1806B66}">
      <dgm:prSet/>
      <dgm:spPr/>
      <dgm:t>
        <a:bodyPr/>
        <a:lstStyle/>
        <a:p>
          <a:endParaRPr lang="en-US" sz="3200"/>
        </a:p>
      </dgm:t>
    </dgm:pt>
    <dgm:pt modelId="{5E0E6067-B61E-4DD2-A334-4BE396286720}">
      <dgm:prSet custT="1"/>
      <dgm:spPr>
        <a:noFill/>
        <a:ln>
          <a:noFill/>
        </a:ln>
      </dgm:spPr>
      <dgm:t>
        <a:bodyPr/>
        <a:lstStyle/>
        <a:p>
          <a:r>
            <a:rPr lang="en-US" sz="3600">
              <a:solidFill>
                <a:sysClr val="windowText" lastClr="000000"/>
              </a:solidFill>
              <a:latin typeface="Times New Roman" panose="02020603050405020304" pitchFamily="18" charset="0"/>
              <a:cs typeface="Times New Roman" panose="02020603050405020304" pitchFamily="18" charset="0"/>
            </a:rPr>
            <a:t>Kim Nham về quê chạy chữa cho vợ mà không được, đành phải làm giấy cho Xúy Vân được tự do.</a:t>
          </a:r>
        </a:p>
      </dgm:t>
    </dgm:pt>
    <dgm:pt modelId="{4F760311-D0C5-4880-AFB5-9FE85E81D34A}" type="parTrans" cxnId="{C4D985EA-7E88-4158-B844-A9E20BA366DF}">
      <dgm:prSet/>
      <dgm:spPr/>
      <dgm:t>
        <a:bodyPr/>
        <a:lstStyle/>
        <a:p>
          <a:endParaRPr lang="en-US" sz="3200"/>
        </a:p>
      </dgm:t>
    </dgm:pt>
    <dgm:pt modelId="{32982CF9-38B5-4BE0-9502-C89AC97F0189}" type="sibTrans" cxnId="{C4D985EA-7E88-4158-B844-A9E20BA366DF}">
      <dgm:prSet/>
      <dgm:spPr/>
      <dgm:t>
        <a:bodyPr/>
        <a:lstStyle/>
        <a:p>
          <a:endParaRPr lang="en-US" sz="3200"/>
        </a:p>
      </dgm:t>
    </dgm:pt>
    <dgm:pt modelId="{429C739F-DDEC-4EBB-A512-2A138EB6F9D6}">
      <dgm:prSet custT="1"/>
      <dgm:spPr>
        <a:noFill/>
        <a:ln>
          <a:noFill/>
        </a:ln>
      </dgm:spPr>
      <dgm:t>
        <a:bodyPr/>
        <a:lstStyle/>
        <a:p>
          <a:r>
            <a:rPr lang="en-US" sz="3600">
              <a:solidFill>
                <a:sysClr val="windowText" lastClr="000000"/>
              </a:solidFill>
              <a:latin typeface="Times New Roman" panose="02020603050405020304" pitchFamily="18" charset="0"/>
              <a:cs typeface="Times New Roman" panose="02020603050405020304" pitchFamily="18" charset="0"/>
            </a:rPr>
            <a:t>Xúy Vân  bị Trần Phương ruồng bỏ, từ chỗ giả điên, nàng trở nên điên thật.</a:t>
          </a:r>
        </a:p>
      </dgm:t>
    </dgm:pt>
    <dgm:pt modelId="{0BC9B654-D797-4BD1-A13E-EE2DF8FA43A7}" type="parTrans" cxnId="{AA543E51-5C36-4D3D-806F-D7608B22149B}">
      <dgm:prSet/>
      <dgm:spPr/>
      <dgm:t>
        <a:bodyPr/>
        <a:lstStyle/>
        <a:p>
          <a:endParaRPr lang="en-US" sz="3200"/>
        </a:p>
      </dgm:t>
    </dgm:pt>
    <dgm:pt modelId="{21591414-AD99-4A91-9917-B89C6936D130}" type="sibTrans" cxnId="{AA543E51-5C36-4D3D-806F-D7608B22149B}">
      <dgm:prSet/>
      <dgm:spPr/>
      <dgm:t>
        <a:bodyPr/>
        <a:lstStyle/>
        <a:p>
          <a:endParaRPr lang="en-US" sz="3200"/>
        </a:p>
      </dgm:t>
    </dgm:pt>
    <dgm:pt modelId="{E4B56BBD-F7B1-4B45-B8D4-152E56C7204A}">
      <dgm:prSet custT="1"/>
      <dgm:spPr>
        <a:noFill/>
        <a:ln>
          <a:noFill/>
        </a:ln>
      </dgm:spPr>
      <dgm:t>
        <a:bodyPr/>
        <a:lstStyle/>
        <a:p>
          <a:r>
            <a:rPr lang="en-US" sz="3600">
              <a:solidFill>
                <a:sysClr val="windowText" lastClr="000000"/>
              </a:solidFill>
              <a:latin typeface="Times New Roman" panose="02020603050405020304" pitchFamily="18" charset="0"/>
              <a:cs typeface="Times New Roman" panose="02020603050405020304" pitchFamily="18" charset="0"/>
            </a:rPr>
            <a:t>Kim Nham đỗ đạt, gặp lại vợ cũ, sai người mang cho nắm cơm. Xúy Vân Bẻ nắm cơm, thấy nén bạc, hỏi ra mới biết, xấu hổ, đau đớn, nhảy xuống sông tự vẫn.</a:t>
          </a:r>
        </a:p>
      </dgm:t>
    </dgm:pt>
    <dgm:pt modelId="{68FAB326-7D95-4A39-86AF-A66467D4B8F6}" type="parTrans" cxnId="{9B0554EF-D5C5-472E-A37A-DFD24C207045}">
      <dgm:prSet/>
      <dgm:spPr/>
      <dgm:t>
        <a:bodyPr/>
        <a:lstStyle/>
        <a:p>
          <a:endParaRPr lang="en-US" sz="3200"/>
        </a:p>
      </dgm:t>
    </dgm:pt>
    <dgm:pt modelId="{D1C9DA9B-E974-483B-84EC-0B58492267B2}" type="sibTrans" cxnId="{9B0554EF-D5C5-472E-A37A-DFD24C207045}">
      <dgm:prSet/>
      <dgm:spPr/>
      <dgm:t>
        <a:bodyPr/>
        <a:lstStyle/>
        <a:p>
          <a:endParaRPr lang="en-US" sz="3200"/>
        </a:p>
      </dgm:t>
    </dgm:pt>
    <dgm:pt modelId="{B25AFCEF-A036-477B-8542-D6CF6A18C29C}" type="pres">
      <dgm:prSet presAssocID="{59A062AE-B366-4F52-8A66-57D5A83E3841}" presName="Name0" presStyleCnt="0">
        <dgm:presLayoutVars>
          <dgm:chMax val="7"/>
          <dgm:chPref val="7"/>
          <dgm:dir/>
        </dgm:presLayoutVars>
      </dgm:prSet>
      <dgm:spPr/>
    </dgm:pt>
    <dgm:pt modelId="{E1A80D8D-39D8-4123-A3B0-41DEACC36227}" type="pres">
      <dgm:prSet presAssocID="{59A062AE-B366-4F52-8A66-57D5A83E3841}" presName="Name1" presStyleCnt="0"/>
      <dgm:spPr/>
    </dgm:pt>
    <dgm:pt modelId="{5B49B856-99A5-45D2-93CA-05ABB1179113}" type="pres">
      <dgm:prSet presAssocID="{59A062AE-B366-4F52-8A66-57D5A83E3841}" presName="cycle" presStyleCnt="0"/>
      <dgm:spPr/>
    </dgm:pt>
    <dgm:pt modelId="{96A40983-31E2-4EA7-A627-8BA269370BC9}" type="pres">
      <dgm:prSet presAssocID="{59A062AE-B366-4F52-8A66-57D5A83E3841}" presName="srcNode" presStyleLbl="node1" presStyleIdx="0" presStyleCnt="6"/>
      <dgm:spPr/>
    </dgm:pt>
    <dgm:pt modelId="{405AC340-82E9-408E-8A84-B05E23B78BB9}" type="pres">
      <dgm:prSet presAssocID="{59A062AE-B366-4F52-8A66-57D5A83E3841}" presName="conn" presStyleLbl="parChTrans1D2" presStyleIdx="0" presStyleCnt="1"/>
      <dgm:spPr/>
    </dgm:pt>
    <dgm:pt modelId="{066E166D-2F11-4EF9-A863-AFA70CA4E9B7}" type="pres">
      <dgm:prSet presAssocID="{59A062AE-B366-4F52-8A66-57D5A83E3841}" presName="extraNode" presStyleLbl="node1" presStyleIdx="0" presStyleCnt="6"/>
      <dgm:spPr/>
    </dgm:pt>
    <dgm:pt modelId="{AAD23584-F92B-44C2-A194-98ACDC12F720}" type="pres">
      <dgm:prSet presAssocID="{59A062AE-B366-4F52-8A66-57D5A83E3841}" presName="dstNode" presStyleLbl="node1" presStyleIdx="0" presStyleCnt="6"/>
      <dgm:spPr/>
    </dgm:pt>
    <dgm:pt modelId="{F5098BB5-9A1C-4D9E-BC74-EBE4046CCA50}" type="pres">
      <dgm:prSet presAssocID="{A748C9F6-7C98-4893-9A71-4105705A6951}" presName="text_1" presStyleLbl="node1" presStyleIdx="0" presStyleCnt="6" custLinFactNeighborX="98" custLinFactNeighborY="-32542">
        <dgm:presLayoutVars>
          <dgm:bulletEnabled val="1"/>
        </dgm:presLayoutVars>
      </dgm:prSet>
      <dgm:spPr/>
    </dgm:pt>
    <dgm:pt modelId="{65212B39-07AB-4301-BF6F-25588D9DDE35}" type="pres">
      <dgm:prSet presAssocID="{A748C9F6-7C98-4893-9A71-4105705A6951}" presName="accent_1" presStyleCnt="0"/>
      <dgm:spPr/>
    </dgm:pt>
    <dgm:pt modelId="{352BB883-CA07-4CA8-BE49-09FCCECF7955}" type="pres">
      <dgm:prSet presAssocID="{A748C9F6-7C98-4893-9A71-4105705A6951}" presName="accentRepeatNode" presStyleLbl="solidFgAcc1" presStyleIdx="0" presStyleCnt="6" custScaleX="57776" custScaleY="52432" custLinFactNeighborX="-4794" custLinFactNeighborY="-32826"/>
      <dgm:spPr/>
    </dgm:pt>
    <dgm:pt modelId="{9E6F6E79-0C88-4FF7-9DBA-98F6D3589981}" type="pres">
      <dgm:prSet presAssocID="{0A04A9F7-F234-4A64-BB76-EDE636189BC8}" presName="text_2" presStyleLbl="node1" presStyleIdx="1" presStyleCnt="6" custLinFactNeighborX="-1266" custLinFactNeighborY="-51444">
        <dgm:presLayoutVars>
          <dgm:bulletEnabled val="1"/>
        </dgm:presLayoutVars>
      </dgm:prSet>
      <dgm:spPr/>
    </dgm:pt>
    <dgm:pt modelId="{2960BA9C-28AE-45AC-B276-56B5B4EE72C4}" type="pres">
      <dgm:prSet presAssocID="{0A04A9F7-F234-4A64-BB76-EDE636189BC8}" presName="accent_2" presStyleCnt="0"/>
      <dgm:spPr/>
    </dgm:pt>
    <dgm:pt modelId="{B3BEA784-7B76-4617-B8EB-6281113DE850}" type="pres">
      <dgm:prSet presAssocID="{0A04A9F7-F234-4A64-BB76-EDE636189BC8}" presName="accentRepeatNode" presStyleLbl="solidFgAcc1" presStyleIdx="1" presStyleCnt="6" custScaleX="57776" custScaleY="52432" custLinFactNeighborX="-21664" custLinFactNeighborY="-40957"/>
      <dgm:spPr/>
    </dgm:pt>
    <dgm:pt modelId="{B156380F-1304-4B10-8BC9-B8CB5E60FBCD}" type="pres">
      <dgm:prSet presAssocID="{E38E9C7D-E721-44BB-BF98-E14BC4D498FB}" presName="text_3" presStyleLbl="node1" presStyleIdx="2" presStyleCnt="6" custLinFactNeighborX="270" custLinFactNeighborY="-61607">
        <dgm:presLayoutVars>
          <dgm:bulletEnabled val="1"/>
        </dgm:presLayoutVars>
      </dgm:prSet>
      <dgm:spPr/>
    </dgm:pt>
    <dgm:pt modelId="{26FEB0AD-B4CA-4A1F-813A-92D11219E69D}" type="pres">
      <dgm:prSet presAssocID="{E38E9C7D-E721-44BB-BF98-E14BC4D498FB}" presName="accent_3" presStyleCnt="0"/>
      <dgm:spPr/>
    </dgm:pt>
    <dgm:pt modelId="{67BB21D3-7F21-4C72-9628-CB8207CD6D54}" type="pres">
      <dgm:prSet presAssocID="{E38E9C7D-E721-44BB-BF98-E14BC4D498FB}" presName="accentRepeatNode" presStyleLbl="solidFgAcc1" presStyleIdx="2" presStyleCnt="6" custScaleX="57776" custScaleY="52432" custLinFactNeighborX="-16800" custLinFactNeighborY="-49088"/>
      <dgm:spPr/>
    </dgm:pt>
    <dgm:pt modelId="{41CB7C5B-DB5F-4E32-A262-B6428544BDFE}" type="pres">
      <dgm:prSet presAssocID="{5E0E6067-B61E-4DD2-A334-4BE396286720}" presName="text_4" presStyleLbl="node1" presStyleIdx="3" presStyleCnt="6" custLinFactNeighborX="-312" custLinFactNeighborY="-54198">
        <dgm:presLayoutVars>
          <dgm:bulletEnabled val="1"/>
        </dgm:presLayoutVars>
      </dgm:prSet>
      <dgm:spPr/>
    </dgm:pt>
    <dgm:pt modelId="{D62DFB0B-1957-46CA-8C96-47ACBFBB03B1}" type="pres">
      <dgm:prSet presAssocID="{5E0E6067-B61E-4DD2-A334-4BE396286720}" presName="accent_4" presStyleCnt="0"/>
      <dgm:spPr/>
    </dgm:pt>
    <dgm:pt modelId="{06D2951E-D1C7-42A2-8E7F-35ED4D5E0DFC}" type="pres">
      <dgm:prSet presAssocID="{5E0E6067-B61E-4DD2-A334-4BE396286720}" presName="accentRepeatNode" presStyleLbl="solidFgAcc1" presStyleIdx="3" presStyleCnt="6" custScaleX="57776" custScaleY="52432" custLinFactNeighborX="-2819" custLinFactNeighborY="-50152"/>
      <dgm:spPr/>
    </dgm:pt>
    <dgm:pt modelId="{556615D8-3205-4444-8095-C9CC89BE1828}" type="pres">
      <dgm:prSet presAssocID="{429C739F-DDEC-4EBB-A512-2A138EB6F9D6}" presName="text_5" presStyleLbl="node1" presStyleIdx="4" presStyleCnt="6" custLinFactNeighborX="-699" custLinFactNeighborY="-29407">
        <dgm:presLayoutVars>
          <dgm:bulletEnabled val="1"/>
        </dgm:presLayoutVars>
      </dgm:prSet>
      <dgm:spPr/>
    </dgm:pt>
    <dgm:pt modelId="{FD6E0F7B-B933-4AAC-9831-578E460297EF}" type="pres">
      <dgm:prSet presAssocID="{429C739F-DDEC-4EBB-A512-2A138EB6F9D6}" presName="accent_5" presStyleCnt="0"/>
      <dgm:spPr/>
    </dgm:pt>
    <dgm:pt modelId="{13515FDB-60CF-469B-9249-3F6123A7C6A8}" type="pres">
      <dgm:prSet presAssocID="{429C739F-DDEC-4EBB-A512-2A138EB6F9D6}" presName="accentRepeatNode" presStyleLbl="solidFgAcc1" presStyleIdx="4" presStyleCnt="6" custScaleX="57776" custScaleY="52432" custLinFactNeighborX="20282" custLinFactNeighborY="-51292"/>
      <dgm:spPr/>
    </dgm:pt>
    <dgm:pt modelId="{FB197FCD-BD81-42DC-B3EA-B10E616AAB5C}" type="pres">
      <dgm:prSet presAssocID="{E4B56BBD-F7B1-4B45-B8D4-152E56C7204A}" presName="text_6" presStyleLbl="node1" presStyleIdx="5" presStyleCnt="6" custScaleY="211521" custLinFactY="15136" custLinFactNeighborX="662" custLinFactNeighborY="100000">
        <dgm:presLayoutVars>
          <dgm:bulletEnabled val="1"/>
        </dgm:presLayoutVars>
      </dgm:prSet>
      <dgm:spPr/>
    </dgm:pt>
    <dgm:pt modelId="{CE18860E-B478-44F2-8805-1B2493339D5B}" type="pres">
      <dgm:prSet presAssocID="{E4B56BBD-F7B1-4B45-B8D4-152E56C7204A}" presName="accent_6" presStyleCnt="0"/>
      <dgm:spPr/>
    </dgm:pt>
    <dgm:pt modelId="{81234BD7-124E-4761-8BE0-E3C9FFD6054C}" type="pres">
      <dgm:prSet presAssocID="{E4B56BBD-F7B1-4B45-B8D4-152E56C7204A}" presName="accentRepeatNode" presStyleLbl="solidFgAcc1" presStyleIdx="5" presStyleCnt="6" custScaleX="57776" custScaleY="52432"/>
      <dgm:spPr/>
    </dgm:pt>
  </dgm:ptLst>
  <dgm:cxnLst>
    <dgm:cxn modelId="{8855CA0D-14C7-431D-B237-2248E999031B}" type="presOf" srcId="{F0D9F35C-CC0C-4960-9090-992DD8EF7006}" destId="{405AC340-82E9-408E-8A84-B05E23B78BB9}" srcOrd="0" destOrd="0" presId="urn:microsoft.com/office/officeart/2008/layout/VerticalCurvedList"/>
    <dgm:cxn modelId="{02D4E513-1E1C-495B-8ED9-C86E8B2EFB12}" type="presOf" srcId="{5E0E6067-B61E-4DD2-A334-4BE396286720}" destId="{41CB7C5B-DB5F-4E32-A262-B6428544BDFE}" srcOrd="0" destOrd="0" presId="urn:microsoft.com/office/officeart/2008/layout/VerticalCurvedList"/>
    <dgm:cxn modelId="{6468A41C-248A-45DB-95E9-B563D78493D7}" type="presOf" srcId="{E38E9C7D-E721-44BB-BF98-E14BC4D498FB}" destId="{B156380F-1304-4B10-8BC9-B8CB5E60FBCD}" srcOrd="0" destOrd="0" presId="urn:microsoft.com/office/officeart/2008/layout/VerticalCurvedList"/>
    <dgm:cxn modelId="{9E2CFC21-F9B3-4FCB-ADC7-23D5C1806B66}" srcId="{59A062AE-B366-4F52-8A66-57D5A83E3841}" destId="{E38E9C7D-E721-44BB-BF98-E14BC4D498FB}" srcOrd="2" destOrd="0" parTransId="{3D232D89-172F-427D-9C33-1B75CB6663FE}" sibTransId="{12A97464-D5F2-467E-AD44-6FB5FC51E3BA}"/>
    <dgm:cxn modelId="{0DD2573A-9F38-4B62-AA25-35F0511F42E2}" type="presOf" srcId="{E4B56BBD-F7B1-4B45-B8D4-152E56C7204A}" destId="{FB197FCD-BD81-42DC-B3EA-B10E616AAB5C}" srcOrd="0" destOrd="0" presId="urn:microsoft.com/office/officeart/2008/layout/VerticalCurvedList"/>
    <dgm:cxn modelId="{95250B3D-12DE-49F5-8E46-E76D816A8FD2}" type="presOf" srcId="{0A04A9F7-F234-4A64-BB76-EDE636189BC8}" destId="{9E6F6E79-0C88-4FF7-9DBA-98F6D3589981}" srcOrd="0" destOrd="0" presId="urn:microsoft.com/office/officeart/2008/layout/VerticalCurvedList"/>
    <dgm:cxn modelId="{AA543E51-5C36-4D3D-806F-D7608B22149B}" srcId="{59A062AE-B366-4F52-8A66-57D5A83E3841}" destId="{429C739F-DDEC-4EBB-A512-2A138EB6F9D6}" srcOrd="4" destOrd="0" parTransId="{0BC9B654-D797-4BD1-A13E-EE2DF8FA43A7}" sibTransId="{21591414-AD99-4A91-9917-B89C6936D130}"/>
    <dgm:cxn modelId="{D6010552-6AF2-4910-B714-20A744FC288D}" srcId="{59A062AE-B366-4F52-8A66-57D5A83E3841}" destId="{A748C9F6-7C98-4893-9A71-4105705A6951}" srcOrd="0" destOrd="0" parTransId="{4EE60344-65C1-45D4-BC64-F692D5685A0F}" sibTransId="{F0D9F35C-CC0C-4960-9090-992DD8EF7006}"/>
    <dgm:cxn modelId="{F35A3E53-723C-4BCE-B1A9-12D523D389AC}" type="presOf" srcId="{59A062AE-B366-4F52-8A66-57D5A83E3841}" destId="{B25AFCEF-A036-477B-8542-D6CF6A18C29C}" srcOrd="0" destOrd="0" presId="urn:microsoft.com/office/officeart/2008/layout/VerticalCurvedList"/>
    <dgm:cxn modelId="{8909DE90-6712-45C6-AA99-ABFC1B67D5A7}" type="presOf" srcId="{429C739F-DDEC-4EBB-A512-2A138EB6F9D6}" destId="{556615D8-3205-4444-8095-C9CC89BE1828}" srcOrd="0" destOrd="0" presId="urn:microsoft.com/office/officeart/2008/layout/VerticalCurvedList"/>
    <dgm:cxn modelId="{A45B3BAB-4505-460A-9AB9-3E45B7B73331}" srcId="{59A062AE-B366-4F52-8A66-57D5A83E3841}" destId="{0A04A9F7-F234-4A64-BB76-EDE636189BC8}" srcOrd="1" destOrd="0" parTransId="{05807E68-8725-4DCE-883D-126AF3242F5F}" sibTransId="{5DD44409-BFD7-4C34-9455-2CEAD480B8BC}"/>
    <dgm:cxn modelId="{C4D985EA-7E88-4158-B844-A9E20BA366DF}" srcId="{59A062AE-B366-4F52-8A66-57D5A83E3841}" destId="{5E0E6067-B61E-4DD2-A334-4BE396286720}" srcOrd="3" destOrd="0" parTransId="{4F760311-D0C5-4880-AFB5-9FE85E81D34A}" sibTransId="{32982CF9-38B5-4BE0-9502-C89AC97F0189}"/>
    <dgm:cxn modelId="{915C03EC-E675-4362-8498-BE306369F3D6}" type="presOf" srcId="{A748C9F6-7C98-4893-9A71-4105705A6951}" destId="{F5098BB5-9A1C-4D9E-BC74-EBE4046CCA50}" srcOrd="0" destOrd="0" presId="urn:microsoft.com/office/officeart/2008/layout/VerticalCurvedList"/>
    <dgm:cxn modelId="{9B0554EF-D5C5-472E-A37A-DFD24C207045}" srcId="{59A062AE-B366-4F52-8A66-57D5A83E3841}" destId="{E4B56BBD-F7B1-4B45-B8D4-152E56C7204A}" srcOrd="5" destOrd="0" parTransId="{68FAB326-7D95-4A39-86AF-A66467D4B8F6}" sibTransId="{D1C9DA9B-E974-483B-84EC-0B58492267B2}"/>
    <dgm:cxn modelId="{62E53F68-CA47-47AB-8A10-D2AC2063423F}" type="presParOf" srcId="{B25AFCEF-A036-477B-8542-D6CF6A18C29C}" destId="{E1A80D8D-39D8-4123-A3B0-41DEACC36227}" srcOrd="0" destOrd="0" presId="urn:microsoft.com/office/officeart/2008/layout/VerticalCurvedList"/>
    <dgm:cxn modelId="{62C7E557-5D14-43DA-A57F-492B33DF3D73}" type="presParOf" srcId="{E1A80D8D-39D8-4123-A3B0-41DEACC36227}" destId="{5B49B856-99A5-45D2-93CA-05ABB1179113}" srcOrd="0" destOrd="0" presId="urn:microsoft.com/office/officeart/2008/layout/VerticalCurvedList"/>
    <dgm:cxn modelId="{73BECAEB-D0A8-41BD-B1F9-AE89D799C466}" type="presParOf" srcId="{5B49B856-99A5-45D2-93CA-05ABB1179113}" destId="{96A40983-31E2-4EA7-A627-8BA269370BC9}" srcOrd="0" destOrd="0" presId="urn:microsoft.com/office/officeart/2008/layout/VerticalCurvedList"/>
    <dgm:cxn modelId="{B8A94EA2-C9FB-4453-B4FC-B24BD2B8F2E0}" type="presParOf" srcId="{5B49B856-99A5-45D2-93CA-05ABB1179113}" destId="{405AC340-82E9-408E-8A84-B05E23B78BB9}" srcOrd="1" destOrd="0" presId="urn:microsoft.com/office/officeart/2008/layout/VerticalCurvedList"/>
    <dgm:cxn modelId="{DF6D9874-EBA8-4188-8ECB-8CD7BD2E1490}" type="presParOf" srcId="{5B49B856-99A5-45D2-93CA-05ABB1179113}" destId="{066E166D-2F11-4EF9-A863-AFA70CA4E9B7}" srcOrd="2" destOrd="0" presId="urn:microsoft.com/office/officeart/2008/layout/VerticalCurvedList"/>
    <dgm:cxn modelId="{8F8D00B5-E69D-44EE-8AEB-6C876782885C}" type="presParOf" srcId="{5B49B856-99A5-45D2-93CA-05ABB1179113}" destId="{AAD23584-F92B-44C2-A194-98ACDC12F720}" srcOrd="3" destOrd="0" presId="urn:microsoft.com/office/officeart/2008/layout/VerticalCurvedList"/>
    <dgm:cxn modelId="{64689BDA-FD70-4F11-BC40-173F9973BC9E}" type="presParOf" srcId="{E1A80D8D-39D8-4123-A3B0-41DEACC36227}" destId="{F5098BB5-9A1C-4D9E-BC74-EBE4046CCA50}" srcOrd="1" destOrd="0" presId="urn:microsoft.com/office/officeart/2008/layout/VerticalCurvedList"/>
    <dgm:cxn modelId="{EFA36F31-CBE7-4B6E-93B1-AA8320F18E61}" type="presParOf" srcId="{E1A80D8D-39D8-4123-A3B0-41DEACC36227}" destId="{65212B39-07AB-4301-BF6F-25588D9DDE35}" srcOrd="2" destOrd="0" presId="urn:microsoft.com/office/officeart/2008/layout/VerticalCurvedList"/>
    <dgm:cxn modelId="{A5B0E9B7-59F1-4FCA-869E-93B41C7DB070}" type="presParOf" srcId="{65212B39-07AB-4301-BF6F-25588D9DDE35}" destId="{352BB883-CA07-4CA8-BE49-09FCCECF7955}" srcOrd="0" destOrd="0" presId="urn:microsoft.com/office/officeart/2008/layout/VerticalCurvedList"/>
    <dgm:cxn modelId="{E26C9D00-980A-49B3-8ABB-7C08AACE3D0E}" type="presParOf" srcId="{E1A80D8D-39D8-4123-A3B0-41DEACC36227}" destId="{9E6F6E79-0C88-4FF7-9DBA-98F6D3589981}" srcOrd="3" destOrd="0" presId="urn:microsoft.com/office/officeart/2008/layout/VerticalCurvedList"/>
    <dgm:cxn modelId="{FE1D86C9-3AED-4FBC-9CEF-1A1118F024D6}" type="presParOf" srcId="{E1A80D8D-39D8-4123-A3B0-41DEACC36227}" destId="{2960BA9C-28AE-45AC-B276-56B5B4EE72C4}" srcOrd="4" destOrd="0" presId="urn:microsoft.com/office/officeart/2008/layout/VerticalCurvedList"/>
    <dgm:cxn modelId="{6F928458-EEFE-4745-B686-F28F50B4B47C}" type="presParOf" srcId="{2960BA9C-28AE-45AC-B276-56B5B4EE72C4}" destId="{B3BEA784-7B76-4617-B8EB-6281113DE850}" srcOrd="0" destOrd="0" presId="urn:microsoft.com/office/officeart/2008/layout/VerticalCurvedList"/>
    <dgm:cxn modelId="{6F576FAE-D898-436B-8AD9-B0F01530F124}" type="presParOf" srcId="{E1A80D8D-39D8-4123-A3B0-41DEACC36227}" destId="{B156380F-1304-4B10-8BC9-B8CB5E60FBCD}" srcOrd="5" destOrd="0" presId="urn:microsoft.com/office/officeart/2008/layout/VerticalCurvedList"/>
    <dgm:cxn modelId="{77E7A207-073D-4A4E-8904-75EFA1E2B647}" type="presParOf" srcId="{E1A80D8D-39D8-4123-A3B0-41DEACC36227}" destId="{26FEB0AD-B4CA-4A1F-813A-92D11219E69D}" srcOrd="6" destOrd="0" presId="urn:microsoft.com/office/officeart/2008/layout/VerticalCurvedList"/>
    <dgm:cxn modelId="{5C1ECEF7-45E1-4AA0-B736-229224D60A61}" type="presParOf" srcId="{26FEB0AD-B4CA-4A1F-813A-92D11219E69D}" destId="{67BB21D3-7F21-4C72-9628-CB8207CD6D54}" srcOrd="0" destOrd="0" presId="urn:microsoft.com/office/officeart/2008/layout/VerticalCurvedList"/>
    <dgm:cxn modelId="{73BD377A-CACC-4E78-BAEE-76B64B7598FA}" type="presParOf" srcId="{E1A80D8D-39D8-4123-A3B0-41DEACC36227}" destId="{41CB7C5B-DB5F-4E32-A262-B6428544BDFE}" srcOrd="7" destOrd="0" presId="urn:microsoft.com/office/officeart/2008/layout/VerticalCurvedList"/>
    <dgm:cxn modelId="{611C0084-E121-4240-8DCE-A075619D067D}" type="presParOf" srcId="{E1A80D8D-39D8-4123-A3B0-41DEACC36227}" destId="{D62DFB0B-1957-46CA-8C96-47ACBFBB03B1}" srcOrd="8" destOrd="0" presId="urn:microsoft.com/office/officeart/2008/layout/VerticalCurvedList"/>
    <dgm:cxn modelId="{41516FE4-9838-4907-8828-344259C95F93}" type="presParOf" srcId="{D62DFB0B-1957-46CA-8C96-47ACBFBB03B1}" destId="{06D2951E-D1C7-42A2-8E7F-35ED4D5E0DFC}" srcOrd="0" destOrd="0" presId="urn:microsoft.com/office/officeart/2008/layout/VerticalCurvedList"/>
    <dgm:cxn modelId="{EE1E4D69-8B03-4817-9F01-6E036ED7BEA4}" type="presParOf" srcId="{E1A80D8D-39D8-4123-A3B0-41DEACC36227}" destId="{556615D8-3205-4444-8095-C9CC89BE1828}" srcOrd="9" destOrd="0" presId="urn:microsoft.com/office/officeart/2008/layout/VerticalCurvedList"/>
    <dgm:cxn modelId="{44506D00-B188-4B95-A4F3-B02FF86D9D45}" type="presParOf" srcId="{E1A80D8D-39D8-4123-A3B0-41DEACC36227}" destId="{FD6E0F7B-B933-4AAC-9831-578E460297EF}" srcOrd="10" destOrd="0" presId="urn:microsoft.com/office/officeart/2008/layout/VerticalCurvedList"/>
    <dgm:cxn modelId="{9EA2522E-D152-4674-8DF5-62B1D5AA7B9A}" type="presParOf" srcId="{FD6E0F7B-B933-4AAC-9831-578E460297EF}" destId="{13515FDB-60CF-469B-9249-3F6123A7C6A8}" srcOrd="0" destOrd="0" presId="urn:microsoft.com/office/officeart/2008/layout/VerticalCurvedList"/>
    <dgm:cxn modelId="{4C4BC48B-BCF5-492D-A52F-F38A75DE3CB0}" type="presParOf" srcId="{E1A80D8D-39D8-4123-A3B0-41DEACC36227}" destId="{FB197FCD-BD81-42DC-B3EA-B10E616AAB5C}" srcOrd="11" destOrd="0" presId="urn:microsoft.com/office/officeart/2008/layout/VerticalCurvedList"/>
    <dgm:cxn modelId="{B76B27D0-C2F2-4E62-9AC8-FF1279330EE3}" type="presParOf" srcId="{E1A80D8D-39D8-4123-A3B0-41DEACC36227}" destId="{CE18860E-B478-44F2-8805-1B2493339D5B}" srcOrd="12" destOrd="0" presId="urn:microsoft.com/office/officeart/2008/layout/VerticalCurvedList"/>
    <dgm:cxn modelId="{79B70CB3-6E53-48D7-B6FF-3C9D7EB7D00B}" type="presParOf" srcId="{CE18860E-B478-44F2-8805-1B2493339D5B}" destId="{81234BD7-124E-4761-8BE0-E3C9FFD6054C}"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AC340-82E9-408E-8A84-B05E23B78BB9}">
      <dsp:nvSpPr>
        <dsp:cNvPr id="0" name=""/>
        <dsp:cNvSpPr/>
      </dsp:nvSpPr>
      <dsp:spPr>
        <a:xfrm>
          <a:off x="-9910698" y="-1638888"/>
          <a:ext cx="11788272" cy="11788272"/>
        </a:xfrm>
        <a:prstGeom prst="blockArc">
          <a:avLst>
            <a:gd name="adj1" fmla="val 18900000"/>
            <a:gd name="adj2" fmla="val 2700000"/>
            <a:gd name="adj3" fmla="val 18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098BB5-9A1C-4D9E-BC74-EBE4046CCA50}">
      <dsp:nvSpPr>
        <dsp:cNvPr id="0" name=""/>
        <dsp:cNvSpPr/>
      </dsp:nvSpPr>
      <dsp:spPr>
        <a:xfrm>
          <a:off x="712268" y="34985"/>
          <a:ext cx="15632849" cy="92256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28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ysClr val="windowText" lastClr="000000"/>
              </a:solidFill>
              <a:latin typeface="Times New Roman" panose="02020603050405020304" pitchFamily="18" charset="0"/>
              <a:cs typeface="Times New Roman" panose="02020603050405020304" pitchFamily="18" charset="0"/>
            </a:rPr>
            <a:t>Xúy Vân, con gái viên huyện Tế, đảm đang, khéo léo được gả cho Kim Nham.</a:t>
          </a:r>
        </a:p>
      </dsp:txBody>
      <dsp:txXfrm>
        <a:off x="712268" y="34985"/>
        <a:ext cx="15632849" cy="922568"/>
      </dsp:txXfrm>
    </dsp:sp>
    <dsp:sp modelId="{352BB883-CA07-4CA8-BE49-09FCCECF7955}">
      <dsp:nvSpPr>
        <dsp:cNvPr id="0" name=""/>
        <dsp:cNvSpPr/>
      </dsp:nvSpPr>
      <dsp:spPr>
        <a:xfrm>
          <a:off x="308524" y="115613"/>
          <a:ext cx="666279" cy="6046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6F6E79-0C88-4FF7-9DBA-98F6D3589981}">
      <dsp:nvSpPr>
        <dsp:cNvPr id="0" name=""/>
        <dsp:cNvSpPr/>
      </dsp:nvSpPr>
      <dsp:spPr>
        <a:xfrm>
          <a:off x="1267519" y="1244278"/>
          <a:ext cx="14873973" cy="92256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28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ysClr val="windowText" lastClr="000000"/>
              </a:solidFill>
              <a:latin typeface="Times New Roman" panose="02020603050405020304" pitchFamily="18" charset="0"/>
              <a:cs typeface="Times New Roman" panose="02020603050405020304" pitchFamily="18" charset="0"/>
            </a:rPr>
            <a:t>Cưới xong Kim Nham lại lên Tràng An trọ học để Xúy Vân ở nhà.</a:t>
          </a:r>
        </a:p>
      </dsp:txBody>
      <dsp:txXfrm>
        <a:off x="1267519" y="1244278"/>
        <a:ext cx="14873973" cy="922568"/>
      </dsp:txXfrm>
    </dsp:sp>
    <dsp:sp modelId="{B3BEA784-7B76-4617-B8EB-6281113DE850}">
      <dsp:nvSpPr>
        <dsp:cNvPr id="0" name=""/>
        <dsp:cNvSpPr/>
      </dsp:nvSpPr>
      <dsp:spPr>
        <a:xfrm>
          <a:off x="872853" y="1405523"/>
          <a:ext cx="666279" cy="6046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56380F-1304-4B10-8BC9-B8CB5E60FBCD}">
      <dsp:nvSpPr>
        <dsp:cNvPr id="0" name=""/>
        <dsp:cNvSpPr/>
      </dsp:nvSpPr>
      <dsp:spPr>
        <a:xfrm>
          <a:off x="1842061" y="2534196"/>
          <a:ext cx="14526958" cy="92256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28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ysClr val="windowText" lastClr="000000"/>
              </a:solidFill>
              <a:latin typeface="Times New Roman" panose="02020603050405020304" pitchFamily="18" charset="0"/>
              <a:cs typeface="Times New Roman" panose="02020603050405020304" pitchFamily="18" charset="0"/>
            </a:rPr>
            <a:t>Xúy Vân bị Trần Phương tán tỉnh, xui giả điên để đi theo mình.</a:t>
          </a:r>
        </a:p>
      </dsp:txBody>
      <dsp:txXfrm>
        <a:off x="1842061" y="2534196"/>
        <a:ext cx="14526958" cy="922568"/>
      </dsp:txXfrm>
    </dsp:sp>
    <dsp:sp modelId="{67BB21D3-7F21-4C72-9628-CB8207CD6D54}">
      <dsp:nvSpPr>
        <dsp:cNvPr id="0" name=""/>
        <dsp:cNvSpPr/>
      </dsp:nvSpPr>
      <dsp:spPr>
        <a:xfrm>
          <a:off x="1275960" y="2695433"/>
          <a:ext cx="666279" cy="6046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CB7C5B-DB5F-4E32-A262-B6428544BDFE}">
      <dsp:nvSpPr>
        <dsp:cNvPr id="0" name=""/>
        <dsp:cNvSpPr/>
      </dsp:nvSpPr>
      <dsp:spPr>
        <a:xfrm>
          <a:off x="1757515" y="3985350"/>
          <a:ext cx="14526958" cy="92256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28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ysClr val="windowText" lastClr="000000"/>
              </a:solidFill>
              <a:latin typeface="Times New Roman" panose="02020603050405020304" pitchFamily="18" charset="0"/>
              <a:cs typeface="Times New Roman" panose="02020603050405020304" pitchFamily="18" charset="0"/>
            </a:rPr>
            <a:t>Kim Nham về quê chạy chữa cho vợ mà không được, đành phải làm giấy cho Xúy Vân được tự do.</a:t>
          </a:r>
        </a:p>
      </dsp:txBody>
      <dsp:txXfrm>
        <a:off x="1757515" y="3985350"/>
        <a:ext cx="14526958" cy="922568"/>
      </dsp:txXfrm>
    </dsp:sp>
    <dsp:sp modelId="{06D2951E-D1C7-42A2-8E7F-35ED4D5E0DFC}">
      <dsp:nvSpPr>
        <dsp:cNvPr id="0" name=""/>
        <dsp:cNvSpPr/>
      </dsp:nvSpPr>
      <dsp:spPr>
        <a:xfrm>
          <a:off x="1437190" y="4065964"/>
          <a:ext cx="666279" cy="6046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6615D8-3205-4444-8095-C9CC89BE1828}">
      <dsp:nvSpPr>
        <dsp:cNvPr id="0" name=""/>
        <dsp:cNvSpPr/>
      </dsp:nvSpPr>
      <dsp:spPr>
        <a:xfrm>
          <a:off x="1351855" y="5597742"/>
          <a:ext cx="14873973" cy="92256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28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ysClr val="windowText" lastClr="000000"/>
              </a:solidFill>
              <a:latin typeface="Times New Roman" panose="02020603050405020304" pitchFamily="18" charset="0"/>
              <a:cs typeface="Times New Roman" panose="02020603050405020304" pitchFamily="18" charset="0"/>
            </a:rPr>
            <a:t>Xúy Vân  bị Trần Phương ruồng bỏ, từ chỗ giả điên, nàng trở nên điên thật.</a:t>
          </a:r>
        </a:p>
      </dsp:txBody>
      <dsp:txXfrm>
        <a:off x="1351855" y="5597742"/>
        <a:ext cx="14873973" cy="922568"/>
      </dsp:txXfrm>
    </dsp:sp>
    <dsp:sp modelId="{13515FDB-60CF-469B-9249-3F6123A7C6A8}">
      <dsp:nvSpPr>
        <dsp:cNvPr id="0" name=""/>
        <dsp:cNvSpPr/>
      </dsp:nvSpPr>
      <dsp:spPr>
        <a:xfrm>
          <a:off x="1356579" y="5436495"/>
          <a:ext cx="666279" cy="6046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197FCD-BD81-42DC-B3EA-B10E616AAB5C}">
      <dsp:nvSpPr>
        <dsp:cNvPr id="0" name=""/>
        <dsp:cNvSpPr/>
      </dsp:nvSpPr>
      <dsp:spPr>
        <a:xfrm>
          <a:off x="800438" y="6811573"/>
          <a:ext cx="15632849" cy="195142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28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ysClr val="windowText" lastClr="000000"/>
              </a:solidFill>
              <a:latin typeface="Times New Roman" panose="02020603050405020304" pitchFamily="18" charset="0"/>
              <a:cs typeface="Times New Roman" panose="02020603050405020304" pitchFamily="18" charset="0"/>
            </a:rPr>
            <a:t>Kim Nham đỗ đạt, gặp lại vợ cũ, sai người mang cho nắm cơm. Xúy Vân Bẻ nắm cơm, thấy nén bạc, hỏi ra mới biết, xấu hổ, đau đớn, nhảy xuống sông tự vẫn.</a:t>
          </a:r>
        </a:p>
      </dsp:txBody>
      <dsp:txXfrm>
        <a:off x="800438" y="6811573"/>
        <a:ext cx="15632849" cy="1951426"/>
      </dsp:txXfrm>
    </dsp:sp>
    <dsp:sp modelId="{81234BD7-124E-4761-8BE0-E3C9FFD6054C}">
      <dsp:nvSpPr>
        <dsp:cNvPr id="0" name=""/>
        <dsp:cNvSpPr/>
      </dsp:nvSpPr>
      <dsp:spPr>
        <a:xfrm>
          <a:off x="363809" y="7411678"/>
          <a:ext cx="666279" cy="6046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E7A12D6C-524E-4DEB-AD4E-FE536C6A7C84}" type="datetimeFigureOut">
              <a:rPr lang="en-US" smtClean="0"/>
              <a:t>1/5/2023</a:t>
            </a:fld>
            <a:endParaRPr lang="en-US"/>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6007E464-330D-4A50-8397-1BF2B5412DF0}" type="slidenum">
              <a:rPr lang="en-US" smtClean="0"/>
              <a:t>‹#›</a:t>
            </a:fld>
            <a:endParaRPr lang="en-US"/>
          </a:p>
        </p:txBody>
      </p:sp>
    </p:spTree>
    <p:extLst>
      <p:ext uri="{BB962C8B-B14F-4D97-AF65-F5344CB8AC3E}">
        <p14:creationId xmlns:p14="http://schemas.microsoft.com/office/powerpoint/2010/main" val="271786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29357-0145-450E-9593-BFC06C143468}"/>
              </a:ext>
            </a:extLst>
          </p:cNvPr>
          <p:cNvSpPr>
            <a:spLocks noGrp="1"/>
          </p:cNvSpPr>
          <p:nvPr>
            <p:ph type="ctrTitle"/>
          </p:nvPr>
        </p:nvSpPr>
        <p:spPr>
          <a:xfrm>
            <a:off x="2235200" y="1646133"/>
            <a:ext cx="13411200" cy="3501813"/>
          </a:xfrm>
        </p:spPr>
        <p:txBody>
          <a:bodyPr anchor="b"/>
          <a:lstStyle>
            <a:lvl1pPr algn="ctr">
              <a:defRPr sz="8800"/>
            </a:lvl1pPr>
          </a:lstStyle>
          <a:p>
            <a:r>
              <a:rPr lang="en-US"/>
              <a:t>Click to edit Master title style</a:t>
            </a:r>
          </a:p>
        </p:txBody>
      </p:sp>
      <p:sp>
        <p:nvSpPr>
          <p:cNvPr id="3" name="Subtitle 2">
            <a:extLst>
              <a:ext uri="{FF2B5EF4-FFF2-40B4-BE49-F238E27FC236}">
                <a16:creationId xmlns:a16="http://schemas.microsoft.com/office/drawing/2014/main" id="{CCDF427A-7F68-4F4B-8CEC-12A192F9BA79}"/>
              </a:ext>
            </a:extLst>
          </p:cNvPr>
          <p:cNvSpPr>
            <a:spLocks noGrp="1"/>
          </p:cNvSpPr>
          <p:nvPr>
            <p:ph type="subTitle" idx="1"/>
          </p:nvPr>
        </p:nvSpPr>
        <p:spPr>
          <a:xfrm>
            <a:off x="2235200" y="5282989"/>
            <a:ext cx="134112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a:extLst>
              <a:ext uri="{FF2B5EF4-FFF2-40B4-BE49-F238E27FC236}">
                <a16:creationId xmlns:a16="http://schemas.microsoft.com/office/drawing/2014/main" id="{03FAA46F-5F9D-4A7D-BB7D-942B4E9122C3}"/>
              </a:ext>
            </a:extLst>
          </p:cNvPr>
          <p:cNvSpPr>
            <a:spLocks noGrp="1"/>
          </p:cNvSpPr>
          <p:nvPr>
            <p:ph type="dt" sz="half" idx="10"/>
          </p:nvPr>
        </p:nvSpPr>
        <p:spPr/>
        <p:txBody>
          <a:bodyPr/>
          <a:lstStyle/>
          <a:p>
            <a:fld id="{1D8BD707-D9CF-40AE-B4C6-C98DA3205C09}" type="datetimeFigureOut">
              <a:rPr lang="en-US" smtClean="0"/>
              <a:t>1/5/2023</a:t>
            </a:fld>
            <a:endParaRPr lang="en-US"/>
          </a:p>
        </p:txBody>
      </p:sp>
      <p:sp>
        <p:nvSpPr>
          <p:cNvPr id="5" name="Footer Placeholder 4">
            <a:extLst>
              <a:ext uri="{FF2B5EF4-FFF2-40B4-BE49-F238E27FC236}">
                <a16:creationId xmlns:a16="http://schemas.microsoft.com/office/drawing/2014/main" id="{553B6828-DDC4-4BE9-9808-06CE09AA8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BCB66-E8DE-4CA6-A68D-3A29C06C6F07}"/>
              </a:ext>
            </a:extLst>
          </p:cNvPr>
          <p:cNvSpPr>
            <a:spLocks noGrp="1"/>
          </p:cNvSpPr>
          <p:nvPr>
            <p:ph type="sldNum" sz="quarter" idx="12"/>
          </p:nvPr>
        </p:nvSpPr>
        <p:spPr/>
        <p:txBody>
          <a:bodyPr/>
          <a:lstStyle/>
          <a:p>
            <a:pPr marL="87657">
              <a:lnSpc>
                <a:spcPts val="3382"/>
              </a:lnSpc>
            </a:pPr>
            <a:fld id="{81D60167-4931-47E6-BA6A-407CBD079E47}" type="slidenum">
              <a:rPr lang="en-US" spc="12" smtClean="0"/>
              <a:pPr marL="87657">
                <a:lnSpc>
                  <a:spcPts val="3382"/>
                </a:lnSpc>
              </a:pPr>
              <a:t>‹#›</a:t>
            </a:fld>
            <a:endParaRPr lang="en-US" spc="12" dirty="0"/>
          </a:p>
        </p:txBody>
      </p:sp>
    </p:spTree>
    <p:extLst>
      <p:ext uri="{BB962C8B-B14F-4D97-AF65-F5344CB8AC3E}">
        <p14:creationId xmlns:p14="http://schemas.microsoft.com/office/powerpoint/2010/main" val="373798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E34B5-F014-49F4-9C88-C1B70A7860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A373F4-9B9B-4A41-8C24-896AEE6790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F99D3-2CF8-4459-A9F2-171FD913B828}"/>
              </a:ext>
            </a:extLst>
          </p:cNvPr>
          <p:cNvSpPr>
            <a:spLocks noGrp="1"/>
          </p:cNvSpPr>
          <p:nvPr>
            <p:ph type="dt" sz="half" idx="10"/>
          </p:nvPr>
        </p:nvSpPr>
        <p:spPr/>
        <p:txBody>
          <a:bodyPr/>
          <a:lstStyle/>
          <a:p>
            <a:fld id="{1D8BD707-D9CF-40AE-B4C6-C98DA3205C09}" type="datetimeFigureOut">
              <a:rPr lang="en-US" smtClean="0"/>
              <a:t>1/5/2023</a:t>
            </a:fld>
            <a:endParaRPr lang="en-US"/>
          </a:p>
        </p:txBody>
      </p:sp>
      <p:sp>
        <p:nvSpPr>
          <p:cNvPr id="5" name="Footer Placeholder 4">
            <a:extLst>
              <a:ext uri="{FF2B5EF4-FFF2-40B4-BE49-F238E27FC236}">
                <a16:creationId xmlns:a16="http://schemas.microsoft.com/office/drawing/2014/main" id="{28ACCC70-27A7-4C7F-8342-0620159A6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14F6A-82D8-4C35-99A4-8086BFF1C302}"/>
              </a:ext>
            </a:extLst>
          </p:cNvPr>
          <p:cNvSpPr>
            <a:spLocks noGrp="1"/>
          </p:cNvSpPr>
          <p:nvPr>
            <p:ph type="sldNum" sz="quarter" idx="12"/>
          </p:nvPr>
        </p:nvSpPr>
        <p:spPr/>
        <p:txBody>
          <a:bodyPr/>
          <a:lstStyle/>
          <a:p>
            <a:pPr marL="87657">
              <a:lnSpc>
                <a:spcPts val="3382"/>
              </a:lnSpc>
            </a:pPr>
            <a:fld id="{81D60167-4931-47E6-BA6A-407CBD079E47}" type="slidenum">
              <a:rPr lang="en-US" spc="12" smtClean="0"/>
              <a:pPr marL="87657">
                <a:lnSpc>
                  <a:spcPts val="3382"/>
                </a:lnSpc>
              </a:pPr>
              <a:t>‹#›</a:t>
            </a:fld>
            <a:endParaRPr lang="en-US" spc="12" dirty="0"/>
          </a:p>
        </p:txBody>
      </p:sp>
    </p:spTree>
    <p:extLst>
      <p:ext uri="{BB962C8B-B14F-4D97-AF65-F5344CB8AC3E}">
        <p14:creationId xmlns:p14="http://schemas.microsoft.com/office/powerpoint/2010/main" val="69238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E8F3B-B515-4F1A-AFFE-7B644DFC40CC}"/>
              </a:ext>
            </a:extLst>
          </p:cNvPr>
          <p:cNvSpPr>
            <a:spLocks noGrp="1"/>
          </p:cNvSpPr>
          <p:nvPr>
            <p:ph type="title" orient="vert"/>
          </p:nvPr>
        </p:nvSpPr>
        <p:spPr>
          <a:xfrm>
            <a:off x="12796520" y="535517"/>
            <a:ext cx="3855720"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055C8A-0F91-4F7F-9E0C-40CAAECF5E02}"/>
              </a:ext>
            </a:extLst>
          </p:cNvPr>
          <p:cNvSpPr>
            <a:spLocks noGrp="1"/>
          </p:cNvSpPr>
          <p:nvPr>
            <p:ph type="body" orient="vert" idx="1"/>
          </p:nvPr>
        </p:nvSpPr>
        <p:spPr>
          <a:xfrm>
            <a:off x="1229360" y="535517"/>
            <a:ext cx="1134364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50C5A-2563-4A1E-B0FB-6202B6C45742}"/>
              </a:ext>
            </a:extLst>
          </p:cNvPr>
          <p:cNvSpPr>
            <a:spLocks noGrp="1"/>
          </p:cNvSpPr>
          <p:nvPr>
            <p:ph type="dt" sz="half" idx="10"/>
          </p:nvPr>
        </p:nvSpPr>
        <p:spPr/>
        <p:txBody>
          <a:bodyPr/>
          <a:lstStyle/>
          <a:p>
            <a:fld id="{1D8BD707-D9CF-40AE-B4C6-C98DA3205C09}" type="datetimeFigureOut">
              <a:rPr lang="en-US" smtClean="0"/>
              <a:t>1/5/2023</a:t>
            </a:fld>
            <a:endParaRPr lang="en-US"/>
          </a:p>
        </p:txBody>
      </p:sp>
      <p:sp>
        <p:nvSpPr>
          <p:cNvPr id="5" name="Footer Placeholder 4">
            <a:extLst>
              <a:ext uri="{FF2B5EF4-FFF2-40B4-BE49-F238E27FC236}">
                <a16:creationId xmlns:a16="http://schemas.microsoft.com/office/drawing/2014/main" id="{D0FAA784-AB6B-4A0B-8FC3-B57B5FA8C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E54C-25DB-4E3A-9223-AE4E590AB080}"/>
              </a:ext>
            </a:extLst>
          </p:cNvPr>
          <p:cNvSpPr>
            <a:spLocks noGrp="1"/>
          </p:cNvSpPr>
          <p:nvPr>
            <p:ph type="sldNum" sz="quarter" idx="12"/>
          </p:nvPr>
        </p:nvSpPr>
        <p:spPr/>
        <p:txBody>
          <a:bodyPr/>
          <a:lstStyle/>
          <a:p>
            <a:pPr marL="87657">
              <a:lnSpc>
                <a:spcPts val="3382"/>
              </a:lnSpc>
            </a:pPr>
            <a:fld id="{81D60167-4931-47E6-BA6A-407CBD079E47}" type="slidenum">
              <a:rPr lang="en-US" spc="12" smtClean="0"/>
              <a:pPr marL="87657">
                <a:lnSpc>
                  <a:spcPts val="3382"/>
                </a:lnSpc>
              </a:pPr>
              <a:t>‹#›</a:t>
            </a:fld>
            <a:endParaRPr lang="en-US" spc="12" dirty="0"/>
          </a:p>
        </p:txBody>
      </p:sp>
    </p:spTree>
    <p:extLst>
      <p:ext uri="{BB962C8B-B14F-4D97-AF65-F5344CB8AC3E}">
        <p14:creationId xmlns:p14="http://schemas.microsoft.com/office/powerpoint/2010/main" val="2995751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262579" y="2648118"/>
            <a:ext cx="3356437" cy="1274644"/>
          </a:xfrm>
        </p:spPr>
        <p:txBody>
          <a:bodyPr lIns="0" tIns="0" rIns="0" bIns="0"/>
          <a:lstStyle>
            <a:lvl1pPr>
              <a:defRPr sz="8283" b="1" i="0">
                <a:solidFill>
                  <a:srgbClr val="260303"/>
                </a:solidFill>
                <a:latin typeface="Calibri"/>
                <a:cs typeface="Calibri"/>
              </a:defRPr>
            </a:lvl1pPr>
          </a:lstStyle>
          <a:p>
            <a:endParaRPr/>
          </a:p>
        </p:txBody>
      </p:sp>
      <p:sp>
        <p:nvSpPr>
          <p:cNvPr id="3" name="Holder 3"/>
          <p:cNvSpPr>
            <a:spLocks noGrp="1"/>
          </p:cNvSpPr>
          <p:nvPr>
            <p:ph sz="half" idx="2"/>
          </p:nvPr>
        </p:nvSpPr>
        <p:spPr>
          <a:xfrm>
            <a:off x="894080" y="2313432"/>
            <a:ext cx="777849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209024" y="2313432"/>
            <a:ext cx="777849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1/5/2023</a:t>
            </a:fld>
            <a:endParaRPr lang="en-US"/>
          </a:p>
        </p:txBody>
      </p:sp>
      <p:sp>
        <p:nvSpPr>
          <p:cNvPr id="7" name="Holder 7"/>
          <p:cNvSpPr>
            <a:spLocks noGrp="1"/>
          </p:cNvSpPr>
          <p:nvPr>
            <p:ph type="sldNum" sz="quarter" idx="7"/>
          </p:nvPr>
        </p:nvSpPr>
        <p:spPr/>
        <p:txBody>
          <a:bodyPr lIns="0" tIns="0" rIns="0" bIns="0"/>
          <a:lstStyle>
            <a:lvl1pPr>
              <a:defRPr sz="3336" b="1" i="0">
                <a:solidFill>
                  <a:srgbClr val="0070BF"/>
                </a:solidFill>
                <a:latin typeface="Calibri"/>
                <a:cs typeface="Calibri"/>
              </a:defRPr>
            </a:lvl1pPr>
          </a:lstStyle>
          <a:p>
            <a:pPr marL="87657">
              <a:lnSpc>
                <a:spcPts val="3382"/>
              </a:lnSpc>
            </a:pPr>
            <a:fld id="{81D60167-4931-47E6-BA6A-407CBD079E47}" type="slidenum">
              <a:rPr lang="en-US" spc="12" smtClean="0"/>
              <a:pPr marL="87657">
                <a:lnSpc>
                  <a:spcPts val="3382"/>
                </a:lnSpc>
              </a:pPr>
              <a:t>‹#›</a:t>
            </a:fld>
            <a:endParaRPr lang="en-US" spc="12" dirty="0"/>
          </a:p>
        </p:txBody>
      </p:sp>
    </p:spTree>
    <p:extLst>
      <p:ext uri="{BB962C8B-B14F-4D97-AF65-F5344CB8AC3E}">
        <p14:creationId xmlns:p14="http://schemas.microsoft.com/office/powerpoint/2010/main" val="10591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15243B-BE88-4298-B55F-F575A5AD5B6F}"/>
              </a:ext>
            </a:extLst>
          </p:cNvPr>
          <p:cNvSpPr>
            <a:spLocks noGrp="1"/>
          </p:cNvSpPr>
          <p:nvPr>
            <p:ph type="ctrTitle"/>
          </p:nvPr>
        </p:nvSpPr>
        <p:spPr>
          <a:xfrm>
            <a:off x="2235200" y="1646133"/>
            <a:ext cx="13411200" cy="3501813"/>
          </a:xfrm>
        </p:spPr>
        <p:txBody>
          <a:bodyPr anchor="b"/>
          <a:lstStyle>
            <a:lvl1pPr algn="ctr">
              <a:defRPr sz="8800"/>
            </a:lvl1pPr>
          </a:lstStyle>
          <a:p>
            <a:r>
              <a:rPr lang="zh-CN" altLang="en-US"/>
              <a:t>单击此处编辑母版标题样式</a:t>
            </a:r>
          </a:p>
        </p:txBody>
      </p:sp>
      <p:sp>
        <p:nvSpPr>
          <p:cNvPr id="3" name="副标题 2">
            <a:extLst>
              <a:ext uri="{FF2B5EF4-FFF2-40B4-BE49-F238E27FC236}">
                <a16:creationId xmlns:a16="http://schemas.microsoft.com/office/drawing/2014/main" id="{AABBBB8E-12E5-4D28-90E5-FBBEF65B4CEE}"/>
              </a:ext>
            </a:extLst>
          </p:cNvPr>
          <p:cNvSpPr>
            <a:spLocks noGrp="1"/>
          </p:cNvSpPr>
          <p:nvPr>
            <p:ph type="subTitle" idx="1"/>
          </p:nvPr>
        </p:nvSpPr>
        <p:spPr>
          <a:xfrm>
            <a:off x="2235200" y="5282989"/>
            <a:ext cx="134112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zh-CN" altLang="en-US"/>
              <a:t>单击此处编辑母版副标题样式</a:t>
            </a:r>
          </a:p>
        </p:txBody>
      </p:sp>
      <p:sp>
        <p:nvSpPr>
          <p:cNvPr id="4" name="日期占位符 3">
            <a:extLst>
              <a:ext uri="{FF2B5EF4-FFF2-40B4-BE49-F238E27FC236}">
                <a16:creationId xmlns:a16="http://schemas.microsoft.com/office/drawing/2014/main" id="{CA8BAD51-375F-4CAD-9D0C-5BFBEEFF0E15}"/>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5" name="页脚占位符 4">
            <a:extLst>
              <a:ext uri="{FF2B5EF4-FFF2-40B4-BE49-F238E27FC236}">
                <a16:creationId xmlns:a16="http://schemas.microsoft.com/office/drawing/2014/main" id="{837C8F31-49EC-4F8C-BED9-42F8EC8C6D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9F46F5-3611-415D-A086-03ED788EFE19}"/>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2618810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10905C-6D92-4CF4-B083-DD7665075E7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DC7D99A-BA03-47DF-A600-68B7340586F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4BC1E29-A9AD-49BA-BB25-2B921831D788}"/>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5" name="页脚占位符 4">
            <a:extLst>
              <a:ext uri="{FF2B5EF4-FFF2-40B4-BE49-F238E27FC236}">
                <a16:creationId xmlns:a16="http://schemas.microsoft.com/office/drawing/2014/main" id="{3044DFF0-96C4-4B38-8319-6C912DE3D4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C247E3B-B50C-47AE-B613-24E38D9A678B}"/>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1052732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FA145E-F6BE-4256-B9F4-A4FC0EF023B0}"/>
              </a:ext>
            </a:extLst>
          </p:cNvPr>
          <p:cNvSpPr>
            <a:spLocks noGrp="1"/>
          </p:cNvSpPr>
          <p:nvPr>
            <p:ph type="title"/>
          </p:nvPr>
        </p:nvSpPr>
        <p:spPr>
          <a:xfrm>
            <a:off x="1220047" y="2507617"/>
            <a:ext cx="15422880" cy="4184014"/>
          </a:xfrm>
        </p:spPr>
        <p:txBody>
          <a:bodyPr anchor="b"/>
          <a:lstStyle>
            <a:lvl1pPr>
              <a:defRPr sz="8800"/>
            </a:lvl1pPr>
          </a:lstStyle>
          <a:p>
            <a:r>
              <a:rPr lang="zh-CN" altLang="en-US"/>
              <a:t>单击此处编辑母版标题样式</a:t>
            </a:r>
          </a:p>
        </p:txBody>
      </p:sp>
      <p:sp>
        <p:nvSpPr>
          <p:cNvPr id="3" name="文本占位符 2">
            <a:extLst>
              <a:ext uri="{FF2B5EF4-FFF2-40B4-BE49-F238E27FC236}">
                <a16:creationId xmlns:a16="http://schemas.microsoft.com/office/drawing/2014/main" id="{21A8FA95-7C8B-4DE3-BFF2-1B4655FD966B}"/>
              </a:ext>
            </a:extLst>
          </p:cNvPr>
          <p:cNvSpPr>
            <a:spLocks noGrp="1"/>
          </p:cNvSpPr>
          <p:nvPr>
            <p:ph type="body" idx="1"/>
          </p:nvPr>
        </p:nvSpPr>
        <p:spPr>
          <a:xfrm>
            <a:off x="1220047" y="6731213"/>
            <a:ext cx="15422880"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34DD573-E410-4BB6-BA30-0E5761098533}"/>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5" name="页脚占位符 4">
            <a:extLst>
              <a:ext uri="{FF2B5EF4-FFF2-40B4-BE49-F238E27FC236}">
                <a16:creationId xmlns:a16="http://schemas.microsoft.com/office/drawing/2014/main" id="{92A08151-487C-42EE-8492-3A83D21AEF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8D2ED2-687E-4786-AC8A-CE16B83F6848}"/>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140262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954E69-1479-491F-B0DE-856394F426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5F3D26A-72AF-4271-86A3-28DDE5EA23F6}"/>
              </a:ext>
            </a:extLst>
          </p:cNvPr>
          <p:cNvSpPr>
            <a:spLocks noGrp="1"/>
          </p:cNvSpPr>
          <p:nvPr>
            <p:ph sz="half" idx="1"/>
          </p:nvPr>
        </p:nvSpPr>
        <p:spPr>
          <a:xfrm>
            <a:off x="1229360" y="2677584"/>
            <a:ext cx="7599680" cy="638196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92CD2A4-4427-4F41-897A-1CF069DBFB94}"/>
              </a:ext>
            </a:extLst>
          </p:cNvPr>
          <p:cNvSpPr>
            <a:spLocks noGrp="1"/>
          </p:cNvSpPr>
          <p:nvPr>
            <p:ph sz="half" idx="2"/>
          </p:nvPr>
        </p:nvSpPr>
        <p:spPr>
          <a:xfrm>
            <a:off x="9052560" y="2677584"/>
            <a:ext cx="7599680" cy="638196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E6A09FE-75FD-4284-BABA-DDFD01487AB9}"/>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6" name="页脚占位符 5">
            <a:extLst>
              <a:ext uri="{FF2B5EF4-FFF2-40B4-BE49-F238E27FC236}">
                <a16:creationId xmlns:a16="http://schemas.microsoft.com/office/drawing/2014/main" id="{6E813F6D-C479-408A-9375-E26AB45AEF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E3F4F4C-BB7C-468C-A322-F92D6490BE59}"/>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913397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715F87-2628-4399-8CA5-A19A880D85E4}"/>
              </a:ext>
            </a:extLst>
          </p:cNvPr>
          <p:cNvSpPr>
            <a:spLocks noGrp="1"/>
          </p:cNvSpPr>
          <p:nvPr>
            <p:ph type="title"/>
          </p:nvPr>
        </p:nvSpPr>
        <p:spPr>
          <a:xfrm>
            <a:off x="1231689" y="535517"/>
            <a:ext cx="15422880" cy="1944159"/>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44889F6-4B4C-4409-B0E3-AE69F269A57E}"/>
              </a:ext>
            </a:extLst>
          </p:cNvPr>
          <p:cNvSpPr>
            <a:spLocks noGrp="1"/>
          </p:cNvSpPr>
          <p:nvPr>
            <p:ph type="body" idx="1"/>
          </p:nvPr>
        </p:nvSpPr>
        <p:spPr>
          <a:xfrm>
            <a:off x="1231690" y="2465706"/>
            <a:ext cx="7564754"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F28B775-38CF-4B9B-8E52-5A0D29ECBE3E}"/>
              </a:ext>
            </a:extLst>
          </p:cNvPr>
          <p:cNvSpPr>
            <a:spLocks noGrp="1"/>
          </p:cNvSpPr>
          <p:nvPr>
            <p:ph sz="half" idx="2"/>
          </p:nvPr>
        </p:nvSpPr>
        <p:spPr>
          <a:xfrm>
            <a:off x="1231690" y="3674110"/>
            <a:ext cx="7564754" cy="540406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D94A6EF-EE41-4748-A233-655894748784}"/>
              </a:ext>
            </a:extLst>
          </p:cNvPr>
          <p:cNvSpPr>
            <a:spLocks noGrp="1"/>
          </p:cNvSpPr>
          <p:nvPr>
            <p:ph type="body" sz="quarter" idx="3"/>
          </p:nvPr>
        </p:nvSpPr>
        <p:spPr>
          <a:xfrm>
            <a:off x="9052560" y="2465706"/>
            <a:ext cx="760200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0892E1C-155B-43B3-92D5-EB09AB5310D2}"/>
              </a:ext>
            </a:extLst>
          </p:cNvPr>
          <p:cNvSpPr>
            <a:spLocks noGrp="1"/>
          </p:cNvSpPr>
          <p:nvPr>
            <p:ph sz="quarter" idx="4"/>
          </p:nvPr>
        </p:nvSpPr>
        <p:spPr>
          <a:xfrm>
            <a:off x="9052560" y="3674110"/>
            <a:ext cx="7602009" cy="540406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BDE169F-E0E9-4C3A-ADB2-2B377F6392FD}"/>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8" name="页脚占位符 7">
            <a:extLst>
              <a:ext uri="{FF2B5EF4-FFF2-40B4-BE49-F238E27FC236}">
                <a16:creationId xmlns:a16="http://schemas.microsoft.com/office/drawing/2014/main" id="{3EFB8AF5-6281-4362-853B-DECC78A21FA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9CB56A3-E999-4829-8B26-FF3523951AE0}"/>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1943175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64E81B-598C-4D87-AD42-236AAC4064D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90BF80D-1A92-46D9-A2DB-46461BE1AD5D}"/>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4" name="页脚占位符 3">
            <a:extLst>
              <a:ext uri="{FF2B5EF4-FFF2-40B4-BE49-F238E27FC236}">
                <a16:creationId xmlns:a16="http://schemas.microsoft.com/office/drawing/2014/main" id="{A5333B8D-AB61-440D-A3CF-F5A8539AC4A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1CF662E-F5AD-49A4-9B21-F7D996AA04FC}"/>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4134526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EC62A58-5AB0-48EB-92E3-1B2732B3E588}"/>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3" name="页脚占位符 2">
            <a:extLst>
              <a:ext uri="{FF2B5EF4-FFF2-40B4-BE49-F238E27FC236}">
                <a16:creationId xmlns:a16="http://schemas.microsoft.com/office/drawing/2014/main" id="{F96B0380-A6FF-4120-8447-36B039465C2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D1B300F-349D-48CC-876B-EF65490387C4}"/>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841046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B5071-978A-434A-A779-982E1D2E18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E00AB-E21F-4ABB-9993-E088978358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E9E90-61F9-4360-9EC1-4ECEFB993954}"/>
              </a:ext>
            </a:extLst>
          </p:cNvPr>
          <p:cNvSpPr>
            <a:spLocks noGrp="1"/>
          </p:cNvSpPr>
          <p:nvPr>
            <p:ph type="dt" sz="half" idx="10"/>
          </p:nvPr>
        </p:nvSpPr>
        <p:spPr/>
        <p:txBody>
          <a:bodyPr/>
          <a:lstStyle/>
          <a:p>
            <a:fld id="{1D8BD707-D9CF-40AE-B4C6-C98DA3205C09}" type="datetimeFigureOut">
              <a:rPr lang="en-US" smtClean="0"/>
              <a:t>1/5/2023</a:t>
            </a:fld>
            <a:endParaRPr lang="en-US"/>
          </a:p>
        </p:txBody>
      </p:sp>
      <p:sp>
        <p:nvSpPr>
          <p:cNvPr id="5" name="Footer Placeholder 4">
            <a:extLst>
              <a:ext uri="{FF2B5EF4-FFF2-40B4-BE49-F238E27FC236}">
                <a16:creationId xmlns:a16="http://schemas.microsoft.com/office/drawing/2014/main" id="{2F8ED224-77D1-43EE-B4FF-48DC79277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D1F9E-8E2D-4127-81AF-19BB3E66E1EB}"/>
              </a:ext>
            </a:extLst>
          </p:cNvPr>
          <p:cNvSpPr>
            <a:spLocks noGrp="1"/>
          </p:cNvSpPr>
          <p:nvPr>
            <p:ph type="sldNum" sz="quarter" idx="12"/>
          </p:nvPr>
        </p:nvSpPr>
        <p:spPr/>
        <p:txBody>
          <a:bodyPr/>
          <a:lstStyle/>
          <a:p>
            <a:pPr marL="87657">
              <a:lnSpc>
                <a:spcPts val="3382"/>
              </a:lnSpc>
            </a:pPr>
            <a:fld id="{81D60167-4931-47E6-BA6A-407CBD079E47}" type="slidenum">
              <a:rPr lang="en-US" spc="12" smtClean="0"/>
              <a:pPr marL="87657">
                <a:lnSpc>
                  <a:spcPts val="3382"/>
                </a:lnSpc>
              </a:pPr>
              <a:t>‹#›</a:t>
            </a:fld>
            <a:endParaRPr lang="en-US" spc="12" dirty="0"/>
          </a:p>
        </p:txBody>
      </p:sp>
    </p:spTree>
    <p:extLst>
      <p:ext uri="{BB962C8B-B14F-4D97-AF65-F5344CB8AC3E}">
        <p14:creationId xmlns:p14="http://schemas.microsoft.com/office/powerpoint/2010/main" val="3373639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E0A294-1996-43A0-8E6B-503DD5CC91A4}"/>
              </a:ext>
            </a:extLst>
          </p:cNvPr>
          <p:cNvSpPr>
            <a:spLocks noGrp="1"/>
          </p:cNvSpPr>
          <p:nvPr>
            <p:ph type="title"/>
          </p:nvPr>
        </p:nvSpPr>
        <p:spPr>
          <a:xfrm>
            <a:off x="1231690" y="670560"/>
            <a:ext cx="5767281" cy="2346960"/>
          </a:xfrm>
        </p:spPr>
        <p:txBody>
          <a:bodyPr anchor="b"/>
          <a:lstStyle>
            <a:lvl1pPr>
              <a:defRPr sz="4693"/>
            </a:lvl1pPr>
          </a:lstStyle>
          <a:p>
            <a:r>
              <a:rPr lang="zh-CN" altLang="en-US"/>
              <a:t>单击此处编辑母版标题样式</a:t>
            </a:r>
          </a:p>
        </p:txBody>
      </p:sp>
      <p:sp>
        <p:nvSpPr>
          <p:cNvPr id="3" name="内容占位符 2">
            <a:extLst>
              <a:ext uri="{FF2B5EF4-FFF2-40B4-BE49-F238E27FC236}">
                <a16:creationId xmlns:a16="http://schemas.microsoft.com/office/drawing/2014/main" id="{7C5C6000-CFAE-4EC7-8076-D102F3A34450}"/>
              </a:ext>
            </a:extLst>
          </p:cNvPr>
          <p:cNvSpPr>
            <a:spLocks noGrp="1"/>
          </p:cNvSpPr>
          <p:nvPr>
            <p:ph idx="1"/>
          </p:nvPr>
        </p:nvSpPr>
        <p:spPr>
          <a:xfrm>
            <a:off x="7602009" y="1448224"/>
            <a:ext cx="9052560"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F80C6E2-4C10-42A2-8159-2EB3FA2DC600}"/>
              </a:ext>
            </a:extLst>
          </p:cNvPr>
          <p:cNvSpPr>
            <a:spLocks noGrp="1"/>
          </p:cNvSpPr>
          <p:nvPr>
            <p:ph type="body" sz="half" idx="2"/>
          </p:nvPr>
        </p:nvSpPr>
        <p:spPr>
          <a:xfrm>
            <a:off x="1231690" y="3017520"/>
            <a:ext cx="576728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7DF127E-7C14-4BF1-B1C0-BEA9F30D9382}"/>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6" name="页脚占位符 5">
            <a:extLst>
              <a:ext uri="{FF2B5EF4-FFF2-40B4-BE49-F238E27FC236}">
                <a16:creationId xmlns:a16="http://schemas.microsoft.com/office/drawing/2014/main" id="{74D4365A-6787-4BC0-8D3C-85491BAC0A2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D2DA8C3-35BD-4291-8637-C72EBF2AA7CE}"/>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2224968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55FCC8-5D84-4554-8F10-EEFD64DC7436}"/>
              </a:ext>
            </a:extLst>
          </p:cNvPr>
          <p:cNvSpPr>
            <a:spLocks noGrp="1"/>
          </p:cNvSpPr>
          <p:nvPr>
            <p:ph type="title"/>
          </p:nvPr>
        </p:nvSpPr>
        <p:spPr>
          <a:xfrm>
            <a:off x="1231690" y="670560"/>
            <a:ext cx="5767281" cy="2346960"/>
          </a:xfrm>
        </p:spPr>
        <p:txBody>
          <a:bodyPr anchor="b"/>
          <a:lstStyle>
            <a:lvl1pPr>
              <a:defRPr sz="4693"/>
            </a:lvl1pPr>
          </a:lstStyle>
          <a:p>
            <a:r>
              <a:rPr lang="zh-CN" altLang="en-US"/>
              <a:t>单击此处编辑母版标题样式</a:t>
            </a:r>
          </a:p>
        </p:txBody>
      </p:sp>
      <p:sp>
        <p:nvSpPr>
          <p:cNvPr id="3" name="图片占位符 2">
            <a:extLst>
              <a:ext uri="{FF2B5EF4-FFF2-40B4-BE49-F238E27FC236}">
                <a16:creationId xmlns:a16="http://schemas.microsoft.com/office/drawing/2014/main" id="{113F13D0-E0DD-4639-BACB-694DE2F5EED5}"/>
              </a:ext>
            </a:extLst>
          </p:cNvPr>
          <p:cNvSpPr>
            <a:spLocks noGrp="1"/>
          </p:cNvSpPr>
          <p:nvPr>
            <p:ph type="pic" idx="1"/>
          </p:nvPr>
        </p:nvSpPr>
        <p:spPr>
          <a:xfrm>
            <a:off x="7602009" y="1448224"/>
            <a:ext cx="9052560"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zh-CN" altLang="en-US"/>
          </a:p>
        </p:txBody>
      </p:sp>
      <p:sp>
        <p:nvSpPr>
          <p:cNvPr id="4" name="文本占位符 3">
            <a:extLst>
              <a:ext uri="{FF2B5EF4-FFF2-40B4-BE49-F238E27FC236}">
                <a16:creationId xmlns:a16="http://schemas.microsoft.com/office/drawing/2014/main" id="{F6D08BB2-64D2-474A-A6A0-BC79FA9ED87C}"/>
              </a:ext>
            </a:extLst>
          </p:cNvPr>
          <p:cNvSpPr>
            <a:spLocks noGrp="1"/>
          </p:cNvSpPr>
          <p:nvPr>
            <p:ph type="body" sz="half" idx="2"/>
          </p:nvPr>
        </p:nvSpPr>
        <p:spPr>
          <a:xfrm>
            <a:off x="1231690" y="3017520"/>
            <a:ext cx="576728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06C4230-5634-4C04-8DBA-1FDF53D7A89F}"/>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6" name="页脚占位符 5">
            <a:extLst>
              <a:ext uri="{FF2B5EF4-FFF2-40B4-BE49-F238E27FC236}">
                <a16:creationId xmlns:a16="http://schemas.microsoft.com/office/drawing/2014/main" id="{ECDF2B51-8398-4020-81FA-3E2EB1F1DA0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20D146-07C4-4E2F-9D87-1FD169AD0DF4}"/>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1414079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F33B26-2879-4E58-9D2A-738B456DED7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648CBE-6A34-49D7-8C3C-15F003BEAA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AFA3DD-94BE-468D-AEE2-4BCF6922ACCC}"/>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5" name="页脚占位符 4">
            <a:extLst>
              <a:ext uri="{FF2B5EF4-FFF2-40B4-BE49-F238E27FC236}">
                <a16:creationId xmlns:a16="http://schemas.microsoft.com/office/drawing/2014/main" id="{2F05EF63-1A1D-4B29-97D3-BA00591B4B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32FD38-BBE3-4B3D-AADF-5766931D1A56}"/>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1519117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33B8731-F149-4538-89CB-2181C6E7411A}"/>
              </a:ext>
            </a:extLst>
          </p:cNvPr>
          <p:cNvSpPr>
            <a:spLocks noGrp="1"/>
          </p:cNvSpPr>
          <p:nvPr>
            <p:ph type="title" orient="vert"/>
          </p:nvPr>
        </p:nvSpPr>
        <p:spPr>
          <a:xfrm>
            <a:off x="12796520" y="535517"/>
            <a:ext cx="3855720" cy="852402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7585954-84F6-4C9E-B5F5-705EB156F620}"/>
              </a:ext>
            </a:extLst>
          </p:cNvPr>
          <p:cNvSpPr>
            <a:spLocks noGrp="1"/>
          </p:cNvSpPr>
          <p:nvPr>
            <p:ph type="body" orient="vert" idx="1"/>
          </p:nvPr>
        </p:nvSpPr>
        <p:spPr>
          <a:xfrm>
            <a:off x="1229360" y="535517"/>
            <a:ext cx="11343640" cy="852402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A139B4E-C681-43A6-A4D7-108607562DA1}"/>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5" name="页脚占位符 4">
            <a:extLst>
              <a:ext uri="{FF2B5EF4-FFF2-40B4-BE49-F238E27FC236}">
                <a16:creationId xmlns:a16="http://schemas.microsoft.com/office/drawing/2014/main" id="{43E95191-DBC6-4855-8AB0-6033A582D4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8E0943-CBBD-4E4C-B129-EEC6EFAC6115}"/>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1342077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15243B-BE88-4298-B55F-F575A5AD5B6F}"/>
              </a:ext>
            </a:extLst>
          </p:cNvPr>
          <p:cNvSpPr>
            <a:spLocks noGrp="1"/>
          </p:cNvSpPr>
          <p:nvPr>
            <p:ph type="ctrTitle"/>
          </p:nvPr>
        </p:nvSpPr>
        <p:spPr>
          <a:xfrm>
            <a:off x="2235200" y="1646133"/>
            <a:ext cx="13411200" cy="3501813"/>
          </a:xfrm>
        </p:spPr>
        <p:txBody>
          <a:bodyPr anchor="b"/>
          <a:lstStyle>
            <a:lvl1pPr algn="ctr">
              <a:defRPr sz="8800"/>
            </a:lvl1pPr>
          </a:lstStyle>
          <a:p>
            <a:r>
              <a:rPr lang="zh-CN" altLang="en-US"/>
              <a:t>单击此处编辑母版标题样式</a:t>
            </a:r>
          </a:p>
        </p:txBody>
      </p:sp>
      <p:sp>
        <p:nvSpPr>
          <p:cNvPr id="3" name="副标题 2">
            <a:extLst>
              <a:ext uri="{FF2B5EF4-FFF2-40B4-BE49-F238E27FC236}">
                <a16:creationId xmlns:a16="http://schemas.microsoft.com/office/drawing/2014/main" id="{AABBBB8E-12E5-4D28-90E5-FBBEF65B4CEE}"/>
              </a:ext>
            </a:extLst>
          </p:cNvPr>
          <p:cNvSpPr>
            <a:spLocks noGrp="1"/>
          </p:cNvSpPr>
          <p:nvPr>
            <p:ph type="subTitle" idx="1"/>
          </p:nvPr>
        </p:nvSpPr>
        <p:spPr>
          <a:xfrm>
            <a:off x="2235200" y="5282989"/>
            <a:ext cx="134112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zh-CN" altLang="en-US"/>
              <a:t>单击此处编辑母版副标题样式</a:t>
            </a:r>
          </a:p>
        </p:txBody>
      </p:sp>
      <p:sp>
        <p:nvSpPr>
          <p:cNvPr id="4" name="日期占位符 3">
            <a:extLst>
              <a:ext uri="{FF2B5EF4-FFF2-40B4-BE49-F238E27FC236}">
                <a16:creationId xmlns:a16="http://schemas.microsoft.com/office/drawing/2014/main" id="{CA8BAD51-375F-4CAD-9D0C-5BFBEEFF0E15}"/>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5" name="页脚占位符 4">
            <a:extLst>
              <a:ext uri="{FF2B5EF4-FFF2-40B4-BE49-F238E27FC236}">
                <a16:creationId xmlns:a16="http://schemas.microsoft.com/office/drawing/2014/main" id="{837C8F31-49EC-4F8C-BED9-42F8EC8C6D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9F46F5-3611-415D-A086-03ED788EFE19}"/>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1591385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10905C-6D92-4CF4-B083-DD7665075E7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DC7D99A-BA03-47DF-A600-68B7340586F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4BC1E29-A9AD-49BA-BB25-2B921831D788}"/>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5" name="页脚占位符 4">
            <a:extLst>
              <a:ext uri="{FF2B5EF4-FFF2-40B4-BE49-F238E27FC236}">
                <a16:creationId xmlns:a16="http://schemas.microsoft.com/office/drawing/2014/main" id="{3044DFF0-96C4-4B38-8319-6C912DE3D4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C247E3B-B50C-47AE-B613-24E38D9A678B}"/>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3427124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FA145E-F6BE-4256-B9F4-A4FC0EF023B0}"/>
              </a:ext>
            </a:extLst>
          </p:cNvPr>
          <p:cNvSpPr>
            <a:spLocks noGrp="1"/>
          </p:cNvSpPr>
          <p:nvPr>
            <p:ph type="title"/>
          </p:nvPr>
        </p:nvSpPr>
        <p:spPr>
          <a:xfrm>
            <a:off x="1220047" y="2507617"/>
            <a:ext cx="15422880" cy="4184014"/>
          </a:xfrm>
        </p:spPr>
        <p:txBody>
          <a:bodyPr anchor="b"/>
          <a:lstStyle>
            <a:lvl1pPr>
              <a:defRPr sz="8800"/>
            </a:lvl1pPr>
          </a:lstStyle>
          <a:p>
            <a:r>
              <a:rPr lang="zh-CN" altLang="en-US"/>
              <a:t>单击此处编辑母版标题样式</a:t>
            </a:r>
          </a:p>
        </p:txBody>
      </p:sp>
      <p:sp>
        <p:nvSpPr>
          <p:cNvPr id="3" name="文本占位符 2">
            <a:extLst>
              <a:ext uri="{FF2B5EF4-FFF2-40B4-BE49-F238E27FC236}">
                <a16:creationId xmlns:a16="http://schemas.microsoft.com/office/drawing/2014/main" id="{21A8FA95-7C8B-4DE3-BFF2-1B4655FD966B}"/>
              </a:ext>
            </a:extLst>
          </p:cNvPr>
          <p:cNvSpPr>
            <a:spLocks noGrp="1"/>
          </p:cNvSpPr>
          <p:nvPr>
            <p:ph type="body" idx="1"/>
          </p:nvPr>
        </p:nvSpPr>
        <p:spPr>
          <a:xfrm>
            <a:off x="1220047" y="6731213"/>
            <a:ext cx="15422880"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34DD573-E410-4BB6-BA30-0E5761098533}"/>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5" name="页脚占位符 4">
            <a:extLst>
              <a:ext uri="{FF2B5EF4-FFF2-40B4-BE49-F238E27FC236}">
                <a16:creationId xmlns:a16="http://schemas.microsoft.com/office/drawing/2014/main" id="{92A08151-487C-42EE-8492-3A83D21AEF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8D2ED2-687E-4786-AC8A-CE16B83F6848}"/>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2652552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954E69-1479-491F-B0DE-856394F426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5F3D26A-72AF-4271-86A3-28DDE5EA23F6}"/>
              </a:ext>
            </a:extLst>
          </p:cNvPr>
          <p:cNvSpPr>
            <a:spLocks noGrp="1"/>
          </p:cNvSpPr>
          <p:nvPr>
            <p:ph sz="half" idx="1"/>
          </p:nvPr>
        </p:nvSpPr>
        <p:spPr>
          <a:xfrm>
            <a:off x="1229360" y="2677584"/>
            <a:ext cx="7599680" cy="638196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92CD2A4-4427-4F41-897A-1CF069DBFB94}"/>
              </a:ext>
            </a:extLst>
          </p:cNvPr>
          <p:cNvSpPr>
            <a:spLocks noGrp="1"/>
          </p:cNvSpPr>
          <p:nvPr>
            <p:ph sz="half" idx="2"/>
          </p:nvPr>
        </p:nvSpPr>
        <p:spPr>
          <a:xfrm>
            <a:off x="9052560" y="2677584"/>
            <a:ext cx="7599680" cy="638196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E6A09FE-75FD-4284-BABA-DDFD01487AB9}"/>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6" name="页脚占位符 5">
            <a:extLst>
              <a:ext uri="{FF2B5EF4-FFF2-40B4-BE49-F238E27FC236}">
                <a16:creationId xmlns:a16="http://schemas.microsoft.com/office/drawing/2014/main" id="{6E813F6D-C479-408A-9375-E26AB45AEF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E3F4F4C-BB7C-468C-A322-F92D6490BE59}"/>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3576951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715F87-2628-4399-8CA5-A19A880D85E4}"/>
              </a:ext>
            </a:extLst>
          </p:cNvPr>
          <p:cNvSpPr>
            <a:spLocks noGrp="1"/>
          </p:cNvSpPr>
          <p:nvPr>
            <p:ph type="title"/>
          </p:nvPr>
        </p:nvSpPr>
        <p:spPr>
          <a:xfrm>
            <a:off x="1231689" y="535517"/>
            <a:ext cx="15422880" cy="1944159"/>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44889F6-4B4C-4409-B0E3-AE69F269A57E}"/>
              </a:ext>
            </a:extLst>
          </p:cNvPr>
          <p:cNvSpPr>
            <a:spLocks noGrp="1"/>
          </p:cNvSpPr>
          <p:nvPr>
            <p:ph type="body" idx="1"/>
          </p:nvPr>
        </p:nvSpPr>
        <p:spPr>
          <a:xfrm>
            <a:off x="1231690" y="2465706"/>
            <a:ext cx="7564754"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F28B775-38CF-4B9B-8E52-5A0D29ECBE3E}"/>
              </a:ext>
            </a:extLst>
          </p:cNvPr>
          <p:cNvSpPr>
            <a:spLocks noGrp="1"/>
          </p:cNvSpPr>
          <p:nvPr>
            <p:ph sz="half" idx="2"/>
          </p:nvPr>
        </p:nvSpPr>
        <p:spPr>
          <a:xfrm>
            <a:off x="1231690" y="3674110"/>
            <a:ext cx="7564754" cy="540406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D94A6EF-EE41-4748-A233-655894748784}"/>
              </a:ext>
            </a:extLst>
          </p:cNvPr>
          <p:cNvSpPr>
            <a:spLocks noGrp="1"/>
          </p:cNvSpPr>
          <p:nvPr>
            <p:ph type="body" sz="quarter" idx="3"/>
          </p:nvPr>
        </p:nvSpPr>
        <p:spPr>
          <a:xfrm>
            <a:off x="9052560" y="2465706"/>
            <a:ext cx="760200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0892E1C-155B-43B3-92D5-EB09AB5310D2}"/>
              </a:ext>
            </a:extLst>
          </p:cNvPr>
          <p:cNvSpPr>
            <a:spLocks noGrp="1"/>
          </p:cNvSpPr>
          <p:nvPr>
            <p:ph sz="quarter" idx="4"/>
          </p:nvPr>
        </p:nvSpPr>
        <p:spPr>
          <a:xfrm>
            <a:off x="9052560" y="3674110"/>
            <a:ext cx="7602009" cy="540406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BDE169F-E0E9-4C3A-ADB2-2B377F6392FD}"/>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8" name="页脚占位符 7">
            <a:extLst>
              <a:ext uri="{FF2B5EF4-FFF2-40B4-BE49-F238E27FC236}">
                <a16:creationId xmlns:a16="http://schemas.microsoft.com/office/drawing/2014/main" id="{3EFB8AF5-6281-4362-853B-DECC78A21FA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9CB56A3-E999-4829-8B26-FF3523951AE0}"/>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3016823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64E81B-598C-4D87-AD42-236AAC4064D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90BF80D-1A92-46D9-A2DB-46461BE1AD5D}"/>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4" name="页脚占位符 3">
            <a:extLst>
              <a:ext uri="{FF2B5EF4-FFF2-40B4-BE49-F238E27FC236}">
                <a16:creationId xmlns:a16="http://schemas.microsoft.com/office/drawing/2014/main" id="{A5333B8D-AB61-440D-A3CF-F5A8539AC4A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1CF662E-F5AD-49A4-9B21-F7D996AA04FC}"/>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1115390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3E36B-B1AC-4E90-9BB1-5DD407EC8572}"/>
              </a:ext>
            </a:extLst>
          </p:cNvPr>
          <p:cNvSpPr>
            <a:spLocks noGrp="1"/>
          </p:cNvSpPr>
          <p:nvPr>
            <p:ph type="title"/>
          </p:nvPr>
        </p:nvSpPr>
        <p:spPr>
          <a:xfrm>
            <a:off x="1220047" y="2507617"/>
            <a:ext cx="15422880" cy="4184014"/>
          </a:xfrm>
        </p:spPr>
        <p:txBody>
          <a:bodyPr anchor="b"/>
          <a:lstStyle>
            <a:lvl1pPr>
              <a:defRPr sz="8800"/>
            </a:lvl1pPr>
          </a:lstStyle>
          <a:p>
            <a:r>
              <a:rPr lang="en-US"/>
              <a:t>Click to edit Master title style</a:t>
            </a:r>
          </a:p>
        </p:txBody>
      </p:sp>
      <p:sp>
        <p:nvSpPr>
          <p:cNvPr id="3" name="Text Placeholder 2">
            <a:extLst>
              <a:ext uri="{FF2B5EF4-FFF2-40B4-BE49-F238E27FC236}">
                <a16:creationId xmlns:a16="http://schemas.microsoft.com/office/drawing/2014/main" id="{780C74FA-08E8-4CB0-AE02-0FC3CADFC2D8}"/>
              </a:ext>
            </a:extLst>
          </p:cNvPr>
          <p:cNvSpPr>
            <a:spLocks noGrp="1"/>
          </p:cNvSpPr>
          <p:nvPr>
            <p:ph type="body" idx="1"/>
          </p:nvPr>
        </p:nvSpPr>
        <p:spPr>
          <a:xfrm>
            <a:off x="1220047" y="6731213"/>
            <a:ext cx="15422880"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0F2491-D51D-4A62-A5D3-F1C16C5B8287}"/>
              </a:ext>
            </a:extLst>
          </p:cNvPr>
          <p:cNvSpPr>
            <a:spLocks noGrp="1"/>
          </p:cNvSpPr>
          <p:nvPr>
            <p:ph type="dt" sz="half" idx="10"/>
          </p:nvPr>
        </p:nvSpPr>
        <p:spPr/>
        <p:txBody>
          <a:bodyPr/>
          <a:lstStyle/>
          <a:p>
            <a:fld id="{1D8BD707-D9CF-40AE-B4C6-C98DA3205C09}" type="datetimeFigureOut">
              <a:rPr lang="en-US" smtClean="0"/>
              <a:t>1/5/2023</a:t>
            </a:fld>
            <a:endParaRPr lang="en-US"/>
          </a:p>
        </p:txBody>
      </p:sp>
      <p:sp>
        <p:nvSpPr>
          <p:cNvPr id="5" name="Footer Placeholder 4">
            <a:extLst>
              <a:ext uri="{FF2B5EF4-FFF2-40B4-BE49-F238E27FC236}">
                <a16:creationId xmlns:a16="http://schemas.microsoft.com/office/drawing/2014/main" id="{D7DB5F31-6DF6-466B-A75D-1C58ED5E5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425D7-86A6-410D-906B-AF6B7C5E2EB1}"/>
              </a:ext>
            </a:extLst>
          </p:cNvPr>
          <p:cNvSpPr>
            <a:spLocks noGrp="1"/>
          </p:cNvSpPr>
          <p:nvPr>
            <p:ph type="sldNum" sz="quarter" idx="12"/>
          </p:nvPr>
        </p:nvSpPr>
        <p:spPr/>
        <p:txBody>
          <a:bodyPr/>
          <a:lstStyle/>
          <a:p>
            <a:pPr marL="87657">
              <a:lnSpc>
                <a:spcPts val="3382"/>
              </a:lnSpc>
            </a:pPr>
            <a:fld id="{81D60167-4931-47E6-BA6A-407CBD079E47}" type="slidenum">
              <a:rPr lang="en-US" spc="12" smtClean="0"/>
              <a:pPr marL="87657">
                <a:lnSpc>
                  <a:spcPts val="3382"/>
                </a:lnSpc>
              </a:pPr>
              <a:t>‹#›</a:t>
            </a:fld>
            <a:endParaRPr lang="en-US" spc="12" dirty="0"/>
          </a:p>
        </p:txBody>
      </p:sp>
    </p:spTree>
    <p:extLst>
      <p:ext uri="{BB962C8B-B14F-4D97-AF65-F5344CB8AC3E}">
        <p14:creationId xmlns:p14="http://schemas.microsoft.com/office/powerpoint/2010/main" val="24369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EC62A58-5AB0-48EB-92E3-1B2732B3E588}"/>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3" name="页脚占位符 2">
            <a:extLst>
              <a:ext uri="{FF2B5EF4-FFF2-40B4-BE49-F238E27FC236}">
                <a16:creationId xmlns:a16="http://schemas.microsoft.com/office/drawing/2014/main" id="{F96B0380-A6FF-4120-8447-36B039465C2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D1B300F-349D-48CC-876B-EF65490387C4}"/>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3071746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E0A294-1996-43A0-8E6B-503DD5CC91A4}"/>
              </a:ext>
            </a:extLst>
          </p:cNvPr>
          <p:cNvSpPr>
            <a:spLocks noGrp="1"/>
          </p:cNvSpPr>
          <p:nvPr>
            <p:ph type="title"/>
          </p:nvPr>
        </p:nvSpPr>
        <p:spPr>
          <a:xfrm>
            <a:off x="1231690" y="670560"/>
            <a:ext cx="5767281" cy="2346960"/>
          </a:xfrm>
        </p:spPr>
        <p:txBody>
          <a:bodyPr anchor="b"/>
          <a:lstStyle>
            <a:lvl1pPr>
              <a:defRPr sz="4693"/>
            </a:lvl1pPr>
          </a:lstStyle>
          <a:p>
            <a:r>
              <a:rPr lang="zh-CN" altLang="en-US"/>
              <a:t>单击此处编辑母版标题样式</a:t>
            </a:r>
          </a:p>
        </p:txBody>
      </p:sp>
      <p:sp>
        <p:nvSpPr>
          <p:cNvPr id="3" name="内容占位符 2">
            <a:extLst>
              <a:ext uri="{FF2B5EF4-FFF2-40B4-BE49-F238E27FC236}">
                <a16:creationId xmlns:a16="http://schemas.microsoft.com/office/drawing/2014/main" id="{7C5C6000-CFAE-4EC7-8076-D102F3A34450}"/>
              </a:ext>
            </a:extLst>
          </p:cNvPr>
          <p:cNvSpPr>
            <a:spLocks noGrp="1"/>
          </p:cNvSpPr>
          <p:nvPr>
            <p:ph idx="1"/>
          </p:nvPr>
        </p:nvSpPr>
        <p:spPr>
          <a:xfrm>
            <a:off x="7602009" y="1448224"/>
            <a:ext cx="9052560"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F80C6E2-4C10-42A2-8159-2EB3FA2DC600}"/>
              </a:ext>
            </a:extLst>
          </p:cNvPr>
          <p:cNvSpPr>
            <a:spLocks noGrp="1"/>
          </p:cNvSpPr>
          <p:nvPr>
            <p:ph type="body" sz="half" idx="2"/>
          </p:nvPr>
        </p:nvSpPr>
        <p:spPr>
          <a:xfrm>
            <a:off x="1231690" y="3017520"/>
            <a:ext cx="576728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7DF127E-7C14-4BF1-B1C0-BEA9F30D9382}"/>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6" name="页脚占位符 5">
            <a:extLst>
              <a:ext uri="{FF2B5EF4-FFF2-40B4-BE49-F238E27FC236}">
                <a16:creationId xmlns:a16="http://schemas.microsoft.com/office/drawing/2014/main" id="{74D4365A-6787-4BC0-8D3C-85491BAC0A2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D2DA8C3-35BD-4291-8637-C72EBF2AA7CE}"/>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506647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55FCC8-5D84-4554-8F10-EEFD64DC7436}"/>
              </a:ext>
            </a:extLst>
          </p:cNvPr>
          <p:cNvSpPr>
            <a:spLocks noGrp="1"/>
          </p:cNvSpPr>
          <p:nvPr>
            <p:ph type="title"/>
          </p:nvPr>
        </p:nvSpPr>
        <p:spPr>
          <a:xfrm>
            <a:off x="1231690" y="670560"/>
            <a:ext cx="5767281" cy="2346960"/>
          </a:xfrm>
        </p:spPr>
        <p:txBody>
          <a:bodyPr anchor="b"/>
          <a:lstStyle>
            <a:lvl1pPr>
              <a:defRPr sz="4693"/>
            </a:lvl1pPr>
          </a:lstStyle>
          <a:p>
            <a:r>
              <a:rPr lang="zh-CN" altLang="en-US"/>
              <a:t>单击此处编辑母版标题样式</a:t>
            </a:r>
          </a:p>
        </p:txBody>
      </p:sp>
      <p:sp>
        <p:nvSpPr>
          <p:cNvPr id="3" name="图片占位符 2">
            <a:extLst>
              <a:ext uri="{FF2B5EF4-FFF2-40B4-BE49-F238E27FC236}">
                <a16:creationId xmlns:a16="http://schemas.microsoft.com/office/drawing/2014/main" id="{113F13D0-E0DD-4639-BACB-694DE2F5EED5}"/>
              </a:ext>
            </a:extLst>
          </p:cNvPr>
          <p:cNvSpPr>
            <a:spLocks noGrp="1"/>
          </p:cNvSpPr>
          <p:nvPr>
            <p:ph type="pic" idx="1"/>
          </p:nvPr>
        </p:nvSpPr>
        <p:spPr>
          <a:xfrm>
            <a:off x="7602009" y="1448224"/>
            <a:ext cx="9052560"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zh-CN" altLang="en-US"/>
          </a:p>
        </p:txBody>
      </p:sp>
      <p:sp>
        <p:nvSpPr>
          <p:cNvPr id="4" name="文本占位符 3">
            <a:extLst>
              <a:ext uri="{FF2B5EF4-FFF2-40B4-BE49-F238E27FC236}">
                <a16:creationId xmlns:a16="http://schemas.microsoft.com/office/drawing/2014/main" id="{F6D08BB2-64D2-474A-A6A0-BC79FA9ED87C}"/>
              </a:ext>
            </a:extLst>
          </p:cNvPr>
          <p:cNvSpPr>
            <a:spLocks noGrp="1"/>
          </p:cNvSpPr>
          <p:nvPr>
            <p:ph type="body" sz="half" idx="2"/>
          </p:nvPr>
        </p:nvSpPr>
        <p:spPr>
          <a:xfrm>
            <a:off x="1231690" y="3017520"/>
            <a:ext cx="576728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06C4230-5634-4C04-8DBA-1FDF53D7A89F}"/>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6" name="页脚占位符 5">
            <a:extLst>
              <a:ext uri="{FF2B5EF4-FFF2-40B4-BE49-F238E27FC236}">
                <a16:creationId xmlns:a16="http://schemas.microsoft.com/office/drawing/2014/main" id="{ECDF2B51-8398-4020-81FA-3E2EB1F1DA0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20D146-07C4-4E2F-9D87-1FD169AD0DF4}"/>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2032652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F33B26-2879-4E58-9D2A-738B456DED7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648CBE-6A34-49D7-8C3C-15F003BEAA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AFA3DD-94BE-468D-AEE2-4BCF6922ACCC}"/>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5" name="页脚占位符 4">
            <a:extLst>
              <a:ext uri="{FF2B5EF4-FFF2-40B4-BE49-F238E27FC236}">
                <a16:creationId xmlns:a16="http://schemas.microsoft.com/office/drawing/2014/main" id="{2F05EF63-1A1D-4B29-97D3-BA00591B4B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32FD38-BBE3-4B3D-AADF-5766931D1A56}"/>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4215605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33B8731-F149-4538-89CB-2181C6E7411A}"/>
              </a:ext>
            </a:extLst>
          </p:cNvPr>
          <p:cNvSpPr>
            <a:spLocks noGrp="1"/>
          </p:cNvSpPr>
          <p:nvPr>
            <p:ph type="title" orient="vert"/>
          </p:nvPr>
        </p:nvSpPr>
        <p:spPr>
          <a:xfrm>
            <a:off x="12796520" y="535517"/>
            <a:ext cx="3855720" cy="852402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7585954-84F6-4C9E-B5F5-705EB156F620}"/>
              </a:ext>
            </a:extLst>
          </p:cNvPr>
          <p:cNvSpPr>
            <a:spLocks noGrp="1"/>
          </p:cNvSpPr>
          <p:nvPr>
            <p:ph type="body" orient="vert" idx="1"/>
          </p:nvPr>
        </p:nvSpPr>
        <p:spPr>
          <a:xfrm>
            <a:off x="1229360" y="535517"/>
            <a:ext cx="11343640" cy="852402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A139B4E-C681-43A6-A4D7-108607562DA1}"/>
              </a:ext>
            </a:extLst>
          </p:cNvPr>
          <p:cNvSpPr>
            <a:spLocks noGrp="1"/>
          </p:cNvSpPr>
          <p:nvPr>
            <p:ph type="dt" sz="half" idx="10"/>
          </p:nvPr>
        </p:nvSpPr>
        <p:spPr/>
        <p:txBody>
          <a:bodyPr/>
          <a:lstStyle/>
          <a:p>
            <a:fld id="{BFFD9338-C26B-410C-931A-AC42F0E185F8}" type="datetimeFigureOut">
              <a:rPr lang="zh-CN" altLang="en-US" smtClean="0"/>
              <a:t>2023/1/5</a:t>
            </a:fld>
            <a:endParaRPr lang="zh-CN" altLang="en-US"/>
          </a:p>
        </p:txBody>
      </p:sp>
      <p:sp>
        <p:nvSpPr>
          <p:cNvPr id="5" name="页脚占位符 4">
            <a:extLst>
              <a:ext uri="{FF2B5EF4-FFF2-40B4-BE49-F238E27FC236}">
                <a16:creationId xmlns:a16="http://schemas.microsoft.com/office/drawing/2014/main" id="{43E95191-DBC6-4855-8AB0-6033A582D4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8E0943-CBBD-4E4C-B129-EEC6EFAC6115}"/>
              </a:ext>
            </a:extLst>
          </p:cNvPr>
          <p:cNvSpPr>
            <a:spLocks noGrp="1"/>
          </p:cNvSpPr>
          <p:nvPr>
            <p:ph type="sldNum" sz="quarter" idx="12"/>
          </p:nvPr>
        </p:nvSpPr>
        <p:spPr/>
        <p:txBody>
          <a:bodyPr/>
          <a:lstStyle/>
          <a:p>
            <a:fld id="{DCA02115-CFE8-4D52-87E2-7DA34BEDCB3F}" type="slidenum">
              <a:rPr lang="zh-CN" altLang="en-US" smtClean="0"/>
              <a:t>‹#›</a:t>
            </a:fld>
            <a:endParaRPr lang="zh-CN" altLang="en-US"/>
          </a:p>
        </p:txBody>
      </p:sp>
    </p:spTree>
    <p:extLst>
      <p:ext uri="{BB962C8B-B14F-4D97-AF65-F5344CB8AC3E}">
        <p14:creationId xmlns:p14="http://schemas.microsoft.com/office/powerpoint/2010/main" val="2099680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1"/>
        <p:cNvGrpSpPr/>
        <p:nvPr/>
      </p:nvGrpSpPr>
      <p:grpSpPr>
        <a:xfrm>
          <a:off x="0" y="0"/>
          <a:ext cx="0" cy="0"/>
          <a:chOff x="0" y="0"/>
          <a:chExt cx="0" cy="0"/>
        </a:xfrm>
      </p:grpSpPr>
      <p:grpSp>
        <p:nvGrpSpPr>
          <p:cNvPr id="62" name="Google Shape;62;p5"/>
          <p:cNvGrpSpPr/>
          <p:nvPr/>
        </p:nvGrpSpPr>
        <p:grpSpPr>
          <a:xfrm>
            <a:off x="-2950662" y="-1546653"/>
            <a:ext cx="22330909" cy="12610877"/>
            <a:chOff x="-1508862" y="-790902"/>
            <a:chExt cx="11419215" cy="6448744"/>
          </a:xfrm>
        </p:grpSpPr>
        <p:sp>
          <p:nvSpPr>
            <p:cNvPr id="63" name="Google Shape;63;p5"/>
            <p:cNvSpPr/>
            <p:nvPr/>
          </p:nvSpPr>
          <p:spPr>
            <a:xfrm>
              <a:off x="901082" y="4593012"/>
              <a:ext cx="958905" cy="95935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64" name="Google Shape;64;p5"/>
            <p:cNvSpPr/>
            <p:nvPr/>
          </p:nvSpPr>
          <p:spPr>
            <a:xfrm>
              <a:off x="106248" y="3632164"/>
              <a:ext cx="613746" cy="614024"/>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65" name="Google Shape;65;p5"/>
            <p:cNvSpPr/>
            <p:nvPr/>
          </p:nvSpPr>
          <p:spPr>
            <a:xfrm>
              <a:off x="-1508862"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66" name="Google Shape;66;p5"/>
            <p:cNvSpPr/>
            <p:nvPr/>
          </p:nvSpPr>
          <p:spPr>
            <a:xfrm>
              <a:off x="8422200"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67" name="Google Shape;67;p5"/>
            <p:cNvSpPr/>
            <p:nvPr/>
          </p:nvSpPr>
          <p:spPr>
            <a:xfrm>
              <a:off x="-1362586" y="3230983"/>
              <a:ext cx="2693329" cy="2394767"/>
            </a:xfrm>
            <a:custGeom>
              <a:avLst/>
              <a:gdLst/>
              <a:ahLst/>
              <a:cxnLst/>
              <a:rect l="l" t="t" r="r" b="b"/>
              <a:pathLst>
                <a:path w="171005" h="152097" extrusionOk="0">
                  <a:moveTo>
                    <a:pt x="50732" y="1"/>
                  </a:moveTo>
                  <a:cubicBezTo>
                    <a:pt x="22434" y="1"/>
                    <a:pt x="1" y="35046"/>
                    <a:pt x="21154" y="65467"/>
                  </a:cubicBezTo>
                  <a:cubicBezTo>
                    <a:pt x="32096" y="81060"/>
                    <a:pt x="50637" y="88720"/>
                    <a:pt x="62826" y="103158"/>
                  </a:cubicBezTo>
                  <a:cubicBezTo>
                    <a:pt x="78298" y="122915"/>
                    <a:pt x="90821" y="151760"/>
                    <a:pt x="119940" y="152064"/>
                  </a:cubicBezTo>
                  <a:cubicBezTo>
                    <a:pt x="120453" y="152086"/>
                    <a:pt x="120967" y="152097"/>
                    <a:pt x="121480" y="152097"/>
                  </a:cubicBezTo>
                  <a:cubicBezTo>
                    <a:pt x="136636" y="152097"/>
                    <a:pt x="151835" y="142630"/>
                    <a:pt x="156627" y="127930"/>
                  </a:cubicBezTo>
                  <a:cubicBezTo>
                    <a:pt x="171004" y="78993"/>
                    <a:pt x="98845" y="84799"/>
                    <a:pt x="89270" y="47503"/>
                  </a:cubicBezTo>
                  <a:cubicBezTo>
                    <a:pt x="86869" y="35527"/>
                    <a:pt x="88085" y="21880"/>
                    <a:pt x="78875" y="12457"/>
                  </a:cubicBezTo>
                  <a:cubicBezTo>
                    <a:pt x="69737" y="3700"/>
                    <a:pt x="59925" y="1"/>
                    <a:pt x="5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68" name="Google Shape;68;p5"/>
            <p:cNvSpPr/>
            <p:nvPr/>
          </p:nvSpPr>
          <p:spPr>
            <a:xfrm>
              <a:off x="7062663"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69" name="Google Shape;69;p5"/>
            <p:cNvSpPr/>
            <p:nvPr/>
          </p:nvSpPr>
          <p:spPr>
            <a:xfrm>
              <a:off x="8573713"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70" name="Google Shape;70;p5"/>
            <p:cNvSpPr/>
            <p:nvPr/>
          </p:nvSpPr>
          <p:spPr>
            <a:xfrm>
              <a:off x="-139652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71" name="Google Shape;71;p5"/>
            <p:cNvSpPr/>
            <p:nvPr/>
          </p:nvSpPr>
          <p:spPr>
            <a:xfrm>
              <a:off x="8280302" y="-324398"/>
              <a:ext cx="1276884" cy="1638110"/>
            </a:xfrm>
            <a:custGeom>
              <a:avLst/>
              <a:gdLst/>
              <a:ahLst/>
              <a:cxnLst/>
              <a:rect l="l" t="t" r="r" b="b"/>
              <a:pathLst>
                <a:path w="81072" h="104040" extrusionOk="0">
                  <a:moveTo>
                    <a:pt x="32047" y="1"/>
                  </a:moveTo>
                  <a:cubicBezTo>
                    <a:pt x="29824" y="1"/>
                    <a:pt x="27549" y="193"/>
                    <a:pt x="25229" y="596"/>
                  </a:cubicBezTo>
                  <a:cubicBezTo>
                    <a:pt x="12797" y="2541"/>
                    <a:pt x="912" y="12724"/>
                    <a:pt x="304" y="25855"/>
                  </a:cubicBezTo>
                  <a:cubicBezTo>
                    <a:pt x="0" y="38439"/>
                    <a:pt x="16718" y="44426"/>
                    <a:pt x="14256" y="57679"/>
                  </a:cubicBezTo>
                  <a:cubicBezTo>
                    <a:pt x="12463" y="70384"/>
                    <a:pt x="3465" y="85035"/>
                    <a:pt x="15533" y="95491"/>
                  </a:cubicBezTo>
                  <a:cubicBezTo>
                    <a:pt x="22740" y="101447"/>
                    <a:pt x="30549" y="104040"/>
                    <a:pt x="38153" y="104040"/>
                  </a:cubicBezTo>
                  <a:cubicBezTo>
                    <a:pt x="59537" y="104040"/>
                    <a:pt x="79307" y="83534"/>
                    <a:pt x="79576" y="59655"/>
                  </a:cubicBezTo>
                  <a:cubicBezTo>
                    <a:pt x="81072" y="32395"/>
                    <a:pt x="60875" y="1"/>
                    <a:pt x="32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72" name="Google Shape;72;p5"/>
            <p:cNvSpPr/>
            <p:nvPr/>
          </p:nvSpPr>
          <p:spPr>
            <a:xfrm>
              <a:off x="-301566"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73" name="Google Shape;73;p5"/>
            <p:cNvSpPr/>
            <p:nvPr/>
          </p:nvSpPr>
          <p:spPr>
            <a:xfrm>
              <a:off x="8233887" y="159580"/>
              <a:ext cx="380230" cy="380425"/>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74" name="Google Shape;74;p5"/>
            <p:cNvSpPr/>
            <p:nvPr/>
          </p:nvSpPr>
          <p:spPr>
            <a:xfrm>
              <a:off x="-1461526" y="-790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75" name="Google Shape;75;p5"/>
            <p:cNvSpPr/>
            <p:nvPr/>
          </p:nvSpPr>
          <p:spPr>
            <a:xfrm>
              <a:off x="7062663" y="41922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grpSp>
      <p:sp>
        <p:nvSpPr>
          <p:cNvPr id="76" name="Google Shape;76;p5"/>
          <p:cNvSpPr txBox="1">
            <a:spLocks noGrp="1"/>
          </p:cNvSpPr>
          <p:nvPr>
            <p:ph type="subTitle" idx="1"/>
          </p:nvPr>
        </p:nvSpPr>
        <p:spPr>
          <a:xfrm>
            <a:off x="9567360" y="5107463"/>
            <a:ext cx="5646080" cy="66176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5085">
                <a:solidFill>
                  <a:schemeClr val="dk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dk1"/>
              </a:buClr>
              <a:buSzPts val="2500"/>
              <a:buFont typeface="Bebas Neue"/>
              <a:buNone/>
              <a:defRPr sz="4889">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500"/>
              <a:buFont typeface="Bebas Neue"/>
              <a:buNone/>
              <a:defRPr sz="4889">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500"/>
              <a:buFont typeface="Bebas Neue"/>
              <a:buNone/>
              <a:defRPr sz="4889">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500"/>
              <a:buFont typeface="Bebas Neue"/>
              <a:buNone/>
              <a:defRPr sz="4889">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500"/>
              <a:buFont typeface="Bebas Neue"/>
              <a:buNone/>
              <a:defRPr sz="4889">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500"/>
              <a:buFont typeface="Bebas Neue"/>
              <a:buNone/>
              <a:defRPr sz="4889">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500"/>
              <a:buFont typeface="Bebas Neue"/>
              <a:buNone/>
              <a:defRPr sz="4889">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500"/>
              <a:buFont typeface="Bebas Neue"/>
              <a:buNone/>
              <a:defRPr sz="4889">
                <a:solidFill>
                  <a:schemeClr val="dk1"/>
                </a:solidFill>
                <a:latin typeface="Bebas Neue"/>
                <a:ea typeface="Bebas Neue"/>
                <a:cs typeface="Bebas Neue"/>
                <a:sym typeface="Bebas Neue"/>
              </a:defRPr>
            </a:lvl9pPr>
          </a:lstStyle>
          <a:p>
            <a:endParaRPr/>
          </a:p>
        </p:txBody>
      </p:sp>
      <p:sp>
        <p:nvSpPr>
          <p:cNvPr id="77" name="Google Shape;77;p5"/>
          <p:cNvSpPr txBox="1">
            <a:spLocks noGrp="1"/>
          </p:cNvSpPr>
          <p:nvPr>
            <p:ph type="subTitle" idx="2"/>
          </p:nvPr>
        </p:nvSpPr>
        <p:spPr>
          <a:xfrm>
            <a:off x="2668160" y="5105166"/>
            <a:ext cx="5646080" cy="66176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Bebas Neue"/>
              <a:buNone/>
              <a:defRPr sz="5085">
                <a:solidFill>
                  <a:schemeClr val="dk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dk1"/>
              </a:buClr>
              <a:buSzPts val="2500"/>
              <a:buFont typeface="Bebas Neue"/>
              <a:buNone/>
              <a:defRPr sz="4889">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500"/>
              <a:buFont typeface="Bebas Neue"/>
              <a:buNone/>
              <a:defRPr sz="4889">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500"/>
              <a:buFont typeface="Bebas Neue"/>
              <a:buNone/>
              <a:defRPr sz="4889">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500"/>
              <a:buFont typeface="Bebas Neue"/>
              <a:buNone/>
              <a:defRPr sz="4889">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500"/>
              <a:buFont typeface="Bebas Neue"/>
              <a:buNone/>
              <a:defRPr sz="4889">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500"/>
              <a:buFont typeface="Bebas Neue"/>
              <a:buNone/>
              <a:defRPr sz="4889">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500"/>
              <a:buFont typeface="Bebas Neue"/>
              <a:buNone/>
              <a:defRPr sz="4889">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500"/>
              <a:buFont typeface="Bebas Neue"/>
              <a:buNone/>
              <a:defRPr sz="4889">
                <a:solidFill>
                  <a:schemeClr val="dk1"/>
                </a:solidFill>
                <a:latin typeface="Bebas Neue"/>
                <a:ea typeface="Bebas Neue"/>
                <a:cs typeface="Bebas Neue"/>
                <a:sym typeface="Bebas Neue"/>
              </a:defRPr>
            </a:lvl9pPr>
          </a:lstStyle>
          <a:p>
            <a:endParaRPr/>
          </a:p>
        </p:txBody>
      </p:sp>
      <p:sp>
        <p:nvSpPr>
          <p:cNvPr id="78" name="Google Shape;78;p5"/>
          <p:cNvSpPr txBox="1">
            <a:spLocks noGrp="1"/>
          </p:cNvSpPr>
          <p:nvPr>
            <p:ph type="subTitle" idx="3"/>
          </p:nvPr>
        </p:nvSpPr>
        <p:spPr>
          <a:xfrm>
            <a:off x="9567360" y="5769223"/>
            <a:ext cx="5646080" cy="198528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79" name="Google Shape;79;p5"/>
          <p:cNvSpPr txBox="1">
            <a:spLocks noGrp="1"/>
          </p:cNvSpPr>
          <p:nvPr>
            <p:ph type="subTitle" idx="4"/>
          </p:nvPr>
        </p:nvSpPr>
        <p:spPr>
          <a:xfrm>
            <a:off x="2668160" y="5766926"/>
            <a:ext cx="5646080" cy="198528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80" name="Google Shape;80;p5"/>
          <p:cNvSpPr txBox="1">
            <a:spLocks noGrp="1"/>
          </p:cNvSpPr>
          <p:nvPr>
            <p:ph type="title"/>
          </p:nvPr>
        </p:nvSpPr>
        <p:spPr>
          <a:xfrm>
            <a:off x="1408000" y="1056000"/>
            <a:ext cx="15065600" cy="132352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32329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1"/>
        <p:cNvGrpSpPr/>
        <p:nvPr/>
      </p:nvGrpSpPr>
      <p:grpSpPr>
        <a:xfrm>
          <a:off x="0" y="0"/>
          <a:ext cx="0" cy="0"/>
          <a:chOff x="0" y="0"/>
          <a:chExt cx="0" cy="0"/>
        </a:xfrm>
      </p:grpSpPr>
      <p:grpSp>
        <p:nvGrpSpPr>
          <p:cNvPr id="82" name="Google Shape;82;p6"/>
          <p:cNvGrpSpPr/>
          <p:nvPr/>
        </p:nvGrpSpPr>
        <p:grpSpPr>
          <a:xfrm>
            <a:off x="-2992625" y="-1878410"/>
            <a:ext cx="23815207" cy="15087457"/>
            <a:chOff x="-1530320" y="-960551"/>
            <a:chExt cx="12178231" cy="7715177"/>
          </a:xfrm>
        </p:grpSpPr>
        <p:sp>
          <p:nvSpPr>
            <p:cNvPr id="83" name="Google Shape;83;p6"/>
            <p:cNvSpPr/>
            <p:nvPr/>
          </p:nvSpPr>
          <p:spPr>
            <a:xfrm>
              <a:off x="1228050" y="-727275"/>
              <a:ext cx="1364286" cy="1286054"/>
            </a:xfrm>
            <a:custGeom>
              <a:avLst/>
              <a:gdLst/>
              <a:ahLst/>
              <a:cxnLst/>
              <a:rect l="l" t="t" r="r" b="b"/>
              <a:pathLst>
                <a:path w="97449" h="91861" extrusionOk="0">
                  <a:moveTo>
                    <a:pt x="7782" y="49667"/>
                  </a:moveTo>
                  <a:lnTo>
                    <a:pt x="7782" y="49667"/>
                  </a:lnTo>
                  <a:cubicBezTo>
                    <a:pt x="8724" y="50578"/>
                    <a:pt x="9757" y="51460"/>
                    <a:pt x="10821" y="52250"/>
                  </a:cubicBezTo>
                  <a:cubicBezTo>
                    <a:pt x="14894" y="55290"/>
                    <a:pt x="19484" y="57600"/>
                    <a:pt x="23344" y="60883"/>
                  </a:cubicBezTo>
                  <a:cubicBezTo>
                    <a:pt x="19089" y="57995"/>
                    <a:pt x="14499" y="55533"/>
                    <a:pt x="10517" y="52220"/>
                  </a:cubicBezTo>
                  <a:cubicBezTo>
                    <a:pt x="9575" y="51430"/>
                    <a:pt x="8633" y="50578"/>
                    <a:pt x="7782" y="49667"/>
                  </a:cubicBezTo>
                  <a:close/>
                  <a:moveTo>
                    <a:pt x="44416" y="1"/>
                  </a:moveTo>
                  <a:cubicBezTo>
                    <a:pt x="40082" y="1"/>
                    <a:pt x="35751" y="502"/>
                    <a:pt x="31521" y="1520"/>
                  </a:cubicBezTo>
                  <a:cubicBezTo>
                    <a:pt x="25138" y="3101"/>
                    <a:pt x="18937" y="5836"/>
                    <a:pt x="13648" y="9818"/>
                  </a:cubicBezTo>
                  <a:cubicBezTo>
                    <a:pt x="8542" y="13739"/>
                    <a:pt x="4347" y="18846"/>
                    <a:pt x="2189" y="25016"/>
                  </a:cubicBezTo>
                  <a:cubicBezTo>
                    <a:pt x="0" y="31277"/>
                    <a:pt x="213" y="38177"/>
                    <a:pt x="3283" y="44135"/>
                  </a:cubicBezTo>
                  <a:cubicBezTo>
                    <a:pt x="6323" y="50062"/>
                    <a:pt x="11733" y="53983"/>
                    <a:pt x="17235" y="57417"/>
                  </a:cubicBezTo>
                  <a:cubicBezTo>
                    <a:pt x="20001" y="59180"/>
                    <a:pt x="22858" y="60883"/>
                    <a:pt x="25533" y="62858"/>
                  </a:cubicBezTo>
                  <a:cubicBezTo>
                    <a:pt x="29819" y="67296"/>
                    <a:pt x="31825" y="73254"/>
                    <a:pt x="34864" y="78542"/>
                  </a:cubicBezTo>
                  <a:cubicBezTo>
                    <a:pt x="36384" y="81217"/>
                    <a:pt x="38238" y="83679"/>
                    <a:pt x="40609" y="85655"/>
                  </a:cubicBezTo>
                  <a:cubicBezTo>
                    <a:pt x="42858" y="87509"/>
                    <a:pt x="45381" y="88968"/>
                    <a:pt x="48086" y="89941"/>
                  </a:cubicBezTo>
                  <a:cubicBezTo>
                    <a:pt x="51618" y="91246"/>
                    <a:pt x="55356" y="91860"/>
                    <a:pt x="59093" y="91860"/>
                  </a:cubicBezTo>
                  <a:cubicBezTo>
                    <a:pt x="61274" y="91860"/>
                    <a:pt x="63455" y="91651"/>
                    <a:pt x="65594" y="91248"/>
                  </a:cubicBezTo>
                  <a:cubicBezTo>
                    <a:pt x="71339" y="90154"/>
                    <a:pt x="76810" y="87691"/>
                    <a:pt x="81491" y="84226"/>
                  </a:cubicBezTo>
                  <a:cubicBezTo>
                    <a:pt x="86172" y="80792"/>
                    <a:pt x="90063" y="76354"/>
                    <a:pt x="92798" y="71217"/>
                  </a:cubicBezTo>
                  <a:cubicBezTo>
                    <a:pt x="95960" y="65290"/>
                    <a:pt x="97449" y="58573"/>
                    <a:pt x="97449" y="51886"/>
                  </a:cubicBezTo>
                  <a:cubicBezTo>
                    <a:pt x="97449" y="45259"/>
                    <a:pt x="96051" y="38663"/>
                    <a:pt x="93437" y="32584"/>
                  </a:cubicBezTo>
                  <a:cubicBezTo>
                    <a:pt x="91127" y="27113"/>
                    <a:pt x="87874" y="22007"/>
                    <a:pt x="83893" y="17599"/>
                  </a:cubicBezTo>
                  <a:cubicBezTo>
                    <a:pt x="79880" y="13192"/>
                    <a:pt x="75199" y="9392"/>
                    <a:pt x="70002" y="6505"/>
                  </a:cubicBezTo>
                  <a:cubicBezTo>
                    <a:pt x="64318" y="3344"/>
                    <a:pt x="58056" y="1338"/>
                    <a:pt x="51582" y="456"/>
                  </a:cubicBezTo>
                  <a:cubicBezTo>
                    <a:pt x="49203" y="153"/>
                    <a:pt x="46809" y="1"/>
                    <a:pt x="44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84" name="Google Shape;84;p6"/>
            <p:cNvSpPr/>
            <p:nvPr/>
          </p:nvSpPr>
          <p:spPr>
            <a:xfrm>
              <a:off x="6344362" y="4726794"/>
              <a:ext cx="1014930" cy="1174572"/>
            </a:xfrm>
            <a:custGeom>
              <a:avLst/>
              <a:gdLst/>
              <a:ahLst/>
              <a:cxnLst/>
              <a:rect l="l" t="t" r="r" b="b"/>
              <a:pathLst>
                <a:path w="72495" h="83898" extrusionOk="0">
                  <a:moveTo>
                    <a:pt x="49829" y="1"/>
                  </a:moveTo>
                  <a:cubicBezTo>
                    <a:pt x="48172" y="1"/>
                    <a:pt x="46519" y="89"/>
                    <a:pt x="44895" y="246"/>
                  </a:cubicBezTo>
                  <a:cubicBezTo>
                    <a:pt x="40457" y="702"/>
                    <a:pt x="36080" y="1766"/>
                    <a:pt x="31916" y="3377"/>
                  </a:cubicBezTo>
                  <a:cubicBezTo>
                    <a:pt x="27691" y="4958"/>
                    <a:pt x="23709" y="7146"/>
                    <a:pt x="20092" y="9791"/>
                  </a:cubicBezTo>
                  <a:cubicBezTo>
                    <a:pt x="16475" y="12465"/>
                    <a:pt x="13253" y="15566"/>
                    <a:pt x="10518" y="19092"/>
                  </a:cubicBezTo>
                  <a:cubicBezTo>
                    <a:pt x="7691" y="22709"/>
                    <a:pt x="5472" y="26691"/>
                    <a:pt x="3800" y="30916"/>
                  </a:cubicBezTo>
                  <a:cubicBezTo>
                    <a:pt x="2128" y="35141"/>
                    <a:pt x="973" y="39609"/>
                    <a:pt x="487" y="44138"/>
                  </a:cubicBezTo>
                  <a:cubicBezTo>
                    <a:pt x="1" y="48667"/>
                    <a:pt x="62" y="53226"/>
                    <a:pt x="821" y="57694"/>
                  </a:cubicBezTo>
                  <a:cubicBezTo>
                    <a:pt x="1551" y="62101"/>
                    <a:pt x="2919" y="66448"/>
                    <a:pt x="5016" y="70399"/>
                  </a:cubicBezTo>
                  <a:cubicBezTo>
                    <a:pt x="7022" y="74229"/>
                    <a:pt x="9819" y="77694"/>
                    <a:pt x="13405" y="80187"/>
                  </a:cubicBezTo>
                  <a:cubicBezTo>
                    <a:pt x="16749" y="82527"/>
                    <a:pt x="20731" y="83804"/>
                    <a:pt x="24834" y="83895"/>
                  </a:cubicBezTo>
                  <a:cubicBezTo>
                    <a:pt x="24937" y="83897"/>
                    <a:pt x="25040" y="83897"/>
                    <a:pt x="25143" y="83897"/>
                  </a:cubicBezTo>
                  <a:cubicBezTo>
                    <a:pt x="28964" y="83897"/>
                    <a:pt x="32817" y="82797"/>
                    <a:pt x="35807" y="80400"/>
                  </a:cubicBezTo>
                  <a:cubicBezTo>
                    <a:pt x="39424" y="77451"/>
                    <a:pt x="41248" y="72983"/>
                    <a:pt x="42251" y="68576"/>
                  </a:cubicBezTo>
                  <a:cubicBezTo>
                    <a:pt x="43406" y="63378"/>
                    <a:pt x="43649" y="57968"/>
                    <a:pt x="45382" y="52892"/>
                  </a:cubicBezTo>
                  <a:cubicBezTo>
                    <a:pt x="46871" y="48545"/>
                    <a:pt x="49303" y="44563"/>
                    <a:pt x="52160" y="40976"/>
                  </a:cubicBezTo>
                  <a:cubicBezTo>
                    <a:pt x="52494" y="40521"/>
                    <a:pt x="52889" y="40065"/>
                    <a:pt x="53254" y="39609"/>
                  </a:cubicBezTo>
                  <a:cubicBezTo>
                    <a:pt x="56081" y="37238"/>
                    <a:pt x="59029" y="35110"/>
                    <a:pt x="61856" y="32709"/>
                  </a:cubicBezTo>
                  <a:cubicBezTo>
                    <a:pt x="65503" y="29578"/>
                    <a:pt x="68786" y="26052"/>
                    <a:pt x="70580" y="21584"/>
                  </a:cubicBezTo>
                  <a:cubicBezTo>
                    <a:pt x="72251" y="17420"/>
                    <a:pt x="72494" y="12678"/>
                    <a:pt x="70154" y="8727"/>
                  </a:cubicBezTo>
                  <a:cubicBezTo>
                    <a:pt x="67814" y="4715"/>
                    <a:pt x="63558" y="2222"/>
                    <a:pt x="59151" y="1098"/>
                  </a:cubicBezTo>
                  <a:cubicBezTo>
                    <a:pt x="56143" y="321"/>
                    <a:pt x="52979" y="1"/>
                    <a:pt x="49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85" name="Google Shape;85;p6"/>
            <p:cNvSpPr/>
            <p:nvPr/>
          </p:nvSpPr>
          <p:spPr>
            <a:xfrm>
              <a:off x="7594096" y="-254973"/>
              <a:ext cx="1874096" cy="1454824"/>
            </a:xfrm>
            <a:custGeom>
              <a:avLst/>
              <a:gdLst/>
              <a:ahLst/>
              <a:cxnLst/>
              <a:rect l="l" t="t" r="r" b="b"/>
              <a:pathLst>
                <a:path w="133864" h="103916" extrusionOk="0">
                  <a:moveTo>
                    <a:pt x="51937" y="0"/>
                  </a:moveTo>
                  <a:cubicBezTo>
                    <a:pt x="51403" y="0"/>
                    <a:pt x="50870" y="3"/>
                    <a:pt x="50336" y="8"/>
                  </a:cubicBezTo>
                  <a:cubicBezTo>
                    <a:pt x="45230" y="38"/>
                    <a:pt x="40123" y="312"/>
                    <a:pt x="35047" y="676"/>
                  </a:cubicBezTo>
                  <a:cubicBezTo>
                    <a:pt x="30275" y="1071"/>
                    <a:pt x="25533" y="1375"/>
                    <a:pt x="20852" y="2318"/>
                  </a:cubicBezTo>
                  <a:cubicBezTo>
                    <a:pt x="16627" y="3199"/>
                    <a:pt x="12402" y="4628"/>
                    <a:pt x="8907" y="7272"/>
                  </a:cubicBezTo>
                  <a:cubicBezTo>
                    <a:pt x="5928" y="9552"/>
                    <a:pt x="3436" y="12591"/>
                    <a:pt x="2341" y="16178"/>
                  </a:cubicBezTo>
                  <a:cubicBezTo>
                    <a:pt x="1" y="23686"/>
                    <a:pt x="4773" y="30829"/>
                    <a:pt x="10882" y="34780"/>
                  </a:cubicBezTo>
                  <a:cubicBezTo>
                    <a:pt x="18694" y="39795"/>
                    <a:pt x="28451" y="39583"/>
                    <a:pt x="37388" y="40312"/>
                  </a:cubicBezTo>
                  <a:cubicBezTo>
                    <a:pt x="45382" y="41011"/>
                    <a:pt x="54227" y="42622"/>
                    <a:pt x="59972" y="48762"/>
                  </a:cubicBezTo>
                  <a:cubicBezTo>
                    <a:pt x="64592" y="53686"/>
                    <a:pt x="65777" y="60252"/>
                    <a:pt x="66233" y="66848"/>
                  </a:cubicBezTo>
                  <a:cubicBezTo>
                    <a:pt x="66263" y="68246"/>
                    <a:pt x="66324" y="69614"/>
                    <a:pt x="66324" y="70981"/>
                  </a:cubicBezTo>
                  <a:cubicBezTo>
                    <a:pt x="66385" y="79401"/>
                    <a:pt x="66507" y="88702"/>
                    <a:pt x="72282" y="95480"/>
                  </a:cubicBezTo>
                  <a:cubicBezTo>
                    <a:pt x="77111" y="101155"/>
                    <a:pt x="84512" y="103916"/>
                    <a:pt x="91825" y="103916"/>
                  </a:cubicBezTo>
                  <a:cubicBezTo>
                    <a:pt x="92658" y="103916"/>
                    <a:pt x="93491" y="103880"/>
                    <a:pt x="94319" y="103809"/>
                  </a:cubicBezTo>
                  <a:cubicBezTo>
                    <a:pt x="102738" y="103079"/>
                    <a:pt x="110763" y="99188"/>
                    <a:pt x="117115" y="93656"/>
                  </a:cubicBezTo>
                  <a:cubicBezTo>
                    <a:pt x="122921" y="88580"/>
                    <a:pt x="127450" y="82045"/>
                    <a:pt x="130186" y="74872"/>
                  </a:cubicBezTo>
                  <a:cubicBezTo>
                    <a:pt x="132982" y="67486"/>
                    <a:pt x="133863" y="59522"/>
                    <a:pt x="132648" y="51711"/>
                  </a:cubicBezTo>
                  <a:cubicBezTo>
                    <a:pt x="131310" y="43595"/>
                    <a:pt x="127815" y="35874"/>
                    <a:pt x="122951" y="29218"/>
                  </a:cubicBezTo>
                  <a:cubicBezTo>
                    <a:pt x="117967" y="22379"/>
                    <a:pt x="111492" y="16756"/>
                    <a:pt x="104228" y="12439"/>
                  </a:cubicBezTo>
                  <a:cubicBezTo>
                    <a:pt x="96629" y="7910"/>
                    <a:pt x="88240" y="4841"/>
                    <a:pt x="79607" y="2865"/>
                  </a:cubicBezTo>
                  <a:cubicBezTo>
                    <a:pt x="70553" y="767"/>
                    <a:pt x="61227" y="0"/>
                    <a:pt x="51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86" name="Google Shape;86;p6"/>
            <p:cNvSpPr/>
            <p:nvPr/>
          </p:nvSpPr>
          <p:spPr>
            <a:xfrm rot="-702917">
              <a:off x="-1162512" y="-585558"/>
              <a:ext cx="3192065" cy="1845700"/>
            </a:xfrm>
            <a:custGeom>
              <a:avLst/>
              <a:gdLst/>
              <a:ahLst/>
              <a:cxnLst/>
              <a:rect l="l" t="t" r="r" b="b"/>
              <a:pathLst>
                <a:path w="228019" h="131844" extrusionOk="0">
                  <a:moveTo>
                    <a:pt x="129039" y="0"/>
                  </a:moveTo>
                  <a:cubicBezTo>
                    <a:pt x="86311" y="0"/>
                    <a:pt x="41847" y="15171"/>
                    <a:pt x="19899" y="52516"/>
                  </a:cubicBezTo>
                  <a:cubicBezTo>
                    <a:pt x="1" y="86192"/>
                    <a:pt x="20471" y="131843"/>
                    <a:pt x="58842" y="131843"/>
                  </a:cubicBezTo>
                  <a:cubicBezTo>
                    <a:pt x="62203" y="131843"/>
                    <a:pt x="65702" y="131493"/>
                    <a:pt x="69323" y="130754"/>
                  </a:cubicBezTo>
                  <a:cubicBezTo>
                    <a:pt x="92728" y="125161"/>
                    <a:pt x="102637" y="100693"/>
                    <a:pt x="121634" y="88382"/>
                  </a:cubicBezTo>
                  <a:cubicBezTo>
                    <a:pt x="130272" y="82796"/>
                    <a:pt x="139618" y="81315"/>
                    <a:pt x="149237" y="81315"/>
                  </a:cubicBezTo>
                  <a:cubicBezTo>
                    <a:pt x="160094" y="81315"/>
                    <a:pt x="171300" y="83202"/>
                    <a:pt x="182228" y="83202"/>
                  </a:cubicBezTo>
                  <a:cubicBezTo>
                    <a:pt x="189488" y="83202"/>
                    <a:pt x="196626" y="82369"/>
                    <a:pt x="203459" y="79598"/>
                  </a:cubicBezTo>
                  <a:cubicBezTo>
                    <a:pt x="222213" y="73215"/>
                    <a:pt x="228019" y="50266"/>
                    <a:pt x="217988" y="34096"/>
                  </a:cubicBezTo>
                  <a:cubicBezTo>
                    <a:pt x="207410" y="15859"/>
                    <a:pt x="185708" y="8442"/>
                    <a:pt x="166255" y="3883"/>
                  </a:cubicBezTo>
                  <a:cubicBezTo>
                    <a:pt x="154437" y="1357"/>
                    <a:pt x="141816" y="0"/>
                    <a:pt x="129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87" name="Google Shape;87;p6"/>
            <p:cNvSpPr/>
            <p:nvPr/>
          </p:nvSpPr>
          <p:spPr>
            <a:xfrm>
              <a:off x="7312910" y="3744785"/>
              <a:ext cx="3177552" cy="2264304"/>
            </a:xfrm>
            <a:custGeom>
              <a:avLst/>
              <a:gdLst/>
              <a:ahLst/>
              <a:cxnLst/>
              <a:rect l="l" t="t" r="r" b="b"/>
              <a:pathLst>
                <a:path w="226968" h="161736" extrusionOk="0">
                  <a:moveTo>
                    <a:pt x="142428" y="1"/>
                  </a:moveTo>
                  <a:cubicBezTo>
                    <a:pt x="135871" y="1"/>
                    <a:pt x="129179" y="1303"/>
                    <a:pt x="122512" y="4158"/>
                  </a:cubicBezTo>
                  <a:cubicBezTo>
                    <a:pt x="97344" y="20328"/>
                    <a:pt x="107223" y="60450"/>
                    <a:pt x="80232" y="75162"/>
                  </a:cubicBezTo>
                  <a:cubicBezTo>
                    <a:pt x="61082" y="86773"/>
                    <a:pt x="36644" y="85101"/>
                    <a:pt x="17921" y="97685"/>
                  </a:cubicBezTo>
                  <a:cubicBezTo>
                    <a:pt x="9349" y="103187"/>
                    <a:pt x="3118" y="112305"/>
                    <a:pt x="2145" y="122518"/>
                  </a:cubicBezTo>
                  <a:cubicBezTo>
                    <a:pt x="1" y="150392"/>
                    <a:pt x="20687" y="161735"/>
                    <a:pt x="43295" y="161735"/>
                  </a:cubicBezTo>
                  <a:cubicBezTo>
                    <a:pt x="54659" y="161735"/>
                    <a:pt x="66509" y="158869"/>
                    <a:pt x="76189" y="153795"/>
                  </a:cubicBezTo>
                  <a:cubicBezTo>
                    <a:pt x="88651" y="148506"/>
                    <a:pt x="100597" y="141971"/>
                    <a:pt x="113545" y="137898"/>
                  </a:cubicBezTo>
                  <a:cubicBezTo>
                    <a:pt x="121294" y="135136"/>
                    <a:pt x="129329" y="134311"/>
                    <a:pt x="137419" y="134311"/>
                  </a:cubicBezTo>
                  <a:cubicBezTo>
                    <a:pt x="143037" y="134311"/>
                    <a:pt x="148682" y="134709"/>
                    <a:pt x="154276" y="135132"/>
                  </a:cubicBezTo>
                  <a:cubicBezTo>
                    <a:pt x="155843" y="135292"/>
                    <a:pt x="157405" y="135370"/>
                    <a:pt x="158957" y="135370"/>
                  </a:cubicBezTo>
                  <a:cubicBezTo>
                    <a:pt x="178975" y="135370"/>
                    <a:pt x="197331" y="122391"/>
                    <a:pt x="205766" y="104281"/>
                  </a:cubicBezTo>
                  <a:cubicBezTo>
                    <a:pt x="226968" y="62754"/>
                    <a:pt x="187951" y="1"/>
                    <a:pt x="142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88" name="Google Shape;88;p6"/>
            <p:cNvSpPr/>
            <p:nvPr/>
          </p:nvSpPr>
          <p:spPr>
            <a:xfrm>
              <a:off x="8062203" y="12958"/>
              <a:ext cx="504280" cy="504266"/>
            </a:xfrm>
            <a:custGeom>
              <a:avLst/>
              <a:gdLst/>
              <a:ahLst/>
              <a:cxnLst/>
              <a:rect l="l" t="t" r="r" b="b"/>
              <a:pathLst>
                <a:path w="36020" h="36019" extrusionOk="0">
                  <a:moveTo>
                    <a:pt x="18025" y="0"/>
                  </a:moveTo>
                  <a:cubicBezTo>
                    <a:pt x="8086" y="0"/>
                    <a:pt x="1" y="8085"/>
                    <a:pt x="1" y="18025"/>
                  </a:cubicBezTo>
                  <a:cubicBezTo>
                    <a:pt x="1" y="27964"/>
                    <a:pt x="8086" y="36019"/>
                    <a:pt x="18025" y="36019"/>
                  </a:cubicBezTo>
                  <a:cubicBezTo>
                    <a:pt x="27965" y="36019"/>
                    <a:pt x="36019" y="27964"/>
                    <a:pt x="36019" y="18025"/>
                  </a:cubicBezTo>
                  <a:cubicBezTo>
                    <a:pt x="36019" y="8085"/>
                    <a:pt x="27965" y="0"/>
                    <a:pt x="18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89" name="Google Shape;89;p6"/>
            <p:cNvSpPr/>
            <p:nvPr/>
          </p:nvSpPr>
          <p:spPr>
            <a:xfrm rot="-702917">
              <a:off x="-1376184" y="-655704"/>
              <a:ext cx="3192065" cy="1845700"/>
            </a:xfrm>
            <a:custGeom>
              <a:avLst/>
              <a:gdLst/>
              <a:ahLst/>
              <a:cxnLst/>
              <a:rect l="l" t="t" r="r" b="b"/>
              <a:pathLst>
                <a:path w="228019" h="131844" extrusionOk="0">
                  <a:moveTo>
                    <a:pt x="129039" y="0"/>
                  </a:moveTo>
                  <a:cubicBezTo>
                    <a:pt x="86311" y="0"/>
                    <a:pt x="41847" y="15171"/>
                    <a:pt x="19899" y="52516"/>
                  </a:cubicBezTo>
                  <a:cubicBezTo>
                    <a:pt x="1" y="86192"/>
                    <a:pt x="20471" y="131843"/>
                    <a:pt x="58842" y="131843"/>
                  </a:cubicBezTo>
                  <a:cubicBezTo>
                    <a:pt x="62203" y="131843"/>
                    <a:pt x="65702" y="131493"/>
                    <a:pt x="69323" y="130754"/>
                  </a:cubicBezTo>
                  <a:cubicBezTo>
                    <a:pt x="92728" y="125161"/>
                    <a:pt x="102637" y="100693"/>
                    <a:pt x="121634" y="88382"/>
                  </a:cubicBezTo>
                  <a:cubicBezTo>
                    <a:pt x="130272" y="82796"/>
                    <a:pt x="139618" y="81315"/>
                    <a:pt x="149237" y="81315"/>
                  </a:cubicBezTo>
                  <a:cubicBezTo>
                    <a:pt x="160094" y="81315"/>
                    <a:pt x="171300" y="83202"/>
                    <a:pt x="182228" y="83202"/>
                  </a:cubicBezTo>
                  <a:cubicBezTo>
                    <a:pt x="189488" y="83202"/>
                    <a:pt x="196626" y="82369"/>
                    <a:pt x="203459" y="79598"/>
                  </a:cubicBezTo>
                  <a:cubicBezTo>
                    <a:pt x="222213" y="73215"/>
                    <a:pt x="228019" y="50266"/>
                    <a:pt x="217988" y="34096"/>
                  </a:cubicBezTo>
                  <a:cubicBezTo>
                    <a:pt x="207410" y="15859"/>
                    <a:pt x="185708" y="8442"/>
                    <a:pt x="166255" y="3883"/>
                  </a:cubicBezTo>
                  <a:cubicBezTo>
                    <a:pt x="154437" y="1357"/>
                    <a:pt x="141816" y="0"/>
                    <a:pt x="12903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90" name="Google Shape;90;p6"/>
            <p:cNvSpPr/>
            <p:nvPr/>
          </p:nvSpPr>
          <p:spPr>
            <a:xfrm>
              <a:off x="7382506" y="4698219"/>
              <a:ext cx="384706" cy="357434"/>
            </a:xfrm>
            <a:custGeom>
              <a:avLst/>
              <a:gdLst/>
              <a:ahLst/>
              <a:cxnLst/>
              <a:rect l="l" t="t" r="r" b="b"/>
              <a:pathLst>
                <a:path w="27479" h="25531" extrusionOk="0">
                  <a:moveTo>
                    <a:pt x="13718" y="1"/>
                  </a:moveTo>
                  <a:cubicBezTo>
                    <a:pt x="7570" y="1"/>
                    <a:pt x="2168" y="4445"/>
                    <a:pt x="1155" y="10714"/>
                  </a:cubicBezTo>
                  <a:cubicBezTo>
                    <a:pt x="0" y="17675"/>
                    <a:pt x="4742" y="24240"/>
                    <a:pt x="11703" y="25365"/>
                  </a:cubicBezTo>
                  <a:cubicBezTo>
                    <a:pt x="12395" y="25477"/>
                    <a:pt x="13083" y="25531"/>
                    <a:pt x="13762" y="25531"/>
                  </a:cubicBezTo>
                  <a:cubicBezTo>
                    <a:pt x="19915" y="25531"/>
                    <a:pt x="25341" y="21086"/>
                    <a:pt x="26354" y="14817"/>
                  </a:cubicBezTo>
                  <a:cubicBezTo>
                    <a:pt x="27478" y="7857"/>
                    <a:pt x="22736" y="1291"/>
                    <a:pt x="15776" y="167"/>
                  </a:cubicBezTo>
                  <a:cubicBezTo>
                    <a:pt x="15084" y="55"/>
                    <a:pt x="14396" y="1"/>
                    <a:pt x="13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91" name="Google Shape;91;p6"/>
            <p:cNvSpPr/>
            <p:nvPr/>
          </p:nvSpPr>
          <p:spPr>
            <a:xfrm>
              <a:off x="7470360" y="3850285"/>
              <a:ext cx="3177552" cy="2264304"/>
            </a:xfrm>
            <a:custGeom>
              <a:avLst/>
              <a:gdLst/>
              <a:ahLst/>
              <a:cxnLst/>
              <a:rect l="l" t="t" r="r" b="b"/>
              <a:pathLst>
                <a:path w="226968" h="161736" extrusionOk="0">
                  <a:moveTo>
                    <a:pt x="142428" y="1"/>
                  </a:moveTo>
                  <a:cubicBezTo>
                    <a:pt x="135871" y="1"/>
                    <a:pt x="129179" y="1303"/>
                    <a:pt x="122512" y="4158"/>
                  </a:cubicBezTo>
                  <a:cubicBezTo>
                    <a:pt x="97344" y="20328"/>
                    <a:pt x="107223" y="60450"/>
                    <a:pt x="80232" y="75162"/>
                  </a:cubicBezTo>
                  <a:cubicBezTo>
                    <a:pt x="61082" y="86773"/>
                    <a:pt x="36644" y="85101"/>
                    <a:pt x="17921" y="97685"/>
                  </a:cubicBezTo>
                  <a:cubicBezTo>
                    <a:pt x="9349" y="103187"/>
                    <a:pt x="3118" y="112305"/>
                    <a:pt x="2145" y="122518"/>
                  </a:cubicBezTo>
                  <a:cubicBezTo>
                    <a:pt x="1" y="150392"/>
                    <a:pt x="20687" y="161735"/>
                    <a:pt x="43295" y="161735"/>
                  </a:cubicBezTo>
                  <a:cubicBezTo>
                    <a:pt x="54659" y="161735"/>
                    <a:pt x="66509" y="158869"/>
                    <a:pt x="76189" y="153795"/>
                  </a:cubicBezTo>
                  <a:cubicBezTo>
                    <a:pt x="88651" y="148506"/>
                    <a:pt x="100597" y="141971"/>
                    <a:pt x="113545" y="137898"/>
                  </a:cubicBezTo>
                  <a:cubicBezTo>
                    <a:pt x="121294" y="135136"/>
                    <a:pt x="129329" y="134311"/>
                    <a:pt x="137419" y="134311"/>
                  </a:cubicBezTo>
                  <a:cubicBezTo>
                    <a:pt x="143037" y="134311"/>
                    <a:pt x="148682" y="134709"/>
                    <a:pt x="154276" y="135132"/>
                  </a:cubicBezTo>
                  <a:cubicBezTo>
                    <a:pt x="155843" y="135292"/>
                    <a:pt x="157405" y="135370"/>
                    <a:pt x="158957" y="135370"/>
                  </a:cubicBezTo>
                  <a:cubicBezTo>
                    <a:pt x="178975" y="135370"/>
                    <a:pt x="197331" y="122391"/>
                    <a:pt x="205766" y="104281"/>
                  </a:cubicBezTo>
                  <a:cubicBezTo>
                    <a:pt x="226968" y="62754"/>
                    <a:pt x="187951" y="1"/>
                    <a:pt x="1424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92" name="Google Shape;92;p6"/>
            <p:cNvSpPr/>
            <p:nvPr/>
          </p:nvSpPr>
          <p:spPr>
            <a:xfrm>
              <a:off x="2379416" y="268274"/>
              <a:ext cx="248962" cy="248962"/>
            </a:xfrm>
            <a:custGeom>
              <a:avLst/>
              <a:gdLst/>
              <a:ahLst/>
              <a:cxnLst/>
              <a:rect l="l" t="t" r="r" b="b"/>
              <a:pathLst>
                <a:path w="17783" h="17783" extrusionOk="0">
                  <a:moveTo>
                    <a:pt x="8876" y="1"/>
                  </a:moveTo>
                  <a:cubicBezTo>
                    <a:pt x="3982" y="1"/>
                    <a:pt x="1" y="3983"/>
                    <a:pt x="1" y="8907"/>
                  </a:cubicBezTo>
                  <a:cubicBezTo>
                    <a:pt x="1" y="13801"/>
                    <a:pt x="3982" y="17782"/>
                    <a:pt x="8876" y="17782"/>
                  </a:cubicBezTo>
                  <a:cubicBezTo>
                    <a:pt x="13800" y="17782"/>
                    <a:pt x="17782" y="13801"/>
                    <a:pt x="17782" y="8907"/>
                  </a:cubicBezTo>
                  <a:cubicBezTo>
                    <a:pt x="17782" y="3983"/>
                    <a:pt x="13800" y="1"/>
                    <a:pt x="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93" name="Google Shape;93;p6"/>
            <p:cNvSpPr/>
            <p:nvPr/>
          </p:nvSpPr>
          <p:spPr>
            <a:xfrm rot="-8848673">
              <a:off x="-1469577" y="4509615"/>
              <a:ext cx="3788258" cy="1331025"/>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94" name="Google Shape;94;p6"/>
            <p:cNvSpPr/>
            <p:nvPr/>
          </p:nvSpPr>
          <p:spPr>
            <a:xfrm rot="-8848769">
              <a:off x="3596" y="4484364"/>
              <a:ext cx="841912" cy="84229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grpSp>
      <p:sp>
        <p:nvSpPr>
          <p:cNvPr id="95" name="Google Shape;95;p6"/>
          <p:cNvSpPr txBox="1">
            <a:spLocks noGrp="1"/>
          </p:cNvSpPr>
          <p:nvPr>
            <p:ph type="title"/>
          </p:nvPr>
        </p:nvSpPr>
        <p:spPr>
          <a:xfrm>
            <a:off x="1408000" y="1056000"/>
            <a:ext cx="15065600" cy="13235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16270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3"/>
        <p:cNvGrpSpPr/>
        <p:nvPr/>
      </p:nvGrpSpPr>
      <p:grpSpPr>
        <a:xfrm>
          <a:off x="0" y="0"/>
          <a:ext cx="0" cy="0"/>
          <a:chOff x="0" y="0"/>
          <a:chExt cx="0" cy="0"/>
        </a:xfrm>
      </p:grpSpPr>
      <p:sp>
        <p:nvSpPr>
          <p:cNvPr id="144" name="Google Shape;144;p11"/>
          <p:cNvSpPr txBox="1">
            <a:spLocks noGrp="1"/>
          </p:cNvSpPr>
          <p:nvPr>
            <p:ph type="title" hasCustomPrompt="1"/>
          </p:nvPr>
        </p:nvSpPr>
        <p:spPr>
          <a:xfrm>
            <a:off x="4270640" y="2731520"/>
            <a:ext cx="9340320" cy="298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9556"/>
            </a:lvl1pPr>
            <a:lvl2pPr lvl="1" algn="ctr" rtl="0">
              <a:spcBef>
                <a:spcPts val="0"/>
              </a:spcBef>
              <a:spcAft>
                <a:spcPts val="0"/>
              </a:spcAft>
              <a:buSzPts val="9600"/>
              <a:buNone/>
              <a:defRPr sz="18774"/>
            </a:lvl2pPr>
            <a:lvl3pPr lvl="2" algn="ctr" rtl="0">
              <a:spcBef>
                <a:spcPts val="0"/>
              </a:spcBef>
              <a:spcAft>
                <a:spcPts val="0"/>
              </a:spcAft>
              <a:buSzPts val="9600"/>
              <a:buNone/>
              <a:defRPr sz="18774"/>
            </a:lvl3pPr>
            <a:lvl4pPr lvl="3" algn="ctr" rtl="0">
              <a:spcBef>
                <a:spcPts val="0"/>
              </a:spcBef>
              <a:spcAft>
                <a:spcPts val="0"/>
              </a:spcAft>
              <a:buSzPts val="9600"/>
              <a:buNone/>
              <a:defRPr sz="18774"/>
            </a:lvl4pPr>
            <a:lvl5pPr lvl="4" algn="ctr" rtl="0">
              <a:spcBef>
                <a:spcPts val="0"/>
              </a:spcBef>
              <a:spcAft>
                <a:spcPts val="0"/>
              </a:spcAft>
              <a:buSzPts val="9600"/>
              <a:buNone/>
              <a:defRPr sz="18774"/>
            </a:lvl5pPr>
            <a:lvl6pPr lvl="5" algn="ctr" rtl="0">
              <a:spcBef>
                <a:spcPts val="0"/>
              </a:spcBef>
              <a:spcAft>
                <a:spcPts val="0"/>
              </a:spcAft>
              <a:buSzPts val="9600"/>
              <a:buNone/>
              <a:defRPr sz="18774"/>
            </a:lvl6pPr>
            <a:lvl7pPr lvl="6" algn="ctr" rtl="0">
              <a:spcBef>
                <a:spcPts val="0"/>
              </a:spcBef>
              <a:spcAft>
                <a:spcPts val="0"/>
              </a:spcAft>
              <a:buSzPts val="9600"/>
              <a:buNone/>
              <a:defRPr sz="18774"/>
            </a:lvl7pPr>
            <a:lvl8pPr lvl="7" algn="ctr" rtl="0">
              <a:spcBef>
                <a:spcPts val="0"/>
              </a:spcBef>
              <a:spcAft>
                <a:spcPts val="0"/>
              </a:spcAft>
              <a:buSzPts val="9600"/>
              <a:buNone/>
              <a:defRPr sz="18774"/>
            </a:lvl8pPr>
            <a:lvl9pPr lvl="8" algn="ctr" rtl="0">
              <a:spcBef>
                <a:spcPts val="0"/>
              </a:spcBef>
              <a:spcAft>
                <a:spcPts val="0"/>
              </a:spcAft>
              <a:buSzPts val="9600"/>
              <a:buNone/>
              <a:defRPr sz="18774"/>
            </a:lvl9pPr>
          </a:lstStyle>
          <a:p>
            <a:r>
              <a:t>xx%</a:t>
            </a:r>
          </a:p>
        </p:txBody>
      </p:sp>
      <p:sp>
        <p:nvSpPr>
          <p:cNvPr id="145" name="Google Shape;145;p11"/>
          <p:cNvSpPr txBox="1">
            <a:spLocks noGrp="1"/>
          </p:cNvSpPr>
          <p:nvPr>
            <p:ph type="subTitle" idx="1"/>
          </p:nvPr>
        </p:nvSpPr>
        <p:spPr>
          <a:xfrm>
            <a:off x="5029200" y="5715160"/>
            <a:ext cx="7823200" cy="1324107"/>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600"/>
              <a:buNone/>
              <a:defRPr sz="3129">
                <a:solidFill>
                  <a:schemeClr val="dk1"/>
                </a:solidFill>
              </a:defRPr>
            </a:lvl2pPr>
            <a:lvl3pPr lvl="2" algn="ctr" rtl="0">
              <a:lnSpc>
                <a:spcPct val="100000"/>
              </a:lnSpc>
              <a:spcBef>
                <a:spcPts val="0"/>
              </a:spcBef>
              <a:spcAft>
                <a:spcPts val="0"/>
              </a:spcAft>
              <a:buClr>
                <a:schemeClr val="dk1"/>
              </a:buClr>
              <a:buSzPts val="1600"/>
              <a:buNone/>
              <a:defRPr sz="3129">
                <a:solidFill>
                  <a:schemeClr val="dk1"/>
                </a:solidFill>
              </a:defRPr>
            </a:lvl3pPr>
            <a:lvl4pPr lvl="3" algn="ctr" rtl="0">
              <a:lnSpc>
                <a:spcPct val="100000"/>
              </a:lnSpc>
              <a:spcBef>
                <a:spcPts val="0"/>
              </a:spcBef>
              <a:spcAft>
                <a:spcPts val="0"/>
              </a:spcAft>
              <a:buClr>
                <a:schemeClr val="dk1"/>
              </a:buClr>
              <a:buSzPts val="1600"/>
              <a:buNone/>
              <a:defRPr sz="3129">
                <a:solidFill>
                  <a:schemeClr val="dk1"/>
                </a:solidFill>
              </a:defRPr>
            </a:lvl4pPr>
            <a:lvl5pPr lvl="4" algn="ctr" rtl="0">
              <a:lnSpc>
                <a:spcPct val="100000"/>
              </a:lnSpc>
              <a:spcBef>
                <a:spcPts val="0"/>
              </a:spcBef>
              <a:spcAft>
                <a:spcPts val="0"/>
              </a:spcAft>
              <a:buClr>
                <a:schemeClr val="dk1"/>
              </a:buClr>
              <a:buSzPts val="1600"/>
              <a:buNone/>
              <a:defRPr sz="3129">
                <a:solidFill>
                  <a:schemeClr val="dk1"/>
                </a:solidFill>
              </a:defRPr>
            </a:lvl5pPr>
            <a:lvl6pPr lvl="5" algn="ctr" rtl="0">
              <a:lnSpc>
                <a:spcPct val="100000"/>
              </a:lnSpc>
              <a:spcBef>
                <a:spcPts val="0"/>
              </a:spcBef>
              <a:spcAft>
                <a:spcPts val="0"/>
              </a:spcAft>
              <a:buClr>
                <a:schemeClr val="dk1"/>
              </a:buClr>
              <a:buSzPts val="1600"/>
              <a:buNone/>
              <a:defRPr sz="3129">
                <a:solidFill>
                  <a:schemeClr val="dk1"/>
                </a:solidFill>
              </a:defRPr>
            </a:lvl6pPr>
            <a:lvl7pPr lvl="6" algn="ctr" rtl="0">
              <a:lnSpc>
                <a:spcPct val="100000"/>
              </a:lnSpc>
              <a:spcBef>
                <a:spcPts val="0"/>
              </a:spcBef>
              <a:spcAft>
                <a:spcPts val="0"/>
              </a:spcAft>
              <a:buClr>
                <a:schemeClr val="dk1"/>
              </a:buClr>
              <a:buSzPts val="1600"/>
              <a:buNone/>
              <a:defRPr sz="3129">
                <a:solidFill>
                  <a:schemeClr val="dk1"/>
                </a:solidFill>
              </a:defRPr>
            </a:lvl7pPr>
            <a:lvl8pPr lvl="7" algn="ctr" rtl="0">
              <a:lnSpc>
                <a:spcPct val="100000"/>
              </a:lnSpc>
              <a:spcBef>
                <a:spcPts val="0"/>
              </a:spcBef>
              <a:spcAft>
                <a:spcPts val="0"/>
              </a:spcAft>
              <a:buClr>
                <a:schemeClr val="dk1"/>
              </a:buClr>
              <a:buSzPts val="1600"/>
              <a:buNone/>
              <a:defRPr sz="3129">
                <a:solidFill>
                  <a:schemeClr val="dk1"/>
                </a:solidFill>
              </a:defRPr>
            </a:lvl8pPr>
            <a:lvl9pPr lvl="8" algn="ctr" rtl="0">
              <a:lnSpc>
                <a:spcPct val="100000"/>
              </a:lnSpc>
              <a:spcBef>
                <a:spcPts val="0"/>
              </a:spcBef>
              <a:spcAft>
                <a:spcPts val="0"/>
              </a:spcAft>
              <a:buClr>
                <a:schemeClr val="dk1"/>
              </a:buClr>
              <a:buSzPts val="1600"/>
              <a:buNone/>
              <a:defRPr sz="3129">
                <a:solidFill>
                  <a:schemeClr val="dk1"/>
                </a:solidFill>
              </a:defRPr>
            </a:lvl9pPr>
          </a:lstStyle>
          <a:p>
            <a:endParaRPr/>
          </a:p>
        </p:txBody>
      </p:sp>
      <p:grpSp>
        <p:nvGrpSpPr>
          <p:cNvPr id="146" name="Google Shape;146;p11"/>
          <p:cNvGrpSpPr/>
          <p:nvPr/>
        </p:nvGrpSpPr>
        <p:grpSpPr>
          <a:xfrm flipH="1">
            <a:off x="-1471359" y="-3296833"/>
            <a:ext cx="21162567" cy="15080562"/>
            <a:chOff x="-924208" y="-1547756"/>
            <a:chExt cx="10821767" cy="7711651"/>
          </a:xfrm>
        </p:grpSpPr>
        <p:sp>
          <p:nvSpPr>
            <p:cNvPr id="147" name="Google Shape;147;p11"/>
            <p:cNvSpPr/>
            <p:nvPr/>
          </p:nvSpPr>
          <p:spPr>
            <a:xfrm rot="-2288484">
              <a:off x="-767236" y="-611668"/>
              <a:ext cx="3372770" cy="1527483"/>
            </a:xfrm>
            <a:custGeom>
              <a:avLst/>
              <a:gdLst/>
              <a:ahLst/>
              <a:cxnLst/>
              <a:rect l="l" t="t" r="r" b="b"/>
              <a:pathLst>
                <a:path w="214139" h="96643" extrusionOk="0">
                  <a:moveTo>
                    <a:pt x="41620" y="1"/>
                  </a:moveTo>
                  <a:cubicBezTo>
                    <a:pt x="36507" y="1"/>
                    <a:pt x="31391" y="663"/>
                    <a:pt x="26293" y="2276"/>
                  </a:cubicBezTo>
                  <a:cubicBezTo>
                    <a:pt x="10791" y="6805"/>
                    <a:pt x="1" y="21881"/>
                    <a:pt x="274" y="39875"/>
                  </a:cubicBezTo>
                  <a:cubicBezTo>
                    <a:pt x="700" y="66593"/>
                    <a:pt x="38390" y="66897"/>
                    <a:pt x="59120" y="71517"/>
                  </a:cubicBezTo>
                  <a:cubicBezTo>
                    <a:pt x="68817" y="73614"/>
                    <a:pt x="77297" y="78903"/>
                    <a:pt x="84774" y="85225"/>
                  </a:cubicBezTo>
                  <a:cubicBezTo>
                    <a:pt x="94159" y="93398"/>
                    <a:pt x="102730" y="96642"/>
                    <a:pt x="110766" y="96642"/>
                  </a:cubicBezTo>
                  <a:cubicBezTo>
                    <a:pt x="132975" y="96642"/>
                    <a:pt x="151098" y="71864"/>
                    <a:pt x="171007" y="57869"/>
                  </a:cubicBezTo>
                  <a:cubicBezTo>
                    <a:pt x="181615" y="49936"/>
                    <a:pt x="198181" y="51395"/>
                    <a:pt x="205597" y="39237"/>
                  </a:cubicBezTo>
                  <a:cubicBezTo>
                    <a:pt x="214138" y="23340"/>
                    <a:pt x="199852" y="5680"/>
                    <a:pt x="183621" y="3431"/>
                  </a:cubicBezTo>
                  <a:cubicBezTo>
                    <a:pt x="180555" y="2993"/>
                    <a:pt x="177577" y="2799"/>
                    <a:pt x="174667" y="2799"/>
                  </a:cubicBezTo>
                  <a:cubicBezTo>
                    <a:pt x="152045" y="2799"/>
                    <a:pt x="133590" y="14525"/>
                    <a:pt x="110856" y="14525"/>
                  </a:cubicBezTo>
                  <a:cubicBezTo>
                    <a:pt x="103838" y="14525"/>
                    <a:pt x="96412" y="13407"/>
                    <a:pt x="88331" y="10483"/>
                  </a:cubicBezTo>
                  <a:cubicBezTo>
                    <a:pt x="73197" y="6326"/>
                    <a:pt x="57422" y="1"/>
                    <a:pt x="41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48" name="Google Shape;148;p11"/>
            <p:cNvSpPr/>
            <p:nvPr/>
          </p:nvSpPr>
          <p:spPr>
            <a:xfrm>
              <a:off x="31660" y="696582"/>
              <a:ext cx="614219" cy="615889"/>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49" name="Google Shape;149;p11"/>
            <p:cNvSpPr/>
            <p:nvPr/>
          </p:nvSpPr>
          <p:spPr>
            <a:xfrm rot="-2288484">
              <a:off x="-812531" y="-669343"/>
              <a:ext cx="3372770" cy="1527483"/>
            </a:xfrm>
            <a:custGeom>
              <a:avLst/>
              <a:gdLst/>
              <a:ahLst/>
              <a:cxnLst/>
              <a:rect l="l" t="t" r="r" b="b"/>
              <a:pathLst>
                <a:path w="214139" h="96643" extrusionOk="0">
                  <a:moveTo>
                    <a:pt x="41620" y="1"/>
                  </a:moveTo>
                  <a:cubicBezTo>
                    <a:pt x="36507" y="1"/>
                    <a:pt x="31391" y="663"/>
                    <a:pt x="26293" y="2276"/>
                  </a:cubicBezTo>
                  <a:cubicBezTo>
                    <a:pt x="10791" y="6805"/>
                    <a:pt x="1" y="21881"/>
                    <a:pt x="274" y="39875"/>
                  </a:cubicBezTo>
                  <a:cubicBezTo>
                    <a:pt x="700" y="66593"/>
                    <a:pt x="38390" y="66897"/>
                    <a:pt x="59120" y="71517"/>
                  </a:cubicBezTo>
                  <a:cubicBezTo>
                    <a:pt x="68817" y="73614"/>
                    <a:pt x="77297" y="78903"/>
                    <a:pt x="84774" y="85225"/>
                  </a:cubicBezTo>
                  <a:cubicBezTo>
                    <a:pt x="94159" y="93398"/>
                    <a:pt x="102730" y="96642"/>
                    <a:pt x="110766" y="96642"/>
                  </a:cubicBezTo>
                  <a:cubicBezTo>
                    <a:pt x="132975" y="96642"/>
                    <a:pt x="151098" y="71864"/>
                    <a:pt x="171007" y="57869"/>
                  </a:cubicBezTo>
                  <a:cubicBezTo>
                    <a:pt x="181615" y="49936"/>
                    <a:pt x="198181" y="51395"/>
                    <a:pt x="205597" y="39237"/>
                  </a:cubicBezTo>
                  <a:cubicBezTo>
                    <a:pt x="214138" y="23340"/>
                    <a:pt x="199852" y="5680"/>
                    <a:pt x="183621" y="3431"/>
                  </a:cubicBezTo>
                  <a:cubicBezTo>
                    <a:pt x="180555" y="2993"/>
                    <a:pt x="177577" y="2799"/>
                    <a:pt x="174667" y="2799"/>
                  </a:cubicBezTo>
                  <a:cubicBezTo>
                    <a:pt x="152045" y="2799"/>
                    <a:pt x="133590" y="14525"/>
                    <a:pt x="110856" y="14525"/>
                  </a:cubicBezTo>
                  <a:cubicBezTo>
                    <a:pt x="103838" y="14525"/>
                    <a:pt x="96412" y="13407"/>
                    <a:pt x="88331" y="10483"/>
                  </a:cubicBezTo>
                  <a:cubicBezTo>
                    <a:pt x="73197" y="6326"/>
                    <a:pt x="57422" y="1"/>
                    <a:pt x="4162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50" name="Google Shape;150;p11"/>
            <p:cNvSpPr/>
            <p:nvPr/>
          </p:nvSpPr>
          <p:spPr>
            <a:xfrm>
              <a:off x="-167655" y="3969108"/>
              <a:ext cx="1447220" cy="1464760"/>
            </a:xfrm>
            <a:custGeom>
              <a:avLst/>
              <a:gdLst/>
              <a:ahLst/>
              <a:cxnLst/>
              <a:rect l="l" t="t" r="r" b="b"/>
              <a:pathLst>
                <a:path w="91887" h="92677" extrusionOk="0">
                  <a:moveTo>
                    <a:pt x="22815" y="1"/>
                  </a:moveTo>
                  <a:cubicBezTo>
                    <a:pt x="14089" y="1"/>
                    <a:pt x="5415" y="6305"/>
                    <a:pt x="4438" y="15753"/>
                  </a:cubicBezTo>
                  <a:cubicBezTo>
                    <a:pt x="3070" y="26422"/>
                    <a:pt x="10213" y="36027"/>
                    <a:pt x="9757" y="46665"/>
                  </a:cubicBezTo>
                  <a:cubicBezTo>
                    <a:pt x="9241" y="57912"/>
                    <a:pt x="0" y="68702"/>
                    <a:pt x="4772" y="80101"/>
                  </a:cubicBezTo>
                  <a:cubicBezTo>
                    <a:pt x="9738" y="89261"/>
                    <a:pt x="18154" y="91082"/>
                    <a:pt x="27334" y="91082"/>
                  </a:cubicBezTo>
                  <a:cubicBezTo>
                    <a:pt x="33393" y="91082"/>
                    <a:pt x="39785" y="90288"/>
                    <a:pt x="45737" y="90288"/>
                  </a:cubicBezTo>
                  <a:cubicBezTo>
                    <a:pt x="48539" y="90288"/>
                    <a:pt x="51244" y="90464"/>
                    <a:pt x="53770" y="90982"/>
                  </a:cubicBezTo>
                  <a:cubicBezTo>
                    <a:pt x="58491" y="91686"/>
                    <a:pt x="63366" y="92677"/>
                    <a:pt x="68173" y="92677"/>
                  </a:cubicBezTo>
                  <a:cubicBezTo>
                    <a:pt x="71042" y="92677"/>
                    <a:pt x="73886" y="92324"/>
                    <a:pt x="76658" y="91347"/>
                  </a:cubicBezTo>
                  <a:cubicBezTo>
                    <a:pt x="85443" y="88247"/>
                    <a:pt x="91887" y="79462"/>
                    <a:pt x="91795" y="70070"/>
                  </a:cubicBezTo>
                  <a:cubicBezTo>
                    <a:pt x="88695" y="35905"/>
                    <a:pt x="51612" y="56422"/>
                    <a:pt x="43101" y="19279"/>
                  </a:cubicBezTo>
                  <a:cubicBezTo>
                    <a:pt x="41734" y="13322"/>
                    <a:pt x="38542" y="7942"/>
                    <a:pt x="33892" y="4081"/>
                  </a:cubicBezTo>
                  <a:cubicBezTo>
                    <a:pt x="33770" y="3960"/>
                    <a:pt x="33648" y="3899"/>
                    <a:pt x="33527" y="3777"/>
                  </a:cubicBezTo>
                  <a:cubicBezTo>
                    <a:pt x="30356" y="1175"/>
                    <a:pt x="26581" y="1"/>
                    <a:pt x="22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51" name="Google Shape;151;p11"/>
            <p:cNvSpPr/>
            <p:nvPr/>
          </p:nvSpPr>
          <p:spPr>
            <a:xfrm>
              <a:off x="-130105" y="3665478"/>
              <a:ext cx="852170" cy="855130"/>
            </a:xfrm>
            <a:custGeom>
              <a:avLst/>
              <a:gdLst/>
              <a:ahLst/>
              <a:cxnLst/>
              <a:rect l="l" t="t" r="r" b="b"/>
              <a:pathLst>
                <a:path w="54106" h="54105" extrusionOk="0">
                  <a:moveTo>
                    <a:pt x="27053" y="0"/>
                  </a:moveTo>
                  <a:cubicBezTo>
                    <a:pt x="12098" y="0"/>
                    <a:pt x="1" y="12098"/>
                    <a:pt x="1" y="27052"/>
                  </a:cubicBezTo>
                  <a:cubicBezTo>
                    <a:pt x="1" y="41977"/>
                    <a:pt x="12098" y="54105"/>
                    <a:pt x="27053" y="54105"/>
                  </a:cubicBezTo>
                  <a:cubicBezTo>
                    <a:pt x="42008" y="54105"/>
                    <a:pt x="54105" y="41977"/>
                    <a:pt x="54105" y="27052"/>
                  </a:cubicBezTo>
                  <a:cubicBezTo>
                    <a:pt x="54105" y="12098"/>
                    <a:pt x="42008" y="0"/>
                    <a:pt x="27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52" name="Google Shape;152;p11"/>
            <p:cNvSpPr/>
            <p:nvPr/>
          </p:nvSpPr>
          <p:spPr>
            <a:xfrm rot="-5400000">
              <a:off x="7198567" y="-1049845"/>
              <a:ext cx="1396474" cy="1836415"/>
            </a:xfrm>
            <a:custGeom>
              <a:avLst/>
              <a:gdLst/>
              <a:ahLst/>
              <a:cxnLst/>
              <a:rect l="l" t="t" r="r" b="b"/>
              <a:pathLst>
                <a:path w="88665" h="116192" extrusionOk="0">
                  <a:moveTo>
                    <a:pt x="40470" y="1"/>
                  </a:moveTo>
                  <a:cubicBezTo>
                    <a:pt x="39334" y="1"/>
                    <a:pt x="38184" y="58"/>
                    <a:pt x="37022" y="177"/>
                  </a:cubicBezTo>
                  <a:cubicBezTo>
                    <a:pt x="22341" y="1332"/>
                    <a:pt x="11490" y="15588"/>
                    <a:pt x="11399" y="29782"/>
                  </a:cubicBezTo>
                  <a:cubicBezTo>
                    <a:pt x="11581" y="36743"/>
                    <a:pt x="14529" y="43278"/>
                    <a:pt x="14955" y="50239"/>
                  </a:cubicBezTo>
                  <a:cubicBezTo>
                    <a:pt x="15867" y="60907"/>
                    <a:pt x="6930" y="68415"/>
                    <a:pt x="3648" y="77838"/>
                  </a:cubicBezTo>
                  <a:cubicBezTo>
                    <a:pt x="0" y="87564"/>
                    <a:pt x="1155" y="99327"/>
                    <a:pt x="8207" y="107230"/>
                  </a:cubicBezTo>
                  <a:cubicBezTo>
                    <a:pt x="14674" y="113548"/>
                    <a:pt x="22615" y="116191"/>
                    <a:pt x="30852" y="116191"/>
                  </a:cubicBezTo>
                  <a:cubicBezTo>
                    <a:pt x="47819" y="116191"/>
                    <a:pt x="66042" y="104979"/>
                    <a:pt x="75230" y="91577"/>
                  </a:cubicBezTo>
                  <a:cubicBezTo>
                    <a:pt x="86780" y="75497"/>
                    <a:pt x="88664" y="53795"/>
                    <a:pt x="82099" y="35375"/>
                  </a:cubicBezTo>
                  <a:cubicBezTo>
                    <a:pt x="75947" y="17552"/>
                    <a:pt x="60279" y="1"/>
                    <a:pt x="404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53" name="Google Shape;153;p11"/>
            <p:cNvSpPr/>
            <p:nvPr/>
          </p:nvSpPr>
          <p:spPr>
            <a:xfrm rot="-5400000">
              <a:off x="7325088" y="-740173"/>
              <a:ext cx="2606247" cy="1616393"/>
            </a:xfrm>
            <a:custGeom>
              <a:avLst/>
              <a:gdLst/>
              <a:ahLst/>
              <a:cxnLst/>
              <a:rect l="l" t="t" r="r" b="b"/>
              <a:pathLst>
                <a:path w="165476" h="102271" extrusionOk="0">
                  <a:moveTo>
                    <a:pt x="106127" y="1"/>
                  </a:moveTo>
                  <a:cubicBezTo>
                    <a:pt x="100217" y="1"/>
                    <a:pt x="94031" y="1247"/>
                    <a:pt x="87723" y="4000"/>
                  </a:cubicBezTo>
                  <a:cubicBezTo>
                    <a:pt x="71248" y="9349"/>
                    <a:pt x="66081" y="27982"/>
                    <a:pt x="52616" y="37252"/>
                  </a:cubicBezTo>
                  <a:cubicBezTo>
                    <a:pt x="37357" y="47009"/>
                    <a:pt x="11369" y="42906"/>
                    <a:pt x="5168" y="63970"/>
                  </a:cubicBezTo>
                  <a:cubicBezTo>
                    <a:pt x="1" y="79989"/>
                    <a:pt x="12250" y="96585"/>
                    <a:pt x="27752" y="100627"/>
                  </a:cubicBezTo>
                  <a:cubicBezTo>
                    <a:pt x="31338" y="101790"/>
                    <a:pt x="34860" y="102271"/>
                    <a:pt x="38338" y="102271"/>
                  </a:cubicBezTo>
                  <a:cubicBezTo>
                    <a:pt x="53045" y="102271"/>
                    <a:pt x="66956" y="93665"/>
                    <a:pt x="81583" y="91600"/>
                  </a:cubicBezTo>
                  <a:cubicBezTo>
                    <a:pt x="82839" y="91462"/>
                    <a:pt x="84087" y="91399"/>
                    <a:pt x="85329" y="91399"/>
                  </a:cubicBezTo>
                  <a:cubicBezTo>
                    <a:pt x="96921" y="91399"/>
                    <a:pt x="107941" y="96834"/>
                    <a:pt x="119524" y="96834"/>
                  </a:cubicBezTo>
                  <a:cubicBezTo>
                    <a:pt x="120631" y="96834"/>
                    <a:pt x="121742" y="96784"/>
                    <a:pt x="122860" y="96676"/>
                  </a:cubicBezTo>
                  <a:cubicBezTo>
                    <a:pt x="135079" y="95399"/>
                    <a:pt x="145535" y="86493"/>
                    <a:pt x="150459" y="75460"/>
                  </a:cubicBezTo>
                  <a:cubicBezTo>
                    <a:pt x="165476" y="42134"/>
                    <a:pt x="140484" y="1"/>
                    <a:pt x="106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54" name="Google Shape;154;p11"/>
            <p:cNvSpPr/>
            <p:nvPr/>
          </p:nvSpPr>
          <p:spPr>
            <a:xfrm>
              <a:off x="1292126" y="-408136"/>
              <a:ext cx="1582245" cy="952314"/>
            </a:xfrm>
            <a:custGeom>
              <a:avLst/>
              <a:gdLst/>
              <a:ahLst/>
              <a:cxnLst/>
              <a:rect l="l" t="t" r="r" b="b"/>
              <a:pathLst>
                <a:path w="100460" h="60254" extrusionOk="0">
                  <a:moveTo>
                    <a:pt x="53871" y="0"/>
                  </a:moveTo>
                  <a:cubicBezTo>
                    <a:pt x="45191" y="0"/>
                    <a:pt x="36609" y="1556"/>
                    <a:pt x="30062" y="4425"/>
                  </a:cubicBezTo>
                  <a:cubicBezTo>
                    <a:pt x="18755" y="8650"/>
                    <a:pt x="1" y="20352"/>
                    <a:pt x="10487" y="33939"/>
                  </a:cubicBezTo>
                  <a:cubicBezTo>
                    <a:pt x="15989" y="39106"/>
                    <a:pt x="22220" y="43635"/>
                    <a:pt x="28725" y="47495"/>
                  </a:cubicBezTo>
                  <a:cubicBezTo>
                    <a:pt x="39410" y="55309"/>
                    <a:pt x="50533" y="60254"/>
                    <a:pt x="60595" y="60254"/>
                  </a:cubicBezTo>
                  <a:cubicBezTo>
                    <a:pt x="72256" y="60254"/>
                    <a:pt x="82491" y="53612"/>
                    <a:pt x="88969" y="37100"/>
                  </a:cubicBezTo>
                  <a:cubicBezTo>
                    <a:pt x="100460" y="10877"/>
                    <a:pt x="76823" y="0"/>
                    <a:pt x="53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55" name="Google Shape;155;p11"/>
            <p:cNvSpPr/>
            <p:nvPr/>
          </p:nvSpPr>
          <p:spPr>
            <a:xfrm>
              <a:off x="2082075" y="70960"/>
              <a:ext cx="332263" cy="333176"/>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56" name="Google Shape;156;p11"/>
            <p:cNvSpPr/>
            <p:nvPr/>
          </p:nvSpPr>
          <p:spPr>
            <a:xfrm>
              <a:off x="389817" y="4601568"/>
              <a:ext cx="332263" cy="333176"/>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57" name="Google Shape;157;p11"/>
            <p:cNvSpPr/>
            <p:nvPr/>
          </p:nvSpPr>
          <p:spPr>
            <a:xfrm rot="5165711" flipH="1">
              <a:off x="6962699" y="3124573"/>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58" name="Google Shape;158;p11"/>
            <p:cNvSpPr/>
            <p:nvPr/>
          </p:nvSpPr>
          <p:spPr>
            <a:xfrm rot="5826147" flipH="1">
              <a:off x="7967792" y="3592808"/>
              <a:ext cx="2053141" cy="1564526"/>
            </a:xfrm>
            <a:custGeom>
              <a:avLst/>
              <a:gdLst/>
              <a:ahLst/>
              <a:cxnLst/>
              <a:rect l="l" t="t" r="r" b="b"/>
              <a:pathLst>
                <a:path w="130351" h="99267" extrusionOk="0">
                  <a:moveTo>
                    <a:pt x="70376" y="0"/>
                  </a:moveTo>
                  <a:cubicBezTo>
                    <a:pt x="50007" y="0"/>
                    <a:pt x="30646" y="11346"/>
                    <a:pt x="18602" y="27503"/>
                  </a:cubicBezTo>
                  <a:cubicBezTo>
                    <a:pt x="5168" y="44646"/>
                    <a:pt x="0" y="71577"/>
                    <a:pt x="15836" y="88902"/>
                  </a:cubicBezTo>
                  <a:cubicBezTo>
                    <a:pt x="21606" y="95235"/>
                    <a:pt x="30234" y="99267"/>
                    <a:pt x="38757" y="99267"/>
                  </a:cubicBezTo>
                  <a:cubicBezTo>
                    <a:pt x="43121" y="99267"/>
                    <a:pt x="47458" y="98210"/>
                    <a:pt x="51369" y="95863"/>
                  </a:cubicBezTo>
                  <a:cubicBezTo>
                    <a:pt x="58056" y="92337"/>
                    <a:pt x="61430" y="85346"/>
                    <a:pt x="65503" y="79388"/>
                  </a:cubicBezTo>
                  <a:cubicBezTo>
                    <a:pt x="80762" y="61030"/>
                    <a:pt x="109303" y="84009"/>
                    <a:pt x="120854" y="54616"/>
                  </a:cubicBezTo>
                  <a:cubicBezTo>
                    <a:pt x="130351" y="25670"/>
                    <a:pt x="99352" y="25"/>
                    <a:pt x="72183" y="25"/>
                  </a:cubicBezTo>
                  <a:cubicBezTo>
                    <a:pt x="72134" y="25"/>
                    <a:pt x="72086" y="25"/>
                    <a:pt x="72038" y="26"/>
                  </a:cubicBezTo>
                  <a:cubicBezTo>
                    <a:pt x="71483" y="9"/>
                    <a:pt x="70929" y="0"/>
                    <a:pt x="70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59" name="Google Shape;159;p11"/>
            <p:cNvSpPr/>
            <p:nvPr/>
          </p:nvSpPr>
          <p:spPr>
            <a:xfrm rot="5400000" flipH="1">
              <a:off x="7501111" y="3709859"/>
              <a:ext cx="1014442" cy="1613351"/>
            </a:xfrm>
            <a:custGeom>
              <a:avLst/>
              <a:gdLst/>
              <a:ahLst/>
              <a:cxnLst/>
              <a:rect l="l" t="t" r="r" b="b"/>
              <a:pathLst>
                <a:path w="64409" h="102370" extrusionOk="0">
                  <a:moveTo>
                    <a:pt x="34475" y="1"/>
                  </a:moveTo>
                  <a:cubicBezTo>
                    <a:pt x="19877" y="1"/>
                    <a:pt x="4992" y="8856"/>
                    <a:pt x="2341" y="24202"/>
                  </a:cubicBezTo>
                  <a:cubicBezTo>
                    <a:pt x="0" y="33655"/>
                    <a:pt x="5411" y="42166"/>
                    <a:pt x="8177" y="50828"/>
                  </a:cubicBezTo>
                  <a:cubicBezTo>
                    <a:pt x="11551" y="60859"/>
                    <a:pt x="4864" y="70373"/>
                    <a:pt x="5107" y="80403"/>
                  </a:cubicBezTo>
                  <a:cubicBezTo>
                    <a:pt x="4905" y="92913"/>
                    <a:pt x="15767" y="102370"/>
                    <a:pt x="26499" y="102370"/>
                  </a:cubicBezTo>
                  <a:cubicBezTo>
                    <a:pt x="31933" y="102370"/>
                    <a:pt x="37334" y="99945"/>
                    <a:pt x="41247" y="94264"/>
                  </a:cubicBezTo>
                  <a:cubicBezTo>
                    <a:pt x="49758" y="81710"/>
                    <a:pt x="34925" y="71497"/>
                    <a:pt x="42372" y="58822"/>
                  </a:cubicBezTo>
                  <a:cubicBezTo>
                    <a:pt x="46718" y="50190"/>
                    <a:pt x="55229" y="44688"/>
                    <a:pt x="59941" y="36360"/>
                  </a:cubicBezTo>
                  <a:cubicBezTo>
                    <a:pt x="64409" y="28609"/>
                    <a:pt x="63862" y="18305"/>
                    <a:pt x="58542" y="11071"/>
                  </a:cubicBezTo>
                  <a:cubicBezTo>
                    <a:pt x="52702" y="3495"/>
                    <a:pt x="43645" y="1"/>
                    <a:pt x="34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60" name="Google Shape;160;p11"/>
            <p:cNvSpPr/>
            <p:nvPr/>
          </p:nvSpPr>
          <p:spPr>
            <a:xfrm rot="5400000" flipH="1">
              <a:off x="8424084" y="3716756"/>
              <a:ext cx="241763" cy="241932"/>
            </a:xfrm>
            <a:custGeom>
              <a:avLst/>
              <a:gdLst/>
              <a:ahLst/>
              <a:cxnLst/>
              <a:rect l="l" t="t" r="r" b="b"/>
              <a:pathLst>
                <a:path w="15350" h="15351" extrusionOk="0">
                  <a:moveTo>
                    <a:pt x="7690" y="1"/>
                  </a:moveTo>
                  <a:cubicBezTo>
                    <a:pt x="3435" y="1"/>
                    <a:pt x="0" y="3435"/>
                    <a:pt x="0" y="7660"/>
                  </a:cubicBezTo>
                  <a:cubicBezTo>
                    <a:pt x="0" y="11916"/>
                    <a:pt x="3435" y="15350"/>
                    <a:pt x="7690" y="15350"/>
                  </a:cubicBezTo>
                  <a:cubicBezTo>
                    <a:pt x="11915" y="15350"/>
                    <a:pt x="15350" y="11916"/>
                    <a:pt x="15350" y="7660"/>
                  </a:cubicBezTo>
                  <a:cubicBezTo>
                    <a:pt x="15350" y="3435"/>
                    <a:pt x="11915" y="1"/>
                    <a:pt x="7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61" name="Google Shape;161;p11"/>
            <p:cNvSpPr/>
            <p:nvPr/>
          </p:nvSpPr>
          <p:spPr>
            <a:xfrm rot="5165711" flipH="1">
              <a:off x="6802845" y="3297353"/>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grpSp>
    </p:spTree>
    <p:extLst>
      <p:ext uri="{BB962C8B-B14F-4D97-AF65-F5344CB8AC3E}">
        <p14:creationId xmlns:p14="http://schemas.microsoft.com/office/powerpoint/2010/main" val="899327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2"/>
        <p:cNvGrpSpPr/>
        <p:nvPr/>
      </p:nvGrpSpPr>
      <p:grpSpPr>
        <a:xfrm>
          <a:off x="0" y="0"/>
          <a:ext cx="0" cy="0"/>
          <a:chOff x="0" y="0"/>
          <a:chExt cx="0" cy="0"/>
        </a:xfrm>
      </p:grpSpPr>
    </p:spTree>
    <p:extLst>
      <p:ext uri="{BB962C8B-B14F-4D97-AF65-F5344CB8AC3E}">
        <p14:creationId xmlns:p14="http://schemas.microsoft.com/office/powerpoint/2010/main" val="3635157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3"/>
        <p:cNvGrpSpPr/>
        <p:nvPr/>
      </p:nvGrpSpPr>
      <p:grpSpPr>
        <a:xfrm>
          <a:off x="0" y="0"/>
          <a:ext cx="0" cy="0"/>
          <a:chOff x="0" y="0"/>
          <a:chExt cx="0" cy="0"/>
        </a:xfrm>
      </p:grpSpPr>
      <p:grpSp>
        <p:nvGrpSpPr>
          <p:cNvPr id="164" name="Google Shape;164;p13"/>
          <p:cNvGrpSpPr/>
          <p:nvPr/>
        </p:nvGrpSpPr>
        <p:grpSpPr>
          <a:xfrm>
            <a:off x="-2950662" y="-1546653"/>
            <a:ext cx="22330909" cy="12610877"/>
            <a:chOff x="-1508862" y="-790902"/>
            <a:chExt cx="11419215" cy="6448744"/>
          </a:xfrm>
        </p:grpSpPr>
        <p:sp>
          <p:nvSpPr>
            <p:cNvPr id="165" name="Google Shape;165;p13"/>
            <p:cNvSpPr/>
            <p:nvPr/>
          </p:nvSpPr>
          <p:spPr>
            <a:xfrm>
              <a:off x="901082" y="4593012"/>
              <a:ext cx="958905" cy="95935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66" name="Google Shape;166;p13"/>
            <p:cNvSpPr/>
            <p:nvPr/>
          </p:nvSpPr>
          <p:spPr>
            <a:xfrm>
              <a:off x="106248" y="3632164"/>
              <a:ext cx="613746" cy="614024"/>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67" name="Google Shape;167;p13"/>
            <p:cNvSpPr/>
            <p:nvPr/>
          </p:nvSpPr>
          <p:spPr>
            <a:xfrm>
              <a:off x="-1508862"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68" name="Google Shape;168;p13"/>
            <p:cNvSpPr/>
            <p:nvPr/>
          </p:nvSpPr>
          <p:spPr>
            <a:xfrm>
              <a:off x="8422200"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69" name="Google Shape;169;p13"/>
            <p:cNvSpPr/>
            <p:nvPr/>
          </p:nvSpPr>
          <p:spPr>
            <a:xfrm>
              <a:off x="-1362586" y="3230983"/>
              <a:ext cx="2693329" cy="2394767"/>
            </a:xfrm>
            <a:custGeom>
              <a:avLst/>
              <a:gdLst/>
              <a:ahLst/>
              <a:cxnLst/>
              <a:rect l="l" t="t" r="r" b="b"/>
              <a:pathLst>
                <a:path w="171005" h="152097" extrusionOk="0">
                  <a:moveTo>
                    <a:pt x="50732" y="1"/>
                  </a:moveTo>
                  <a:cubicBezTo>
                    <a:pt x="22434" y="1"/>
                    <a:pt x="1" y="35046"/>
                    <a:pt x="21154" y="65467"/>
                  </a:cubicBezTo>
                  <a:cubicBezTo>
                    <a:pt x="32096" y="81060"/>
                    <a:pt x="50637" y="88720"/>
                    <a:pt x="62826" y="103158"/>
                  </a:cubicBezTo>
                  <a:cubicBezTo>
                    <a:pt x="78298" y="122915"/>
                    <a:pt x="90821" y="151760"/>
                    <a:pt x="119940" y="152064"/>
                  </a:cubicBezTo>
                  <a:cubicBezTo>
                    <a:pt x="120453" y="152086"/>
                    <a:pt x="120967" y="152097"/>
                    <a:pt x="121480" y="152097"/>
                  </a:cubicBezTo>
                  <a:cubicBezTo>
                    <a:pt x="136636" y="152097"/>
                    <a:pt x="151835" y="142630"/>
                    <a:pt x="156627" y="127930"/>
                  </a:cubicBezTo>
                  <a:cubicBezTo>
                    <a:pt x="171004" y="78993"/>
                    <a:pt x="98845" y="84799"/>
                    <a:pt x="89270" y="47503"/>
                  </a:cubicBezTo>
                  <a:cubicBezTo>
                    <a:pt x="86869" y="35527"/>
                    <a:pt x="88085" y="21880"/>
                    <a:pt x="78875" y="12457"/>
                  </a:cubicBezTo>
                  <a:cubicBezTo>
                    <a:pt x="69737" y="3700"/>
                    <a:pt x="59925" y="1"/>
                    <a:pt x="5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70" name="Google Shape;170;p13"/>
            <p:cNvSpPr/>
            <p:nvPr/>
          </p:nvSpPr>
          <p:spPr>
            <a:xfrm>
              <a:off x="7062663"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71" name="Google Shape;171;p13"/>
            <p:cNvSpPr/>
            <p:nvPr/>
          </p:nvSpPr>
          <p:spPr>
            <a:xfrm>
              <a:off x="8573713"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72" name="Google Shape;172;p13"/>
            <p:cNvSpPr/>
            <p:nvPr/>
          </p:nvSpPr>
          <p:spPr>
            <a:xfrm>
              <a:off x="-139652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73" name="Google Shape;173;p13"/>
            <p:cNvSpPr/>
            <p:nvPr/>
          </p:nvSpPr>
          <p:spPr>
            <a:xfrm>
              <a:off x="8280302" y="-324398"/>
              <a:ext cx="1276884" cy="1638110"/>
            </a:xfrm>
            <a:custGeom>
              <a:avLst/>
              <a:gdLst/>
              <a:ahLst/>
              <a:cxnLst/>
              <a:rect l="l" t="t" r="r" b="b"/>
              <a:pathLst>
                <a:path w="81072" h="104040" extrusionOk="0">
                  <a:moveTo>
                    <a:pt x="32047" y="1"/>
                  </a:moveTo>
                  <a:cubicBezTo>
                    <a:pt x="29824" y="1"/>
                    <a:pt x="27549" y="193"/>
                    <a:pt x="25229" y="596"/>
                  </a:cubicBezTo>
                  <a:cubicBezTo>
                    <a:pt x="12797" y="2541"/>
                    <a:pt x="912" y="12724"/>
                    <a:pt x="304" y="25855"/>
                  </a:cubicBezTo>
                  <a:cubicBezTo>
                    <a:pt x="0" y="38439"/>
                    <a:pt x="16718" y="44426"/>
                    <a:pt x="14256" y="57679"/>
                  </a:cubicBezTo>
                  <a:cubicBezTo>
                    <a:pt x="12463" y="70384"/>
                    <a:pt x="3465" y="85035"/>
                    <a:pt x="15533" y="95491"/>
                  </a:cubicBezTo>
                  <a:cubicBezTo>
                    <a:pt x="22740" y="101447"/>
                    <a:pt x="30549" y="104040"/>
                    <a:pt x="38153" y="104040"/>
                  </a:cubicBezTo>
                  <a:cubicBezTo>
                    <a:pt x="59537" y="104040"/>
                    <a:pt x="79307" y="83534"/>
                    <a:pt x="79576" y="59655"/>
                  </a:cubicBezTo>
                  <a:cubicBezTo>
                    <a:pt x="81072" y="32395"/>
                    <a:pt x="60875" y="1"/>
                    <a:pt x="32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74" name="Google Shape;174;p13"/>
            <p:cNvSpPr/>
            <p:nvPr/>
          </p:nvSpPr>
          <p:spPr>
            <a:xfrm>
              <a:off x="-301566"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75" name="Google Shape;175;p13"/>
            <p:cNvSpPr/>
            <p:nvPr/>
          </p:nvSpPr>
          <p:spPr>
            <a:xfrm>
              <a:off x="8233887" y="159580"/>
              <a:ext cx="380230" cy="380425"/>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76" name="Google Shape;176;p13"/>
            <p:cNvSpPr/>
            <p:nvPr/>
          </p:nvSpPr>
          <p:spPr>
            <a:xfrm>
              <a:off x="-1461526" y="-790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177" name="Google Shape;177;p13"/>
            <p:cNvSpPr/>
            <p:nvPr/>
          </p:nvSpPr>
          <p:spPr>
            <a:xfrm>
              <a:off x="7062663" y="41922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grpSp>
      <p:sp>
        <p:nvSpPr>
          <p:cNvPr id="178" name="Google Shape;178;p13"/>
          <p:cNvSpPr txBox="1">
            <a:spLocks noGrp="1"/>
          </p:cNvSpPr>
          <p:nvPr>
            <p:ph type="title"/>
          </p:nvPr>
        </p:nvSpPr>
        <p:spPr>
          <a:xfrm>
            <a:off x="2562560" y="3881240"/>
            <a:ext cx="5800960" cy="66176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5085"/>
            </a:lvl1pPr>
            <a:lvl2pPr lvl="1" rtl="0">
              <a:spcBef>
                <a:spcPts val="0"/>
              </a:spcBef>
              <a:spcAft>
                <a:spcPts val="0"/>
              </a:spcAft>
              <a:buSzPts val="2400"/>
              <a:buNone/>
              <a:defRPr sz="4693"/>
            </a:lvl2pPr>
            <a:lvl3pPr lvl="2" rtl="0">
              <a:spcBef>
                <a:spcPts val="0"/>
              </a:spcBef>
              <a:spcAft>
                <a:spcPts val="0"/>
              </a:spcAft>
              <a:buSzPts val="2400"/>
              <a:buNone/>
              <a:defRPr sz="4693"/>
            </a:lvl3pPr>
            <a:lvl4pPr lvl="3" rtl="0">
              <a:spcBef>
                <a:spcPts val="0"/>
              </a:spcBef>
              <a:spcAft>
                <a:spcPts val="0"/>
              </a:spcAft>
              <a:buSzPts val="2400"/>
              <a:buNone/>
              <a:defRPr sz="4693"/>
            </a:lvl4pPr>
            <a:lvl5pPr lvl="4" rtl="0">
              <a:spcBef>
                <a:spcPts val="0"/>
              </a:spcBef>
              <a:spcAft>
                <a:spcPts val="0"/>
              </a:spcAft>
              <a:buSzPts val="2400"/>
              <a:buNone/>
              <a:defRPr sz="4693"/>
            </a:lvl5pPr>
            <a:lvl6pPr lvl="5" rtl="0">
              <a:spcBef>
                <a:spcPts val="0"/>
              </a:spcBef>
              <a:spcAft>
                <a:spcPts val="0"/>
              </a:spcAft>
              <a:buSzPts val="2400"/>
              <a:buNone/>
              <a:defRPr sz="4693"/>
            </a:lvl6pPr>
            <a:lvl7pPr lvl="6" rtl="0">
              <a:spcBef>
                <a:spcPts val="0"/>
              </a:spcBef>
              <a:spcAft>
                <a:spcPts val="0"/>
              </a:spcAft>
              <a:buSzPts val="2400"/>
              <a:buNone/>
              <a:defRPr sz="4693"/>
            </a:lvl7pPr>
            <a:lvl8pPr lvl="7" rtl="0">
              <a:spcBef>
                <a:spcPts val="0"/>
              </a:spcBef>
              <a:spcAft>
                <a:spcPts val="0"/>
              </a:spcAft>
              <a:buSzPts val="2400"/>
              <a:buNone/>
              <a:defRPr sz="4693"/>
            </a:lvl8pPr>
            <a:lvl9pPr lvl="8" rtl="0">
              <a:spcBef>
                <a:spcPts val="0"/>
              </a:spcBef>
              <a:spcAft>
                <a:spcPts val="0"/>
              </a:spcAft>
              <a:buSzPts val="2400"/>
              <a:buNone/>
              <a:defRPr sz="4693"/>
            </a:lvl9pPr>
          </a:lstStyle>
          <a:p>
            <a:endParaRPr/>
          </a:p>
        </p:txBody>
      </p:sp>
      <p:sp>
        <p:nvSpPr>
          <p:cNvPr id="179" name="Google Shape;179;p13"/>
          <p:cNvSpPr txBox="1">
            <a:spLocks noGrp="1"/>
          </p:cNvSpPr>
          <p:nvPr>
            <p:ph type="title" idx="2" hasCustomPrompt="1"/>
          </p:nvPr>
        </p:nvSpPr>
        <p:spPr>
          <a:xfrm>
            <a:off x="4970240" y="2658334"/>
            <a:ext cx="985600" cy="81077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6258" b="1"/>
            </a:lvl1pPr>
            <a:lvl2pPr lvl="1" rtl="0">
              <a:spcBef>
                <a:spcPts val="0"/>
              </a:spcBef>
              <a:spcAft>
                <a:spcPts val="0"/>
              </a:spcAft>
              <a:buSzPts val="2400"/>
              <a:buNone/>
              <a:defRPr sz="4693"/>
            </a:lvl2pPr>
            <a:lvl3pPr lvl="2" rtl="0">
              <a:spcBef>
                <a:spcPts val="0"/>
              </a:spcBef>
              <a:spcAft>
                <a:spcPts val="0"/>
              </a:spcAft>
              <a:buSzPts val="2400"/>
              <a:buNone/>
              <a:defRPr sz="4693"/>
            </a:lvl3pPr>
            <a:lvl4pPr lvl="3" rtl="0">
              <a:spcBef>
                <a:spcPts val="0"/>
              </a:spcBef>
              <a:spcAft>
                <a:spcPts val="0"/>
              </a:spcAft>
              <a:buSzPts val="2400"/>
              <a:buNone/>
              <a:defRPr sz="4693"/>
            </a:lvl4pPr>
            <a:lvl5pPr lvl="4" rtl="0">
              <a:spcBef>
                <a:spcPts val="0"/>
              </a:spcBef>
              <a:spcAft>
                <a:spcPts val="0"/>
              </a:spcAft>
              <a:buSzPts val="2400"/>
              <a:buNone/>
              <a:defRPr sz="4693"/>
            </a:lvl5pPr>
            <a:lvl6pPr lvl="5" rtl="0">
              <a:spcBef>
                <a:spcPts val="0"/>
              </a:spcBef>
              <a:spcAft>
                <a:spcPts val="0"/>
              </a:spcAft>
              <a:buSzPts val="2400"/>
              <a:buNone/>
              <a:defRPr sz="4693"/>
            </a:lvl6pPr>
            <a:lvl7pPr lvl="6" rtl="0">
              <a:spcBef>
                <a:spcPts val="0"/>
              </a:spcBef>
              <a:spcAft>
                <a:spcPts val="0"/>
              </a:spcAft>
              <a:buSzPts val="2400"/>
              <a:buNone/>
              <a:defRPr sz="4693"/>
            </a:lvl7pPr>
            <a:lvl8pPr lvl="7" rtl="0">
              <a:spcBef>
                <a:spcPts val="0"/>
              </a:spcBef>
              <a:spcAft>
                <a:spcPts val="0"/>
              </a:spcAft>
              <a:buSzPts val="2400"/>
              <a:buNone/>
              <a:defRPr sz="4693"/>
            </a:lvl8pPr>
            <a:lvl9pPr lvl="8" rtl="0">
              <a:spcBef>
                <a:spcPts val="0"/>
              </a:spcBef>
              <a:spcAft>
                <a:spcPts val="0"/>
              </a:spcAft>
              <a:buSzPts val="2400"/>
              <a:buNone/>
              <a:defRPr sz="4693"/>
            </a:lvl9pPr>
          </a:lstStyle>
          <a:p>
            <a:r>
              <a:t>xx%</a:t>
            </a:r>
          </a:p>
        </p:txBody>
      </p:sp>
      <p:sp>
        <p:nvSpPr>
          <p:cNvPr id="180" name="Google Shape;180;p13"/>
          <p:cNvSpPr txBox="1">
            <a:spLocks noGrp="1"/>
          </p:cNvSpPr>
          <p:nvPr>
            <p:ph type="subTitle" idx="1"/>
          </p:nvPr>
        </p:nvSpPr>
        <p:spPr>
          <a:xfrm>
            <a:off x="2967654" y="4543000"/>
            <a:ext cx="4990773" cy="985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2738">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81" name="Google Shape;181;p13"/>
          <p:cNvSpPr txBox="1">
            <a:spLocks noGrp="1"/>
          </p:cNvSpPr>
          <p:nvPr>
            <p:ph type="title" idx="3"/>
          </p:nvPr>
        </p:nvSpPr>
        <p:spPr>
          <a:xfrm>
            <a:off x="9518080" y="3881240"/>
            <a:ext cx="5800960" cy="66176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5085"/>
            </a:lvl1pPr>
            <a:lvl2pPr lvl="1" rtl="0">
              <a:spcBef>
                <a:spcPts val="0"/>
              </a:spcBef>
              <a:spcAft>
                <a:spcPts val="0"/>
              </a:spcAft>
              <a:buSzPts val="2400"/>
              <a:buNone/>
              <a:defRPr sz="4693"/>
            </a:lvl2pPr>
            <a:lvl3pPr lvl="2" rtl="0">
              <a:spcBef>
                <a:spcPts val="0"/>
              </a:spcBef>
              <a:spcAft>
                <a:spcPts val="0"/>
              </a:spcAft>
              <a:buSzPts val="2400"/>
              <a:buNone/>
              <a:defRPr sz="4693"/>
            </a:lvl3pPr>
            <a:lvl4pPr lvl="3" rtl="0">
              <a:spcBef>
                <a:spcPts val="0"/>
              </a:spcBef>
              <a:spcAft>
                <a:spcPts val="0"/>
              </a:spcAft>
              <a:buSzPts val="2400"/>
              <a:buNone/>
              <a:defRPr sz="4693"/>
            </a:lvl4pPr>
            <a:lvl5pPr lvl="4" rtl="0">
              <a:spcBef>
                <a:spcPts val="0"/>
              </a:spcBef>
              <a:spcAft>
                <a:spcPts val="0"/>
              </a:spcAft>
              <a:buSzPts val="2400"/>
              <a:buNone/>
              <a:defRPr sz="4693"/>
            </a:lvl5pPr>
            <a:lvl6pPr lvl="5" rtl="0">
              <a:spcBef>
                <a:spcPts val="0"/>
              </a:spcBef>
              <a:spcAft>
                <a:spcPts val="0"/>
              </a:spcAft>
              <a:buSzPts val="2400"/>
              <a:buNone/>
              <a:defRPr sz="4693"/>
            </a:lvl6pPr>
            <a:lvl7pPr lvl="6" rtl="0">
              <a:spcBef>
                <a:spcPts val="0"/>
              </a:spcBef>
              <a:spcAft>
                <a:spcPts val="0"/>
              </a:spcAft>
              <a:buSzPts val="2400"/>
              <a:buNone/>
              <a:defRPr sz="4693"/>
            </a:lvl7pPr>
            <a:lvl8pPr lvl="7" rtl="0">
              <a:spcBef>
                <a:spcPts val="0"/>
              </a:spcBef>
              <a:spcAft>
                <a:spcPts val="0"/>
              </a:spcAft>
              <a:buSzPts val="2400"/>
              <a:buNone/>
              <a:defRPr sz="4693"/>
            </a:lvl8pPr>
            <a:lvl9pPr lvl="8" rtl="0">
              <a:spcBef>
                <a:spcPts val="0"/>
              </a:spcBef>
              <a:spcAft>
                <a:spcPts val="0"/>
              </a:spcAft>
              <a:buSzPts val="2400"/>
              <a:buNone/>
              <a:defRPr sz="4693"/>
            </a:lvl9pPr>
          </a:lstStyle>
          <a:p>
            <a:endParaRPr/>
          </a:p>
        </p:txBody>
      </p:sp>
      <p:sp>
        <p:nvSpPr>
          <p:cNvPr id="182" name="Google Shape;182;p13"/>
          <p:cNvSpPr txBox="1">
            <a:spLocks noGrp="1"/>
          </p:cNvSpPr>
          <p:nvPr>
            <p:ph type="title" idx="4" hasCustomPrompt="1"/>
          </p:nvPr>
        </p:nvSpPr>
        <p:spPr>
          <a:xfrm>
            <a:off x="11925760" y="2658334"/>
            <a:ext cx="985600" cy="81077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6258" b="1"/>
            </a:lvl1pPr>
            <a:lvl2pPr lvl="1" rtl="0">
              <a:spcBef>
                <a:spcPts val="0"/>
              </a:spcBef>
              <a:spcAft>
                <a:spcPts val="0"/>
              </a:spcAft>
              <a:buSzPts val="2400"/>
              <a:buNone/>
              <a:defRPr sz="4693"/>
            </a:lvl2pPr>
            <a:lvl3pPr lvl="2" rtl="0">
              <a:spcBef>
                <a:spcPts val="0"/>
              </a:spcBef>
              <a:spcAft>
                <a:spcPts val="0"/>
              </a:spcAft>
              <a:buSzPts val="2400"/>
              <a:buNone/>
              <a:defRPr sz="4693"/>
            </a:lvl3pPr>
            <a:lvl4pPr lvl="3" rtl="0">
              <a:spcBef>
                <a:spcPts val="0"/>
              </a:spcBef>
              <a:spcAft>
                <a:spcPts val="0"/>
              </a:spcAft>
              <a:buSzPts val="2400"/>
              <a:buNone/>
              <a:defRPr sz="4693"/>
            </a:lvl4pPr>
            <a:lvl5pPr lvl="4" rtl="0">
              <a:spcBef>
                <a:spcPts val="0"/>
              </a:spcBef>
              <a:spcAft>
                <a:spcPts val="0"/>
              </a:spcAft>
              <a:buSzPts val="2400"/>
              <a:buNone/>
              <a:defRPr sz="4693"/>
            </a:lvl5pPr>
            <a:lvl6pPr lvl="5" rtl="0">
              <a:spcBef>
                <a:spcPts val="0"/>
              </a:spcBef>
              <a:spcAft>
                <a:spcPts val="0"/>
              </a:spcAft>
              <a:buSzPts val="2400"/>
              <a:buNone/>
              <a:defRPr sz="4693"/>
            </a:lvl6pPr>
            <a:lvl7pPr lvl="6" rtl="0">
              <a:spcBef>
                <a:spcPts val="0"/>
              </a:spcBef>
              <a:spcAft>
                <a:spcPts val="0"/>
              </a:spcAft>
              <a:buSzPts val="2400"/>
              <a:buNone/>
              <a:defRPr sz="4693"/>
            </a:lvl7pPr>
            <a:lvl8pPr lvl="7" rtl="0">
              <a:spcBef>
                <a:spcPts val="0"/>
              </a:spcBef>
              <a:spcAft>
                <a:spcPts val="0"/>
              </a:spcAft>
              <a:buSzPts val="2400"/>
              <a:buNone/>
              <a:defRPr sz="4693"/>
            </a:lvl8pPr>
            <a:lvl9pPr lvl="8" rtl="0">
              <a:spcBef>
                <a:spcPts val="0"/>
              </a:spcBef>
              <a:spcAft>
                <a:spcPts val="0"/>
              </a:spcAft>
              <a:buSzPts val="2400"/>
              <a:buNone/>
              <a:defRPr sz="4693"/>
            </a:lvl9pPr>
          </a:lstStyle>
          <a:p>
            <a:r>
              <a:t>xx%</a:t>
            </a:r>
          </a:p>
        </p:txBody>
      </p:sp>
      <p:sp>
        <p:nvSpPr>
          <p:cNvPr id="183" name="Google Shape;183;p13"/>
          <p:cNvSpPr txBox="1">
            <a:spLocks noGrp="1"/>
          </p:cNvSpPr>
          <p:nvPr>
            <p:ph type="subTitle" idx="5"/>
          </p:nvPr>
        </p:nvSpPr>
        <p:spPr>
          <a:xfrm>
            <a:off x="9923174" y="4543000"/>
            <a:ext cx="4990773" cy="985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2738">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84" name="Google Shape;184;p13"/>
          <p:cNvSpPr txBox="1">
            <a:spLocks noGrp="1"/>
          </p:cNvSpPr>
          <p:nvPr>
            <p:ph type="title" idx="6"/>
          </p:nvPr>
        </p:nvSpPr>
        <p:spPr>
          <a:xfrm>
            <a:off x="2562560" y="7355040"/>
            <a:ext cx="5800960" cy="66176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5085"/>
            </a:lvl1pPr>
            <a:lvl2pPr lvl="1" rtl="0">
              <a:spcBef>
                <a:spcPts val="0"/>
              </a:spcBef>
              <a:spcAft>
                <a:spcPts val="0"/>
              </a:spcAft>
              <a:buSzPts val="2400"/>
              <a:buNone/>
              <a:defRPr sz="4693"/>
            </a:lvl2pPr>
            <a:lvl3pPr lvl="2" rtl="0">
              <a:spcBef>
                <a:spcPts val="0"/>
              </a:spcBef>
              <a:spcAft>
                <a:spcPts val="0"/>
              </a:spcAft>
              <a:buSzPts val="2400"/>
              <a:buNone/>
              <a:defRPr sz="4693"/>
            </a:lvl3pPr>
            <a:lvl4pPr lvl="3" rtl="0">
              <a:spcBef>
                <a:spcPts val="0"/>
              </a:spcBef>
              <a:spcAft>
                <a:spcPts val="0"/>
              </a:spcAft>
              <a:buSzPts val="2400"/>
              <a:buNone/>
              <a:defRPr sz="4693"/>
            </a:lvl4pPr>
            <a:lvl5pPr lvl="4" rtl="0">
              <a:spcBef>
                <a:spcPts val="0"/>
              </a:spcBef>
              <a:spcAft>
                <a:spcPts val="0"/>
              </a:spcAft>
              <a:buSzPts val="2400"/>
              <a:buNone/>
              <a:defRPr sz="4693"/>
            </a:lvl5pPr>
            <a:lvl6pPr lvl="5" rtl="0">
              <a:spcBef>
                <a:spcPts val="0"/>
              </a:spcBef>
              <a:spcAft>
                <a:spcPts val="0"/>
              </a:spcAft>
              <a:buSzPts val="2400"/>
              <a:buNone/>
              <a:defRPr sz="4693"/>
            </a:lvl6pPr>
            <a:lvl7pPr lvl="6" rtl="0">
              <a:spcBef>
                <a:spcPts val="0"/>
              </a:spcBef>
              <a:spcAft>
                <a:spcPts val="0"/>
              </a:spcAft>
              <a:buSzPts val="2400"/>
              <a:buNone/>
              <a:defRPr sz="4693"/>
            </a:lvl7pPr>
            <a:lvl8pPr lvl="7" rtl="0">
              <a:spcBef>
                <a:spcPts val="0"/>
              </a:spcBef>
              <a:spcAft>
                <a:spcPts val="0"/>
              </a:spcAft>
              <a:buSzPts val="2400"/>
              <a:buNone/>
              <a:defRPr sz="4693"/>
            </a:lvl8pPr>
            <a:lvl9pPr lvl="8" rtl="0">
              <a:spcBef>
                <a:spcPts val="0"/>
              </a:spcBef>
              <a:spcAft>
                <a:spcPts val="0"/>
              </a:spcAft>
              <a:buSzPts val="2400"/>
              <a:buNone/>
              <a:defRPr sz="4693"/>
            </a:lvl9pPr>
          </a:lstStyle>
          <a:p>
            <a:endParaRPr/>
          </a:p>
        </p:txBody>
      </p:sp>
      <p:sp>
        <p:nvSpPr>
          <p:cNvPr id="185" name="Google Shape;185;p13"/>
          <p:cNvSpPr txBox="1">
            <a:spLocks noGrp="1"/>
          </p:cNvSpPr>
          <p:nvPr>
            <p:ph type="title" idx="7" hasCustomPrompt="1"/>
          </p:nvPr>
        </p:nvSpPr>
        <p:spPr>
          <a:xfrm>
            <a:off x="4970240" y="6132134"/>
            <a:ext cx="985600" cy="81077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6258" b="1"/>
            </a:lvl1pPr>
            <a:lvl2pPr lvl="1" rtl="0">
              <a:spcBef>
                <a:spcPts val="0"/>
              </a:spcBef>
              <a:spcAft>
                <a:spcPts val="0"/>
              </a:spcAft>
              <a:buSzPts val="2400"/>
              <a:buNone/>
              <a:defRPr sz="4693"/>
            </a:lvl2pPr>
            <a:lvl3pPr lvl="2" rtl="0">
              <a:spcBef>
                <a:spcPts val="0"/>
              </a:spcBef>
              <a:spcAft>
                <a:spcPts val="0"/>
              </a:spcAft>
              <a:buSzPts val="2400"/>
              <a:buNone/>
              <a:defRPr sz="4693"/>
            </a:lvl3pPr>
            <a:lvl4pPr lvl="3" rtl="0">
              <a:spcBef>
                <a:spcPts val="0"/>
              </a:spcBef>
              <a:spcAft>
                <a:spcPts val="0"/>
              </a:spcAft>
              <a:buSzPts val="2400"/>
              <a:buNone/>
              <a:defRPr sz="4693"/>
            </a:lvl4pPr>
            <a:lvl5pPr lvl="4" rtl="0">
              <a:spcBef>
                <a:spcPts val="0"/>
              </a:spcBef>
              <a:spcAft>
                <a:spcPts val="0"/>
              </a:spcAft>
              <a:buSzPts val="2400"/>
              <a:buNone/>
              <a:defRPr sz="4693"/>
            </a:lvl5pPr>
            <a:lvl6pPr lvl="5" rtl="0">
              <a:spcBef>
                <a:spcPts val="0"/>
              </a:spcBef>
              <a:spcAft>
                <a:spcPts val="0"/>
              </a:spcAft>
              <a:buSzPts val="2400"/>
              <a:buNone/>
              <a:defRPr sz="4693"/>
            </a:lvl6pPr>
            <a:lvl7pPr lvl="6" rtl="0">
              <a:spcBef>
                <a:spcPts val="0"/>
              </a:spcBef>
              <a:spcAft>
                <a:spcPts val="0"/>
              </a:spcAft>
              <a:buSzPts val="2400"/>
              <a:buNone/>
              <a:defRPr sz="4693"/>
            </a:lvl7pPr>
            <a:lvl8pPr lvl="7" rtl="0">
              <a:spcBef>
                <a:spcPts val="0"/>
              </a:spcBef>
              <a:spcAft>
                <a:spcPts val="0"/>
              </a:spcAft>
              <a:buSzPts val="2400"/>
              <a:buNone/>
              <a:defRPr sz="4693"/>
            </a:lvl8pPr>
            <a:lvl9pPr lvl="8" rtl="0">
              <a:spcBef>
                <a:spcPts val="0"/>
              </a:spcBef>
              <a:spcAft>
                <a:spcPts val="0"/>
              </a:spcAft>
              <a:buSzPts val="2400"/>
              <a:buNone/>
              <a:defRPr sz="4693"/>
            </a:lvl9pPr>
          </a:lstStyle>
          <a:p>
            <a:r>
              <a:t>xx%</a:t>
            </a:r>
          </a:p>
        </p:txBody>
      </p:sp>
      <p:sp>
        <p:nvSpPr>
          <p:cNvPr id="186" name="Google Shape;186;p13"/>
          <p:cNvSpPr txBox="1">
            <a:spLocks noGrp="1"/>
          </p:cNvSpPr>
          <p:nvPr>
            <p:ph type="subTitle" idx="8"/>
          </p:nvPr>
        </p:nvSpPr>
        <p:spPr>
          <a:xfrm>
            <a:off x="2967654" y="8016800"/>
            <a:ext cx="4990773" cy="985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2738">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87" name="Google Shape;187;p13"/>
          <p:cNvSpPr txBox="1">
            <a:spLocks noGrp="1"/>
          </p:cNvSpPr>
          <p:nvPr>
            <p:ph type="title" idx="9"/>
          </p:nvPr>
        </p:nvSpPr>
        <p:spPr>
          <a:xfrm>
            <a:off x="9518080" y="7355040"/>
            <a:ext cx="5800960" cy="66176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5085"/>
            </a:lvl1pPr>
            <a:lvl2pPr lvl="1" rtl="0">
              <a:spcBef>
                <a:spcPts val="0"/>
              </a:spcBef>
              <a:spcAft>
                <a:spcPts val="0"/>
              </a:spcAft>
              <a:buSzPts val="2400"/>
              <a:buNone/>
              <a:defRPr sz="4693"/>
            </a:lvl2pPr>
            <a:lvl3pPr lvl="2" rtl="0">
              <a:spcBef>
                <a:spcPts val="0"/>
              </a:spcBef>
              <a:spcAft>
                <a:spcPts val="0"/>
              </a:spcAft>
              <a:buSzPts val="2400"/>
              <a:buNone/>
              <a:defRPr sz="4693"/>
            </a:lvl3pPr>
            <a:lvl4pPr lvl="3" rtl="0">
              <a:spcBef>
                <a:spcPts val="0"/>
              </a:spcBef>
              <a:spcAft>
                <a:spcPts val="0"/>
              </a:spcAft>
              <a:buSzPts val="2400"/>
              <a:buNone/>
              <a:defRPr sz="4693"/>
            </a:lvl4pPr>
            <a:lvl5pPr lvl="4" rtl="0">
              <a:spcBef>
                <a:spcPts val="0"/>
              </a:spcBef>
              <a:spcAft>
                <a:spcPts val="0"/>
              </a:spcAft>
              <a:buSzPts val="2400"/>
              <a:buNone/>
              <a:defRPr sz="4693"/>
            </a:lvl5pPr>
            <a:lvl6pPr lvl="5" rtl="0">
              <a:spcBef>
                <a:spcPts val="0"/>
              </a:spcBef>
              <a:spcAft>
                <a:spcPts val="0"/>
              </a:spcAft>
              <a:buSzPts val="2400"/>
              <a:buNone/>
              <a:defRPr sz="4693"/>
            </a:lvl6pPr>
            <a:lvl7pPr lvl="6" rtl="0">
              <a:spcBef>
                <a:spcPts val="0"/>
              </a:spcBef>
              <a:spcAft>
                <a:spcPts val="0"/>
              </a:spcAft>
              <a:buSzPts val="2400"/>
              <a:buNone/>
              <a:defRPr sz="4693"/>
            </a:lvl7pPr>
            <a:lvl8pPr lvl="7" rtl="0">
              <a:spcBef>
                <a:spcPts val="0"/>
              </a:spcBef>
              <a:spcAft>
                <a:spcPts val="0"/>
              </a:spcAft>
              <a:buSzPts val="2400"/>
              <a:buNone/>
              <a:defRPr sz="4693"/>
            </a:lvl8pPr>
            <a:lvl9pPr lvl="8" rtl="0">
              <a:spcBef>
                <a:spcPts val="0"/>
              </a:spcBef>
              <a:spcAft>
                <a:spcPts val="0"/>
              </a:spcAft>
              <a:buSzPts val="2400"/>
              <a:buNone/>
              <a:defRPr sz="4693"/>
            </a:lvl9pPr>
          </a:lstStyle>
          <a:p>
            <a:endParaRPr/>
          </a:p>
        </p:txBody>
      </p:sp>
      <p:sp>
        <p:nvSpPr>
          <p:cNvPr id="188" name="Google Shape;188;p13"/>
          <p:cNvSpPr txBox="1">
            <a:spLocks noGrp="1"/>
          </p:cNvSpPr>
          <p:nvPr>
            <p:ph type="title" idx="13" hasCustomPrompt="1"/>
          </p:nvPr>
        </p:nvSpPr>
        <p:spPr>
          <a:xfrm>
            <a:off x="11925760" y="6132134"/>
            <a:ext cx="985600" cy="81077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6258" b="1"/>
            </a:lvl1pPr>
            <a:lvl2pPr lvl="1" rtl="0">
              <a:spcBef>
                <a:spcPts val="0"/>
              </a:spcBef>
              <a:spcAft>
                <a:spcPts val="0"/>
              </a:spcAft>
              <a:buSzPts val="2400"/>
              <a:buNone/>
              <a:defRPr sz="4693"/>
            </a:lvl2pPr>
            <a:lvl3pPr lvl="2" rtl="0">
              <a:spcBef>
                <a:spcPts val="0"/>
              </a:spcBef>
              <a:spcAft>
                <a:spcPts val="0"/>
              </a:spcAft>
              <a:buSzPts val="2400"/>
              <a:buNone/>
              <a:defRPr sz="4693"/>
            </a:lvl3pPr>
            <a:lvl4pPr lvl="3" rtl="0">
              <a:spcBef>
                <a:spcPts val="0"/>
              </a:spcBef>
              <a:spcAft>
                <a:spcPts val="0"/>
              </a:spcAft>
              <a:buSzPts val="2400"/>
              <a:buNone/>
              <a:defRPr sz="4693"/>
            </a:lvl4pPr>
            <a:lvl5pPr lvl="4" rtl="0">
              <a:spcBef>
                <a:spcPts val="0"/>
              </a:spcBef>
              <a:spcAft>
                <a:spcPts val="0"/>
              </a:spcAft>
              <a:buSzPts val="2400"/>
              <a:buNone/>
              <a:defRPr sz="4693"/>
            </a:lvl5pPr>
            <a:lvl6pPr lvl="5" rtl="0">
              <a:spcBef>
                <a:spcPts val="0"/>
              </a:spcBef>
              <a:spcAft>
                <a:spcPts val="0"/>
              </a:spcAft>
              <a:buSzPts val="2400"/>
              <a:buNone/>
              <a:defRPr sz="4693"/>
            </a:lvl6pPr>
            <a:lvl7pPr lvl="6" rtl="0">
              <a:spcBef>
                <a:spcPts val="0"/>
              </a:spcBef>
              <a:spcAft>
                <a:spcPts val="0"/>
              </a:spcAft>
              <a:buSzPts val="2400"/>
              <a:buNone/>
              <a:defRPr sz="4693"/>
            </a:lvl7pPr>
            <a:lvl8pPr lvl="7" rtl="0">
              <a:spcBef>
                <a:spcPts val="0"/>
              </a:spcBef>
              <a:spcAft>
                <a:spcPts val="0"/>
              </a:spcAft>
              <a:buSzPts val="2400"/>
              <a:buNone/>
              <a:defRPr sz="4693"/>
            </a:lvl8pPr>
            <a:lvl9pPr lvl="8" rtl="0">
              <a:spcBef>
                <a:spcPts val="0"/>
              </a:spcBef>
              <a:spcAft>
                <a:spcPts val="0"/>
              </a:spcAft>
              <a:buSzPts val="2400"/>
              <a:buNone/>
              <a:defRPr sz="4693"/>
            </a:lvl9pPr>
          </a:lstStyle>
          <a:p>
            <a:r>
              <a:t>xx%</a:t>
            </a:r>
          </a:p>
        </p:txBody>
      </p:sp>
      <p:sp>
        <p:nvSpPr>
          <p:cNvPr id="189" name="Google Shape;189;p13"/>
          <p:cNvSpPr txBox="1">
            <a:spLocks noGrp="1"/>
          </p:cNvSpPr>
          <p:nvPr>
            <p:ph type="subTitle" idx="14"/>
          </p:nvPr>
        </p:nvSpPr>
        <p:spPr>
          <a:xfrm>
            <a:off x="9923174" y="8016800"/>
            <a:ext cx="4990773" cy="985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2738">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90" name="Google Shape;190;p13"/>
          <p:cNvSpPr txBox="1">
            <a:spLocks noGrp="1"/>
          </p:cNvSpPr>
          <p:nvPr>
            <p:ph type="title" idx="15"/>
          </p:nvPr>
        </p:nvSpPr>
        <p:spPr>
          <a:xfrm>
            <a:off x="1408000" y="1056000"/>
            <a:ext cx="15065600" cy="132352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4126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A1F1-BFFF-41CF-8D7B-935941E93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1ACB8D-A01F-4D04-AE32-CAC52AAE41B3}"/>
              </a:ext>
            </a:extLst>
          </p:cNvPr>
          <p:cNvSpPr>
            <a:spLocks noGrp="1"/>
          </p:cNvSpPr>
          <p:nvPr>
            <p:ph sz="half" idx="1"/>
          </p:nvPr>
        </p:nvSpPr>
        <p:spPr>
          <a:xfrm>
            <a:off x="1229360" y="2677584"/>
            <a:ext cx="75996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D07C41-1A83-4BD1-B840-BB486E0DB331}"/>
              </a:ext>
            </a:extLst>
          </p:cNvPr>
          <p:cNvSpPr>
            <a:spLocks noGrp="1"/>
          </p:cNvSpPr>
          <p:nvPr>
            <p:ph sz="half" idx="2"/>
          </p:nvPr>
        </p:nvSpPr>
        <p:spPr>
          <a:xfrm>
            <a:off x="9052560" y="2677584"/>
            <a:ext cx="75996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24D246-908F-4174-BD7E-E02BEBE8ECB6}"/>
              </a:ext>
            </a:extLst>
          </p:cNvPr>
          <p:cNvSpPr>
            <a:spLocks noGrp="1"/>
          </p:cNvSpPr>
          <p:nvPr>
            <p:ph type="dt" sz="half" idx="10"/>
          </p:nvPr>
        </p:nvSpPr>
        <p:spPr/>
        <p:txBody>
          <a:bodyPr/>
          <a:lstStyle/>
          <a:p>
            <a:fld id="{1D8BD707-D9CF-40AE-B4C6-C98DA3205C09}" type="datetimeFigureOut">
              <a:rPr lang="en-US" smtClean="0"/>
              <a:t>1/5/2023</a:t>
            </a:fld>
            <a:endParaRPr lang="en-US"/>
          </a:p>
        </p:txBody>
      </p:sp>
      <p:sp>
        <p:nvSpPr>
          <p:cNvPr id="6" name="Footer Placeholder 5">
            <a:extLst>
              <a:ext uri="{FF2B5EF4-FFF2-40B4-BE49-F238E27FC236}">
                <a16:creationId xmlns:a16="http://schemas.microsoft.com/office/drawing/2014/main" id="{F94B8356-BA36-4A77-B2D5-BA185EB38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FE6D13-4BF5-49DB-95CE-56113C3B9159}"/>
              </a:ext>
            </a:extLst>
          </p:cNvPr>
          <p:cNvSpPr>
            <a:spLocks noGrp="1"/>
          </p:cNvSpPr>
          <p:nvPr>
            <p:ph type="sldNum" sz="quarter" idx="12"/>
          </p:nvPr>
        </p:nvSpPr>
        <p:spPr/>
        <p:txBody>
          <a:bodyPr/>
          <a:lstStyle/>
          <a:p>
            <a:pPr marL="87657">
              <a:lnSpc>
                <a:spcPts val="3382"/>
              </a:lnSpc>
            </a:pPr>
            <a:fld id="{81D60167-4931-47E6-BA6A-407CBD079E47}" type="slidenum">
              <a:rPr lang="en-US" spc="12" smtClean="0"/>
              <a:pPr marL="87657">
                <a:lnSpc>
                  <a:spcPts val="3382"/>
                </a:lnSpc>
              </a:pPr>
              <a:t>‹#›</a:t>
            </a:fld>
            <a:endParaRPr lang="en-US" spc="12" dirty="0"/>
          </a:p>
        </p:txBody>
      </p:sp>
    </p:spTree>
    <p:extLst>
      <p:ext uri="{BB962C8B-B14F-4D97-AF65-F5344CB8AC3E}">
        <p14:creationId xmlns:p14="http://schemas.microsoft.com/office/powerpoint/2010/main" val="12706082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11"/>
        <p:cNvGrpSpPr/>
        <p:nvPr/>
      </p:nvGrpSpPr>
      <p:grpSpPr>
        <a:xfrm>
          <a:off x="0" y="0"/>
          <a:ext cx="0" cy="0"/>
          <a:chOff x="0" y="0"/>
          <a:chExt cx="0" cy="0"/>
        </a:xfrm>
      </p:grpSpPr>
      <p:grpSp>
        <p:nvGrpSpPr>
          <p:cNvPr id="212" name="Google Shape;212;p15"/>
          <p:cNvGrpSpPr/>
          <p:nvPr/>
        </p:nvGrpSpPr>
        <p:grpSpPr>
          <a:xfrm>
            <a:off x="-2080831" y="-2065223"/>
            <a:ext cx="23419493" cy="13600216"/>
            <a:chOff x="-1064062" y="-1056080"/>
            <a:chExt cx="11975877" cy="6954656"/>
          </a:xfrm>
        </p:grpSpPr>
        <p:sp>
          <p:nvSpPr>
            <p:cNvPr id="213" name="Google Shape;213;p15"/>
            <p:cNvSpPr/>
            <p:nvPr/>
          </p:nvSpPr>
          <p:spPr>
            <a:xfrm flipH="1">
              <a:off x="6486638" y="-653405"/>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214" name="Google Shape;214;p15"/>
            <p:cNvSpPr/>
            <p:nvPr/>
          </p:nvSpPr>
          <p:spPr>
            <a:xfrm flipH="1">
              <a:off x="5742908" y="-1056080"/>
              <a:ext cx="2060478" cy="1338766"/>
            </a:xfrm>
            <a:custGeom>
              <a:avLst/>
              <a:gdLst/>
              <a:ahLst/>
              <a:cxnLst/>
              <a:rect l="l" t="t" r="r" b="b"/>
              <a:pathLst>
                <a:path w="130824" h="85001" extrusionOk="0">
                  <a:moveTo>
                    <a:pt x="31051" y="1"/>
                  </a:moveTo>
                  <a:cubicBezTo>
                    <a:pt x="26383" y="1"/>
                    <a:pt x="21726" y="1457"/>
                    <a:pt x="17752" y="3917"/>
                  </a:cubicBezTo>
                  <a:cubicBezTo>
                    <a:pt x="11946" y="7534"/>
                    <a:pt x="7691" y="13218"/>
                    <a:pt x="4833" y="19389"/>
                  </a:cubicBezTo>
                  <a:cubicBezTo>
                    <a:pt x="1794" y="25985"/>
                    <a:pt x="0" y="33523"/>
                    <a:pt x="1156" y="40818"/>
                  </a:cubicBezTo>
                  <a:cubicBezTo>
                    <a:pt x="1216" y="41243"/>
                    <a:pt x="1307" y="41608"/>
                    <a:pt x="1368" y="42033"/>
                  </a:cubicBezTo>
                  <a:cubicBezTo>
                    <a:pt x="1885" y="46866"/>
                    <a:pt x="3587" y="51608"/>
                    <a:pt x="6931" y="55134"/>
                  </a:cubicBezTo>
                  <a:cubicBezTo>
                    <a:pt x="11794" y="60271"/>
                    <a:pt x="19059" y="61061"/>
                    <a:pt x="25016" y="64344"/>
                  </a:cubicBezTo>
                  <a:cubicBezTo>
                    <a:pt x="31430" y="67839"/>
                    <a:pt x="35563" y="74010"/>
                    <a:pt x="40943" y="78782"/>
                  </a:cubicBezTo>
                  <a:cubicBezTo>
                    <a:pt x="43436" y="80970"/>
                    <a:pt x="46202" y="82946"/>
                    <a:pt x="49393" y="84101"/>
                  </a:cubicBezTo>
                  <a:cubicBezTo>
                    <a:pt x="51164" y="84712"/>
                    <a:pt x="52994" y="85000"/>
                    <a:pt x="54830" y="85000"/>
                  </a:cubicBezTo>
                  <a:cubicBezTo>
                    <a:pt x="56461" y="85000"/>
                    <a:pt x="58096" y="84773"/>
                    <a:pt x="59698" y="84344"/>
                  </a:cubicBezTo>
                  <a:cubicBezTo>
                    <a:pt x="66932" y="82460"/>
                    <a:pt x="72555" y="77323"/>
                    <a:pt x="78817" y="73554"/>
                  </a:cubicBezTo>
                  <a:cubicBezTo>
                    <a:pt x="82008" y="71639"/>
                    <a:pt x="85382" y="70119"/>
                    <a:pt x="89060" y="69511"/>
                  </a:cubicBezTo>
                  <a:cubicBezTo>
                    <a:pt x="91440" y="69114"/>
                    <a:pt x="93831" y="69049"/>
                    <a:pt x="96227" y="69049"/>
                  </a:cubicBezTo>
                  <a:cubicBezTo>
                    <a:pt x="97396" y="69049"/>
                    <a:pt x="98567" y="69065"/>
                    <a:pt x="99738" y="69065"/>
                  </a:cubicBezTo>
                  <a:cubicBezTo>
                    <a:pt x="100211" y="69065"/>
                    <a:pt x="100684" y="69062"/>
                    <a:pt x="101157" y="69055"/>
                  </a:cubicBezTo>
                  <a:cubicBezTo>
                    <a:pt x="104653" y="68964"/>
                    <a:pt x="108088" y="68538"/>
                    <a:pt x="111401" y="67383"/>
                  </a:cubicBezTo>
                  <a:cubicBezTo>
                    <a:pt x="114349" y="66319"/>
                    <a:pt x="117024" y="64800"/>
                    <a:pt x="119456" y="62885"/>
                  </a:cubicBezTo>
                  <a:cubicBezTo>
                    <a:pt x="124592" y="58873"/>
                    <a:pt x="128210" y="53128"/>
                    <a:pt x="129486" y="46684"/>
                  </a:cubicBezTo>
                  <a:cubicBezTo>
                    <a:pt x="130824" y="40027"/>
                    <a:pt x="129790" y="32824"/>
                    <a:pt x="126325" y="26988"/>
                  </a:cubicBezTo>
                  <a:cubicBezTo>
                    <a:pt x="123255" y="21547"/>
                    <a:pt x="118240" y="17261"/>
                    <a:pt x="112525" y="14829"/>
                  </a:cubicBezTo>
                  <a:cubicBezTo>
                    <a:pt x="109547" y="13583"/>
                    <a:pt x="106385" y="12854"/>
                    <a:pt x="103194" y="12671"/>
                  </a:cubicBezTo>
                  <a:cubicBezTo>
                    <a:pt x="102479" y="12622"/>
                    <a:pt x="101765" y="12599"/>
                    <a:pt x="101051" y="12599"/>
                  </a:cubicBezTo>
                  <a:cubicBezTo>
                    <a:pt x="98272" y="12599"/>
                    <a:pt x="95501" y="12948"/>
                    <a:pt x="92768" y="13431"/>
                  </a:cubicBezTo>
                  <a:cubicBezTo>
                    <a:pt x="85686" y="14647"/>
                    <a:pt x="78725" y="16866"/>
                    <a:pt x="71522" y="16987"/>
                  </a:cubicBezTo>
                  <a:cubicBezTo>
                    <a:pt x="71420" y="16988"/>
                    <a:pt x="71319" y="16989"/>
                    <a:pt x="71218" y="16989"/>
                  </a:cubicBezTo>
                  <a:cubicBezTo>
                    <a:pt x="67854" y="16989"/>
                    <a:pt x="64497" y="16494"/>
                    <a:pt x="61369" y="15255"/>
                  </a:cubicBezTo>
                  <a:cubicBezTo>
                    <a:pt x="58391" y="14069"/>
                    <a:pt x="55716" y="12367"/>
                    <a:pt x="53132" y="10544"/>
                  </a:cubicBezTo>
                  <a:cubicBezTo>
                    <a:pt x="48117" y="6987"/>
                    <a:pt x="43254" y="2793"/>
                    <a:pt x="37235" y="908"/>
                  </a:cubicBezTo>
                  <a:cubicBezTo>
                    <a:pt x="35212" y="290"/>
                    <a:pt x="33130" y="1"/>
                    <a:pt x="31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215" name="Google Shape;215;p15"/>
            <p:cNvSpPr/>
            <p:nvPr/>
          </p:nvSpPr>
          <p:spPr>
            <a:xfrm flipH="1">
              <a:off x="6486638" y="-820530"/>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216" name="Google Shape;216;p15"/>
            <p:cNvSpPr/>
            <p:nvPr/>
          </p:nvSpPr>
          <p:spPr>
            <a:xfrm flipH="1">
              <a:off x="1318375" y="4656767"/>
              <a:ext cx="1237052" cy="945425"/>
            </a:xfrm>
            <a:custGeom>
              <a:avLst/>
              <a:gdLst/>
              <a:ahLst/>
              <a:cxnLst/>
              <a:rect l="l" t="t" r="r" b="b"/>
              <a:pathLst>
                <a:path w="78543" h="60027" extrusionOk="0">
                  <a:moveTo>
                    <a:pt x="37077" y="1"/>
                  </a:moveTo>
                  <a:cubicBezTo>
                    <a:pt x="34550" y="1"/>
                    <a:pt x="32005" y="329"/>
                    <a:pt x="29484" y="1030"/>
                  </a:cubicBezTo>
                  <a:cubicBezTo>
                    <a:pt x="0" y="9693"/>
                    <a:pt x="1459" y="50727"/>
                    <a:pt x="31004" y="58022"/>
                  </a:cubicBezTo>
                  <a:cubicBezTo>
                    <a:pt x="36077" y="59164"/>
                    <a:pt x="42150" y="60026"/>
                    <a:pt x="48224" y="60026"/>
                  </a:cubicBezTo>
                  <a:cubicBezTo>
                    <a:pt x="61074" y="60026"/>
                    <a:pt x="73931" y="56166"/>
                    <a:pt x="77357" y="42916"/>
                  </a:cubicBezTo>
                  <a:cubicBezTo>
                    <a:pt x="77469" y="43057"/>
                    <a:pt x="77548" y="43115"/>
                    <a:pt x="77601" y="43115"/>
                  </a:cubicBezTo>
                  <a:cubicBezTo>
                    <a:pt x="77824" y="43115"/>
                    <a:pt x="77607" y="42109"/>
                    <a:pt x="77509" y="41913"/>
                  </a:cubicBezTo>
                  <a:cubicBezTo>
                    <a:pt x="78543" y="32551"/>
                    <a:pt x="73102" y="23858"/>
                    <a:pt x="67266" y="17049"/>
                  </a:cubicBezTo>
                  <a:cubicBezTo>
                    <a:pt x="60520" y="7294"/>
                    <a:pt x="48995" y="1"/>
                    <a:pt x="370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217" name="Google Shape;217;p15"/>
            <p:cNvSpPr/>
            <p:nvPr/>
          </p:nvSpPr>
          <p:spPr>
            <a:xfrm flipH="1">
              <a:off x="-938162" y="3578781"/>
              <a:ext cx="2677169" cy="2130345"/>
            </a:xfrm>
            <a:custGeom>
              <a:avLst/>
              <a:gdLst/>
              <a:ahLst/>
              <a:cxnLst/>
              <a:rect l="l" t="t" r="r" b="b"/>
              <a:pathLst>
                <a:path w="169979" h="135260" extrusionOk="0">
                  <a:moveTo>
                    <a:pt x="126842" y="1"/>
                  </a:moveTo>
                  <a:cubicBezTo>
                    <a:pt x="117650" y="1"/>
                    <a:pt x="108598" y="3521"/>
                    <a:pt x="102530" y="11057"/>
                  </a:cubicBezTo>
                  <a:cubicBezTo>
                    <a:pt x="91314" y="25374"/>
                    <a:pt x="91740" y="46620"/>
                    <a:pt x="77484" y="58991"/>
                  </a:cubicBezTo>
                  <a:cubicBezTo>
                    <a:pt x="70636" y="64754"/>
                    <a:pt x="62750" y="66079"/>
                    <a:pt x="54523" y="66079"/>
                  </a:cubicBezTo>
                  <a:cubicBezTo>
                    <a:pt x="47518" y="66079"/>
                    <a:pt x="40265" y="65118"/>
                    <a:pt x="33194" y="65118"/>
                  </a:cubicBezTo>
                  <a:cubicBezTo>
                    <a:pt x="27633" y="65118"/>
                    <a:pt x="22184" y="65713"/>
                    <a:pt x="17057" y="67836"/>
                  </a:cubicBezTo>
                  <a:cubicBezTo>
                    <a:pt x="8395" y="71240"/>
                    <a:pt x="2711" y="79812"/>
                    <a:pt x="1799" y="88900"/>
                  </a:cubicBezTo>
                  <a:cubicBezTo>
                    <a:pt x="1" y="122882"/>
                    <a:pt x="39983" y="135259"/>
                    <a:pt x="68378" y="135259"/>
                  </a:cubicBezTo>
                  <a:cubicBezTo>
                    <a:pt x="69267" y="135259"/>
                    <a:pt x="70145" y="135247"/>
                    <a:pt x="71010" y="135223"/>
                  </a:cubicBezTo>
                  <a:cubicBezTo>
                    <a:pt x="71056" y="135223"/>
                    <a:pt x="71103" y="135223"/>
                    <a:pt x="71149" y="135223"/>
                  </a:cubicBezTo>
                  <a:cubicBezTo>
                    <a:pt x="111679" y="135223"/>
                    <a:pt x="151359" y="108764"/>
                    <a:pt x="163443" y="69478"/>
                  </a:cubicBezTo>
                  <a:cubicBezTo>
                    <a:pt x="169978" y="49599"/>
                    <a:pt x="168063" y="25191"/>
                    <a:pt x="152166" y="10237"/>
                  </a:cubicBezTo>
                  <a:cubicBezTo>
                    <a:pt x="145527" y="3582"/>
                    <a:pt x="136113" y="1"/>
                    <a:pt x="126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218" name="Google Shape;218;p15"/>
            <p:cNvSpPr/>
            <p:nvPr/>
          </p:nvSpPr>
          <p:spPr>
            <a:xfrm flipH="1">
              <a:off x="6182943" y="87578"/>
              <a:ext cx="452419" cy="452419"/>
            </a:xfrm>
            <a:custGeom>
              <a:avLst/>
              <a:gdLst/>
              <a:ahLst/>
              <a:cxnLst/>
              <a:rect l="l" t="t" r="r" b="b"/>
              <a:pathLst>
                <a:path w="28725" h="28725" extrusionOk="0">
                  <a:moveTo>
                    <a:pt x="14378" y="0"/>
                  </a:moveTo>
                  <a:cubicBezTo>
                    <a:pt x="6445" y="0"/>
                    <a:pt x="1" y="6444"/>
                    <a:pt x="1" y="14377"/>
                  </a:cubicBezTo>
                  <a:cubicBezTo>
                    <a:pt x="1" y="22280"/>
                    <a:pt x="6445" y="28724"/>
                    <a:pt x="14378" y="28724"/>
                  </a:cubicBezTo>
                  <a:cubicBezTo>
                    <a:pt x="22281" y="28724"/>
                    <a:pt x="28725" y="22280"/>
                    <a:pt x="28725" y="14377"/>
                  </a:cubicBezTo>
                  <a:cubicBezTo>
                    <a:pt x="28725" y="6444"/>
                    <a:pt x="22281" y="0"/>
                    <a:pt x="14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219" name="Google Shape;219;p15"/>
            <p:cNvSpPr/>
            <p:nvPr/>
          </p:nvSpPr>
          <p:spPr>
            <a:xfrm flipH="1">
              <a:off x="9" y="3516250"/>
              <a:ext cx="326531" cy="326603"/>
            </a:xfrm>
            <a:custGeom>
              <a:avLst/>
              <a:gdLst/>
              <a:ahLst/>
              <a:cxnLst/>
              <a:rect l="l" t="t" r="r" b="b"/>
              <a:pathLst>
                <a:path w="28725" h="28725" extrusionOk="0">
                  <a:moveTo>
                    <a:pt x="14378" y="0"/>
                  </a:moveTo>
                  <a:cubicBezTo>
                    <a:pt x="6445" y="0"/>
                    <a:pt x="1" y="6444"/>
                    <a:pt x="1" y="14377"/>
                  </a:cubicBezTo>
                  <a:cubicBezTo>
                    <a:pt x="1" y="22280"/>
                    <a:pt x="6445" y="28724"/>
                    <a:pt x="14378" y="28724"/>
                  </a:cubicBezTo>
                  <a:cubicBezTo>
                    <a:pt x="22281" y="28724"/>
                    <a:pt x="28725" y="22280"/>
                    <a:pt x="28725" y="14377"/>
                  </a:cubicBezTo>
                  <a:cubicBezTo>
                    <a:pt x="28725" y="6444"/>
                    <a:pt x="22281" y="0"/>
                    <a:pt x="14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220" name="Google Shape;220;p15"/>
            <p:cNvSpPr/>
            <p:nvPr/>
          </p:nvSpPr>
          <p:spPr>
            <a:xfrm flipH="1">
              <a:off x="-1064062" y="3656719"/>
              <a:ext cx="2677169" cy="2130345"/>
            </a:xfrm>
            <a:custGeom>
              <a:avLst/>
              <a:gdLst/>
              <a:ahLst/>
              <a:cxnLst/>
              <a:rect l="l" t="t" r="r" b="b"/>
              <a:pathLst>
                <a:path w="169979" h="135260" extrusionOk="0">
                  <a:moveTo>
                    <a:pt x="126842" y="1"/>
                  </a:moveTo>
                  <a:cubicBezTo>
                    <a:pt x="117650" y="1"/>
                    <a:pt x="108598" y="3521"/>
                    <a:pt x="102530" y="11057"/>
                  </a:cubicBezTo>
                  <a:cubicBezTo>
                    <a:pt x="91314" y="25374"/>
                    <a:pt x="91740" y="46620"/>
                    <a:pt x="77484" y="58991"/>
                  </a:cubicBezTo>
                  <a:cubicBezTo>
                    <a:pt x="70636" y="64754"/>
                    <a:pt x="62750" y="66079"/>
                    <a:pt x="54523" y="66079"/>
                  </a:cubicBezTo>
                  <a:cubicBezTo>
                    <a:pt x="47518" y="66079"/>
                    <a:pt x="40265" y="65118"/>
                    <a:pt x="33194" y="65118"/>
                  </a:cubicBezTo>
                  <a:cubicBezTo>
                    <a:pt x="27633" y="65118"/>
                    <a:pt x="22184" y="65713"/>
                    <a:pt x="17057" y="67836"/>
                  </a:cubicBezTo>
                  <a:cubicBezTo>
                    <a:pt x="8395" y="71240"/>
                    <a:pt x="2711" y="79812"/>
                    <a:pt x="1799" y="88900"/>
                  </a:cubicBezTo>
                  <a:cubicBezTo>
                    <a:pt x="1" y="122882"/>
                    <a:pt x="39983" y="135259"/>
                    <a:pt x="68378" y="135259"/>
                  </a:cubicBezTo>
                  <a:cubicBezTo>
                    <a:pt x="69267" y="135259"/>
                    <a:pt x="70145" y="135247"/>
                    <a:pt x="71010" y="135223"/>
                  </a:cubicBezTo>
                  <a:cubicBezTo>
                    <a:pt x="71056" y="135223"/>
                    <a:pt x="71103" y="135223"/>
                    <a:pt x="71149" y="135223"/>
                  </a:cubicBezTo>
                  <a:cubicBezTo>
                    <a:pt x="111679" y="135223"/>
                    <a:pt x="151359" y="108764"/>
                    <a:pt x="163443" y="69478"/>
                  </a:cubicBezTo>
                  <a:cubicBezTo>
                    <a:pt x="169978" y="49599"/>
                    <a:pt x="168063" y="25191"/>
                    <a:pt x="152166" y="10237"/>
                  </a:cubicBezTo>
                  <a:cubicBezTo>
                    <a:pt x="145527" y="3582"/>
                    <a:pt x="136113" y="1"/>
                    <a:pt x="12684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221" name="Google Shape;221;p15"/>
            <p:cNvSpPr/>
            <p:nvPr/>
          </p:nvSpPr>
          <p:spPr>
            <a:xfrm flipH="1">
              <a:off x="8422136" y="69225"/>
              <a:ext cx="1311266" cy="1929816"/>
            </a:xfrm>
            <a:custGeom>
              <a:avLst/>
              <a:gdLst/>
              <a:ahLst/>
              <a:cxnLst/>
              <a:rect l="l" t="t" r="r" b="b"/>
              <a:pathLst>
                <a:path w="83255" h="122528" extrusionOk="0">
                  <a:moveTo>
                    <a:pt x="47302" y="1"/>
                  </a:moveTo>
                  <a:cubicBezTo>
                    <a:pt x="41432" y="1"/>
                    <a:pt x="35593" y="1601"/>
                    <a:pt x="30518" y="5048"/>
                  </a:cubicBezTo>
                  <a:cubicBezTo>
                    <a:pt x="12129" y="16720"/>
                    <a:pt x="7113" y="39942"/>
                    <a:pt x="4408" y="60095"/>
                  </a:cubicBezTo>
                  <a:cubicBezTo>
                    <a:pt x="1" y="86296"/>
                    <a:pt x="12342" y="121342"/>
                    <a:pt x="42859" y="122527"/>
                  </a:cubicBezTo>
                  <a:cubicBezTo>
                    <a:pt x="65960" y="122223"/>
                    <a:pt x="75777" y="102405"/>
                    <a:pt x="69121" y="81736"/>
                  </a:cubicBezTo>
                  <a:cubicBezTo>
                    <a:pt x="62434" y="62466"/>
                    <a:pt x="83255" y="48301"/>
                    <a:pt x="83012" y="29730"/>
                  </a:cubicBezTo>
                  <a:cubicBezTo>
                    <a:pt x="82677" y="19881"/>
                    <a:pt x="75382" y="11948"/>
                    <a:pt x="67631" y="6720"/>
                  </a:cubicBezTo>
                  <a:cubicBezTo>
                    <a:pt x="61697" y="2391"/>
                    <a:pt x="54476" y="1"/>
                    <a:pt x="47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222" name="Google Shape;222;p15"/>
            <p:cNvSpPr/>
            <p:nvPr/>
          </p:nvSpPr>
          <p:spPr>
            <a:xfrm rot="900279" flipH="1">
              <a:off x="8181270" y="3543752"/>
              <a:ext cx="1482325" cy="2200401"/>
            </a:xfrm>
            <a:custGeom>
              <a:avLst/>
              <a:gdLst/>
              <a:ahLst/>
              <a:cxnLst/>
              <a:rect l="l" t="t" r="r" b="b"/>
              <a:pathLst>
                <a:path w="94119" h="139880" extrusionOk="0">
                  <a:moveTo>
                    <a:pt x="52819" y="0"/>
                  </a:moveTo>
                  <a:cubicBezTo>
                    <a:pt x="44322" y="0"/>
                    <a:pt x="35590" y="2865"/>
                    <a:pt x="28177" y="9327"/>
                  </a:cubicBezTo>
                  <a:cubicBezTo>
                    <a:pt x="21582" y="15103"/>
                    <a:pt x="16445" y="24525"/>
                    <a:pt x="15685" y="33917"/>
                  </a:cubicBezTo>
                  <a:cubicBezTo>
                    <a:pt x="14621" y="46562"/>
                    <a:pt x="20882" y="58781"/>
                    <a:pt x="19211" y="71456"/>
                  </a:cubicBezTo>
                  <a:cubicBezTo>
                    <a:pt x="17296" y="85894"/>
                    <a:pt x="3709" y="95529"/>
                    <a:pt x="1794" y="109937"/>
                  </a:cubicBezTo>
                  <a:cubicBezTo>
                    <a:pt x="1" y="124071"/>
                    <a:pt x="11399" y="137688"/>
                    <a:pt x="25290" y="139451"/>
                  </a:cubicBezTo>
                  <a:cubicBezTo>
                    <a:pt x="27007" y="139740"/>
                    <a:pt x="28711" y="139879"/>
                    <a:pt x="30393" y="139879"/>
                  </a:cubicBezTo>
                  <a:cubicBezTo>
                    <a:pt x="47267" y="139879"/>
                    <a:pt x="61952" y="125899"/>
                    <a:pt x="65351" y="109481"/>
                  </a:cubicBezTo>
                  <a:cubicBezTo>
                    <a:pt x="67357" y="100970"/>
                    <a:pt x="66476" y="92155"/>
                    <a:pt x="67753" y="83523"/>
                  </a:cubicBezTo>
                  <a:cubicBezTo>
                    <a:pt x="69516" y="67869"/>
                    <a:pt x="83406" y="57504"/>
                    <a:pt x="87723" y="42793"/>
                  </a:cubicBezTo>
                  <a:cubicBezTo>
                    <a:pt x="94119" y="18165"/>
                    <a:pt x="74214" y="0"/>
                    <a:pt x="52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223" name="Google Shape;223;p15"/>
            <p:cNvSpPr/>
            <p:nvPr/>
          </p:nvSpPr>
          <p:spPr>
            <a:xfrm rot="10300079">
              <a:off x="7402064" y="2973018"/>
              <a:ext cx="3351410" cy="2431658"/>
            </a:xfrm>
            <a:custGeom>
              <a:avLst/>
              <a:gdLst/>
              <a:ahLst/>
              <a:cxnLst/>
              <a:rect l="l" t="t" r="r" b="b"/>
              <a:pathLst>
                <a:path w="212771" h="154580" extrusionOk="0">
                  <a:moveTo>
                    <a:pt x="187965" y="1"/>
                  </a:moveTo>
                  <a:cubicBezTo>
                    <a:pt x="182819" y="1"/>
                    <a:pt x="177866" y="1692"/>
                    <a:pt x="173225" y="3773"/>
                  </a:cubicBezTo>
                  <a:cubicBezTo>
                    <a:pt x="167724" y="6235"/>
                    <a:pt x="162465" y="9335"/>
                    <a:pt x="156872" y="11706"/>
                  </a:cubicBezTo>
                  <a:cubicBezTo>
                    <a:pt x="150849" y="14263"/>
                    <a:pt x="144485" y="15541"/>
                    <a:pt x="137917" y="15541"/>
                  </a:cubicBezTo>
                  <a:cubicBezTo>
                    <a:pt x="137690" y="15541"/>
                    <a:pt x="137464" y="15539"/>
                    <a:pt x="137237" y="15536"/>
                  </a:cubicBezTo>
                  <a:cubicBezTo>
                    <a:pt x="123194" y="15384"/>
                    <a:pt x="109820" y="10491"/>
                    <a:pt x="96537" y="6296"/>
                  </a:cubicBezTo>
                  <a:cubicBezTo>
                    <a:pt x="86703" y="3192"/>
                    <a:pt x="76463" y="372"/>
                    <a:pt x="66100" y="372"/>
                  </a:cubicBezTo>
                  <a:cubicBezTo>
                    <a:pt x="63778" y="372"/>
                    <a:pt x="61451" y="513"/>
                    <a:pt x="59120" y="825"/>
                  </a:cubicBezTo>
                  <a:cubicBezTo>
                    <a:pt x="48968" y="2193"/>
                    <a:pt x="38724" y="6752"/>
                    <a:pt x="32676" y="15354"/>
                  </a:cubicBezTo>
                  <a:cubicBezTo>
                    <a:pt x="25533" y="25536"/>
                    <a:pt x="26444" y="38606"/>
                    <a:pt x="25563" y="50461"/>
                  </a:cubicBezTo>
                  <a:cubicBezTo>
                    <a:pt x="25077" y="57178"/>
                    <a:pt x="23709" y="63652"/>
                    <a:pt x="21277" y="69944"/>
                  </a:cubicBezTo>
                  <a:cubicBezTo>
                    <a:pt x="18754" y="76449"/>
                    <a:pt x="15472" y="82558"/>
                    <a:pt x="12189" y="88729"/>
                  </a:cubicBezTo>
                  <a:cubicBezTo>
                    <a:pt x="6171" y="100127"/>
                    <a:pt x="0" y="112194"/>
                    <a:pt x="122" y="125477"/>
                  </a:cubicBezTo>
                  <a:cubicBezTo>
                    <a:pt x="152" y="131343"/>
                    <a:pt x="1429" y="137270"/>
                    <a:pt x="4438" y="142407"/>
                  </a:cubicBezTo>
                  <a:cubicBezTo>
                    <a:pt x="7113" y="146936"/>
                    <a:pt x="11186" y="150553"/>
                    <a:pt x="15958" y="152620"/>
                  </a:cubicBezTo>
                  <a:cubicBezTo>
                    <a:pt x="18752" y="153868"/>
                    <a:pt x="21786" y="154580"/>
                    <a:pt x="24822" y="154580"/>
                  </a:cubicBezTo>
                  <a:cubicBezTo>
                    <a:pt x="26740" y="154580"/>
                    <a:pt x="28658" y="154296"/>
                    <a:pt x="30517" y="153684"/>
                  </a:cubicBezTo>
                  <a:cubicBezTo>
                    <a:pt x="34469" y="152407"/>
                    <a:pt x="37752" y="149824"/>
                    <a:pt x="40396" y="146663"/>
                  </a:cubicBezTo>
                  <a:cubicBezTo>
                    <a:pt x="45989" y="139976"/>
                    <a:pt x="48876" y="131465"/>
                    <a:pt x="53466" y="124140"/>
                  </a:cubicBezTo>
                  <a:cubicBezTo>
                    <a:pt x="55746" y="120492"/>
                    <a:pt x="58512" y="117027"/>
                    <a:pt x="62190" y="114717"/>
                  </a:cubicBezTo>
                  <a:cubicBezTo>
                    <a:pt x="66436" y="112070"/>
                    <a:pt x="71270" y="111321"/>
                    <a:pt x="76127" y="111321"/>
                  </a:cubicBezTo>
                  <a:cubicBezTo>
                    <a:pt x="76902" y="111321"/>
                    <a:pt x="77678" y="111340"/>
                    <a:pt x="78452" y="111373"/>
                  </a:cubicBezTo>
                  <a:cubicBezTo>
                    <a:pt x="82809" y="111531"/>
                    <a:pt x="87167" y="112109"/>
                    <a:pt x="91524" y="112109"/>
                  </a:cubicBezTo>
                  <a:cubicBezTo>
                    <a:pt x="93033" y="112109"/>
                    <a:pt x="94542" y="112040"/>
                    <a:pt x="96051" y="111860"/>
                  </a:cubicBezTo>
                  <a:cubicBezTo>
                    <a:pt x="101370" y="111252"/>
                    <a:pt x="106112" y="109003"/>
                    <a:pt x="109759" y="105112"/>
                  </a:cubicBezTo>
                  <a:cubicBezTo>
                    <a:pt x="117297" y="96996"/>
                    <a:pt x="118939" y="85568"/>
                    <a:pt x="122951" y="75689"/>
                  </a:cubicBezTo>
                  <a:cubicBezTo>
                    <a:pt x="125079" y="70461"/>
                    <a:pt x="128057" y="65294"/>
                    <a:pt x="132677" y="61859"/>
                  </a:cubicBezTo>
                  <a:cubicBezTo>
                    <a:pt x="137601" y="58217"/>
                    <a:pt x="143726" y="57172"/>
                    <a:pt x="149687" y="57172"/>
                  </a:cubicBezTo>
                  <a:cubicBezTo>
                    <a:pt x="149945" y="57172"/>
                    <a:pt x="150202" y="57174"/>
                    <a:pt x="150459" y="57178"/>
                  </a:cubicBezTo>
                  <a:cubicBezTo>
                    <a:pt x="156538" y="57330"/>
                    <a:pt x="166052" y="59275"/>
                    <a:pt x="171614" y="59458"/>
                  </a:cubicBezTo>
                  <a:cubicBezTo>
                    <a:pt x="172712" y="59530"/>
                    <a:pt x="173807" y="59569"/>
                    <a:pt x="174898" y="59569"/>
                  </a:cubicBezTo>
                  <a:cubicBezTo>
                    <a:pt x="179760" y="59569"/>
                    <a:pt x="184538" y="58799"/>
                    <a:pt x="189031" y="56813"/>
                  </a:cubicBezTo>
                  <a:cubicBezTo>
                    <a:pt x="194776" y="54291"/>
                    <a:pt x="199639" y="50248"/>
                    <a:pt x="203074" y="45172"/>
                  </a:cubicBezTo>
                  <a:cubicBezTo>
                    <a:pt x="206265" y="41494"/>
                    <a:pt x="208758" y="37239"/>
                    <a:pt x="210065" y="32558"/>
                  </a:cubicBezTo>
                  <a:cubicBezTo>
                    <a:pt x="212770" y="23044"/>
                    <a:pt x="209761" y="12284"/>
                    <a:pt x="202314" y="5597"/>
                  </a:cubicBezTo>
                  <a:cubicBezTo>
                    <a:pt x="198667" y="2284"/>
                    <a:pt x="194107" y="308"/>
                    <a:pt x="189213" y="34"/>
                  </a:cubicBezTo>
                  <a:cubicBezTo>
                    <a:pt x="188796" y="12"/>
                    <a:pt x="188380" y="1"/>
                    <a:pt x="187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224" name="Google Shape;224;p15"/>
            <p:cNvSpPr/>
            <p:nvPr/>
          </p:nvSpPr>
          <p:spPr>
            <a:xfrm rot="-5400000" flipH="1">
              <a:off x="-107245" y="-508202"/>
              <a:ext cx="1388823" cy="1607276"/>
            </a:xfrm>
            <a:custGeom>
              <a:avLst/>
              <a:gdLst/>
              <a:ahLst/>
              <a:cxnLst/>
              <a:rect l="l" t="t" r="r" b="b"/>
              <a:pathLst>
                <a:path w="72495" h="83898" extrusionOk="0">
                  <a:moveTo>
                    <a:pt x="49829" y="1"/>
                  </a:moveTo>
                  <a:cubicBezTo>
                    <a:pt x="48172" y="1"/>
                    <a:pt x="46519" y="89"/>
                    <a:pt x="44895" y="246"/>
                  </a:cubicBezTo>
                  <a:cubicBezTo>
                    <a:pt x="40457" y="702"/>
                    <a:pt x="36080" y="1766"/>
                    <a:pt x="31916" y="3377"/>
                  </a:cubicBezTo>
                  <a:cubicBezTo>
                    <a:pt x="27691" y="4958"/>
                    <a:pt x="23709" y="7146"/>
                    <a:pt x="20092" y="9791"/>
                  </a:cubicBezTo>
                  <a:cubicBezTo>
                    <a:pt x="16475" y="12465"/>
                    <a:pt x="13253" y="15566"/>
                    <a:pt x="10518" y="19092"/>
                  </a:cubicBezTo>
                  <a:cubicBezTo>
                    <a:pt x="7691" y="22709"/>
                    <a:pt x="5472" y="26691"/>
                    <a:pt x="3800" y="30916"/>
                  </a:cubicBezTo>
                  <a:cubicBezTo>
                    <a:pt x="2128" y="35141"/>
                    <a:pt x="973" y="39609"/>
                    <a:pt x="487" y="44138"/>
                  </a:cubicBezTo>
                  <a:cubicBezTo>
                    <a:pt x="1" y="48667"/>
                    <a:pt x="62" y="53226"/>
                    <a:pt x="821" y="57694"/>
                  </a:cubicBezTo>
                  <a:cubicBezTo>
                    <a:pt x="1551" y="62101"/>
                    <a:pt x="2919" y="66448"/>
                    <a:pt x="5016" y="70399"/>
                  </a:cubicBezTo>
                  <a:cubicBezTo>
                    <a:pt x="7022" y="74229"/>
                    <a:pt x="9819" y="77694"/>
                    <a:pt x="13405" y="80187"/>
                  </a:cubicBezTo>
                  <a:cubicBezTo>
                    <a:pt x="16749" y="82527"/>
                    <a:pt x="20731" y="83804"/>
                    <a:pt x="24834" y="83895"/>
                  </a:cubicBezTo>
                  <a:cubicBezTo>
                    <a:pt x="24937" y="83897"/>
                    <a:pt x="25040" y="83897"/>
                    <a:pt x="25143" y="83897"/>
                  </a:cubicBezTo>
                  <a:cubicBezTo>
                    <a:pt x="28964" y="83897"/>
                    <a:pt x="32817" y="82797"/>
                    <a:pt x="35807" y="80400"/>
                  </a:cubicBezTo>
                  <a:cubicBezTo>
                    <a:pt x="39424" y="77451"/>
                    <a:pt x="41248" y="72983"/>
                    <a:pt x="42251" y="68576"/>
                  </a:cubicBezTo>
                  <a:cubicBezTo>
                    <a:pt x="43406" y="63378"/>
                    <a:pt x="43649" y="57968"/>
                    <a:pt x="45382" y="52892"/>
                  </a:cubicBezTo>
                  <a:cubicBezTo>
                    <a:pt x="46871" y="48545"/>
                    <a:pt x="49303" y="44563"/>
                    <a:pt x="52160" y="40976"/>
                  </a:cubicBezTo>
                  <a:cubicBezTo>
                    <a:pt x="52494" y="40521"/>
                    <a:pt x="52889" y="40065"/>
                    <a:pt x="53254" y="39609"/>
                  </a:cubicBezTo>
                  <a:cubicBezTo>
                    <a:pt x="56081" y="37238"/>
                    <a:pt x="59029" y="35110"/>
                    <a:pt x="61856" y="32709"/>
                  </a:cubicBezTo>
                  <a:cubicBezTo>
                    <a:pt x="65503" y="29578"/>
                    <a:pt x="68786" y="26052"/>
                    <a:pt x="70580" y="21584"/>
                  </a:cubicBezTo>
                  <a:cubicBezTo>
                    <a:pt x="72251" y="17420"/>
                    <a:pt x="72494" y="12678"/>
                    <a:pt x="70154" y="8727"/>
                  </a:cubicBezTo>
                  <a:cubicBezTo>
                    <a:pt x="67814" y="4715"/>
                    <a:pt x="63558" y="2222"/>
                    <a:pt x="59151" y="1098"/>
                  </a:cubicBezTo>
                  <a:cubicBezTo>
                    <a:pt x="56143" y="321"/>
                    <a:pt x="52979" y="1"/>
                    <a:pt x="49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225" name="Google Shape;225;p15"/>
            <p:cNvSpPr/>
            <p:nvPr/>
          </p:nvSpPr>
          <p:spPr>
            <a:xfrm flipH="1">
              <a:off x="349878" y="412169"/>
              <a:ext cx="384706" cy="357434"/>
            </a:xfrm>
            <a:custGeom>
              <a:avLst/>
              <a:gdLst/>
              <a:ahLst/>
              <a:cxnLst/>
              <a:rect l="l" t="t" r="r" b="b"/>
              <a:pathLst>
                <a:path w="27479" h="25531" extrusionOk="0">
                  <a:moveTo>
                    <a:pt x="13718" y="1"/>
                  </a:moveTo>
                  <a:cubicBezTo>
                    <a:pt x="7570" y="1"/>
                    <a:pt x="2168" y="4445"/>
                    <a:pt x="1155" y="10714"/>
                  </a:cubicBezTo>
                  <a:cubicBezTo>
                    <a:pt x="0" y="17675"/>
                    <a:pt x="4742" y="24240"/>
                    <a:pt x="11703" y="25365"/>
                  </a:cubicBezTo>
                  <a:cubicBezTo>
                    <a:pt x="12395" y="25477"/>
                    <a:pt x="13083" y="25531"/>
                    <a:pt x="13762" y="25531"/>
                  </a:cubicBezTo>
                  <a:cubicBezTo>
                    <a:pt x="19915" y="25531"/>
                    <a:pt x="25341" y="21086"/>
                    <a:pt x="26354" y="14817"/>
                  </a:cubicBezTo>
                  <a:cubicBezTo>
                    <a:pt x="27478" y="7857"/>
                    <a:pt x="22736" y="1291"/>
                    <a:pt x="15776" y="167"/>
                  </a:cubicBezTo>
                  <a:cubicBezTo>
                    <a:pt x="15084" y="55"/>
                    <a:pt x="14396" y="1"/>
                    <a:pt x="13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grpSp>
      <p:sp>
        <p:nvSpPr>
          <p:cNvPr id="226" name="Google Shape;226;p15"/>
          <p:cNvSpPr txBox="1">
            <a:spLocks noGrp="1"/>
          </p:cNvSpPr>
          <p:nvPr>
            <p:ph type="title"/>
          </p:nvPr>
        </p:nvSpPr>
        <p:spPr>
          <a:xfrm>
            <a:off x="3966454" y="1056000"/>
            <a:ext cx="9948693" cy="13235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sz="7236"/>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7" name="Google Shape;227;p15"/>
          <p:cNvSpPr txBox="1">
            <a:spLocks noGrp="1"/>
          </p:cNvSpPr>
          <p:nvPr>
            <p:ph type="body" idx="1"/>
          </p:nvPr>
        </p:nvSpPr>
        <p:spPr>
          <a:xfrm>
            <a:off x="3966698" y="2379520"/>
            <a:ext cx="9948693" cy="6622880"/>
          </a:xfrm>
          <a:prstGeom prst="rect">
            <a:avLst/>
          </a:prstGeom>
        </p:spPr>
        <p:txBody>
          <a:bodyPr spcFirstLastPara="1" wrap="square" lIns="91425" tIns="91425" rIns="91425" bIns="91425" anchor="t" anchorCtr="0">
            <a:noAutofit/>
          </a:bodyPr>
          <a:lstStyle>
            <a:lvl1pPr marL="894100" lvl="0" indent="-620903" rtl="0">
              <a:lnSpc>
                <a:spcPct val="100000"/>
              </a:lnSpc>
              <a:spcBef>
                <a:spcPts val="0"/>
              </a:spcBef>
              <a:spcAft>
                <a:spcPts val="0"/>
              </a:spcAft>
              <a:buClr>
                <a:schemeClr val="dk2"/>
              </a:buClr>
              <a:buSzPts val="1400"/>
              <a:buChar char="●"/>
              <a:defRPr sz="2738"/>
            </a:lvl1pPr>
            <a:lvl2pPr marL="1788201" lvl="1" indent="-620903" rtl="0">
              <a:lnSpc>
                <a:spcPct val="115000"/>
              </a:lnSpc>
              <a:spcBef>
                <a:spcPts val="1956"/>
              </a:spcBef>
              <a:spcAft>
                <a:spcPts val="0"/>
              </a:spcAft>
              <a:buSzPts val="1400"/>
              <a:buChar char="○"/>
              <a:defRPr/>
            </a:lvl2pPr>
            <a:lvl3pPr marL="2682301" lvl="2" indent="-620903" rtl="0">
              <a:lnSpc>
                <a:spcPct val="115000"/>
              </a:lnSpc>
              <a:spcBef>
                <a:spcPts val="0"/>
              </a:spcBef>
              <a:spcAft>
                <a:spcPts val="0"/>
              </a:spcAft>
              <a:buSzPts val="1400"/>
              <a:buChar char="■"/>
              <a:defRPr/>
            </a:lvl3pPr>
            <a:lvl4pPr marL="3576401" lvl="3" indent="-620903" rtl="0">
              <a:lnSpc>
                <a:spcPct val="115000"/>
              </a:lnSpc>
              <a:spcBef>
                <a:spcPts val="0"/>
              </a:spcBef>
              <a:spcAft>
                <a:spcPts val="0"/>
              </a:spcAft>
              <a:buSzPts val="1400"/>
              <a:buChar char="●"/>
              <a:defRPr/>
            </a:lvl4pPr>
            <a:lvl5pPr marL="4470502" lvl="4" indent="-620903" rtl="0">
              <a:lnSpc>
                <a:spcPct val="115000"/>
              </a:lnSpc>
              <a:spcBef>
                <a:spcPts val="0"/>
              </a:spcBef>
              <a:spcAft>
                <a:spcPts val="0"/>
              </a:spcAft>
              <a:buSzPts val="1400"/>
              <a:buChar char="○"/>
              <a:defRPr/>
            </a:lvl5pPr>
            <a:lvl6pPr marL="5364602" lvl="5" indent="-620903" rtl="0">
              <a:lnSpc>
                <a:spcPct val="115000"/>
              </a:lnSpc>
              <a:spcBef>
                <a:spcPts val="0"/>
              </a:spcBef>
              <a:spcAft>
                <a:spcPts val="0"/>
              </a:spcAft>
              <a:buSzPts val="1400"/>
              <a:buChar char="■"/>
              <a:defRPr/>
            </a:lvl6pPr>
            <a:lvl7pPr marL="6258702" lvl="6" indent="-620903" rtl="0">
              <a:lnSpc>
                <a:spcPct val="115000"/>
              </a:lnSpc>
              <a:spcBef>
                <a:spcPts val="0"/>
              </a:spcBef>
              <a:spcAft>
                <a:spcPts val="0"/>
              </a:spcAft>
              <a:buSzPts val="1400"/>
              <a:buChar char="●"/>
              <a:defRPr/>
            </a:lvl7pPr>
            <a:lvl8pPr marL="7152803" lvl="7" indent="-620903" rtl="0">
              <a:lnSpc>
                <a:spcPct val="115000"/>
              </a:lnSpc>
              <a:spcBef>
                <a:spcPts val="0"/>
              </a:spcBef>
              <a:spcAft>
                <a:spcPts val="0"/>
              </a:spcAft>
              <a:buSzPts val="1400"/>
              <a:buChar char="○"/>
              <a:defRPr/>
            </a:lvl8pPr>
            <a:lvl9pPr marL="8046903" lvl="8" indent="-620903" rtl="0">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1075397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33"/>
        <p:cNvGrpSpPr/>
        <p:nvPr/>
      </p:nvGrpSpPr>
      <p:grpSpPr>
        <a:xfrm>
          <a:off x="0" y="0"/>
          <a:ext cx="0" cy="0"/>
          <a:chOff x="0" y="0"/>
          <a:chExt cx="0" cy="0"/>
        </a:xfrm>
      </p:grpSpPr>
      <p:sp>
        <p:nvSpPr>
          <p:cNvPr id="334" name="Google Shape;334;p21"/>
          <p:cNvSpPr txBox="1">
            <a:spLocks noGrp="1"/>
          </p:cNvSpPr>
          <p:nvPr>
            <p:ph type="title" hasCustomPrompt="1"/>
          </p:nvPr>
        </p:nvSpPr>
        <p:spPr>
          <a:xfrm>
            <a:off x="3291200" y="1231022"/>
            <a:ext cx="11299200" cy="16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2125"/>
            </a:lvl1pPr>
            <a:lvl2pPr lvl="1" algn="ctr" rtl="0">
              <a:spcBef>
                <a:spcPts val="0"/>
              </a:spcBef>
              <a:spcAft>
                <a:spcPts val="0"/>
              </a:spcAft>
              <a:buSzPts val="6200"/>
              <a:buNone/>
              <a:defRPr sz="12125"/>
            </a:lvl2pPr>
            <a:lvl3pPr lvl="2" algn="ctr" rtl="0">
              <a:spcBef>
                <a:spcPts val="0"/>
              </a:spcBef>
              <a:spcAft>
                <a:spcPts val="0"/>
              </a:spcAft>
              <a:buSzPts val="6200"/>
              <a:buNone/>
              <a:defRPr sz="12125"/>
            </a:lvl3pPr>
            <a:lvl4pPr lvl="3" algn="ctr" rtl="0">
              <a:spcBef>
                <a:spcPts val="0"/>
              </a:spcBef>
              <a:spcAft>
                <a:spcPts val="0"/>
              </a:spcAft>
              <a:buSzPts val="6200"/>
              <a:buNone/>
              <a:defRPr sz="12125"/>
            </a:lvl4pPr>
            <a:lvl5pPr lvl="4" algn="ctr" rtl="0">
              <a:spcBef>
                <a:spcPts val="0"/>
              </a:spcBef>
              <a:spcAft>
                <a:spcPts val="0"/>
              </a:spcAft>
              <a:buSzPts val="6200"/>
              <a:buNone/>
              <a:defRPr sz="12125"/>
            </a:lvl5pPr>
            <a:lvl6pPr lvl="5" algn="ctr" rtl="0">
              <a:spcBef>
                <a:spcPts val="0"/>
              </a:spcBef>
              <a:spcAft>
                <a:spcPts val="0"/>
              </a:spcAft>
              <a:buSzPts val="6200"/>
              <a:buNone/>
              <a:defRPr sz="12125"/>
            </a:lvl6pPr>
            <a:lvl7pPr lvl="6" algn="ctr" rtl="0">
              <a:spcBef>
                <a:spcPts val="0"/>
              </a:spcBef>
              <a:spcAft>
                <a:spcPts val="0"/>
              </a:spcAft>
              <a:buSzPts val="6200"/>
              <a:buNone/>
              <a:defRPr sz="12125"/>
            </a:lvl7pPr>
            <a:lvl8pPr lvl="7" algn="ctr" rtl="0">
              <a:spcBef>
                <a:spcPts val="0"/>
              </a:spcBef>
              <a:spcAft>
                <a:spcPts val="0"/>
              </a:spcAft>
              <a:buSzPts val="6200"/>
              <a:buNone/>
              <a:defRPr sz="12125"/>
            </a:lvl8pPr>
            <a:lvl9pPr lvl="8" algn="ctr" rtl="0">
              <a:spcBef>
                <a:spcPts val="0"/>
              </a:spcBef>
              <a:spcAft>
                <a:spcPts val="0"/>
              </a:spcAft>
              <a:buSzPts val="6200"/>
              <a:buNone/>
              <a:defRPr sz="12125"/>
            </a:lvl9pPr>
          </a:lstStyle>
          <a:p>
            <a:r>
              <a:t>xx%</a:t>
            </a:r>
          </a:p>
        </p:txBody>
      </p:sp>
      <p:sp>
        <p:nvSpPr>
          <p:cNvPr id="335" name="Google Shape;335;p21"/>
          <p:cNvSpPr txBox="1">
            <a:spLocks noGrp="1"/>
          </p:cNvSpPr>
          <p:nvPr>
            <p:ph type="subTitle" idx="1"/>
          </p:nvPr>
        </p:nvSpPr>
        <p:spPr>
          <a:xfrm>
            <a:off x="3291200" y="2885422"/>
            <a:ext cx="11299200" cy="66176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9pPr>
          </a:lstStyle>
          <a:p>
            <a:endParaRPr/>
          </a:p>
        </p:txBody>
      </p:sp>
      <p:sp>
        <p:nvSpPr>
          <p:cNvPr id="336" name="Google Shape;336;p21"/>
          <p:cNvSpPr txBox="1">
            <a:spLocks noGrp="1"/>
          </p:cNvSpPr>
          <p:nvPr>
            <p:ph type="title" idx="2" hasCustomPrompt="1"/>
          </p:nvPr>
        </p:nvSpPr>
        <p:spPr>
          <a:xfrm>
            <a:off x="3291200" y="3615627"/>
            <a:ext cx="11299200" cy="16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2125"/>
            </a:lvl1pPr>
            <a:lvl2pPr lvl="1" algn="ctr" rtl="0">
              <a:spcBef>
                <a:spcPts val="0"/>
              </a:spcBef>
              <a:spcAft>
                <a:spcPts val="0"/>
              </a:spcAft>
              <a:buSzPts val="6200"/>
              <a:buNone/>
              <a:defRPr sz="12125"/>
            </a:lvl2pPr>
            <a:lvl3pPr lvl="2" algn="ctr" rtl="0">
              <a:spcBef>
                <a:spcPts val="0"/>
              </a:spcBef>
              <a:spcAft>
                <a:spcPts val="0"/>
              </a:spcAft>
              <a:buSzPts val="6200"/>
              <a:buNone/>
              <a:defRPr sz="12125"/>
            </a:lvl3pPr>
            <a:lvl4pPr lvl="3" algn="ctr" rtl="0">
              <a:spcBef>
                <a:spcPts val="0"/>
              </a:spcBef>
              <a:spcAft>
                <a:spcPts val="0"/>
              </a:spcAft>
              <a:buSzPts val="6200"/>
              <a:buNone/>
              <a:defRPr sz="12125"/>
            </a:lvl4pPr>
            <a:lvl5pPr lvl="4" algn="ctr" rtl="0">
              <a:spcBef>
                <a:spcPts val="0"/>
              </a:spcBef>
              <a:spcAft>
                <a:spcPts val="0"/>
              </a:spcAft>
              <a:buSzPts val="6200"/>
              <a:buNone/>
              <a:defRPr sz="12125"/>
            </a:lvl5pPr>
            <a:lvl6pPr lvl="5" algn="ctr" rtl="0">
              <a:spcBef>
                <a:spcPts val="0"/>
              </a:spcBef>
              <a:spcAft>
                <a:spcPts val="0"/>
              </a:spcAft>
              <a:buSzPts val="6200"/>
              <a:buNone/>
              <a:defRPr sz="12125"/>
            </a:lvl6pPr>
            <a:lvl7pPr lvl="6" algn="ctr" rtl="0">
              <a:spcBef>
                <a:spcPts val="0"/>
              </a:spcBef>
              <a:spcAft>
                <a:spcPts val="0"/>
              </a:spcAft>
              <a:buSzPts val="6200"/>
              <a:buNone/>
              <a:defRPr sz="12125"/>
            </a:lvl7pPr>
            <a:lvl8pPr lvl="7" algn="ctr" rtl="0">
              <a:spcBef>
                <a:spcPts val="0"/>
              </a:spcBef>
              <a:spcAft>
                <a:spcPts val="0"/>
              </a:spcAft>
              <a:buSzPts val="6200"/>
              <a:buNone/>
              <a:defRPr sz="12125"/>
            </a:lvl8pPr>
            <a:lvl9pPr lvl="8" algn="ctr" rtl="0">
              <a:spcBef>
                <a:spcPts val="0"/>
              </a:spcBef>
              <a:spcAft>
                <a:spcPts val="0"/>
              </a:spcAft>
              <a:buSzPts val="6200"/>
              <a:buNone/>
              <a:defRPr sz="12125"/>
            </a:lvl9pPr>
          </a:lstStyle>
          <a:p>
            <a:r>
              <a:t>xx%</a:t>
            </a:r>
          </a:p>
        </p:txBody>
      </p:sp>
      <p:sp>
        <p:nvSpPr>
          <p:cNvPr id="337" name="Google Shape;337;p21"/>
          <p:cNvSpPr txBox="1">
            <a:spLocks noGrp="1"/>
          </p:cNvSpPr>
          <p:nvPr>
            <p:ph type="subTitle" idx="3"/>
          </p:nvPr>
        </p:nvSpPr>
        <p:spPr>
          <a:xfrm>
            <a:off x="3291200" y="5270027"/>
            <a:ext cx="11299200" cy="66176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9pPr>
          </a:lstStyle>
          <a:p>
            <a:endParaRPr/>
          </a:p>
        </p:txBody>
      </p:sp>
      <p:sp>
        <p:nvSpPr>
          <p:cNvPr id="338" name="Google Shape;338;p21"/>
          <p:cNvSpPr txBox="1">
            <a:spLocks noGrp="1"/>
          </p:cNvSpPr>
          <p:nvPr>
            <p:ph type="title" idx="4" hasCustomPrompt="1"/>
          </p:nvPr>
        </p:nvSpPr>
        <p:spPr>
          <a:xfrm>
            <a:off x="3291200" y="6000231"/>
            <a:ext cx="11299200" cy="16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2125"/>
            </a:lvl1pPr>
            <a:lvl2pPr lvl="1" algn="ctr" rtl="0">
              <a:spcBef>
                <a:spcPts val="0"/>
              </a:spcBef>
              <a:spcAft>
                <a:spcPts val="0"/>
              </a:spcAft>
              <a:buSzPts val="6200"/>
              <a:buNone/>
              <a:defRPr sz="12125"/>
            </a:lvl2pPr>
            <a:lvl3pPr lvl="2" algn="ctr" rtl="0">
              <a:spcBef>
                <a:spcPts val="0"/>
              </a:spcBef>
              <a:spcAft>
                <a:spcPts val="0"/>
              </a:spcAft>
              <a:buSzPts val="6200"/>
              <a:buNone/>
              <a:defRPr sz="12125"/>
            </a:lvl3pPr>
            <a:lvl4pPr lvl="3" algn="ctr" rtl="0">
              <a:spcBef>
                <a:spcPts val="0"/>
              </a:spcBef>
              <a:spcAft>
                <a:spcPts val="0"/>
              </a:spcAft>
              <a:buSzPts val="6200"/>
              <a:buNone/>
              <a:defRPr sz="12125"/>
            </a:lvl4pPr>
            <a:lvl5pPr lvl="4" algn="ctr" rtl="0">
              <a:spcBef>
                <a:spcPts val="0"/>
              </a:spcBef>
              <a:spcAft>
                <a:spcPts val="0"/>
              </a:spcAft>
              <a:buSzPts val="6200"/>
              <a:buNone/>
              <a:defRPr sz="12125"/>
            </a:lvl5pPr>
            <a:lvl6pPr lvl="5" algn="ctr" rtl="0">
              <a:spcBef>
                <a:spcPts val="0"/>
              </a:spcBef>
              <a:spcAft>
                <a:spcPts val="0"/>
              </a:spcAft>
              <a:buSzPts val="6200"/>
              <a:buNone/>
              <a:defRPr sz="12125"/>
            </a:lvl6pPr>
            <a:lvl7pPr lvl="6" algn="ctr" rtl="0">
              <a:spcBef>
                <a:spcPts val="0"/>
              </a:spcBef>
              <a:spcAft>
                <a:spcPts val="0"/>
              </a:spcAft>
              <a:buSzPts val="6200"/>
              <a:buNone/>
              <a:defRPr sz="12125"/>
            </a:lvl7pPr>
            <a:lvl8pPr lvl="7" algn="ctr" rtl="0">
              <a:spcBef>
                <a:spcPts val="0"/>
              </a:spcBef>
              <a:spcAft>
                <a:spcPts val="0"/>
              </a:spcAft>
              <a:buSzPts val="6200"/>
              <a:buNone/>
              <a:defRPr sz="12125"/>
            </a:lvl8pPr>
            <a:lvl9pPr lvl="8" algn="ctr" rtl="0">
              <a:spcBef>
                <a:spcPts val="0"/>
              </a:spcBef>
              <a:spcAft>
                <a:spcPts val="0"/>
              </a:spcAft>
              <a:buSzPts val="6200"/>
              <a:buNone/>
              <a:defRPr sz="12125"/>
            </a:lvl9pPr>
          </a:lstStyle>
          <a:p>
            <a:r>
              <a:t>xx%</a:t>
            </a:r>
          </a:p>
        </p:txBody>
      </p:sp>
      <p:sp>
        <p:nvSpPr>
          <p:cNvPr id="339" name="Google Shape;339;p21"/>
          <p:cNvSpPr txBox="1">
            <a:spLocks noGrp="1"/>
          </p:cNvSpPr>
          <p:nvPr>
            <p:ph type="subTitle" idx="5"/>
          </p:nvPr>
        </p:nvSpPr>
        <p:spPr>
          <a:xfrm>
            <a:off x="3291200" y="7654631"/>
            <a:ext cx="11299200" cy="66176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600"/>
              <a:buFont typeface="Montserrat"/>
              <a:buNone/>
              <a:defRPr sz="3129">
                <a:solidFill>
                  <a:schemeClr val="dk1"/>
                </a:solidFill>
                <a:latin typeface="Montserrat"/>
                <a:ea typeface="Montserrat"/>
                <a:cs typeface="Montserrat"/>
                <a:sym typeface="Montserrat"/>
              </a:defRPr>
            </a:lvl9pPr>
          </a:lstStyle>
          <a:p>
            <a:endParaRPr/>
          </a:p>
        </p:txBody>
      </p:sp>
      <p:grpSp>
        <p:nvGrpSpPr>
          <p:cNvPr id="340" name="Google Shape;340;p21"/>
          <p:cNvGrpSpPr/>
          <p:nvPr/>
        </p:nvGrpSpPr>
        <p:grpSpPr>
          <a:xfrm rot="10800000">
            <a:off x="-1472059" y="-1983629"/>
            <a:ext cx="21162567" cy="15080562"/>
            <a:chOff x="-924208" y="-1547756"/>
            <a:chExt cx="10821767" cy="7711651"/>
          </a:xfrm>
        </p:grpSpPr>
        <p:sp>
          <p:nvSpPr>
            <p:cNvPr id="341" name="Google Shape;341;p21"/>
            <p:cNvSpPr/>
            <p:nvPr/>
          </p:nvSpPr>
          <p:spPr>
            <a:xfrm rot="-2288484">
              <a:off x="-767236" y="-611668"/>
              <a:ext cx="3372770" cy="1527483"/>
            </a:xfrm>
            <a:custGeom>
              <a:avLst/>
              <a:gdLst/>
              <a:ahLst/>
              <a:cxnLst/>
              <a:rect l="l" t="t" r="r" b="b"/>
              <a:pathLst>
                <a:path w="214139" h="96643" extrusionOk="0">
                  <a:moveTo>
                    <a:pt x="41620" y="1"/>
                  </a:moveTo>
                  <a:cubicBezTo>
                    <a:pt x="36507" y="1"/>
                    <a:pt x="31391" y="663"/>
                    <a:pt x="26293" y="2276"/>
                  </a:cubicBezTo>
                  <a:cubicBezTo>
                    <a:pt x="10791" y="6805"/>
                    <a:pt x="1" y="21881"/>
                    <a:pt x="274" y="39875"/>
                  </a:cubicBezTo>
                  <a:cubicBezTo>
                    <a:pt x="700" y="66593"/>
                    <a:pt x="38390" y="66897"/>
                    <a:pt x="59120" y="71517"/>
                  </a:cubicBezTo>
                  <a:cubicBezTo>
                    <a:pt x="68817" y="73614"/>
                    <a:pt x="77297" y="78903"/>
                    <a:pt x="84774" y="85225"/>
                  </a:cubicBezTo>
                  <a:cubicBezTo>
                    <a:pt x="94159" y="93398"/>
                    <a:pt x="102730" y="96642"/>
                    <a:pt x="110766" y="96642"/>
                  </a:cubicBezTo>
                  <a:cubicBezTo>
                    <a:pt x="132975" y="96642"/>
                    <a:pt x="151098" y="71864"/>
                    <a:pt x="171007" y="57869"/>
                  </a:cubicBezTo>
                  <a:cubicBezTo>
                    <a:pt x="181615" y="49936"/>
                    <a:pt x="198181" y="51395"/>
                    <a:pt x="205597" y="39237"/>
                  </a:cubicBezTo>
                  <a:cubicBezTo>
                    <a:pt x="214138" y="23340"/>
                    <a:pt x="199852" y="5680"/>
                    <a:pt x="183621" y="3431"/>
                  </a:cubicBezTo>
                  <a:cubicBezTo>
                    <a:pt x="180555" y="2993"/>
                    <a:pt x="177577" y="2799"/>
                    <a:pt x="174667" y="2799"/>
                  </a:cubicBezTo>
                  <a:cubicBezTo>
                    <a:pt x="152045" y="2799"/>
                    <a:pt x="133590" y="14525"/>
                    <a:pt x="110856" y="14525"/>
                  </a:cubicBezTo>
                  <a:cubicBezTo>
                    <a:pt x="103838" y="14525"/>
                    <a:pt x="96412" y="13407"/>
                    <a:pt x="88331" y="10483"/>
                  </a:cubicBezTo>
                  <a:cubicBezTo>
                    <a:pt x="73197" y="6326"/>
                    <a:pt x="57422" y="1"/>
                    <a:pt x="41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342" name="Google Shape;342;p21"/>
            <p:cNvSpPr/>
            <p:nvPr/>
          </p:nvSpPr>
          <p:spPr>
            <a:xfrm>
              <a:off x="31660" y="696582"/>
              <a:ext cx="614219" cy="615889"/>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343" name="Google Shape;343;p21"/>
            <p:cNvSpPr/>
            <p:nvPr/>
          </p:nvSpPr>
          <p:spPr>
            <a:xfrm rot="-2288484">
              <a:off x="-812531" y="-669343"/>
              <a:ext cx="3372770" cy="1527483"/>
            </a:xfrm>
            <a:custGeom>
              <a:avLst/>
              <a:gdLst/>
              <a:ahLst/>
              <a:cxnLst/>
              <a:rect l="l" t="t" r="r" b="b"/>
              <a:pathLst>
                <a:path w="214139" h="96643" extrusionOk="0">
                  <a:moveTo>
                    <a:pt x="41620" y="1"/>
                  </a:moveTo>
                  <a:cubicBezTo>
                    <a:pt x="36507" y="1"/>
                    <a:pt x="31391" y="663"/>
                    <a:pt x="26293" y="2276"/>
                  </a:cubicBezTo>
                  <a:cubicBezTo>
                    <a:pt x="10791" y="6805"/>
                    <a:pt x="1" y="21881"/>
                    <a:pt x="274" y="39875"/>
                  </a:cubicBezTo>
                  <a:cubicBezTo>
                    <a:pt x="700" y="66593"/>
                    <a:pt x="38390" y="66897"/>
                    <a:pt x="59120" y="71517"/>
                  </a:cubicBezTo>
                  <a:cubicBezTo>
                    <a:pt x="68817" y="73614"/>
                    <a:pt x="77297" y="78903"/>
                    <a:pt x="84774" y="85225"/>
                  </a:cubicBezTo>
                  <a:cubicBezTo>
                    <a:pt x="94159" y="93398"/>
                    <a:pt x="102730" y="96642"/>
                    <a:pt x="110766" y="96642"/>
                  </a:cubicBezTo>
                  <a:cubicBezTo>
                    <a:pt x="132975" y="96642"/>
                    <a:pt x="151098" y="71864"/>
                    <a:pt x="171007" y="57869"/>
                  </a:cubicBezTo>
                  <a:cubicBezTo>
                    <a:pt x="181615" y="49936"/>
                    <a:pt x="198181" y="51395"/>
                    <a:pt x="205597" y="39237"/>
                  </a:cubicBezTo>
                  <a:cubicBezTo>
                    <a:pt x="214138" y="23340"/>
                    <a:pt x="199852" y="5680"/>
                    <a:pt x="183621" y="3431"/>
                  </a:cubicBezTo>
                  <a:cubicBezTo>
                    <a:pt x="180555" y="2993"/>
                    <a:pt x="177577" y="2799"/>
                    <a:pt x="174667" y="2799"/>
                  </a:cubicBezTo>
                  <a:cubicBezTo>
                    <a:pt x="152045" y="2799"/>
                    <a:pt x="133590" y="14525"/>
                    <a:pt x="110856" y="14525"/>
                  </a:cubicBezTo>
                  <a:cubicBezTo>
                    <a:pt x="103838" y="14525"/>
                    <a:pt x="96412" y="13407"/>
                    <a:pt x="88331" y="10483"/>
                  </a:cubicBezTo>
                  <a:cubicBezTo>
                    <a:pt x="73197" y="6326"/>
                    <a:pt x="57422" y="1"/>
                    <a:pt x="4162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344" name="Google Shape;344;p21"/>
            <p:cNvSpPr/>
            <p:nvPr/>
          </p:nvSpPr>
          <p:spPr>
            <a:xfrm>
              <a:off x="-167655" y="3969108"/>
              <a:ext cx="1447220" cy="1464760"/>
            </a:xfrm>
            <a:custGeom>
              <a:avLst/>
              <a:gdLst/>
              <a:ahLst/>
              <a:cxnLst/>
              <a:rect l="l" t="t" r="r" b="b"/>
              <a:pathLst>
                <a:path w="91887" h="92677" extrusionOk="0">
                  <a:moveTo>
                    <a:pt x="22815" y="1"/>
                  </a:moveTo>
                  <a:cubicBezTo>
                    <a:pt x="14089" y="1"/>
                    <a:pt x="5415" y="6305"/>
                    <a:pt x="4438" y="15753"/>
                  </a:cubicBezTo>
                  <a:cubicBezTo>
                    <a:pt x="3070" y="26422"/>
                    <a:pt x="10213" y="36027"/>
                    <a:pt x="9757" y="46665"/>
                  </a:cubicBezTo>
                  <a:cubicBezTo>
                    <a:pt x="9241" y="57912"/>
                    <a:pt x="0" y="68702"/>
                    <a:pt x="4772" y="80101"/>
                  </a:cubicBezTo>
                  <a:cubicBezTo>
                    <a:pt x="9738" y="89261"/>
                    <a:pt x="18154" y="91082"/>
                    <a:pt x="27334" y="91082"/>
                  </a:cubicBezTo>
                  <a:cubicBezTo>
                    <a:pt x="33393" y="91082"/>
                    <a:pt x="39785" y="90288"/>
                    <a:pt x="45737" y="90288"/>
                  </a:cubicBezTo>
                  <a:cubicBezTo>
                    <a:pt x="48539" y="90288"/>
                    <a:pt x="51244" y="90464"/>
                    <a:pt x="53770" y="90982"/>
                  </a:cubicBezTo>
                  <a:cubicBezTo>
                    <a:pt x="58491" y="91686"/>
                    <a:pt x="63366" y="92677"/>
                    <a:pt x="68173" y="92677"/>
                  </a:cubicBezTo>
                  <a:cubicBezTo>
                    <a:pt x="71042" y="92677"/>
                    <a:pt x="73886" y="92324"/>
                    <a:pt x="76658" y="91347"/>
                  </a:cubicBezTo>
                  <a:cubicBezTo>
                    <a:pt x="85443" y="88247"/>
                    <a:pt x="91887" y="79462"/>
                    <a:pt x="91795" y="70070"/>
                  </a:cubicBezTo>
                  <a:cubicBezTo>
                    <a:pt x="88695" y="35905"/>
                    <a:pt x="51612" y="56422"/>
                    <a:pt x="43101" y="19279"/>
                  </a:cubicBezTo>
                  <a:cubicBezTo>
                    <a:pt x="41734" y="13322"/>
                    <a:pt x="38542" y="7942"/>
                    <a:pt x="33892" y="4081"/>
                  </a:cubicBezTo>
                  <a:cubicBezTo>
                    <a:pt x="33770" y="3960"/>
                    <a:pt x="33648" y="3899"/>
                    <a:pt x="33527" y="3777"/>
                  </a:cubicBezTo>
                  <a:cubicBezTo>
                    <a:pt x="30356" y="1175"/>
                    <a:pt x="26581" y="1"/>
                    <a:pt x="22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345" name="Google Shape;345;p21"/>
            <p:cNvSpPr/>
            <p:nvPr/>
          </p:nvSpPr>
          <p:spPr>
            <a:xfrm>
              <a:off x="-130105" y="3665478"/>
              <a:ext cx="852170" cy="855130"/>
            </a:xfrm>
            <a:custGeom>
              <a:avLst/>
              <a:gdLst/>
              <a:ahLst/>
              <a:cxnLst/>
              <a:rect l="l" t="t" r="r" b="b"/>
              <a:pathLst>
                <a:path w="54106" h="54105" extrusionOk="0">
                  <a:moveTo>
                    <a:pt x="27053" y="0"/>
                  </a:moveTo>
                  <a:cubicBezTo>
                    <a:pt x="12098" y="0"/>
                    <a:pt x="1" y="12098"/>
                    <a:pt x="1" y="27052"/>
                  </a:cubicBezTo>
                  <a:cubicBezTo>
                    <a:pt x="1" y="41977"/>
                    <a:pt x="12098" y="54105"/>
                    <a:pt x="27053" y="54105"/>
                  </a:cubicBezTo>
                  <a:cubicBezTo>
                    <a:pt x="42008" y="54105"/>
                    <a:pt x="54105" y="41977"/>
                    <a:pt x="54105" y="27052"/>
                  </a:cubicBezTo>
                  <a:cubicBezTo>
                    <a:pt x="54105" y="12098"/>
                    <a:pt x="42008" y="0"/>
                    <a:pt x="27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346" name="Google Shape;346;p21"/>
            <p:cNvSpPr/>
            <p:nvPr/>
          </p:nvSpPr>
          <p:spPr>
            <a:xfrm rot="-5400000">
              <a:off x="7198567" y="-1049845"/>
              <a:ext cx="1396474" cy="1836415"/>
            </a:xfrm>
            <a:custGeom>
              <a:avLst/>
              <a:gdLst/>
              <a:ahLst/>
              <a:cxnLst/>
              <a:rect l="l" t="t" r="r" b="b"/>
              <a:pathLst>
                <a:path w="88665" h="116192" extrusionOk="0">
                  <a:moveTo>
                    <a:pt x="40470" y="1"/>
                  </a:moveTo>
                  <a:cubicBezTo>
                    <a:pt x="39334" y="1"/>
                    <a:pt x="38184" y="58"/>
                    <a:pt x="37022" y="177"/>
                  </a:cubicBezTo>
                  <a:cubicBezTo>
                    <a:pt x="22341" y="1332"/>
                    <a:pt x="11490" y="15588"/>
                    <a:pt x="11399" y="29782"/>
                  </a:cubicBezTo>
                  <a:cubicBezTo>
                    <a:pt x="11581" y="36743"/>
                    <a:pt x="14529" y="43278"/>
                    <a:pt x="14955" y="50239"/>
                  </a:cubicBezTo>
                  <a:cubicBezTo>
                    <a:pt x="15867" y="60907"/>
                    <a:pt x="6930" y="68415"/>
                    <a:pt x="3648" y="77838"/>
                  </a:cubicBezTo>
                  <a:cubicBezTo>
                    <a:pt x="0" y="87564"/>
                    <a:pt x="1155" y="99327"/>
                    <a:pt x="8207" y="107230"/>
                  </a:cubicBezTo>
                  <a:cubicBezTo>
                    <a:pt x="14674" y="113548"/>
                    <a:pt x="22615" y="116191"/>
                    <a:pt x="30852" y="116191"/>
                  </a:cubicBezTo>
                  <a:cubicBezTo>
                    <a:pt x="47819" y="116191"/>
                    <a:pt x="66042" y="104979"/>
                    <a:pt x="75230" y="91577"/>
                  </a:cubicBezTo>
                  <a:cubicBezTo>
                    <a:pt x="86780" y="75497"/>
                    <a:pt x="88664" y="53795"/>
                    <a:pt x="82099" y="35375"/>
                  </a:cubicBezTo>
                  <a:cubicBezTo>
                    <a:pt x="75947" y="17552"/>
                    <a:pt x="60279" y="1"/>
                    <a:pt x="404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347" name="Google Shape;347;p21"/>
            <p:cNvSpPr/>
            <p:nvPr/>
          </p:nvSpPr>
          <p:spPr>
            <a:xfrm rot="-5400000">
              <a:off x="7325088" y="-740173"/>
              <a:ext cx="2606247" cy="1616393"/>
            </a:xfrm>
            <a:custGeom>
              <a:avLst/>
              <a:gdLst/>
              <a:ahLst/>
              <a:cxnLst/>
              <a:rect l="l" t="t" r="r" b="b"/>
              <a:pathLst>
                <a:path w="165476" h="102271" extrusionOk="0">
                  <a:moveTo>
                    <a:pt x="106127" y="1"/>
                  </a:moveTo>
                  <a:cubicBezTo>
                    <a:pt x="100217" y="1"/>
                    <a:pt x="94031" y="1247"/>
                    <a:pt x="87723" y="4000"/>
                  </a:cubicBezTo>
                  <a:cubicBezTo>
                    <a:pt x="71248" y="9349"/>
                    <a:pt x="66081" y="27982"/>
                    <a:pt x="52616" y="37252"/>
                  </a:cubicBezTo>
                  <a:cubicBezTo>
                    <a:pt x="37357" y="47009"/>
                    <a:pt x="11369" y="42906"/>
                    <a:pt x="5168" y="63970"/>
                  </a:cubicBezTo>
                  <a:cubicBezTo>
                    <a:pt x="1" y="79989"/>
                    <a:pt x="12250" y="96585"/>
                    <a:pt x="27752" y="100627"/>
                  </a:cubicBezTo>
                  <a:cubicBezTo>
                    <a:pt x="31338" y="101790"/>
                    <a:pt x="34860" y="102271"/>
                    <a:pt x="38338" y="102271"/>
                  </a:cubicBezTo>
                  <a:cubicBezTo>
                    <a:pt x="53045" y="102271"/>
                    <a:pt x="66956" y="93665"/>
                    <a:pt x="81583" y="91600"/>
                  </a:cubicBezTo>
                  <a:cubicBezTo>
                    <a:pt x="82839" y="91462"/>
                    <a:pt x="84087" y="91399"/>
                    <a:pt x="85329" y="91399"/>
                  </a:cubicBezTo>
                  <a:cubicBezTo>
                    <a:pt x="96921" y="91399"/>
                    <a:pt x="107941" y="96834"/>
                    <a:pt x="119524" y="96834"/>
                  </a:cubicBezTo>
                  <a:cubicBezTo>
                    <a:pt x="120631" y="96834"/>
                    <a:pt x="121742" y="96784"/>
                    <a:pt x="122860" y="96676"/>
                  </a:cubicBezTo>
                  <a:cubicBezTo>
                    <a:pt x="135079" y="95399"/>
                    <a:pt x="145535" y="86493"/>
                    <a:pt x="150459" y="75460"/>
                  </a:cubicBezTo>
                  <a:cubicBezTo>
                    <a:pt x="165476" y="42134"/>
                    <a:pt x="140484" y="1"/>
                    <a:pt x="106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348" name="Google Shape;348;p21"/>
            <p:cNvSpPr/>
            <p:nvPr/>
          </p:nvSpPr>
          <p:spPr>
            <a:xfrm>
              <a:off x="1292126" y="-408136"/>
              <a:ext cx="1582245" cy="952314"/>
            </a:xfrm>
            <a:custGeom>
              <a:avLst/>
              <a:gdLst/>
              <a:ahLst/>
              <a:cxnLst/>
              <a:rect l="l" t="t" r="r" b="b"/>
              <a:pathLst>
                <a:path w="100460" h="60254" extrusionOk="0">
                  <a:moveTo>
                    <a:pt x="53871" y="0"/>
                  </a:moveTo>
                  <a:cubicBezTo>
                    <a:pt x="45191" y="0"/>
                    <a:pt x="36609" y="1556"/>
                    <a:pt x="30062" y="4425"/>
                  </a:cubicBezTo>
                  <a:cubicBezTo>
                    <a:pt x="18755" y="8650"/>
                    <a:pt x="1" y="20352"/>
                    <a:pt x="10487" y="33939"/>
                  </a:cubicBezTo>
                  <a:cubicBezTo>
                    <a:pt x="15989" y="39106"/>
                    <a:pt x="22220" y="43635"/>
                    <a:pt x="28725" y="47495"/>
                  </a:cubicBezTo>
                  <a:cubicBezTo>
                    <a:pt x="39410" y="55309"/>
                    <a:pt x="50533" y="60254"/>
                    <a:pt x="60595" y="60254"/>
                  </a:cubicBezTo>
                  <a:cubicBezTo>
                    <a:pt x="72256" y="60254"/>
                    <a:pt x="82491" y="53612"/>
                    <a:pt x="88969" y="37100"/>
                  </a:cubicBezTo>
                  <a:cubicBezTo>
                    <a:pt x="100460" y="10877"/>
                    <a:pt x="76823" y="0"/>
                    <a:pt x="53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349" name="Google Shape;349;p21"/>
            <p:cNvSpPr/>
            <p:nvPr/>
          </p:nvSpPr>
          <p:spPr>
            <a:xfrm>
              <a:off x="2082075" y="70960"/>
              <a:ext cx="332263" cy="333176"/>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350" name="Google Shape;350;p21"/>
            <p:cNvSpPr/>
            <p:nvPr/>
          </p:nvSpPr>
          <p:spPr>
            <a:xfrm>
              <a:off x="389817" y="4601568"/>
              <a:ext cx="332263" cy="333176"/>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351" name="Google Shape;351;p21"/>
            <p:cNvSpPr/>
            <p:nvPr/>
          </p:nvSpPr>
          <p:spPr>
            <a:xfrm rot="5165711" flipH="1">
              <a:off x="6962699" y="3124573"/>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352" name="Google Shape;352;p21"/>
            <p:cNvSpPr/>
            <p:nvPr/>
          </p:nvSpPr>
          <p:spPr>
            <a:xfrm rot="5826147" flipH="1">
              <a:off x="7967792" y="3592808"/>
              <a:ext cx="2053141" cy="1564526"/>
            </a:xfrm>
            <a:custGeom>
              <a:avLst/>
              <a:gdLst/>
              <a:ahLst/>
              <a:cxnLst/>
              <a:rect l="l" t="t" r="r" b="b"/>
              <a:pathLst>
                <a:path w="130351" h="99267" extrusionOk="0">
                  <a:moveTo>
                    <a:pt x="70376" y="0"/>
                  </a:moveTo>
                  <a:cubicBezTo>
                    <a:pt x="50007" y="0"/>
                    <a:pt x="30646" y="11346"/>
                    <a:pt x="18602" y="27503"/>
                  </a:cubicBezTo>
                  <a:cubicBezTo>
                    <a:pt x="5168" y="44646"/>
                    <a:pt x="0" y="71577"/>
                    <a:pt x="15836" y="88902"/>
                  </a:cubicBezTo>
                  <a:cubicBezTo>
                    <a:pt x="21606" y="95235"/>
                    <a:pt x="30234" y="99267"/>
                    <a:pt x="38757" y="99267"/>
                  </a:cubicBezTo>
                  <a:cubicBezTo>
                    <a:pt x="43121" y="99267"/>
                    <a:pt x="47458" y="98210"/>
                    <a:pt x="51369" y="95863"/>
                  </a:cubicBezTo>
                  <a:cubicBezTo>
                    <a:pt x="58056" y="92337"/>
                    <a:pt x="61430" y="85346"/>
                    <a:pt x="65503" y="79388"/>
                  </a:cubicBezTo>
                  <a:cubicBezTo>
                    <a:pt x="80762" y="61030"/>
                    <a:pt x="109303" y="84009"/>
                    <a:pt x="120854" y="54616"/>
                  </a:cubicBezTo>
                  <a:cubicBezTo>
                    <a:pt x="130351" y="25670"/>
                    <a:pt x="99352" y="25"/>
                    <a:pt x="72183" y="25"/>
                  </a:cubicBezTo>
                  <a:cubicBezTo>
                    <a:pt x="72134" y="25"/>
                    <a:pt x="72086" y="25"/>
                    <a:pt x="72038" y="26"/>
                  </a:cubicBezTo>
                  <a:cubicBezTo>
                    <a:pt x="71483" y="9"/>
                    <a:pt x="70929" y="0"/>
                    <a:pt x="70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353" name="Google Shape;353;p21"/>
            <p:cNvSpPr/>
            <p:nvPr/>
          </p:nvSpPr>
          <p:spPr>
            <a:xfrm rot="5400000" flipH="1">
              <a:off x="7501111" y="3709859"/>
              <a:ext cx="1014442" cy="1613351"/>
            </a:xfrm>
            <a:custGeom>
              <a:avLst/>
              <a:gdLst/>
              <a:ahLst/>
              <a:cxnLst/>
              <a:rect l="l" t="t" r="r" b="b"/>
              <a:pathLst>
                <a:path w="64409" h="102370" extrusionOk="0">
                  <a:moveTo>
                    <a:pt x="34475" y="1"/>
                  </a:moveTo>
                  <a:cubicBezTo>
                    <a:pt x="19877" y="1"/>
                    <a:pt x="4992" y="8856"/>
                    <a:pt x="2341" y="24202"/>
                  </a:cubicBezTo>
                  <a:cubicBezTo>
                    <a:pt x="0" y="33655"/>
                    <a:pt x="5411" y="42166"/>
                    <a:pt x="8177" y="50828"/>
                  </a:cubicBezTo>
                  <a:cubicBezTo>
                    <a:pt x="11551" y="60859"/>
                    <a:pt x="4864" y="70373"/>
                    <a:pt x="5107" y="80403"/>
                  </a:cubicBezTo>
                  <a:cubicBezTo>
                    <a:pt x="4905" y="92913"/>
                    <a:pt x="15767" y="102370"/>
                    <a:pt x="26499" y="102370"/>
                  </a:cubicBezTo>
                  <a:cubicBezTo>
                    <a:pt x="31933" y="102370"/>
                    <a:pt x="37334" y="99945"/>
                    <a:pt x="41247" y="94264"/>
                  </a:cubicBezTo>
                  <a:cubicBezTo>
                    <a:pt x="49758" y="81710"/>
                    <a:pt x="34925" y="71497"/>
                    <a:pt x="42372" y="58822"/>
                  </a:cubicBezTo>
                  <a:cubicBezTo>
                    <a:pt x="46718" y="50190"/>
                    <a:pt x="55229" y="44688"/>
                    <a:pt x="59941" y="36360"/>
                  </a:cubicBezTo>
                  <a:cubicBezTo>
                    <a:pt x="64409" y="28609"/>
                    <a:pt x="63862" y="18305"/>
                    <a:pt x="58542" y="11071"/>
                  </a:cubicBezTo>
                  <a:cubicBezTo>
                    <a:pt x="52702" y="3495"/>
                    <a:pt x="43645" y="1"/>
                    <a:pt x="34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354" name="Google Shape;354;p21"/>
            <p:cNvSpPr/>
            <p:nvPr/>
          </p:nvSpPr>
          <p:spPr>
            <a:xfrm rot="5400000" flipH="1">
              <a:off x="8424084" y="3716756"/>
              <a:ext cx="241763" cy="241932"/>
            </a:xfrm>
            <a:custGeom>
              <a:avLst/>
              <a:gdLst/>
              <a:ahLst/>
              <a:cxnLst/>
              <a:rect l="l" t="t" r="r" b="b"/>
              <a:pathLst>
                <a:path w="15350" h="15351" extrusionOk="0">
                  <a:moveTo>
                    <a:pt x="7690" y="1"/>
                  </a:moveTo>
                  <a:cubicBezTo>
                    <a:pt x="3435" y="1"/>
                    <a:pt x="0" y="3435"/>
                    <a:pt x="0" y="7660"/>
                  </a:cubicBezTo>
                  <a:cubicBezTo>
                    <a:pt x="0" y="11916"/>
                    <a:pt x="3435" y="15350"/>
                    <a:pt x="7690" y="15350"/>
                  </a:cubicBezTo>
                  <a:cubicBezTo>
                    <a:pt x="11915" y="15350"/>
                    <a:pt x="15350" y="11916"/>
                    <a:pt x="15350" y="7660"/>
                  </a:cubicBezTo>
                  <a:cubicBezTo>
                    <a:pt x="15350" y="3435"/>
                    <a:pt x="11915" y="1"/>
                    <a:pt x="7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355" name="Google Shape;355;p21"/>
            <p:cNvSpPr/>
            <p:nvPr/>
          </p:nvSpPr>
          <p:spPr>
            <a:xfrm rot="5165711" flipH="1">
              <a:off x="6802845" y="3297353"/>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grpSp>
    </p:spTree>
    <p:extLst>
      <p:ext uri="{BB962C8B-B14F-4D97-AF65-F5344CB8AC3E}">
        <p14:creationId xmlns:p14="http://schemas.microsoft.com/office/powerpoint/2010/main" val="882810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9"/>
        <p:cNvGrpSpPr/>
        <p:nvPr/>
      </p:nvGrpSpPr>
      <p:grpSpPr>
        <a:xfrm>
          <a:off x="0" y="0"/>
          <a:ext cx="0" cy="0"/>
          <a:chOff x="0" y="0"/>
          <a:chExt cx="0" cy="0"/>
        </a:xfrm>
      </p:grpSpPr>
      <p:grpSp>
        <p:nvGrpSpPr>
          <p:cNvPr id="400" name="Google Shape;400;p24"/>
          <p:cNvGrpSpPr/>
          <p:nvPr/>
        </p:nvGrpSpPr>
        <p:grpSpPr>
          <a:xfrm rot="10800000">
            <a:off x="-1276561" y="-1095404"/>
            <a:ext cx="21939714" cy="12249553"/>
            <a:chOff x="-1433837" y="-560150"/>
            <a:chExt cx="11219172" cy="6263976"/>
          </a:xfrm>
        </p:grpSpPr>
        <p:sp>
          <p:nvSpPr>
            <p:cNvPr id="401" name="Google Shape;401;p24"/>
            <p:cNvSpPr/>
            <p:nvPr/>
          </p:nvSpPr>
          <p:spPr>
            <a:xfrm>
              <a:off x="8427588" y="3756779"/>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02" name="Google Shape;402;p24"/>
            <p:cNvSpPr/>
            <p:nvPr/>
          </p:nvSpPr>
          <p:spPr>
            <a:xfrm>
              <a:off x="1057884" y="4696973"/>
              <a:ext cx="2815927" cy="968685"/>
            </a:xfrm>
            <a:custGeom>
              <a:avLst/>
              <a:gdLst/>
              <a:ahLst/>
              <a:cxnLst/>
              <a:rect l="l" t="t" r="r" b="b"/>
              <a:pathLst>
                <a:path w="178789" h="61582" extrusionOk="0">
                  <a:moveTo>
                    <a:pt x="142343" y="1"/>
                  </a:moveTo>
                  <a:cubicBezTo>
                    <a:pt x="138923" y="1"/>
                    <a:pt x="135505" y="395"/>
                    <a:pt x="132161" y="1183"/>
                  </a:cubicBezTo>
                  <a:cubicBezTo>
                    <a:pt x="127815" y="2186"/>
                    <a:pt x="123620" y="3828"/>
                    <a:pt x="119547" y="5682"/>
                  </a:cubicBezTo>
                  <a:cubicBezTo>
                    <a:pt x="111006" y="9572"/>
                    <a:pt x="102617" y="14344"/>
                    <a:pt x="93194" y="15773"/>
                  </a:cubicBezTo>
                  <a:cubicBezTo>
                    <a:pt x="90838" y="16120"/>
                    <a:pt x="88493" y="16273"/>
                    <a:pt x="86159" y="16273"/>
                  </a:cubicBezTo>
                  <a:cubicBezTo>
                    <a:pt x="80938" y="16273"/>
                    <a:pt x="75776" y="15507"/>
                    <a:pt x="70671" y="14436"/>
                  </a:cubicBezTo>
                  <a:cubicBezTo>
                    <a:pt x="63133" y="12490"/>
                    <a:pt x="55686" y="10363"/>
                    <a:pt x="48117" y="9177"/>
                  </a:cubicBezTo>
                  <a:cubicBezTo>
                    <a:pt x="43677" y="8363"/>
                    <a:pt x="39217" y="7769"/>
                    <a:pt x="34705" y="7769"/>
                  </a:cubicBezTo>
                  <a:cubicBezTo>
                    <a:pt x="33657" y="7769"/>
                    <a:pt x="32606" y="7801"/>
                    <a:pt x="31551" y="7870"/>
                  </a:cubicBezTo>
                  <a:cubicBezTo>
                    <a:pt x="23466" y="8356"/>
                    <a:pt x="15138" y="10940"/>
                    <a:pt x="9180" y="16594"/>
                  </a:cubicBezTo>
                  <a:cubicBezTo>
                    <a:pt x="5806" y="19816"/>
                    <a:pt x="3435" y="24132"/>
                    <a:pt x="2493" y="28691"/>
                  </a:cubicBezTo>
                  <a:cubicBezTo>
                    <a:pt x="1" y="35743"/>
                    <a:pt x="548" y="43767"/>
                    <a:pt x="5350" y="49725"/>
                  </a:cubicBezTo>
                  <a:cubicBezTo>
                    <a:pt x="10639" y="56290"/>
                    <a:pt x="19302" y="59147"/>
                    <a:pt x="27509" y="59239"/>
                  </a:cubicBezTo>
                  <a:cubicBezTo>
                    <a:pt x="27593" y="59239"/>
                    <a:pt x="27678" y="59239"/>
                    <a:pt x="27762" y="59239"/>
                  </a:cubicBezTo>
                  <a:cubicBezTo>
                    <a:pt x="38096" y="59239"/>
                    <a:pt x="47985" y="55569"/>
                    <a:pt x="57844" y="52856"/>
                  </a:cubicBezTo>
                  <a:cubicBezTo>
                    <a:pt x="63011" y="51427"/>
                    <a:pt x="68239" y="50272"/>
                    <a:pt x="73589" y="49998"/>
                  </a:cubicBezTo>
                  <a:cubicBezTo>
                    <a:pt x="74655" y="49937"/>
                    <a:pt x="75723" y="49908"/>
                    <a:pt x="76791" y="49908"/>
                  </a:cubicBezTo>
                  <a:cubicBezTo>
                    <a:pt x="81018" y="49908"/>
                    <a:pt x="85245" y="50365"/>
                    <a:pt x="89395" y="51093"/>
                  </a:cubicBezTo>
                  <a:cubicBezTo>
                    <a:pt x="99851" y="52916"/>
                    <a:pt x="109912" y="56351"/>
                    <a:pt x="120246" y="58783"/>
                  </a:cubicBezTo>
                  <a:cubicBezTo>
                    <a:pt x="126894" y="60355"/>
                    <a:pt x="133830" y="61581"/>
                    <a:pt x="140717" y="61581"/>
                  </a:cubicBezTo>
                  <a:cubicBezTo>
                    <a:pt x="143813" y="61581"/>
                    <a:pt x="146898" y="61333"/>
                    <a:pt x="149943" y="60758"/>
                  </a:cubicBezTo>
                  <a:cubicBezTo>
                    <a:pt x="157542" y="59299"/>
                    <a:pt x="164989" y="55865"/>
                    <a:pt x="170460" y="50302"/>
                  </a:cubicBezTo>
                  <a:cubicBezTo>
                    <a:pt x="175901" y="44770"/>
                    <a:pt x="178788" y="37323"/>
                    <a:pt x="178059" y="29573"/>
                  </a:cubicBezTo>
                  <a:cubicBezTo>
                    <a:pt x="177420" y="21852"/>
                    <a:pt x="173651" y="14436"/>
                    <a:pt x="167967" y="9208"/>
                  </a:cubicBezTo>
                  <a:cubicBezTo>
                    <a:pt x="161797" y="3493"/>
                    <a:pt x="153438" y="575"/>
                    <a:pt x="145140" y="89"/>
                  </a:cubicBezTo>
                  <a:cubicBezTo>
                    <a:pt x="144209" y="30"/>
                    <a:pt x="143276" y="1"/>
                    <a:pt x="142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03" name="Google Shape;403;p24"/>
            <p:cNvSpPr/>
            <p:nvPr/>
          </p:nvSpPr>
          <p:spPr>
            <a:xfrm>
              <a:off x="-800837" y="2832764"/>
              <a:ext cx="2499950" cy="2690239"/>
            </a:xfrm>
            <a:custGeom>
              <a:avLst/>
              <a:gdLst/>
              <a:ahLst/>
              <a:cxnLst/>
              <a:rect l="l" t="t" r="r" b="b"/>
              <a:pathLst>
                <a:path w="158727" h="171026" extrusionOk="0">
                  <a:moveTo>
                    <a:pt x="27145" y="1"/>
                  </a:moveTo>
                  <a:cubicBezTo>
                    <a:pt x="18335" y="1"/>
                    <a:pt x="8427" y="6134"/>
                    <a:pt x="7538" y="16144"/>
                  </a:cubicBezTo>
                  <a:cubicBezTo>
                    <a:pt x="5350" y="33865"/>
                    <a:pt x="18602" y="48880"/>
                    <a:pt x="18967" y="66327"/>
                  </a:cubicBezTo>
                  <a:cubicBezTo>
                    <a:pt x="19423" y="89124"/>
                    <a:pt x="0" y="107939"/>
                    <a:pt x="3131" y="131039"/>
                  </a:cubicBezTo>
                  <a:cubicBezTo>
                    <a:pt x="6106" y="150959"/>
                    <a:pt x="20231" y="153930"/>
                    <a:pt x="35651" y="153930"/>
                  </a:cubicBezTo>
                  <a:cubicBezTo>
                    <a:pt x="41501" y="153930"/>
                    <a:pt x="47538" y="153502"/>
                    <a:pt x="53223" y="153410"/>
                  </a:cubicBezTo>
                  <a:cubicBezTo>
                    <a:pt x="74814" y="154596"/>
                    <a:pt x="98590" y="171026"/>
                    <a:pt x="120391" y="171026"/>
                  </a:cubicBezTo>
                  <a:cubicBezTo>
                    <a:pt x="129343" y="171026"/>
                    <a:pt x="137962" y="168256"/>
                    <a:pt x="145961" y="160523"/>
                  </a:cubicBezTo>
                  <a:cubicBezTo>
                    <a:pt x="158727" y="145113"/>
                    <a:pt x="150398" y="124687"/>
                    <a:pt x="129851" y="124504"/>
                  </a:cubicBezTo>
                  <a:cubicBezTo>
                    <a:pt x="116629" y="124322"/>
                    <a:pt x="97358" y="123836"/>
                    <a:pt x="95777" y="106784"/>
                  </a:cubicBezTo>
                  <a:cubicBezTo>
                    <a:pt x="94501" y="76297"/>
                    <a:pt x="77570" y="82680"/>
                    <a:pt x="57266" y="71069"/>
                  </a:cubicBezTo>
                  <a:cubicBezTo>
                    <a:pt x="35077" y="54807"/>
                    <a:pt x="57722" y="21038"/>
                    <a:pt x="36597" y="3135"/>
                  </a:cubicBezTo>
                  <a:cubicBezTo>
                    <a:pt x="34065" y="996"/>
                    <a:pt x="30694" y="1"/>
                    <a:pt x="27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04" name="Google Shape;404;p24"/>
            <p:cNvSpPr/>
            <p:nvPr/>
          </p:nvSpPr>
          <p:spPr>
            <a:xfrm>
              <a:off x="7842387" y="-334089"/>
              <a:ext cx="1726326" cy="1606599"/>
            </a:xfrm>
            <a:custGeom>
              <a:avLst/>
              <a:gdLst/>
              <a:ahLst/>
              <a:cxnLst/>
              <a:rect l="l" t="t" r="r" b="b"/>
              <a:pathLst>
                <a:path w="109608" h="102136" extrusionOk="0">
                  <a:moveTo>
                    <a:pt x="37215" y="1"/>
                  </a:moveTo>
                  <a:cubicBezTo>
                    <a:pt x="33721" y="1"/>
                    <a:pt x="30226" y="196"/>
                    <a:pt x="26779" y="681"/>
                  </a:cubicBezTo>
                  <a:cubicBezTo>
                    <a:pt x="20700" y="1532"/>
                    <a:pt x="14743" y="3508"/>
                    <a:pt x="9819" y="7308"/>
                  </a:cubicBezTo>
                  <a:cubicBezTo>
                    <a:pt x="5624" y="10529"/>
                    <a:pt x="2189" y="15180"/>
                    <a:pt x="1247" y="20499"/>
                  </a:cubicBezTo>
                  <a:cubicBezTo>
                    <a:pt x="1156" y="20955"/>
                    <a:pt x="1095" y="21411"/>
                    <a:pt x="1065" y="21867"/>
                  </a:cubicBezTo>
                  <a:cubicBezTo>
                    <a:pt x="1004" y="21928"/>
                    <a:pt x="974" y="22049"/>
                    <a:pt x="974" y="22110"/>
                  </a:cubicBezTo>
                  <a:cubicBezTo>
                    <a:pt x="1" y="27581"/>
                    <a:pt x="1855" y="33478"/>
                    <a:pt x="5776" y="37430"/>
                  </a:cubicBezTo>
                  <a:cubicBezTo>
                    <a:pt x="10031" y="41715"/>
                    <a:pt x="16141" y="43205"/>
                    <a:pt x="21582" y="45424"/>
                  </a:cubicBezTo>
                  <a:cubicBezTo>
                    <a:pt x="26992" y="47582"/>
                    <a:pt x="31947" y="50895"/>
                    <a:pt x="36050" y="55029"/>
                  </a:cubicBezTo>
                  <a:cubicBezTo>
                    <a:pt x="40306" y="59284"/>
                    <a:pt x="43528" y="64360"/>
                    <a:pt x="45686" y="69983"/>
                  </a:cubicBezTo>
                  <a:cubicBezTo>
                    <a:pt x="48056" y="76123"/>
                    <a:pt x="49394" y="82658"/>
                    <a:pt x="52312" y="88585"/>
                  </a:cubicBezTo>
                  <a:cubicBezTo>
                    <a:pt x="54804" y="93692"/>
                    <a:pt x="58543" y="98403"/>
                    <a:pt x="63923" y="100622"/>
                  </a:cubicBezTo>
                  <a:cubicBezTo>
                    <a:pt x="66433" y="101666"/>
                    <a:pt x="69099" y="102135"/>
                    <a:pt x="71774" y="102135"/>
                  </a:cubicBezTo>
                  <a:cubicBezTo>
                    <a:pt x="75254" y="102135"/>
                    <a:pt x="78752" y="101341"/>
                    <a:pt x="81948" y="99984"/>
                  </a:cubicBezTo>
                  <a:cubicBezTo>
                    <a:pt x="87480" y="97613"/>
                    <a:pt x="92343" y="93692"/>
                    <a:pt x="96386" y="89254"/>
                  </a:cubicBezTo>
                  <a:cubicBezTo>
                    <a:pt x="100307" y="84938"/>
                    <a:pt x="103437" y="79923"/>
                    <a:pt x="105656" y="74512"/>
                  </a:cubicBezTo>
                  <a:cubicBezTo>
                    <a:pt x="107906" y="69041"/>
                    <a:pt x="109182" y="63205"/>
                    <a:pt x="109365" y="57278"/>
                  </a:cubicBezTo>
                  <a:cubicBezTo>
                    <a:pt x="109608" y="51077"/>
                    <a:pt x="108605" y="44876"/>
                    <a:pt x="106599" y="39071"/>
                  </a:cubicBezTo>
                  <a:cubicBezTo>
                    <a:pt x="104623" y="33326"/>
                    <a:pt x="101614" y="27977"/>
                    <a:pt x="97723" y="23296"/>
                  </a:cubicBezTo>
                  <a:cubicBezTo>
                    <a:pt x="93863" y="18706"/>
                    <a:pt x="89243" y="14815"/>
                    <a:pt x="84197" y="11685"/>
                  </a:cubicBezTo>
                  <a:cubicBezTo>
                    <a:pt x="78939" y="8402"/>
                    <a:pt x="73255" y="5909"/>
                    <a:pt x="67327" y="4116"/>
                  </a:cubicBezTo>
                  <a:cubicBezTo>
                    <a:pt x="60701" y="2110"/>
                    <a:pt x="53892" y="955"/>
                    <a:pt x="47023" y="438"/>
                  </a:cubicBezTo>
                  <a:cubicBezTo>
                    <a:pt x="43783" y="173"/>
                    <a:pt x="40499" y="1"/>
                    <a:pt x="37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05" name="Google Shape;405;p24"/>
            <p:cNvSpPr/>
            <p:nvPr/>
          </p:nvSpPr>
          <p:spPr>
            <a:xfrm>
              <a:off x="7904992" y="-89057"/>
              <a:ext cx="630992" cy="630175"/>
            </a:xfrm>
            <a:custGeom>
              <a:avLst/>
              <a:gdLst/>
              <a:ahLst/>
              <a:cxnLst/>
              <a:rect l="l" t="t" r="r" b="b"/>
              <a:pathLst>
                <a:path w="40063" h="40062" extrusionOk="0">
                  <a:moveTo>
                    <a:pt x="20032" y="0"/>
                  </a:moveTo>
                  <a:cubicBezTo>
                    <a:pt x="8968" y="0"/>
                    <a:pt x="1" y="8967"/>
                    <a:pt x="1" y="20031"/>
                  </a:cubicBezTo>
                  <a:cubicBezTo>
                    <a:pt x="1" y="31095"/>
                    <a:pt x="8968" y="40061"/>
                    <a:pt x="20032" y="40061"/>
                  </a:cubicBezTo>
                  <a:cubicBezTo>
                    <a:pt x="31096" y="40061"/>
                    <a:pt x="40062" y="31095"/>
                    <a:pt x="40062" y="20031"/>
                  </a:cubicBezTo>
                  <a:cubicBezTo>
                    <a:pt x="40062" y="8967"/>
                    <a:pt x="31096" y="0"/>
                    <a:pt x="20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06" name="Google Shape;406;p24"/>
            <p:cNvSpPr/>
            <p:nvPr/>
          </p:nvSpPr>
          <p:spPr>
            <a:xfrm>
              <a:off x="2604671" y="4789150"/>
              <a:ext cx="288330" cy="288855"/>
            </a:xfrm>
            <a:custGeom>
              <a:avLst/>
              <a:gdLst/>
              <a:ahLst/>
              <a:cxnLst/>
              <a:rect l="l" t="t" r="r" b="b"/>
              <a:pathLst>
                <a:path w="16476" h="16506" extrusionOk="0">
                  <a:moveTo>
                    <a:pt x="8238" y="0"/>
                  </a:moveTo>
                  <a:cubicBezTo>
                    <a:pt x="3679" y="0"/>
                    <a:pt x="1" y="3709"/>
                    <a:pt x="1" y="8268"/>
                  </a:cubicBezTo>
                  <a:cubicBezTo>
                    <a:pt x="1" y="12827"/>
                    <a:pt x="3679" y="16505"/>
                    <a:pt x="8238" y="16505"/>
                  </a:cubicBezTo>
                  <a:cubicBezTo>
                    <a:pt x="12797" y="16505"/>
                    <a:pt x="16475" y="12827"/>
                    <a:pt x="16475" y="8268"/>
                  </a:cubicBezTo>
                  <a:cubicBezTo>
                    <a:pt x="16475" y="3709"/>
                    <a:pt x="12797" y="0"/>
                    <a:pt x="8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07" name="Google Shape;407;p24"/>
            <p:cNvSpPr/>
            <p:nvPr/>
          </p:nvSpPr>
          <p:spPr>
            <a:xfrm>
              <a:off x="7971887" y="-398289"/>
              <a:ext cx="1726326" cy="1606599"/>
            </a:xfrm>
            <a:custGeom>
              <a:avLst/>
              <a:gdLst/>
              <a:ahLst/>
              <a:cxnLst/>
              <a:rect l="l" t="t" r="r" b="b"/>
              <a:pathLst>
                <a:path w="109608" h="102136" extrusionOk="0">
                  <a:moveTo>
                    <a:pt x="37215" y="1"/>
                  </a:moveTo>
                  <a:cubicBezTo>
                    <a:pt x="33721" y="1"/>
                    <a:pt x="30226" y="196"/>
                    <a:pt x="26779" y="681"/>
                  </a:cubicBezTo>
                  <a:cubicBezTo>
                    <a:pt x="20700" y="1532"/>
                    <a:pt x="14743" y="3508"/>
                    <a:pt x="9819" y="7308"/>
                  </a:cubicBezTo>
                  <a:cubicBezTo>
                    <a:pt x="5624" y="10529"/>
                    <a:pt x="2189" y="15180"/>
                    <a:pt x="1247" y="20499"/>
                  </a:cubicBezTo>
                  <a:cubicBezTo>
                    <a:pt x="1156" y="20955"/>
                    <a:pt x="1095" y="21411"/>
                    <a:pt x="1065" y="21867"/>
                  </a:cubicBezTo>
                  <a:cubicBezTo>
                    <a:pt x="1004" y="21928"/>
                    <a:pt x="974" y="22049"/>
                    <a:pt x="974" y="22110"/>
                  </a:cubicBezTo>
                  <a:cubicBezTo>
                    <a:pt x="1" y="27581"/>
                    <a:pt x="1855" y="33478"/>
                    <a:pt x="5776" y="37430"/>
                  </a:cubicBezTo>
                  <a:cubicBezTo>
                    <a:pt x="10031" y="41715"/>
                    <a:pt x="16141" y="43205"/>
                    <a:pt x="21582" y="45424"/>
                  </a:cubicBezTo>
                  <a:cubicBezTo>
                    <a:pt x="26992" y="47582"/>
                    <a:pt x="31947" y="50895"/>
                    <a:pt x="36050" y="55029"/>
                  </a:cubicBezTo>
                  <a:cubicBezTo>
                    <a:pt x="40306" y="59284"/>
                    <a:pt x="43528" y="64360"/>
                    <a:pt x="45686" y="69983"/>
                  </a:cubicBezTo>
                  <a:cubicBezTo>
                    <a:pt x="48056" y="76123"/>
                    <a:pt x="49394" y="82658"/>
                    <a:pt x="52312" y="88585"/>
                  </a:cubicBezTo>
                  <a:cubicBezTo>
                    <a:pt x="54804" y="93692"/>
                    <a:pt x="58543" y="98403"/>
                    <a:pt x="63923" y="100622"/>
                  </a:cubicBezTo>
                  <a:cubicBezTo>
                    <a:pt x="66433" y="101666"/>
                    <a:pt x="69099" y="102135"/>
                    <a:pt x="71774" y="102135"/>
                  </a:cubicBezTo>
                  <a:cubicBezTo>
                    <a:pt x="75254" y="102135"/>
                    <a:pt x="78752" y="101341"/>
                    <a:pt x="81948" y="99984"/>
                  </a:cubicBezTo>
                  <a:cubicBezTo>
                    <a:pt x="87480" y="97613"/>
                    <a:pt x="92343" y="93692"/>
                    <a:pt x="96386" y="89254"/>
                  </a:cubicBezTo>
                  <a:cubicBezTo>
                    <a:pt x="100307" y="84938"/>
                    <a:pt x="103437" y="79923"/>
                    <a:pt x="105656" y="74512"/>
                  </a:cubicBezTo>
                  <a:cubicBezTo>
                    <a:pt x="107906" y="69041"/>
                    <a:pt x="109182" y="63205"/>
                    <a:pt x="109365" y="57278"/>
                  </a:cubicBezTo>
                  <a:cubicBezTo>
                    <a:pt x="109608" y="51077"/>
                    <a:pt x="108605" y="44876"/>
                    <a:pt x="106599" y="39071"/>
                  </a:cubicBezTo>
                  <a:cubicBezTo>
                    <a:pt x="104623" y="33326"/>
                    <a:pt x="101614" y="27977"/>
                    <a:pt x="97723" y="23296"/>
                  </a:cubicBezTo>
                  <a:cubicBezTo>
                    <a:pt x="93863" y="18706"/>
                    <a:pt x="89243" y="14815"/>
                    <a:pt x="84197" y="11685"/>
                  </a:cubicBezTo>
                  <a:cubicBezTo>
                    <a:pt x="78939" y="8402"/>
                    <a:pt x="73255" y="5909"/>
                    <a:pt x="67327" y="4116"/>
                  </a:cubicBezTo>
                  <a:cubicBezTo>
                    <a:pt x="60701" y="2110"/>
                    <a:pt x="53892" y="955"/>
                    <a:pt x="47023" y="438"/>
                  </a:cubicBezTo>
                  <a:cubicBezTo>
                    <a:pt x="43783" y="173"/>
                    <a:pt x="40499" y="1"/>
                    <a:pt x="3721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08" name="Google Shape;408;p24"/>
            <p:cNvSpPr/>
            <p:nvPr/>
          </p:nvSpPr>
          <p:spPr>
            <a:xfrm>
              <a:off x="-878249" y="2975414"/>
              <a:ext cx="2499950" cy="2690239"/>
            </a:xfrm>
            <a:custGeom>
              <a:avLst/>
              <a:gdLst/>
              <a:ahLst/>
              <a:cxnLst/>
              <a:rect l="l" t="t" r="r" b="b"/>
              <a:pathLst>
                <a:path w="158727" h="171026" extrusionOk="0">
                  <a:moveTo>
                    <a:pt x="27145" y="1"/>
                  </a:moveTo>
                  <a:cubicBezTo>
                    <a:pt x="18335" y="1"/>
                    <a:pt x="8427" y="6134"/>
                    <a:pt x="7538" y="16144"/>
                  </a:cubicBezTo>
                  <a:cubicBezTo>
                    <a:pt x="5350" y="33865"/>
                    <a:pt x="18602" y="48880"/>
                    <a:pt x="18967" y="66327"/>
                  </a:cubicBezTo>
                  <a:cubicBezTo>
                    <a:pt x="19423" y="89124"/>
                    <a:pt x="0" y="107939"/>
                    <a:pt x="3131" y="131039"/>
                  </a:cubicBezTo>
                  <a:cubicBezTo>
                    <a:pt x="6106" y="150959"/>
                    <a:pt x="20231" y="153930"/>
                    <a:pt x="35651" y="153930"/>
                  </a:cubicBezTo>
                  <a:cubicBezTo>
                    <a:pt x="41501" y="153930"/>
                    <a:pt x="47538" y="153502"/>
                    <a:pt x="53223" y="153410"/>
                  </a:cubicBezTo>
                  <a:cubicBezTo>
                    <a:pt x="74814" y="154596"/>
                    <a:pt x="98590" y="171026"/>
                    <a:pt x="120391" y="171026"/>
                  </a:cubicBezTo>
                  <a:cubicBezTo>
                    <a:pt x="129343" y="171026"/>
                    <a:pt x="137962" y="168256"/>
                    <a:pt x="145961" y="160523"/>
                  </a:cubicBezTo>
                  <a:cubicBezTo>
                    <a:pt x="158727" y="145113"/>
                    <a:pt x="150398" y="124687"/>
                    <a:pt x="129851" y="124504"/>
                  </a:cubicBezTo>
                  <a:cubicBezTo>
                    <a:pt x="116629" y="124322"/>
                    <a:pt x="97358" y="123836"/>
                    <a:pt x="95777" y="106784"/>
                  </a:cubicBezTo>
                  <a:cubicBezTo>
                    <a:pt x="94501" y="76297"/>
                    <a:pt x="77570" y="82680"/>
                    <a:pt x="57266" y="71069"/>
                  </a:cubicBezTo>
                  <a:cubicBezTo>
                    <a:pt x="35077" y="54807"/>
                    <a:pt x="57722" y="21038"/>
                    <a:pt x="36597" y="3135"/>
                  </a:cubicBezTo>
                  <a:cubicBezTo>
                    <a:pt x="34065" y="996"/>
                    <a:pt x="30694" y="1"/>
                    <a:pt x="2714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09" name="Google Shape;409;p24"/>
            <p:cNvSpPr/>
            <p:nvPr/>
          </p:nvSpPr>
          <p:spPr>
            <a:xfrm>
              <a:off x="-424489" y="-560150"/>
              <a:ext cx="1482374" cy="2200312"/>
            </a:xfrm>
            <a:custGeom>
              <a:avLst/>
              <a:gdLst/>
              <a:ahLst/>
              <a:cxnLst/>
              <a:rect l="l" t="t" r="r" b="b"/>
              <a:pathLst>
                <a:path w="94119" h="139880" extrusionOk="0">
                  <a:moveTo>
                    <a:pt x="52819" y="0"/>
                  </a:moveTo>
                  <a:cubicBezTo>
                    <a:pt x="44322" y="0"/>
                    <a:pt x="35590" y="2865"/>
                    <a:pt x="28177" y="9327"/>
                  </a:cubicBezTo>
                  <a:cubicBezTo>
                    <a:pt x="21582" y="15103"/>
                    <a:pt x="16445" y="24525"/>
                    <a:pt x="15685" y="33917"/>
                  </a:cubicBezTo>
                  <a:cubicBezTo>
                    <a:pt x="14621" y="46562"/>
                    <a:pt x="20882" y="58781"/>
                    <a:pt x="19211" y="71456"/>
                  </a:cubicBezTo>
                  <a:cubicBezTo>
                    <a:pt x="17296" y="85894"/>
                    <a:pt x="3709" y="95529"/>
                    <a:pt x="1794" y="109937"/>
                  </a:cubicBezTo>
                  <a:cubicBezTo>
                    <a:pt x="1" y="124071"/>
                    <a:pt x="11399" y="137688"/>
                    <a:pt x="25290" y="139451"/>
                  </a:cubicBezTo>
                  <a:cubicBezTo>
                    <a:pt x="27007" y="139740"/>
                    <a:pt x="28711" y="139879"/>
                    <a:pt x="30393" y="139879"/>
                  </a:cubicBezTo>
                  <a:cubicBezTo>
                    <a:pt x="47267" y="139879"/>
                    <a:pt x="61952" y="125899"/>
                    <a:pt x="65351" y="109481"/>
                  </a:cubicBezTo>
                  <a:cubicBezTo>
                    <a:pt x="67357" y="100970"/>
                    <a:pt x="66476" y="92155"/>
                    <a:pt x="67753" y="83523"/>
                  </a:cubicBezTo>
                  <a:cubicBezTo>
                    <a:pt x="69516" y="67869"/>
                    <a:pt x="83406" y="57504"/>
                    <a:pt x="87723" y="42793"/>
                  </a:cubicBezTo>
                  <a:cubicBezTo>
                    <a:pt x="94119" y="18165"/>
                    <a:pt x="74214" y="0"/>
                    <a:pt x="52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10" name="Google Shape;410;p24"/>
            <p:cNvSpPr/>
            <p:nvPr/>
          </p:nvSpPr>
          <p:spPr>
            <a:xfrm>
              <a:off x="-1433837" y="-403710"/>
              <a:ext cx="3351143" cy="2431543"/>
            </a:xfrm>
            <a:custGeom>
              <a:avLst/>
              <a:gdLst/>
              <a:ahLst/>
              <a:cxnLst/>
              <a:rect l="l" t="t" r="r" b="b"/>
              <a:pathLst>
                <a:path w="212771" h="154580" extrusionOk="0">
                  <a:moveTo>
                    <a:pt x="187965" y="1"/>
                  </a:moveTo>
                  <a:cubicBezTo>
                    <a:pt x="182819" y="1"/>
                    <a:pt x="177866" y="1692"/>
                    <a:pt x="173225" y="3773"/>
                  </a:cubicBezTo>
                  <a:cubicBezTo>
                    <a:pt x="167724" y="6235"/>
                    <a:pt x="162465" y="9335"/>
                    <a:pt x="156872" y="11706"/>
                  </a:cubicBezTo>
                  <a:cubicBezTo>
                    <a:pt x="150849" y="14263"/>
                    <a:pt x="144485" y="15541"/>
                    <a:pt x="137917" y="15541"/>
                  </a:cubicBezTo>
                  <a:cubicBezTo>
                    <a:pt x="137690" y="15541"/>
                    <a:pt x="137464" y="15539"/>
                    <a:pt x="137237" y="15536"/>
                  </a:cubicBezTo>
                  <a:cubicBezTo>
                    <a:pt x="123194" y="15384"/>
                    <a:pt x="109820" y="10491"/>
                    <a:pt x="96537" y="6296"/>
                  </a:cubicBezTo>
                  <a:cubicBezTo>
                    <a:pt x="86703" y="3192"/>
                    <a:pt x="76463" y="372"/>
                    <a:pt x="66100" y="372"/>
                  </a:cubicBezTo>
                  <a:cubicBezTo>
                    <a:pt x="63778" y="372"/>
                    <a:pt x="61451" y="513"/>
                    <a:pt x="59120" y="825"/>
                  </a:cubicBezTo>
                  <a:cubicBezTo>
                    <a:pt x="48968" y="2193"/>
                    <a:pt x="38724" y="6752"/>
                    <a:pt x="32676" y="15354"/>
                  </a:cubicBezTo>
                  <a:cubicBezTo>
                    <a:pt x="25533" y="25536"/>
                    <a:pt x="26444" y="38606"/>
                    <a:pt x="25563" y="50461"/>
                  </a:cubicBezTo>
                  <a:cubicBezTo>
                    <a:pt x="25077" y="57178"/>
                    <a:pt x="23709" y="63652"/>
                    <a:pt x="21277" y="69944"/>
                  </a:cubicBezTo>
                  <a:cubicBezTo>
                    <a:pt x="18754" y="76449"/>
                    <a:pt x="15472" y="82558"/>
                    <a:pt x="12189" y="88729"/>
                  </a:cubicBezTo>
                  <a:cubicBezTo>
                    <a:pt x="6171" y="100127"/>
                    <a:pt x="0" y="112194"/>
                    <a:pt x="122" y="125477"/>
                  </a:cubicBezTo>
                  <a:cubicBezTo>
                    <a:pt x="152" y="131343"/>
                    <a:pt x="1429" y="137270"/>
                    <a:pt x="4438" y="142407"/>
                  </a:cubicBezTo>
                  <a:cubicBezTo>
                    <a:pt x="7113" y="146936"/>
                    <a:pt x="11186" y="150553"/>
                    <a:pt x="15958" y="152620"/>
                  </a:cubicBezTo>
                  <a:cubicBezTo>
                    <a:pt x="18752" y="153868"/>
                    <a:pt x="21786" y="154580"/>
                    <a:pt x="24822" y="154580"/>
                  </a:cubicBezTo>
                  <a:cubicBezTo>
                    <a:pt x="26740" y="154580"/>
                    <a:pt x="28658" y="154296"/>
                    <a:pt x="30517" y="153684"/>
                  </a:cubicBezTo>
                  <a:cubicBezTo>
                    <a:pt x="34469" y="152407"/>
                    <a:pt x="37752" y="149824"/>
                    <a:pt x="40396" y="146663"/>
                  </a:cubicBezTo>
                  <a:cubicBezTo>
                    <a:pt x="45989" y="139976"/>
                    <a:pt x="48876" y="131465"/>
                    <a:pt x="53466" y="124140"/>
                  </a:cubicBezTo>
                  <a:cubicBezTo>
                    <a:pt x="55746" y="120492"/>
                    <a:pt x="58512" y="117027"/>
                    <a:pt x="62190" y="114717"/>
                  </a:cubicBezTo>
                  <a:cubicBezTo>
                    <a:pt x="66436" y="112070"/>
                    <a:pt x="71270" y="111321"/>
                    <a:pt x="76127" y="111321"/>
                  </a:cubicBezTo>
                  <a:cubicBezTo>
                    <a:pt x="76902" y="111321"/>
                    <a:pt x="77678" y="111340"/>
                    <a:pt x="78452" y="111373"/>
                  </a:cubicBezTo>
                  <a:cubicBezTo>
                    <a:pt x="82809" y="111531"/>
                    <a:pt x="87167" y="112109"/>
                    <a:pt x="91524" y="112109"/>
                  </a:cubicBezTo>
                  <a:cubicBezTo>
                    <a:pt x="93033" y="112109"/>
                    <a:pt x="94542" y="112040"/>
                    <a:pt x="96051" y="111860"/>
                  </a:cubicBezTo>
                  <a:cubicBezTo>
                    <a:pt x="101370" y="111252"/>
                    <a:pt x="106112" y="109003"/>
                    <a:pt x="109759" y="105112"/>
                  </a:cubicBezTo>
                  <a:cubicBezTo>
                    <a:pt x="117297" y="96996"/>
                    <a:pt x="118939" y="85568"/>
                    <a:pt x="122951" y="75689"/>
                  </a:cubicBezTo>
                  <a:cubicBezTo>
                    <a:pt x="125079" y="70461"/>
                    <a:pt x="128057" y="65294"/>
                    <a:pt x="132677" y="61859"/>
                  </a:cubicBezTo>
                  <a:cubicBezTo>
                    <a:pt x="137601" y="58217"/>
                    <a:pt x="143726" y="57172"/>
                    <a:pt x="149687" y="57172"/>
                  </a:cubicBezTo>
                  <a:cubicBezTo>
                    <a:pt x="149945" y="57172"/>
                    <a:pt x="150202" y="57174"/>
                    <a:pt x="150459" y="57178"/>
                  </a:cubicBezTo>
                  <a:cubicBezTo>
                    <a:pt x="156538" y="57330"/>
                    <a:pt x="166052" y="59275"/>
                    <a:pt x="171614" y="59458"/>
                  </a:cubicBezTo>
                  <a:cubicBezTo>
                    <a:pt x="172712" y="59530"/>
                    <a:pt x="173807" y="59569"/>
                    <a:pt x="174898" y="59569"/>
                  </a:cubicBezTo>
                  <a:cubicBezTo>
                    <a:pt x="179760" y="59569"/>
                    <a:pt x="184538" y="58799"/>
                    <a:pt x="189031" y="56813"/>
                  </a:cubicBezTo>
                  <a:cubicBezTo>
                    <a:pt x="194776" y="54291"/>
                    <a:pt x="199639" y="50248"/>
                    <a:pt x="203074" y="45172"/>
                  </a:cubicBezTo>
                  <a:cubicBezTo>
                    <a:pt x="206265" y="41494"/>
                    <a:pt x="208758" y="37239"/>
                    <a:pt x="210065" y="32558"/>
                  </a:cubicBezTo>
                  <a:cubicBezTo>
                    <a:pt x="212770" y="23044"/>
                    <a:pt x="209761" y="12284"/>
                    <a:pt x="202314" y="5597"/>
                  </a:cubicBezTo>
                  <a:cubicBezTo>
                    <a:pt x="198667" y="2284"/>
                    <a:pt x="194107" y="308"/>
                    <a:pt x="189213" y="34"/>
                  </a:cubicBezTo>
                  <a:cubicBezTo>
                    <a:pt x="188796" y="12"/>
                    <a:pt x="188380" y="1"/>
                    <a:pt x="187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11" name="Google Shape;411;p24"/>
            <p:cNvSpPr/>
            <p:nvPr/>
          </p:nvSpPr>
          <p:spPr>
            <a:xfrm>
              <a:off x="7062663" y="4322360"/>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grpSp>
    </p:spTree>
    <p:extLst>
      <p:ext uri="{BB962C8B-B14F-4D97-AF65-F5344CB8AC3E}">
        <p14:creationId xmlns:p14="http://schemas.microsoft.com/office/powerpoint/2010/main" val="2013020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12"/>
        <p:cNvGrpSpPr/>
        <p:nvPr/>
      </p:nvGrpSpPr>
      <p:grpSpPr>
        <a:xfrm>
          <a:off x="0" y="0"/>
          <a:ext cx="0" cy="0"/>
          <a:chOff x="0" y="0"/>
          <a:chExt cx="0" cy="0"/>
        </a:xfrm>
      </p:grpSpPr>
      <p:grpSp>
        <p:nvGrpSpPr>
          <p:cNvPr id="413" name="Google Shape;413;p25"/>
          <p:cNvGrpSpPr/>
          <p:nvPr/>
        </p:nvGrpSpPr>
        <p:grpSpPr>
          <a:xfrm>
            <a:off x="-2950662" y="-1546653"/>
            <a:ext cx="22330909" cy="12610877"/>
            <a:chOff x="-1508862" y="-790902"/>
            <a:chExt cx="11419215" cy="6448744"/>
          </a:xfrm>
        </p:grpSpPr>
        <p:sp>
          <p:nvSpPr>
            <p:cNvPr id="414" name="Google Shape;414;p25"/>
            <p:cNvSpPr/>
            <p:nvPr/>
          </p:nvSpPr>
          <p:spPr>
            <a:xfrm>
              <a:off x="901082" y="4593012"/>
              <a:ext cx="958905" cy="95935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15" name="Google Shape;415;p25"/>
            <p:cNvSpPr/>
            <p:nvPr/>
          </p:nvSpPr>
          <p:spPr>
            <a:xfrm>
              <a:off x="106248" y="3632164"/>
              <a:ext cx="613746" cy="614024"/>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16" name="Google Shape;416;p25"/>
            <p:cNvSpPr/>
            <p:nvPr/>
          </p:nvSpPr>
          <p:spPr>
            <a:xfrm>
              <a:off x="-1508862"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17" name="Google Shape;417;p25"/>
            <p:cNvSpPr/>
            <p:nvPr/>
          </p:nvSpPr>
          <p:spPr>
            <a:xfrm>
              <a:off x="8422200"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18" name="Google Shape;418;p25"/>
            <p:cNvSpPr/>
            <p:nvPr/>
          </p:nvSpPr>
          <p:spPr>
            <a:xfrm>
              <a:off x="-1362586" y="3230983"/>
              <a:ext cx="2693329" cy="2394767"/>
            </a:xfrm>
            <a:custGeom>
              <a:avLst/>
              <a:gdLst/>
              <a:ahLst/>
              <a:cxnLst/>
              <a:rect l="l" t="t" r="r" b="b"/>
              <a:pathLst>
                <a:path w="171005" h="152097" extrusionOk="0">
                  <a:moveTo>
                    <a:pt x="50732" y="1"/>
                  </a:moveTo>
                  <a:cubicBezTo>
                    <a:pt x="22434" y="1"/>
                    <a:pt x="1" y="35046"/>
                    <a:pt x="21154" y="65467"/>
                  </a:cubicBezTo>
                  <a:cubicBezTo>
                    <a:pt x="32096" y="81060"/>
                    <a:pt x="50637" y="88720"/>
                    <a:pt x="62826" y="103158"/>
                  </a:cubicBezTo>
                  <a:cubicBezTo>
                    <a:pt x="78298" y="122915"/>
                    <a:pt x="90821" y="151760"/>
                    <a:pt x="119940" y="152064"/>
                  </a:cubicBezTo>
                  <a:cubicBezTo>
                    <a:pt x="120453" y="152086"/>
                    <a:pt x="120967" y="152097"/>
                    <a:pt x="121480" y="152097"/>
                  </a:cubicBezTo>
                  <a:cubicBezTo>
                    <a:pt x="136636" y="152097"/>
                    <a:pt x="151835" y="142630"/>
                    <a:pt x="156627" y="127930"/>
                  </a:cubicBezTo>
                  <a:cubicBezTo>
                    <a:pt x="171004" y="78993"/>
                    <a:pt x="98845" y="84799"/>
                    <a:pt x="89270" y="47503"/>
                  </a:cubicBezTo>
                  <a:cubicBezTo>
                    <a:pt x="86869" y="35527"/>
                    <a:pt x="88085" y="21880"/>
                    <a:pt x="78875" y="12457"/>
                  </a:cubicBezTo>
                  <a:cubicBezTo>
                    <a:pt x="69737" y="3700"/>
                    <a:pt x="59925" y="1"/>
                    <a:pt x="5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19" name="Google Shape;419;p25"/>
            <p:cNvSpPr/>
            <p:nvPr/>
          </p:nvSpPr>
          <p:spPr>
            <a:xfrm>
              <a:off x="7062663"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20" name="Google Shape;420;p25"/>
            <p:cNvSpPr/>
            <p:nvPr/>
          </p:nvSpPr>
          <p:spPr>
            <a:xfrm>
              <a:off x="8573713"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21" name="Google Shape;421;p25"/>
            <p:cNvSpPr/>
            <p:nvPr/>
          </p:nvSpPr>
          <p:spPr>
            <a:xfrm>
              <a:off x="-139652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22" name="Google Shape;422;p25"/>
            <p:cNvSpPr/>
            <p:nvPr/>
          </p:nvSpPr>
          <p:spPr>
            <a:xfrm>
              <a:off x="8280302" y="-324398"/>
              <a:ext cx="1276884" cy="1638110"/>
            </a:xfrm>
            <a:custGeom>
              <a:avLst/>
              <a:gdLst/>
              <a:ahLst/>
              <a:cxnLst/>
              <a:rect l="l" t="t" r="r" b="b"/>
              <a:pathLst>
                <a:path w="81072" h="104040" extrusionOk="0">
                  <a:moveTo>
                    <a:pt x="32047" y="1"/>
                  </a:moveTo>
                  <a:cubicBezTo>
                    <a:pt x="29824" y="1"/>
                    <a:pt x="27549" y="193"/>
                    <a:pt x="25229" y="596"/>
                  </a:cubicBezTo>
                  <a:cubicBezTo>
                    <a:pt x="12797" y="2541"/>
                    <a:pt x="912" y="12724"/>
                    <a:pt x="304" y="25855"/>
                  </a:cubicBezTo>
                  <a:cubicBezTo>
                    <a:pt x="0" y="38439"/>
                    <a:pt x="16718" y="44426"/>
                    <a:pt x="14256" y="57679"/>
                  </a:cubicBezTo>
                  <a:cubicBezTo>
                    <a:pt x="12463" y="70384"/>
                    <a:pt x="3465" y="85035"/>
                    <a:pt x="15533" y="95491"/>
                  </a:cubicBezTo>
                  <a:cubicBezTo>
                    <a:pt x="22740" y="101447"/>
                    <a:pt x="30549" y="104040"/>
                    <a:pt x="38153" y="104040"/>
                  </a:cubicBezTo>
                  <a:cubicBezTo>
                    <a:pt x="59537" y="104040"/>
                    <a:pt x="79307" y="83534"/>
                    <a:pt x="79576" y="59655"/>
                  </a:cubicBezTo>
                  <a:cubicBezTo>
                    <a:pt x="81072" y="32395"/>
                    <a:pt x="60875" y="1"/>
                    <a:pt x="32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23" name="Google Shape;423;p25"/>
            <p:cNvSpPr/>
            <p:nvPr/>
          </p:nvSpPr>
          <p:spPr>
            <a:xfrm>
              <a:off x="-301566"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24" name="Google Shape;424;p25"/>
            <p:cNvSpPr/>
            <p:nvPr/>
          </p:nvSpPr>
          <p:spPr>
            <a:xfrm>
              <a:off x="8233887" y="159580"/>
              <a:ext cx="380230" cy="380425"/>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25" name="Google Shape;425;p25"/>
            <p:cNvSpPr/>
            <p:nvPr/>
          </p:nvSpPr>
          <p:spPr>
            <a:xfrm>
              <a:off x="-1461526" y="-790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sp>
          <p:nvSpPr>
            <p:cNvPr id="426" name="Google Shape;426;p25"/>
            <p:cNvSpPr/>
            <p:nvPr/>
          </p:nvSpPr>
          <p:spPr>
            <a:xfrm>
              <a:off x="7062663" y="41922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520"/>
            </a:p>
          </p:txBody>
        </p:sp>
      </p:grpSp>
    </p:spTree>
    <p:extLst>
      <p:ext uri="{BB962C8B-B14F-4D97-AF65-F5344CB8AC3E}">
        <p14:creationId xmlns:p14="http://schemas.microsoft.com/office/powerpoint/2010/main" val="143320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88F3-342A-438E-8E27-F1947E99DEC7}"/>
              </a:ext>
            </a:extLst>
          </p:cNvPr>
          <p:cNvSpPr>
            <a:spLocks noGrp="1"/>
          </p:cNvSpPr>
          <p:nvPr>
            <p:ph type="title"/>
          </p:nvPr>
        </p:nvSpPr>
        <p:spPr>
          <a:xfrm>
            <a:off x="1231689" y="535517"/>
            <a:ext cx="15422880"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729A7A-EAA6-44E1-965D-5F327D99351E}"/>
              </a:ext>
            </a:extLst>
          </p:cNvPr>
          <p:cNvSpPr>
            <a:spLocks noGrp="1"/>
          </p:cNvSpPr>
          <p:nvPr>
            <p:ph type="body" idx="1"/>
          </p:nvPr>
        </p:nvSpPr>
        <p:spPr>
          <a:xfrm>
            <a:off x="1231690" y="2465706"/>
            <a:ext cx="7564754"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a:extLst>
              <a:ext uri="{FF2B5EF4-FFF2-40B4-BE49-F238E27FC236}">
                <a16:creationId xmlns:a16="http://schemas.microsoft.com/office/drawing/2014/main" id="{832F5623-87E4-4E13-B1C0-C4CF94DF8205}"/>
              </a:ext>
            </a:extLst>
          </p:cNvPr>
          <p:cNvSpPr>
            <a:spLocks noGrp="1"/>
          </p:cNvSpPr>
          <p:nvPr>
            <p:ph sz="half" idx="2"/>
          </p:nvPr>
        </p:nvSpPr>
        <p:spPr>
          <a:xfrm>
            <a:off x="1231690" y="3674110"/>
            <a:ext cx="7564754"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BD7B58-BD7D-42AD-B60E-DC9BE6CE4329}"/>
              </a:ext>
            </a:extLst>
          </p:cNvPr>
          <p:cNvSpPr>
            <a:spLocks noGrp="1"/>
          </p:cNvSpPr>
          <p:nvPr>
            <p:ph type="body" sz="quarter" idx="3"/>
          </p:nvPr>
        </p:nvSpPr>
        <p:spPr>
          <a:xfrm>
            <a:off x="9052560" y="2465706"/>
            <a:ext cx="760200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a:extLst>
              <a:ext uri="{FF2B5EF4-FFF2-40B4-BE49-F238E27FC236}">
                <a16:creationId xmlns:a16="http://schemas.microsoft.com/office/drawing/2014/main" id="{F478B8B7-AD46-423C-A551-29D259134E98}"/>
              </a:ext>
            </a:extLst>
          </p:cNvPr>
          <p:cNvSpPr>
            <a:spLocks noGrp="1"/>
          </p:cNvSpPr>
          <p:nvPr>
            <p:ph sz="quarter" idx="4"/>
          </p:nvPr>
        </p:nvSpPr>
        <p:spPr>
          <a:xfrm>
            <a:off x="9052560" y="3674110"/>
            <a:ext cx="760200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752E5A-4A34-42B9-BD5D-8C6D8106C454}"/>
              </a:ext>
            </a:extLst>
          </p:cNvPr>
          <p:cNvSpPr>
            <a:spLocks noGrp="1"/>
          </p:cNvSpPr>
          <p:nvPr>
            <p:ph type="dt" sz="half" idx="10"/>
          </p:nvPr>
        </p:nvSpPr>
        <p:spPr/>
        <p:txBody>
          <a:bodyPr/>
          <a:lstStyle/>
          <a:p>
            <a:fld id="{1D8BD707-D9CF-40AE-B4C6-C98DA3205C09}" type="datetimeFigureOut">
              <a:rPr lang="en-US" smtClean="0"/>
              <a:t>1/5/2023</a:t>
            </a:fld>
            <a:endParaRPr lang="en-US"/>
          </a:p>
        </p:txBody>
      </p:sp>
      <p:sp>
        <p:nvSpPr>
          <p:cNvPr id="8" name="Footer Placeholder 7">
            <a:extLst>
              <a:ext uri="{FF2B5EF4-FFF2-40B4-BE49-F238E27FC236}">
                <a16:creationId xmlns:a16="http://schemas.microsoft.com/office/drawing/2014/main" id="{BAE0E940-A0B0-4811-83F2-F67F0E54C1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E99920-5C55-4AE7-AAE2-4A3CD3BA7784}"/>
              </a:ext>
            </a:extLst>
          </p:cNvPr>
          <p:cNvSpPr>
            <a:spLocks noGrp="1"/>
          </p:cNvSpPr>
          <p:nvPr>
            <p:ph type="sldNum" sz="quarter" idx="12"/>
          </p:nvPr>
        </p:nvSpPr>
        <p:spPr/>
        <p:txBody>
          <a:bodyPr/>
          <a:lstStyle/>
          <a:p>
            <a:pPr marL="87657">
              <a:lnSpc>
                <a:spcPts val="3382"/>
              </a:lnSpc>
            </a:pPr>
            <a:fld id="{81D60167-4931-47E6-BA6A-407CBD079E47}" type="slidenum">
              <a:rPr lang="en-US" spc="12" smtClean="0"/>
              <a:pPr marL="87657">
                <a:lnSpc>
                  <a:spcPts val="3382"/>
                </a:lnSpc>
              </a:pPr>
              <a:t>‹#›</a:t>
            </a:fld>
            <a:endParaRPr lang="en-US" spc="12" dirty="0"/>
          </a:p>
        </p:txBody>
      </p:sp>
    </p:spTree>
    <p:extLst>
      <p:ext uri="{BB962C8B-B14F-4D97-AF65-F5344CB8AC3E}">
        <p14:creationId xmlns:p14="http://schemas.microsoft.com/office/powerpoint/2010/main" val="298675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BCE8-7068-4B63-BD25-FB8CD1FC30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2F2859-B351-4CDC-B71D-69DC2FE04574}"/>
              </a:ext>
            </a:extLst>
          </p:cNvPr>
          <p:cNvSpPr>
            <a:spLocks noGrp="1"/>
          </p:cNvSpPr>
          <p:nvPr>
            <p:ph type="dt" sz="half" idx="10"/>
          </p:nvPr>
        </p:nvSpPr>
        <p:spPr/>
        <p:txBody>
          <a:bodyPr/>
          <a:lstStyle/>
          <a:p>
            <a:fld id="{1D8BD707-D9CF-40AE-B4C6-C98DA3205C09}" type="datetimeFigureOut">
              <a:rPr lang="en-US" smtClean="0"/>
              <a:t>1/5/2023</a:t>
            </a:fld>
            <a:endParaRPr lang="en-US"/>
          </a:p>
        </p:txBody>
      </p:sp>
      <p:sp>
        <p:nvSpPr>
          <p:cNvPr id="4" name="Footer Placeholder 3">
            <a:extLst>
              <a:ext uri="{FF2B5EF4-FFF2-40B4-BE49-F238E27FC236}">
                <a16:creationId xmlns:a16="http://schemas.microsoft.com/office/drawing/2014/main" id="{33D7026C-F9A8-47C7-B9A6-6D740DEA75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BBE19B-0472-45C2-862C-1970785D8E89}"/>
              </a:ext>
            </a:extLst>
          </p:cNvPr>
          <p:cNvSpPr>
            <a:spLocks noGrp="1"/>
          </p:cNvSpPr>
          <p:nvPr>
            <p:ph type="sldNum" sz="quarter" idx="12"/>
          </p:nvPr>
        </p:nvSpPr>
        <p:spPr/>
        <p:txBody>
          <a:bodyPr/>
          <a:lstStyle/>
          <a:p>
            <a:pPr marL="87657">
              <a:lnSpc>
                <a:spcPts val="3382"/>
              </a:lnSpc>
            </a:pPr>
            <a:fld id="{81D60167-4931-47E6-BA6A-407CBD079E47}" type="slidenum">
              <a:rPr lang="en-US" spc="12" smtClean="0"/>
              <a:pPr marL="87657">
                <a:lnSpc>
                  <a:spcPts val="3382"/>
                </a:lnSpc>
              </a:pPr>
              <a:t>‹#›</a:t>
            </a:fld>
            <a:endParaRPr lang="en-US" spc="12" dirty="0"/>
          </a:p>
        </p:txBody>
      </p:sp>
    </p:spTree>
    <p:extLst>
      <p:ext uri="{BB962C8B-B14F-4D97-AF65-F5344CB8AC3E}">
        <p14:creationId xmlns:p14="http://schemas.microsoft.com/office/powerpoint/2010/main" val="219168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CFD553-0E0A-4ED0-9E83-8DB3339FD16C}"/>
              </a:ext>
            </a:extLst>
          </p:cNvPr>
          <p:cNvSpPr>
            <a:spLocks noGrp="1"/>
          </p:cNvSpPr>
          <p:nvPr>
            <p:ph type="dt" sz="half" idx="10"/>
          </p:nvPr>
        </p:nvSpPr>
        <p:spPr/>
        <p:txBody>
          <a:bodyPr/>
          <a:lstStyle/>
          <a:p>
            <a:fld id="{1D8BD707-D9CF-40AE-B4C6-C98DA3205C09}" type="datetimeFigureOut">
              <a:rPr lang="en-US" smtClean="0"/>
              <a:t>1/5/2023</a:t>
            </a:fld>
            <a:endParaRPr lang="en-US"/>
          </a:p>
        </p:txBody>
      </p:sp>
      <p:sp>
        <p:nvSpPr>
          <p:cNvPr id="3" name="Footer Placeholder 2">
            <a:extLst>
              <a:ext uri="{FF2B5EF4-FFF2-40B4-BE49-F238E27FC236}">
                <a16:creationId xmlns:a16="http://schemas.microsoft.com/office/drawing/2014/main" id="{BA39F2B2-2094-4AF0-AAD3-90C5A047D3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3FB31-8041-40F2-AA27-6F6EEE517F61}"/>
              </a:ext>
            </a:extLst>
          </p:cNvPr>
          <p:cNvSpPr>
            <a:spLocks noGrp="1"/>
          </p:cNvSpPr>
          <p:nvPr>
            <p:ph type="sldNum" sz="quarter" idx="12"/>
          </p:nvPr>
        </p:nvSpPr>
        <p:spPr/>
        <p:txBody>
          <a:bodyPr/>
          <a:lstStyle/>
          <a:p>
            <a:pPr marL="87657">
              <a:lnSpc>
                <a:spcPts val="3382"/>
              </a:lnSpc>
            </a:pPr>
            <a:fld id="{81D60167-4931-47E6-BA6A-407CBD079E47}" type="slidenum">
              <a:rPr lang="en-US" spc="12" smtClean="0"/>
              <a:pPr marL="87657">
                <a:lnSpc>
                  <a:spcPts val="3382"/>
                </a:lnSpc>
              </a:pPr>
              <a:t>‹#›</a:t>
            </a:fld>
            <a:endParaRPr lang="en-US" spc="12" dirty="0"/>
          </a:p>
        </p:txBody>
      </p:sp>
    </p:spTree>
    <p:extLst>
      <p:ext uri="{BB962C8B-B14F-4D97-AF65-F5344CB8AC3E}">
        <p14:creationId xmlns:p14="http://schemas.microsoft.com/office/powerpoint/2010/main" val="429339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DB81-0C67-4E88-914C-ECC019E9B120}"/>
              </a:ext>
            </a:extLst>
          </p:cNvPr>
          <p:cNvSpPr>
            <a:spLocks noGrp="1"/>
          </p:cNvSpPr>
          <p:nvPr>
            <p:ph type="title"/>
          </p:nvPr>
        </p:nvSpPr>
        <p:spPr>
          <a:xfrm>
            <a:off x="1231690" y="670560"/>
            <a:ext cx="5767281" cy="2346960"/>
          </a:xfrm>
        </p:spPr>
        <p:txBody>
          <a:bodyPr anchor="b"/>
          <a:lstStyle>
            <a:lvl1pPr>
              <a:defRPr sz="4693"/>
            </a:lvl1pPr>
          </a:lstStyle>
          <a:p>
            <a:r>
              <a:rPr lang="en-US"/>
              <a:t>Click to edit Master title style</a:t>
            </a:r>
          </a:p>
        </p:txBody>
      </p:sp>
      <p:sp>
        <p:nvSpPr>
          <p:cNvPr id="3" name="Content Placeholder 2">
            <a:extLst>
              <a:ext uri="{FF2B5EF4-FFF2-40B4-BE49-F238E27FC236}">
                <a16:creationId xmlns:a16="http://schemas.microsoft.com/office/drawing/2014/main" id="{F225CEE9-BDF3-4753-9B99-026CFC2D6601}"/>
              </a:ext>
            </a:extLst>
          </p:cNvPr>
          <p:cNvSpPr>
            <a:spLocks noGrp="1"/>
          </p:cNvSpPr>
          <p:nvPr>
            <p:ph idx="1"/>
          </p:nvPr>
        </p:nvSpPr>
        <p:spPr>
          <a:xfrm>
            <a:off x="7602009" y="1448224"/>
            <a:ext cx="9052560"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C4D4E-F49C-403B-8732-E3B7736E178F}"/>
              </a:ext>
            </a:extLst>
          </p:cNvPr>
          <p:cNvSpPr>
            <a:spLocks noGrp="1"/>
          </p:cNvSpPr>
          <p:nvPr>
            <p:ph type="body" sz="half" idx="2"/>
          </p:nvPr>
        </p:nvSpPr>
        <p:spPr>
          <a:xfrm>
            <a:off x="1231690" y="3017520"/>
            <a:ext cx="576728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a:extLst>
              <a:ext uri="{FF2B5EF4-FFF2-40B4-BE49-F238E27FC236}">
                <a16:creationId xmlns:a16="http://schemas.microsoft.com/office/drawing/2014/main" id="{86D4A41D-6C90-4321-82F2-5DF88CE95992}"/>
              </a:ext>
            </a:extLst>
          </p:cNvPr>
          <p:cNvSpPr>
            <a:spLocks noGrp="1"/>
          </p:cNvSpPr>
          <p:nvPr>
            <p:ph type="dt" sz="half" idx="10"/>
          </p:nvPr>
        </p:nvSpPr>
        <p:spPr/>
        <p:txBody>
          <a:bodyPr/>
          <a:lstStyle/>
          <a:p>
            <a:fld id="{1D8BD707-D9CF-40AE-B4C6-C98DA3205C09}" type="datetimeFigureOut">
              <a:rPr lang="en-US" smtClean="0"/>
              <a:t>1/5/2023</a:t>
            </a:fld>
            <a:endParaRPr lang="en-US"/>
          </a:p>
        </p:txBody>
      </p:sp>
      <p:sp>
        <p:nvSpPr>
          <p:cNvPr id="6" name="Footer Placeholder 5">
            <a:extLst>
              <a:ext uri="{FF2B5EF4-FFF2-40B4-BE49-F238E27FC236}">
                <a16:creationId xmlns:a16="http://schemas.microsoft.com/office/drawing/2014/main" id="{6E0274CC-EE42-4F78-88F8-8399FF553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E5359C-8183-417C-8A51-5FA74F6AC8FA}"/>
              </a:ext>
            </a:extLst>
          </p:cNvPr>
          <p:cNvSpPr>
            <a:spLocks noGrp="1"/>
          </p:cNvSpPr>
          <p:nvPr>
            <p:ph type="sldNum" sz="quarter" idx="12"/>
          </p:nvPr>
        </p:nvSpPr>
        <p:spPr/>
        <p:txBody>
          <a:bodyPr/>
          <a:lstStyle/>
          <a:p>
            <a:pPr marL="87657">
              <a:lnSpc>
                <a:spcPts val="3382"/>
              </a:lnSpc>
            </a:pPr>
            <a:fld id="{81D60167-4931-47E6-BA6A-407CBD079E47}" type="slidenum">
              <a:rPr lang="en-US" spc="12" smtClean="0"/>
              <a:pPr marL="87657">
                <a:lnSpc>
                  <a:spcPts val="3382"/>
                </a:lnSpc>
              </a:pPr>
              <a:t>‹#›</a:t>
            </a:fld>
            <a:endParaRPr lang="en-US" spc="12" dirty="0"/>
          </a:p>
        </p:txBody>
      </p:sp>
    </p:spTree>
    <p:extLst>
      <p:ext uri="{BB962C8B-B14F-4D97-AF65-F5344CB8AC3E}">
        <p14:creationId xmlns:p14="http://schemas.microsoft.com/office/powerpoint/2010/main" val="313213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6704-AE60-4CC6-8DD3-B49AE379EDD1}"/>
              </a:ext>
            </a:extLst>
          </p:cNvPr>
          <p:cNvSpPr>
            <a:spLocks noGrp="1"/>
          </p:cNvSpPr>
          <p:nvPr>
            <p:ph type="title"/>
          </p:nvPr>
        </p:nvSpPr>
        <p:spPr>
          <a:xfrm>
            <a:off x="1231690" y="670560"/>
            <a:ext cx="5767281" cy="2346960"/>
          </a:xfrm>
        </p:spPr>
        <p:txBody>
          <a:bodyPr anchor="b"/>
          <a:lstStyle>
            <a:lvl1pPr>
              <a:defRPr sz="4693"/>
            </a:lvl1pPr>
          </a:lstStyle>
          <a:p>
            <a:r>
              <a:rPr lang="en-US"/>
              <a:t>Click to edit Master title style</a:t>
            </a:r>
          </a:p>
        </p:txBody>
      </p:sp>
      <p:sp>
        <p:nvSpPr>
          <p:cNvPr id="3" name="Picture Placeholder 2">
            <a:extLst>
              <a:ext uri="{FF2B5EF4-FFF2-40B4-BE49-F238E27FC236}">
                <a16:creationId xmlns:a16="http://schemas.microsoft.com/office/drawing/2014/main" id="{9A388D80-344C-4933-AB27-5213C4DBF49B}"/>
              </a:ext>
            </a:extLst>
          </p:cNvPr>
          <p:cNvSpPr>
            <a:spLocks noGrp="1"/>
          </p:cNvSpPr>
          <p:nvPr>
            <p:ph type="pic" idx="1"/>
          </p:nvPr>
        </p:nvSpPr>
        <p:spPr>
          <a:xfrm>
            <a:off x="7602009" y="1448224"/>
            <a:ext cx="9052560"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a:extLst>
              <a:ext uri="{FF2B5EF4-FFF2-40B4-BE49-F238E27FC236}">
                <a16:creationId xmlns:a16="http://schemas.microsoft.com/office/drawing/2014/main" id="{40F726A2-2DB8-44F7-98B2-C3032C954D89}"/>
              </a:ext>
            </a:extLst>
          </p:cNvPr>
          <p:cNvSpPr>
            <a:spLocks noGrp="1"/>
          </p:cNvSpPr>
          <p:nvPr>
            <p:ph type="body" sz="half" idx="2"/>
          </p:nvPr>
        </p:nvSpPr>
        <p:spPr>
          <a:xfrm>
            <a:off x="1231690" y="3017520"/>
            <a:ext cx="576728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a:extLst>
              <a:ext uri="{FF2B5EF4-FFF2-40B4-BE49-F238E27FC236}">
                <a16:creationId xmlns:a16="http://schemas.microsoft.com/office/drawing/2014/main" id="{59EDE60B-AE29-4EB8-8C3E-0190B4D14F3E}"/>
              </a:ext>
            </a:extLst>
          </p:cNvPr>
          <p:cNvSpPr>
            <a:spLocks noGrp="1"/>
          </p:cNvSpPr>
          <p:nvPr>
            <p:ph type="dt" sz="half" idx="10"/>
          </p:nvPr>
        </p:nvSpPr>
        <p:spPr/>
        <p:txBody>
          <a:bodyPr/>
          <a:lstStyle/>
          <a:p>
            <a:fld id="{1D8BD707-D9CF-40AE-B4C6-C98DA3205C09}" type="datetimeFigureOut">
              <a:rPr lang="en-US" smtClean="0"/>
              <a:t>1/5/2023</a:t>
            </a:fld>
            <a:endParaRPr lang="en-US"/>
          </a:p>
        </p:txBody>
      </p:sp>
      <p:sp>
        <p:nvSpPr>
          <p:cNvPr id="6" name="Footer Placeholder 5">
            <a:extLst>
              <a:ext uri="{FF2B5EF4-FFF2-40B4-BE49-F238E27FC236}">
                <a16:creationId xmlns:a16="http://schemas.microsoft.com/office/drawing/2014/main" id="{250F3E06-704F-40F0-8B73-994C0D5AC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50C363-2E95-48DF-BFA5-811B4616E008}"/>
              </a:ext>
            </a:extLst>
          </p:cNvPr>
          <p:cNvSpPr>
            <a:spLocks noGrp="1"/>
          </p:cNvSpPr>
          <p:nvPr>
            <p:ph type="sldNum" sz="quarter" idx="12"/>
          </p:nvPr>
        </p:nvSpPr>
        <p:spPr/>
        <p:txBody>
          <a:bodyPr/>
          <a:lstStyle/>
          <a:p>
            <a:pPr marL="87657">
              <a:lnSpc>
                <a:spcPts val="3382"/>
              </a:lnSpc>
            </a:pPr>
            <a:fld id="{81D60167-4931-47E6-BA6A-407CBD079E47}" type="slidenum">
              <a:rPr lang="en-US" spc="12" smtClean="0"/>
              <a:pPr marL="87657">
                <a:lnSpc>
                  <a:spcPts val="3382"/>
                </a:lnSpc>
              </a:pPr>
              <a:t>‹#›</a:t>
            </a:fld>
            <a:endParaRPr lang="en-US" spc="12" dirty="0"/>
          </a:p>
        </p:txBody>
      </p:sp>
    </p:spTree>
    <p:extLst>
      <p:ext uri="{BB962C8B-B14F-4D97-AF65-F5344CB8AC3E}">
        <p14:creationId xmlns:p14="http://schemas.microsoft.com/office/powerpoint/2010/main" val="18482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1077F9DC-8D61-491D-ACEB-753490E10954}"/>
              </a:ext>
            </a:extLst>
          </p:cNvPr>
          <p:cNvSpPr txBox="1"/>
          <p:nvPr userDrawn="1"/>
        </p:nvSpPr>
        <p:spPr>
          <a:xfrm>
            <a:off x="0" y="-1778000"/>
            <a:ext cx="17881600" cy="635000"/>
          </a:xfrm>
          <a:prstGeom prst="rect">
            <a:avLst/>
          </a:prstGeom>
          <a:noFill/>
        </p:spPr>
        <p:txBody>
          <a:bodyPr vert="horz" rtlCol="0">
            <a:spAutoFit/>
          </a:bodyPr>
          <a:lstStyle/>
          <a:p>
            <a:pPr algn="ctr"/>
            <a:r>
              <a:rPr lang="en-US" sz="3520">
                <a:solidFill>
                  <a:srgbClr val="CFCFCF"/>
                </a:solidFill>
              </a:rPr>
              <a:t>www.9slide.vn</a:t>
            </a:r>
          </a:p>
        </p:txBody>
      </p:sp>
      <p:sp>
        <p:nvSpPr>
          <p:cNvPr id="2" name="Title Placeholder 1">
            <a:extLst>
              <a:ext uri="{FF2B5EF4-FFF2-40B4-BE49-F238E27FC236}">
                <a16:creationId xmlns:a16="http://schemas.microsoft.com/office/drawing/2014/main" id="{3A88233D-2F2B-472F-B5D5-73F784A62A89}"/>
              </a:ext>
            </a:extLst>
          </p:cNvPr>
          <p:cNvSpPr>
            <a:spLocks noGrp="1"/>
          </p:cNvSpPr>
          <p:nvPr>
            <p:ph type="title"/>
          </p:nvPr>
        </p:nvSpPr>
        <p:spPr>
          <a:xfrm>
            <a:off x="1229360" y="535517"/>
            <a:ext cx="1542288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74BDD9-9C39-4D93-84A5-18FA395D5D2D}"/>
              </a:ext>
            </a:extLst>
          </p:cNvPr>
          <p:cNvSpPr>
            <a:spLocks noGrp="1"/>
          </p:cNvSpPr>
          <p:nvPr>
            <p:ph type="body" idx="1"/>
          </p:nvPr>
        </p:nvSpPr>
        <p:spPr>
          <a:xfrm>
            <a:off x="1229360" y="2677584"/>
            <a:ext cx="1542288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5F713-6380-4859-906A-AA12B6BAA8E4}"/>
              </a:ext>
            </a:extLst>
          </p:cNvPr>
          <p:cNvSpPr>
            <a:spLocks noGrp="1"/>
          </p:cNvSpPr>
          <p:nvPr>
            <p:ph type="dt" sz="half" idx="2"/>
          </p:nvPr>
        </p:nvSpPr>
        <p:spPr>
          <a:xfrm>
            <a:off x="1229360" y="9322647"/>
            <a:ext cx="402336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1D8BD707-D9CF-40AE-B4C6-C98DA3205C09}" type="datetimeFigureOut">
              <a:rPr lang="en-US" smtClean="0"/>
              <a:t>1/5/2023</a:t>
            </a:fld>
            <a:endParaRPr lang="en-US"/>
          </a:p>
        </p:txBody>
      </p:sp>
      <p:sp>
        <p:nvSpPr>
          <p:cNvPr id="5" name="Footer Placeholder 4">
            <a:extLst>
              <a:ext uri="{FF2B5EF4-FFF2-40B4-BE49-F238E27FC236}">
                <a16:creationId xmlns:a16="http://schemas.microsoft.com/office/drawing/2014/main" id="{B4FCE48E-9401-4BC2-8DCE-BE4C207778D8}"/>
              </a:ext>
            </a:extLst>
          </p:cNvPr>
          <p:cNvSpPr>
            <a:spLocks noGrp="1"/>
          </p:cNvSpPr>
          <p:nvPr>
            <p:ph type="ftr" sz="quarter" idx="3"/>
          </p:nvPr>
        </p:nvSpPr>
        <p:spPr>
          <a:xfrm>
            <a:off x="5923280" y="9322647"/>
            <a:ext cx="603504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16E3A-2EEA-4ED5-9BDB-604A8413142F}"/>
              </a:ext>
            </a:extLst>
          </p:cNvPr>
          <p:cNvSpPr>
            <a:spLocks noGrp="1"/>
          </p:cNvSpPr>
          <p:nvPr>
            <p:ph type="sldNum" sz="quarter" idx="4"/>
          </p:nvPr>
        </p:nvSpPr>
        <p:spPr>
          <a:xfrm>
            <a:off x="12628880" y="9322647"/>
            <a:ext cx="4023360" cy="535517"/>
          </a:xfrm>
          <a:prstGeom prst="rect">
            <a:avLst/>
          </a:prstGeom>
        </p:spPr>
        <p:txBody>
          <a:bodyPr vert="horz" lIns="91440" tIns="45720" rIns="91440" bIns="45720" rtlCol="0" anchor="ctr"/>
          <a:lstStyle>
            <a:lvl1pPr algn="r">
              <a:defRPr sz="1760">
                <a:solidFill>
                  <a:schemeClr val="tx1">
                    <a:tint val="75000"/>
                  </a:schemeClr>
                </a:solidFill>
              </a:defRPr>
            </a:lvl1pPr>
          </a:lstStyle>
          <a:p>
            <a:pPr marL="87657">
              <a:lnSpc>
                <a:spcPts val="3382"/>
              </a:lnSpc>
            </a:pPr>
            <a:fld id="{81D60167-4931-47E6-BA6A-407CBD079E47}" type="slidenum">
              <a:rPr lang="en-US" spc="12" smtClean="0"/>
              <a:pPr marL="87657">
                <a:lnSpc>
                  <a:spcPts val="3382"/>
                </a:lnSpc>
              </a:pPr>
              <a:t>‹#›</a:t>
            </a:fld>
            <a:endParaRPr lang="en-US" spc="12" dirty="0"/>
          </a:p>
        </p:txBody>
      </p:sp>
    </p:spTree>
    <p:extLst>
      <p:ext uri="{BB962C8B-B14F-4D97-AF65-F5344CB8AC3E}">
        <p14:creationId xmlns:p14="http://schemas.microsoft.com/office/powerpoint/2010/main" val="315946216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B3940"/>
        </a:solid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27001490-6ADF-477B-A8CD-1D19654CEC91}"/>
              </a:ext>
            </a:extLst>
          </p:cNvPr>
          <p:cNvSpPr txBox="1"/>
          <p:nvPr userDrawn="1"/>
        </p:nvSpPr>
        <p:spPr>
          <a:xfrm>
            <a:off x="0" y="-1778000"/>
            <a:ext cx="17881600" cy="635000"/>
          </a:xfrm>
          <a:prstGeom prst="rect">
            <a:avLst/>
          </a:prstGeom>
          <a:noFill/>
        </p:spPr>
        <p:txBody>
          <a:bodyPr vert="horz" rtlCol="0">
            <a:spAutoFit/>
          </a:bodyPr>
          <a:lstStyle/>
          <a:p>
            <a:pPr algn="ctr"/>
            <a:r>
              <a:rPr lang="en-US" sz="3520">
                <a:solidFill>
                  <a:srgbClr val="CFCFCF"/>
                </a:solidFill>
              </a:rPr>
              <a:t>www.9slide.vn</a:t>
            </a:r>
          </a:p>
        </p:txBody>
      </p:sp>
      <p:sp>
        <p:nvSpPr>
          <p:cNvPr id="2" name="标题占位符 1">
            <a:extLst>
              <a:ext uri="{FF2B5EF4-FFF2-40B4-BE49-F238E27FC236}">
                <a16:creationId xmlns:a16="http://schemas.microsoft.com/office/drawing/2014/main" id="{FAA044CE-4280-49E9-AC32-2D9ED68841E3}"/>
              </a:ext>
            </a:extLst>
          </p:cNvPr>
          <p:cNvSpPr>
            <a:spLocks noGrp="1"/>
          </p:cNvSpPr>
          <p:nvPr>
            <p:ph type="title"/>
          </p:nvPr>
        </p:nvSpPr>
        <p:spPr>
          <a:xfrm>
            <a:off x="1229360" y="535517"/>
            <a:ext cx="15422880" cy="194415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BA1F5E3-6ECF-40A3-B896-356C508901AA}"/>
              </a:ext>
            </a:extLst>
          </p:cNvPr>
          <p:cNvSpPr>
            <a:spLocks noGrp="1"/>
          </p:cNvSpPr>
          <p:nvPr>
            <p:ph type="body" idx="1"/>
          </p:nvPr>
        </p:nvSpPr>
        <p:spPr>
          <a:xfrm>
            <a:off x="1229360" y="2677584"/>
            <a:ext cx="15422880" cy="63819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BF2676-9630-4E1A-B25C-4A49FA558329}"/>
              </a:ext>
            </a:extLst>
          </p:cNvPr>
          <p:cNvSpPr>
            <a:spLocks noGrp="1"/>
          </p:cNvSpPr>
          <p:nvPr>
            <p:ph type="dt" sz="half" idx="2"/>
          </p:nvPr>
        </p:nvSpPr>
        <p:spPr>
          <a:xfrm>
            <a:off x="1229360" y="9322647"/>
            <a:ext cx="4023360" cy="535517"/>
          </a:xfrm>
          <a:prstGeom prst="rect">
            <a:avLst/>
          </a:prstGeom>
        </p:spPr>
        <p:txBody>
          <a:bodyPr vert="horz" lIns="91440" tIns="45720" rIns="91440" bIns="45720" rtlCol="0" anchor="ctr"/>
          <a:lstStyle>
            <a:lvl1pPr algn="l">
              <a:defRPr sz="1760">
                <a:solidFill>
                  <a:schemeClr val="tx1">
                    <a:tint val="75000"/>
                  </a:schemeClr>
                </a:solidFill>
                <a:latin typeface="Cambria" panose="02040503050406030204" pitchFamily="18" charset="0"/>
                <a:ea typeface="Cambria" panose="02040503050406030204" pitchFamily="18" charset="0"/>
              </a:defRPr>
            </a:lvl1pPr>
          </a:lstStyle>
          <a:p>
            <a:fld id="{BFFD9338-C26B-410C-931A-AC42F0E185F8}" type="datetimeFigureOut">
              <a:rPr lang="zh-CN" altLang="en-US" smtClean="0"/>
              <a:pPr/>
              <a:t>2023/1/5</a:t>
            </a:fld>
            <a:endParaRPr lang="zh-CN" altLang="en-US"/>
          </a:p>
        </p:txBody>
      </p:sp>
      <p:sp>
        <p:nvSpPr>
          <p:cNvPr id="5" name="页脚占位符 4">
            <a:extLst>
              <a:ext uri="{FF2B5EF4-FFF2-40B4-BE49-F238E27FC236}">
                <a16:creationId xmlns:a16="http://schemas.microsoft.com/office/drawing/2014/main" id="{5E4397B2-40C3-4EC0-A41D-28F67BFC518C}"/>
              </a:ext>
            </a:extLst>
          </p:cNvPr>
          <p:cNvSpPr>
            <a:spLocks noGrp="1"/>
          </p:cNvSpPr>
          <p:nvPr>
            <p:ph type="ftr" sz="quarter" idx="3"/>
          </p:nvPr>
        </p:nvSpPr>
        <p:spPr>
          <a:xfrm>
            <a:off x="5923280" y="9322647"/>
            <a:ext cx="6035040" cy="535517"/>
          </a:xfrm>
          <a:prstGeom prst="rect">
            <a:avLst/>
          </a:prstGeom>
        </p:spPr>
        <p:txBody>
          <a:bodyPr vert="horz" lIns="91440" tIns="45720" rIns="91440" bIns="45720" rtlCol="0" anchor="ctr"/>
          <a:lstStyle>
            <a:lvl1pPr algn="ctr">
              <a:defRPr sz="1760">
                <a:solidFill>
                  <a:schemeClr val="tx1">
                    <a:tint val="75000"/>
                  </a:schemeClr>
                </a:solidFill>
                <a:latin typeface="Cambria" panose="02040503050406030204" pitchFamily="18" charset="0"/>
                <a:ea typeface="Cambria" panose="02040503050406030204" pitchFamily="18" charset="0"/>
              </a:defRPr>
            </a:lvl1pPr>
          </a:lstStyle>
          <a:p>
            <a:endParaRPr lang="zh-CN" altLang="en-US"/>
          </a:p>
        </p:txBody>
      </p:sp>
      <p:sp>
        <p:nvSpPr>
          <p:cNvPr id="6" name="灯片编号占位符 5">
            <a:extLst>
              <a:ext uri="{FF2B5EF4-FFF2-40B4-BE49-F238E27FC236}">
                <a16:creationId xmlns:a16="http://schemas.microsoft.com/office/drawing/2014/main" id="{73F86611-B115-4163-B710-3842EA8EAFB3}"/>
              </a:ext>
            </a:extLst>
          </p:cNvPr>
          <p:cNvSpPr>
            <a:spLocks noGrp="1"/>
          </p:cNvSpPr>
          <p:nvPr>
            <p:ph type="sldNum" sz="quarter" idx="4"/>
          </p:nvPr>
        </p:nvSpPr>
        <p:spPr>
          <a:xfrm>
            <a:off x="12628880" y="9322647"/>
            <a:ext cx="4023360" cy="535517"/>
          </a:xfrm>
          <a:prstGeom prst="rect">
            <a:avLst/>
          </a:prstGeom>
        </p:spPr>
        <p:txBody>
          <a:bodyPr vert="horz" lIns="91440" tIns="45720" rIns="91440" bIns="45720" rtlCol="0" anchor="ctr"/>
          <a:lstStyle>
            <a:lvl1pPr algn="r">
              <a:defRPr sz="1760">
                <a:solidFill>
                  <a:schemeClr val="tx1">
                    <a:tint val="75000"/>
                  </a:schemeClr>
                </a:solidFill>
                <a:latin typeface="Cambria" panose="02040503050406030204" pitchFamily="18" charset="0"/>
                <a:ea typeface="Cambria" panose="02040503050406030204" pitchFamily="18" charset="0"/>
              </a:defRPr>
            </a:lvl1pPr>
          </a:lstStyle>
          <a:p>
            <a:fld id="{DCA02115-CFE8-4D52-87E2-7DA34BEDCB3F}" type="slidenum">
              <a:rPr lang="zh-CN" altLang="en-US" smtClean="0"/>
              <a:pPr/>
              <a:t>‹#›</a:t>
            </a:fld>
            <a:endParaRPr lang="zh-CN" altLang="en-US"/>
          </a:p>
        </p:txBody>
      </p:sp>
    </p:spTree>
    <p:extLst>
      <p:ext uri="{BB962C8B-B14F-4D97-AF65-F5344CB8AC3E}">
        <p14:creationId xmlns:p14="http://schemas.microsoft.com/office/powerpoint/2010/main" val="342944885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xStyles>
    <p:titleStyle>
      <a:lvl1pPr algn="l" defTabSz="1341150" rtl="0" eaLnBrk="1" latinLnBrk="0" hangingPunct="1">
        <a:lnSpc>
          <a:spcPct val="90000"/>
        </a:lnSpc>
        <a:spcBef>
          <a:spcPct val="0"/>
        </a:spcBef>
        <a:buNone/>
        <a:defRPr sz="6453" kern="1200">
          <a:solidFill>
            <a:schemeClr val="tx1"/>
          </a:solidFill>
          <a:latin typeface="Cambria" panose="02040503050406030204" pitchFamily="18" charset="0"/>
          <a:ea typeface="Cambria" panose="02040503050406030204" pitchFamily="18" charset="0"/>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Cambria" panose="02040503050406030204" pitchFamily="18" charset="0"/>
          <a:ea typeface="Cambria" panose="02040503050406030204" pitchFamily="18" charset="0"/>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Cambria" panose="02040503050406030204" pitchFamily="18" charset="0"/>
          <a:ea typeface="Cambria" panose="02040503050406030204" pitchFamily="18" charset="0"/>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Cambria" panose="02040503050406030204" pitchFamily="18" charset="0"/>
          <a:ea typeface="Cambria" panose="02040503050406030204" pitchFamily="18" charset="0"/>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Cambria" panose="02040503050406030204" pitchFamily="18" charset="0"/>
          <a:ea typeface="Cambria" panose="02040503050406030204" pitchFamily="18" charset="0"/>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Cambria" panose="02040503050406030204" pitchFamily="18" charset="0"/>
          <a:ea typeface="Cambria" panose="02040503050406030204" pitchFamily="18" charset="0"/>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zh-CN"/>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B3940"/>
        </a:solid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9194A9F8-B315-4AAB-9639-5858FE4120E3}"/>
              </a:ext>
            </a:extLst>
          </p:cNvPr>
          <p:cNvSpPr txBox="1"/>
          <p:nvPr userDrawn="1"/>
        </p:nvSpPr>
        <p:spPr>
          <a:xfrm>
            <a:off x="0" y="-1778000"/>
            <a:ext cx="17881600" cy="635000"/>
          </a:xfrm>
          <a:prstGeom prst="rect">
            <a:avLst/>
          </a:prstGeom>
          <a:noFill/>
        </p:spPr>
        <p:txBody>
          <a:bodyPr vert="horz" rtlCol="0">
            <a:spAutoFit/>
          </a:bodyPr>
          <a:lstStyle/>
          <a:p>
            <a:pPr algn="ctr"/>
            <a:r>
              <a:rPr lang="en-US" sz="3520">
                <a:solidFill>
                  <a:srgbClr val="CFCFCF"/>
                </a:solidFill>
              </a:rPr>
              <a:t>www.9slide.vn</a:t>
            </a:r>
          </a:p>
        </p:txBody>
      </p:sp>
      <p:sp>
        <p:nvSpPr>
          <p:cNvPr id="2" name="标题占位符 1">
            <a:extLst>
              <a:ext uri="{FF2B5EF4-FFF2-40B4-BE49-F238E27FC236}">
                <a16:creationId xmlns:a16="http://schemas.microsoft.com/office/drawing/2014/main" id="{FAA044CE-4280-49E9-AC32-2D9ED68841E3}"/>
              </a:ext>
            </a:extLst>
          </p:cNvPr>
          <p:cNvSpPr>
            <a:spLocks noGrp="1"/>
          </p:cNvSpPr>
          <p:nvPr>
            <p:ph type="title"/>
          </p:nvPr>
        </p:nvSpPr>
        <p:spPr>
          <a:xfrm>
            <a:off x="1229360" y="535517"/>
            <a:ext cx="15422880" cy="194415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BA1F5E3-6ECF-40A3-B896-356C508901AA}"/>
              </a:ext>
            </a:extLst>
          </p:cNvPr>
          <p:cNvSpPr>
            <a:spLocks noGrp="1"/>
          </p:cNvSpPr>
          <p:nvPr>
            <p:ph type="body" idx="1"/>
          </p:nvPr>
        </p:nvSpPr>
        <p:spPr>
          <a:xfrm>
            <a:off x="1229360" y="2677584"/>
            <a:ext cx="15422880" cy="63819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BF2676-9630-4E1A-B25C-4A49FA558329}"/>
              </a:ext>
            </a:extLst>
          </p:cNvPr>
          <p:cNvSpPr>
            <a:spLocks noGrp="1"/>
          </p:cNvSpPr>
          <p:nvPr>
            <p:ph type="dt" sz="half" idx="2"/>
          </p:nvPr>
        </p:nvSpPr>
        <p:spPr>
          <a:xfrm>
            <a:off x="1229360" y="9322647"/>
            <a:ext cx="4023360" cy="535517"/>
          </a:xfrm>
          <a:prstGeom prst="rect">
            <a:avLst/>
          </a:prstGeom>
        </p:spPr>
        <p:txBody>
          <a:bodyPr vert="horz" lIns="91440" tIns="45720" rIns="91440" bIns="45720" rtlCol="0" anchor="ctr"/>
          <a:lstStyle>
            <a:lvl1pPr algn="l">
              <a:defRPr sz="1760">
                <a:solidFill>
                  <a:schemeClr val="tx1">
                    <a:tint val="75000"/>
                  </a:schemeClr>
                </a:solidFill>
                <a:latin typeface="Cambria" panose="02040503050406030204" pitchFamily="18" charset="0"/>
                <a:ea typeface="Cambria" panose="02040503050406030204" pitchFamily="18" charset="0"/>
              </a:defRPr>
            </a:lvl1pPr>
          </a:lstStyle>
          <a:p>
            <a:fld id="{BFFD9338-C26B-410C-931A-AC42F0E185F8}" type="datetimeFigureOut">
              <a:rPr lang="zh-CN" altLang="en-US" smtClean="0"/>
              <a:pPr/>
              <a:t>2023/1/5</a:t>
            </a:fld>
            <a:endParaRPr lang="zh-CN" altLang="en-US"/>
          </a:p>
        </p:txBody>
      </p:sp>
      <p:sp>
        <p:nvSpPr>
          <p:cNvPr id="5" name="页脚占位符 4">
            <a:extLst>
              <a:ext uri="{FF2B5EF4-FFF2-40B4-BE49-F238E27FC236}">
                <a16:creationId xmlns:a16="http://schemas.microsoft.com/office/drawing/2014/main" id="{5E4397B2-40C3-4EC0-A41D-28F67BFC518C}"/>
              </a:ext>
            </a:extLst>
          </p:cNvPr>
          <p:cNvSpPr>
            <a:spLocks noGrp="1"/>
          </p:cNvSpPr>
          <p:nvPr>
            <p:ph type="ftr" sz="quarter" idx="3"/>
          </p:nvPr>
        </p:nvSpPr>
        <p:spPr>
          <a:xfrm>
            <a:off x="5923280" y="9322647"/>
            <a:ext cx="6035040" cy="535517"/>
          </a:xfrm>
          <a:prstGeom prst="rect">
            <a:avLst/>
          </a:prstGeom>
        </p:spPr>
        <p:txBody>
          <a:bodyPr vert="horz" lIns="91440" tIns="45720" rIns="91440" bIns="45720" rtlCol="0" anchor="ctr"/>
          <a:lstStyle>
            <a:lvl1pPr algn="ctr">
              <a:defRPr sz="1760">
                <a:solidFill>
                  <a:schemeClr val="tx1">
                    <a:tint val="75000"/>
                  </a:schemeClr>
                </a:solidFill>
                <a:latin typeface="Cambria" panose="02040503050406030204" pitchFamily="18" charset="0"/>
                <a:ea typeface="Cambria" panose="02040503050406030204" pitchFamily="18" charset="0"/>
              </a:defRPr>
            </a:lvl1pPr>
          </a:lstStyle>
          <a:p>
            <a:endParaRPr lang="zh-CN" altLang="en-US"/>
          </a:p>
        </p:txBody>
      </p:sp>
      <p:sp>
        <p:nvSpPr>
          <p:cNvPr id="6" name="灯片编号占位符 5">
            <a:extLst>
              <a:ext uri="{FF2B5EF4-FFF2-40B4-BE49-F238E27FC236}">
                <a16:creationId xmlns:a16="http://schemas.microsoft.com/office/drawing/2014/main" id="{73F86611-B115-4163-B710-3842EA8EAFB3}"/>
              </a:ext>
            </a:extLst>
          </p:cNvPr>
          <p:cNvSpPr>
            <a:spLocks noGrp="1"/>
          </p:cNvSpPr>
          <p:nvPr>
            <p:ph type="sldNum" sz="quarter" idx="4"/>
          </p:nvPr>
        </p:nvSpPr>
        <p:spPr>
          <a:xfrm>
            <a:off x="12628880" y="9322647"/>
            <a:ext cx="4023360" cy="535517"/>
          </a:xfrm>
          <a:prstGeom prst="rect">
            <a:avLst/>
          </a:prstGeom>
        </p:spPr>
        <p:txBody>
          <a:bodyPr vert="horz" lIns="91440" tIns="45720" rIns="91440" bIns="45720" rtlCol="0" anchor="ctr"/>
          <a:lstStyle>
            <a:lvl1pPr algn="r">
              <a:defRPr sz="1760">
                <a:solidFill>
                  <a:schemeClr val="tx1">
                    <a:tint val="75000"/>
                  </a:schemeClr>
                </a:solidFill>
                <a:latin typeface="Cambria" panose="02040503050406030204" pitchFamily="18" charset="0"/>
                <a:ea typeface="Cambria" panose="02040503050406030204" pitchFamily="18" charset="0"/>
              </a:defRPr>
            </a:lvl1pPr>
          </a:lstStyle>
          <a:p>
            <a:fld id="{DCA02115-CFE8-4D52-87E2-7DA34BEDCB3F}" type="slidenum">
              <a:rPr lang="zh-CN" altLang="en-US" smtClean="0"/>
              <a:pPr/>
              <a:t>‹#›</a:t>
            </a:fld>
            <a:endParaRPr lang="zh-CN" altLang="en-US"/>
          </a:p>
        </p:txBody>
      </p:sp>
    </p:spTree>
    <p:extLst>
      <p:ext uri="{BB962C8B-B14F-4D97-AF65-F5344CB8AC3E}">
        <p14:creationId xmlns:p14="http://schemas.microsoft.com/office/powerpoint/2010/main" val="108382096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xStyles>
    <p:titleStyle>
      <a:lvl1pPr algn="l" defTabSz="1341150" rtl="0" eaLnBrk="1" latinLnBrk="0" hangingPunct="1">
        <a:lnSpc>
          <a:spcPct val="90000"/>
        </a:lnSpc>
        <a:spcBef>
          <a:spcPct val="0"/>
        </a:spcBef>
        <a:buNone/>
        <a:defRPr sz="6453" kern="1200">
          <a:solidFill>
            <a:schemeClr val="tx1"/>
          </a:solidFill>
          <a:latin typeface="Cambria" panose="02040503050406030204" pitchFamily="18" charset="0"/>
          <a:ea typeface="Cambria" panose="02040503050406030204" pitchFamily="18" charset="0"/>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Cambria" panose="02040503050406030204" pitchFamily="18" charset="0"/>
          <a:ea typeface="Cambria" panose="02040503050406030204" pitchFamily="18" charset="0"/>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Cambria" panose="02040503050406030204" pitchFamily="18" charset="0"/>
          <a:ea typeface="Cambria" panose="02040503050406030204" pitchFamily="18" charset="0"/>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Cambria" panose="02040503050406030204" pitchFamily="18" charset="0"/>
          <a:ea typeface="Cambria" panose="02040503050406030204" pitchFamily="18" charset="0"/>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Cambria" panose="02040503050406030204" pitchFamily="18" charset="0"/>
          <a:ea typeface="Cambria" panose="02040503050406030204" pitchFamily="18" charset="0"/>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Cambria" panose="02040503050406030204" pitchFamily="18" charset="0"/>
          <a:ea typeface="Cambria" panose="02040503050406030204" pitchFamily="18" charset="0"/>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zh-CN"/>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8" name="9Slide.vn - 2019">
            <a:extLst>
              <a:ext uri="{FF2B5EF4-FFF2-40B4-BE49-F238E27FC236}">
                <a16:creationId xmlns:a16="http://schemas.microsoft.com/office/drawing/2014/main" id="{023007B9-A701-4C55-86F2-8D49959BE25A}"/>
              </a:ext>
            </a:extLst>
          </p:cNvPr>
          <p:cNvSpPr txBox="1"/>
          <p:nvPr userDrawn="1"/>
        </p:nvSpPr>
        <p:spPr>
          <a:xfrm>
            <a:off x="0" y="-1778000"/>
            <a:ext cx="17881600" cy="635000"/>
          </a:xfrm>
          <a:prstGeom prst="rect">
            <a:avLst/>
          </a:prstGeom>
          <a:noFill/>
        </p:spPr>
        <p:txBody>
          <a:bodyPr vert="horz" rtlCol="0">
            <a:spAutoFit/>
          </a:bodyPr>
          <a:lstStyle/>
          <a:p>
            <a:pPr algn="ctr"/>
            <a:r>
              <a:rPr lang="en-US" sz="3520">
                <a:solidFill>
                  <a:srgbClr val="CFCFCF"/>
                </a:solidFill>
              </a:rPr>
              <a:t>www.9slide.vn</a:t>
            </a:r>
          </a:p>
        </p:txBody>
      </p:sp>
      <p:sp>
        <p:nvSpPr>
          <p:cNvPr id="6" name="Google Shape;6;p1"/>
          <p:cNvSpPr txBox="1">
            <a:spLocks noGrp="1"/>
          </p:cNvSpPr>
          <p:nvPr>
            <p:ph type="title"/>
          </p:nvPr>
        </p:nvSpPr>
        <p:spPr>
          <a:xfrm>
            <a:off x="1408000" y="1056000"/>
            <a:ext cx="15065600" cy="132352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700"/>
              <a:buFont typeface="Berkshire Swash"/>
              <a:buNone/>
              <a:defRPr sz="3700">
                <a:solidFill>
                  <a:schemeClr val="dk1"/>
                </a:solidFill>
                <a:latin typeface="Berkshire Swash"/>
                <a:ea typeface="Berkshire Swash"/>
                <a:cs typeface="Berkshire Swash"/>
                <a:sym typeface="Berkshire Swash"/>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1408000" y="2379520"/>
            <a:ext cx="15065600" cy="662288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rtl="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647566645"/>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4" r:id="rId3"/>
    <p:sldLayoutId id="2147483715" r:id="rId4"/>
    <p:sldLayoutId id="2147483716" r:id="rId5"/>
    <p:sldLayoutId id="2147483717" r:id="rId6"/>
    <p:sldLayoutId id="2147483718" r:id="rId7"/>
    <p:sldLayoutId id="2147483719" r:id="rId8"/>
    <p:sldLayoutId id="214748372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73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30.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8.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8.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34181" y="-5910133"/>
            <a:ext cx="15146767" cy="1349883"/>
          </a:xfrm>
          <a:prstGeom prst="rect">
            <a:avLst/>
          </a:prstGeom>
        </p:spPr>
      </p:pic>
      <p:pic>
        <p:nvPicPr>
          <p:cNvPr id="3" name="object 3"/>
          <p:cNvPicPr/>
          <p:nvPr/>
        </p:nvPicPr>
        <p:blipFill>
          <a:blip r:embed="rId3" cstate="print"/>
          <a:stretch>
            <a:fillRect/>
          </a:stretch>
        </p:blipFill>
        <p:spPr>
          <a:xfrm>
            <a:off x="1034850" y="14832279"/>
            <a:ext cx="5066748" cy="784516"/>
          </a:xfrm>
          <a:prstGeom prst="rect">
            <a:avLst/>
          </a:prstGeom>
        </p:spPr>
      </p:pic>
      <p:sp>
        <p:nvSpPr>
          <p:cNvPr id="6" name="TextBox 5">
            <a:extLst>
              <a:ext uri="{FF2B5EF4-FFF2-40B4-BE49-F238E27FC236}">
                <a16:creationId xmlns:a16="http://schemas.microsoft.com/office/drawing/2014/main" id="{E2F4EF29-EF3B-4609-8BD4-914A2C54A6F9}"/>
              </a:ext>
            </a:extLst>
          </p:cNvPr>
          <p:cNvSpPr txBox="1"/>
          <p:nvPr/>
        </p:nvSpPr>
        <p:spPr>
          <a:xfrm>
            <a:off x="1320800" y="2362200"/>
            <a:ext cx="15392399" cy="3046988"/>
          </a:xfrm>
          <a:prstGeom prst="rect">
            <a:avLst/>
          </a:prstGeom>
          <a:noFill/>
        </p:spPr>
        <p:txBody>
          <a:bodyPr wrap="square">
            <a:spAutoFit/>
          </a:bodyPr>
          <a:lstStyle/>
          <a:p>
            <a:pPr algn="ctr"/>
            <a:r>
              <a:rPr lang="en-US" altLang="zh-CN" sz="9600">
                <a:solidFill>
                  <a:srgbClr val="FF0000"/>
                </a:solidFill>
                <a:effectLst>
                  <a:glow rad="127000">
                    <a:prstClr val="black">
                      <a:lumMod val="65000"/>
                      <a:lumOff val="35000"/>
                      <a:alpha val="20000"/>
                    </a:prstClr>
                  </a:glow>
                  <a:outerShdw blurRad="38100" dist="38100" dir="2700000" algn="tl">
                    <a:srgbClr val="000000">
                      <a:alpha val="43137"/>
                    </a:srgbClr>
                  </a:outerShdw>
                </a:effectLst>
                <a:latin typeface="#9Slide06 SVNHave Heart 2" charset="0"/>
                <a:ea typeface="Cambria" panose="02040503050406030204" pitchFamily="18" charset="0"/>
                <a:cs typeface="+mn-ea"/>
                <a:sym typeface="+mn-lt"/>
              </a:rPr>
              <a:t>chào mừng các thầy cô giáo đến dự giờ môn ngữ văn</a:t>
            </a:r>
            <a:endParaRPr lang="en-US" sz="9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620277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00A4D57B-7A72-4DDD-A036-401239C86AC9}"/>
              </a:ext>
            </a:extLst>
          </p:cNvPr>
          <p:cNvSpPr txBox="1">
            <a:spLocks/>
          </p:cNvSpPr>
          <p:nvPr/>
        </p:nvSpPr>
        <p:spPr>
          <a:xfrm>
            <a:off x="6883400" y="1143000"/>
            <a:ext cx="5943600" cy="1066800"/>
          </a:xfrm>
          <a:prstGeom prst="rect">
            <a:avLst/>
          </a:prstGeom>
        </p:spPr>
        <p:txBody>
          <a:bodyPr vert="horz" lIns="91440" tIns="45720" rIns="91440" bIns="45720" rtlCol="0">
            <a:normAutofit/>
          </a:bodyPr>
          <a:lst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lgn="just">
              <a:buFont typeface="Arial" panose="020B0604020202020204" pitchFamily="34" charset="0"/>
              <a:buNone/>
            </a:pPr>
            <a:r>
              <a:rPr lang="en-US" sz="4000" b="1">
                <a:latin typeface="Times New Roman" panose="02020603050405020304" pitchFamily="18" charset="0"/>
                <a:cs typeface="Times New Roman" panose="02020603050405020304" pitchFamily="18" charset="0"/>
              </a:rPr>
              <a:t>NGHỆ THUẬT CHÈO</a:t>
            </a:r>
          </a:p>
        </p:txBody>
      </p:sp>
      <p:sp>
        <p:nvSpPr>
          <p:cNvPr id="11" name="Flowchart: Connector 10">
            <a:extLst>
              <a:ext uri="{FF2B5EF4-FFF2-40B4-BE49-F238E27FC236}">
                <a16:creationId xmlns:a16="http://schemas.microsoft.com/office/drawing/2014/main" id="{CD4A5F2F-E871-41DB-80F0-FB79CC6C4289}"/>
              </a:ext>
            </a:extLst>
          </p:cNvPr>
          <p:cNvSpPr/>
          <p:nvPr/>
        </p:nvSpPr>
        <p:spPr>
          <a:xfrm>
            <a:off x="6350000" y="3200400"/>
            <a:ext cx="3524642" cy="314611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BD5746B-9693-4AF2-BB0E-22C43497E374}"/>
              </a:ext>
            </a:extLst>
          </p:cNvPr>
          <p:cNvSpPr txBox="1"/>
          <p:nvPr/>
        </p:nvSpPr>
        <p:spPr>
          <a:xfrm>
            <a:off x="6419955" y="4406583"/>
            <a:ext cx="3200400" cy="646331"/>
          </a:xfrm>
          <a:prstGeom prst="rect">
            <a:avLst/>
          </a:prstGeom>
          <a:noFill/>
        </p:spPr>
        <p:txBody>
          <a:bodyPr wrap="square" rtlCol="0">
            <a:spAutoFit/>
          </a:bodyPr>
          <a:lstStyle/>
          <a:p>
            <a:pPr algn="ctr"/>
            <a:r>
              <a:rPr lang="en-US" sz="3600" b="1">
                <a:latin typeface="Times New Roman" panose="02020603050405020304" pitchFamily="18" charset="0"/>
                <a:ea typeface="Times New Roman" panose="02020603050405020304" pitchFamily="18" charset="0"/>
              </a:rPr>
              <a:t>Văn học</a:t>
            </a:r>
            <a:endParaRPr lang="en-US" sz="3600" b="1"/>
          </a:p>
        </p:txBody>
      </p:sp>
      <p:pic>
        <p:nvPicPr>
          <p:cNvPr id="8" name="图片 71">
            <a:extLst>
              <a:ext uri="{FF2B5EF4-FFF2-40B4-BE49-F238E27FC236}">
                <a16:creationId xmlns:a16="http://schemas.microsoft.com/office/drawing/2014/main" id="{F539F19B-D17E-4D78-9CC0-925C51AAF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508549" flipH="1">
            <a:off x="12004369" y="5467396"/>
            <a:ext cx="13878863" cy="5047490"/>
          </a:xfrm>
          <a:prstGeom prst="rect">
            <a:avLst/>
          </a:prstGeom>
        </p:spPr>
      </p:pic>
      <p:pic>
        <p:nvPicPr>
          <p:cNvPr id="10" name="图片 71">
            <a:extLst>
              <a:ext uri="{FF2B5EF4-FFF2-40B4-BE49-F238E27FC236}">
                <a16:creationId xmlns:a16="http://schemas.microsoft.com/office/drawing/2014/main" id="{AB8C69CC-1267-403D-8225-E15892D88D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2913449" y="2789841"/>
            <a:ext cx="6625742" cy="6608960"/>
          </a:xfrm>
          <a:prstGeom prst="rect">
            <a:avLst/>
          </a:prstGeom>
        </p:spPr>
      </p:pic>
      <p:grpSp>
        <p:nvGrpSpPr>
          <p:cNvPr id="13" name="组合 73">
            <a:extLst>
              <a:ext uri="{FF2B5EF4-FFF2-40B4-BE49-F238E27FC236}">
                <a16:creationId xmlns:a16="http://schemas.microsoft.com/office/drawing/2014/main" id="{BE2C4961-3313-4A19-82CC-3D9827D9E18C}"/>
              </a:ext>
            </a:extLst>
          </p:cNvPr>
          <p:cNvGrpSpPr/>
          <p:nvPr/>
        </p:nvGrpSpPr>
        <p:grpSpPr>
          <a:xfrm flipH="1">
            <a:off x="12598400" y="6781800"/>
            <a:ext cx="6489491" cy="2108051"/>
            <a:chOff x="-3049014" y="5270291"/>
            <a:chExt cx="6489491" cy="2108051"/>
          </a:xfrm>
        </p:grpSpPr>
        <p:sp>
          <p:nvSpPr>
            <p:cNvPr id="14" name="任意多边形: 形状 74">
              <a:extLst>
                <a:ext uri="{FF2B5EF4-FFF2-40B4-BE49-F238E27FC236}">
                  <a16:creationId xmlns:a16="http://schemas.microsoft.com/office/drawing/2014/main" id="{D2470A51-E6A3-43EF-B994-D02D52C4954B}"/>
                </a:ext>
              </a:extLst>
            </p:cNvPr>
            <p:cNvSpPr/>
            <p:nvPr/>
          </p:nvSpPr>
          <p:spPr>
            <a:xfrm>
              <a:off x="-847975" y="52702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16" name="任意多边形: 形状 75">
              <a:extLst>
                <a:ext uri="{FF2B5EF4-FFF2-40B4-BE49-F238E27FC236}">
                  <a16:creationId xmlns:a16="http://schemas.microsoft.com/office/drawing/2014/main" id="{42CC931F-5287-4993-8956-CC1F4A9C0C55}"/>
                </a:ext>
              </a:extLst>
            </p:cNvPr>
            <p:cNvSpPr/>
            <p:nvPr/>
          </p:nvSpPr>
          <p:spPr>
            <a:xfrm>
              <a:off x="-695575" y="54226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18" name="任意多边形: 形状 76">
              <a:extLst>
                <a:ext uri="{FF2B5EF4-FFF2-40B4-BE49-F238E27FC236}">
                  <a16:creationId xmlns:a16="http://schemas.microsoft.com/office/drawing/2014/main" id="{3F92EB1C-F47D-43C6-BCE0-5354E6945116}"/>
                </a:ext>
              </a:extLst>
            </p:cNvPr>
            <p:cNvSpPr/>
            <p:nvPr/>
          </p:nvSpPr>
          <p:spPr>
            <a:xfrm>
              <a:off x="-543175" y="55750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20" name="任意多边形: 形状 77">
              <a:extLst>
                <a:ext uri="{FF2B5EF4-FFF2-40B4-BE49-F238E27FC236}">
                  <a16:creationId xmlns:a16="http://schemas.microsoft.com/office/drawing/2014/main" id="{A769559A-9A39-4AB9-BA8A-DEA728D7DBDF}"/>
                </a:ext>
              </a:extLst>
            </p:cNvPr>
            <p:cNvSpPr/>
            <p:nvPr/>
          </p:nvSpPr>
          <p:spPr>
            <a:xfrm>
              <a:off x="-2559881" y="5553368"/>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417E7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22" name="任意多边形: 形状 78">
              <a:extLst>
                <a:ext uri="{FF2B5EF4-FFF2-40B4-BE49-F238E27FC236}">
                  <a16:creationId xmlns:a16="http://schemas.microsoft.com/office/drawing/2014/main" id="{3104C8D5-CEF6-4588-8390-EAA0F508440C}"/>
                </a:ext>
              </a:extLst>
            </p:cNvPr>
            <p:cNvSpPr/>
            <p:nvPr/>
          </p:nvSpPr>
          <p:spPr>
            <a:xfrm>
              <a:off x="-3049014" y="5586230"/>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417E7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grpSp>
      <p:grpSp>
        <p:nvGrpSpPr>
          <p:cNvPr id="23" name="组合 73">
            <a:extLst>
              <a:ext uri="{FF2B5EF4-FFF2-40B4-BE49-F238E27FC236}">
                <a16:creationId xmlns:a16="http://schemas.microsoft.com/office/drawing/2014/main" id="{B53BD955-DC9A-4DC6-80EC-A18AA80EA8BE}"/>
              </a:ext>
            </a:extLst>
          </p:cNvPr>
          <p:cNvGrpSpPr/>
          <p:nvPr/>
        </p:nvGrpSpPr>
        <p:grpSpPr>
          <a:xfrm flipH="1">
            <a:off x="-203200" y="6705600"/>
            <a:ext cx="6489491" cy="2108051"/>
            <a:chOff x="-3049014" y="5270291"/>
            <a:chExt cx="6489491" cy="2108051"/>
          </a:xfrm>
        </p:grpSpPr>
        <p:sp>
          <p:nvSpPr>
            <p:cNvPr id="24" name="任意多边形: 形状 74">
              <a:extLst>
                <a:ext uri="{FF2B5EF4-FFF2-40B4-BE49-F238E27FC236}">
                  <a16:creationId xmlns:a16="http://schemas.microsoft.com/office/drawing/2014/main" id="{E4837624-548E-4D26-BB28-A42FA25F7485}"/>
                </a:ext>
              </a:extLst>
            </p:cNvPr>
            <p:cNvSpPr/>
            <p:nvPr/>
          </p:nvSpPr>
          <p:spPr>
            <a:xfrm>
              <a:off x="-847975" y="52702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25" name="任意多边形: 形状 75">
              <a:extLst>
                <a:ext uri="{FF2B5EF4-FFF2-40B4-BE49-F238E27FC236}">
                  <a16:creationId xmlns:a16="http://schemas.microsoft.com/office/drawing/2014/main" id="{A56CFEC6-E97D-402F-A929-11B1E826A490}"/>
                </a:ext>
              </a:extLst>
            </p:cNvPr>
            <p:cNvSpPr/>
            <p:nvPr/>
          </p:nvSpPr>
          <p:spPr>
            <a:xfrm>
              <a:off x="-695575" y="54226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26" name="任意多边形: 形状 76">
              <a:extLst>
                <a:ext uri="{FF2B5EF4-FFF2-40B4-BE49-F238E27FC236}">
                  <a16:creationId xmlns:a16="http://schemas.microsoft.com/office/drawing/2014/main" id="{84F41243-A846-42D6-A657-512FE48FFEEB}"/>
                </a:ext>
              </a:extLst>
            </p:cNvPr>
            <p:cNvSpPr/>
            <p:nvPr/>
          </p:nvSpPr>
          <p:spPr>
            <a:xfrm>
              <a:off x="-543175" y="55750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27" name="任意多边形: 形状 77">
              <a:extLst>
                <a:ext uri="{FF2B5EF4-FFF2-40B4-BE49-F238E27FC236}">
                  <a16:creationId xmlns:a16="http://schemas.microsoft.com/office/drawing/2014/main" id="{0857A317-6CBE-4BCF-BE54-0AE50333BCD0}"/>
                </a:ext>
              </a:extLst>
            </p:cNvPr>
            <p:cNvSpPr/>
            <p:nvPr/>
          </p:nvSpPr>
          <p:spPr>
            <a:xfrm>
              <a:off x="-2559881" y="5553368"/>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417E7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28" name="任意多边形: 形状 78">
              <a:extLst>
                <a:ext uri="{FF2B5EF4-FFF2-40B4-BE49-F238E27FC236}">
                  <a16:creationId xmlns:a16="http://schemas.microsoft.com/office/drawing/2014/main" id="{80A1FEBF-10FA-4BF2-BD85-F0A1E47933F6}"/>
                </a:ext>
              </a:extLst>
            </p:cNvPr>
            <p:cNvSpPr/>
            <p:nvPr/>
          </p:nvSpPr>
          <p:spPr>
            <a:xfrm>
              <a:off x="-3049014" y="5586230"/>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417E7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grpSp>
      <p:sp>
        <p:nvSpPr>
          <p:cNvPr id="29" name="TextBox 28">
            <a:extLst>
              <a:ext uri="{FF2B5EF4-FFF2-40B4-BE49-F238E27FC236}">
                <a16:creationId xmlns:a16="http://schemas.microsoft.com/office/drawing/2014/main" id="{43D82CF8-F660-446F-8E95-4DB83E820B02}"/>
              </a:ext>
            </a:extLst>
          </p:cNvPr>
          <p:cNvSpPr txBox="1"/>
          <p:nvPr/>
        </p:nvSpPr>
        <p:spPr>
          <a:xfrm>
            <a:off x="9712035" y="4011306"/>
            <a:ext cx="3200400" cy="646331"/>
          </a:xfrm>
          <a:prstGeom prst="rect">
            <a:avLst/>
          </a:prstGeom>
          <a:noFill/>
        </p:spPr>
        <p:txBody>
          <a:bodyPr wrap="square" rtlCol="0">
            <a:spAutoFit/>
          </a:bodyPr>
          <a:lstStyle/>
          <a:p>
            <a:pPr algn="ctr"/>
            <a:r>
              <a:rPr lang="en-US" sz="3600" b="1">
                <a:latin typeface="Times New Roman" panose="02020603050405020304" pitchFamily="18" charset="0"/>
              </a:rPr>
              <a:t>Âm nhạc</a:t>
            </a:r>
            <a:endParaRPr lang="en-US" sz="3600" b="1"/>
          </a:p>
        </p:txBody>
      </p:sp>
      <p:sp>
        <p:nvSpPr>
          <p:cNvPr id="30" name="Flowchart: Connector 29">
            <a:extLst>
              <a:ext uri="{FF2B5EF4-FFF2-40B4-BE49-F238E27FC236}">
                <a16:creationId xmlns:a16="http://schemas.microsoft.com/office/drawing/2014/main" id="{CBBF0A60-6CDE-4FBB-AFA7-2BB1E11ECD10}"/>
              </a:ext>
            </a:extLst>
          </p:cNvPr>
          <p:cNvSpPr/>
          <p:nvPr/>
        </p:nvSpPr>
        <p:spPr>
          <a:xfrm>
            <a:off x="9017000" y="2971800"/>
            <a:ext cx="3896240" cy="323986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loud 1">
            <a:extLst>
              <a:ext uri="{FF2B5EF4-FFF2-40B4-BE49-F238E27FC236}">
                <a16:creationId xmlns:a16="http://schemas.microsoft.com/office/drawing/2014/main" id="{FA63830B-75CD-467D-8787-2C23F13850D5}"/>
              </a:ext>
            </a:extLst>
          </p:cNvPr>
          <p:cNvSpPr/>
          <p:nvPr/>
        </p:nvSpPr>
        <p:spPr>
          <a:xfrm>
            <a:off x="7429432" y="2043008"/>
            <a:ext cx="3251239" cy="961416"/>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2A396E-3A82-4D52-984D-EB2EAF690F8E}"/>
              </a:ext>
            </a:extLst>
          </p:cNvPr>
          <p:cNvSpPr txBox="1"/>
          <p:nvPr/>
        </p:nvSpPr>
        <p:spPr>
          <a:xfrm>
            <a:off x="7950200" y="2209800"/>
            <a:ext cx="3496813" cy="678327"/>
          </a:xfrm>
          <a:prstGeom prst="rect">
            <a:avLst/>
          </a:prstGeom>
          <a:noFill/>
        </p:spPr>
        <p:txBody>
          <a:bodyPr wrap="square">
            <a:spAutoFit/>
          </a:bodyPr>
          <a:lstStyle/>
          <a:p>
            <a:pPr marL="76200" marR="414655" algn="just">
              <a:lnSpc>
                <a:spcPct val="115000"/>
              </a:lnSpc>
              <a:spcAft>
                <a:spcPts val="0"/>
              </a:spcAft>
              <a:tabLst>
                <a:tab pos="163195" algn="l"/>
              </a:tabLst>
            </a:pPr>
            <a:r>
              <a:rPr lang="en-US" sz="3600" b="1">
                <a:latin typeface="Times New Roman" panose="02020603050405020304" pitchFamily="18" charset="0"/>
                <a:ea typeface="Times New Roman" panose="02020603050405020304" pitchFamily="18" charset="0"/>
              </a:rPr>
              <a:t>Tổng hợp</a:t>
            </a:r>
            <a:endParaRPr lang="en-US" sz="3600" b="1">
              <a:effectLst/>
              <a:latin typeface="Times New Roman" panose="02020603050405020304" pitchFamily="18" charset="0"/>
              <a:ea typeface="Times New Roman" panose="02020603050405020304" pitchFamily="18" charset="0"/>
            </a:endParaRPr>
          </a:p>
        </p:txBody>
      </p:sp>
      <p:pic>
        <p:nvPicPr>
          <p:cNvPr id="34" name="图片 70">
            <a:extLst>
              <a:ext uri="{FF2B5EF4-FFF2-40B4-BE49-F238E27FC236}">
                <a16:creationId xmlns:a16="http://schemas.microsoft.com/office/drawing/2014/main" id="{01262250-A864-457A-B703-A90EF9DFC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3810000"/>
            <a:ext cx="8826572" cy="11934003"/>
          </a:xfrm>
          <a:prstGeom prst="rect">
            <a:avLst/>
          </a:prstGeom>
        </p:spPr>
      </p:pic>
      <p:sp>
        <p:nvSpPr>
          <p:cNvPr id="31" name="Flowchart: Connector 30">
            <a:extLst>
              <a:ext uri="{FF2B5EF4-FFF2-40B4-BE49-F238E27FC236}">
                <a16:creationId xmlns:a16="http://schemas.microsoft.com/office/drawing/2014/main" id="{85B40041-4823-4E53-8298-56F057752E55}"/>
              </a:ext>
            </a:extLst>
          </p:cNvPr>
          <p:cNvSpPr/>
          <p:nvPr/>
        </p:nvSpPr>
        <p:spPr>
          <a:xfrm>
            <a:off x="8026400" y="4800600"/>
            <a:ext cx="3769180" cy="2961762"/>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806828D-CFDD-4AA7-8364-0FD8F47F66BF}"/>
              </a:ext>
            </a:extLst>
          </p:cNvPr>
          <p:cNvSpPr txBox="1"/>
          <p:nvPr/>
        </p:nvSpPr>
        <p:spPr>
          <a:xfrm>
            <a:off x="8034140" y="6148498"/>
            <a:ext cx="3200400" cy="646331"/>
          </a:xfrm>
          <a:prstGeom prst="rect">
            <a:avLst/>
          </a:prstGeom>
          <a:noFill/>
        </p:spPr>
        <p:txBody>
          <a:bodyPr wrap="square" rtlCol="0">
            <a:spAutoFit/>
          </a:bodyPr>
          <a:lstStyle/>
          <a:p>
            <a:pPr algn="ctr"/>
            <a:r>
              <a:rPr lang="en-US" sz="3600" b="1">
                <a:effectLst/>
                <a:latin typeface="Times New Roman" panose="02020603050405020304" pitchFamily="18" charset="0"/>
                <a:ea typeface="Times New Roman" panose="02020603050405020304" pitchFamily="18" charset="0"/>
              </a:rPr>
              <a:t>Vũ đạo</a:t>
            </a:r>
            <a:endParaRPr lang="en-US" sz="3600" b="1"/>
          </a:p>
        </p:txBody>
      </p:sp>
    </p:spTree>
    <p:extLst>
      <p:ext uri="{BB962C8B-B14F-4D97-AF65-F5344CB8AC3E}">
        <p14:creationId xmlns:p14="http://schemas.microsoft.com/office/powerpoint/2010/main" val="1225443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circle(in)">
                                      <p:cBhvr>
                                        <p:cTn id="23" dur="2000"/>
                                        <p:tgtEl>
                                          <p:spTgt spid="3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circle(in)">
                                      <p:cBhvr>
                                        <p:cTn id="26" dur="2000"/>
                                        <p:tgtEl>
                                          <p:spTgt spid="31"/>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circle(in)">
                                      <p:cBhvr>
                                        <p:cTn id="29" dur="2000"/>
                                        <p:tgtEl>
                                          <p:spTgt spid="29"/>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circle(in)">
                                      <p:cBhvr>
                                        <p:cTn id="35"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5" grpId="0"/>
      <p:bldP spid="29" grpId="0"/>
      <p:bldP spid="30" grpId="0" animBg="1"/>
      <p:bldP spid="2" grpId="0" animBg="1"/>
      <p:bldP spid="33" grpId="0"/>
      <p:bldP spid="31"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00A4D57B-7A72-4DDD-A036-401239C86AC9}"/>
              </a:ext>
            </a:extLst>
          </p:cNvPr>
          <p:cNvSpPr txBox="1">
            <a:spLocks/>
          </p:cNvSpPr>
          <p:nvPr/>
        </p:nvSpPr>
        <p:spPr>
          <a:xfrm>
            <a:off x="6731000" y="3733800"/>
            <a:ext cx="2667000" cy="685800"/>
          </a:xfrm>
          <a:prstGeom prst="rect">
            <a:avLst/>
          </a:prstGeom>
        </p:spPr>
        <p:txBody>
          <a:bodyPr vert="horz" lIns="91440" tIns="45720" rIns="91440" bIns="45720" rtlCol="0">
            <a:normAutofit fontScale="92500"/>
          </a:bodyPr>
          <a:lst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lgn="just">
              <a:buFont typeface="Arial" panose="020B0604020202020204" pitchFamily="34" charset="0"/>
              <a:buNone/>
            </a:pPr>
            <a:r>
              <a:rPr lang="en-US" b="1">
                <a:latin typeface="Times New Roman" panose="02020603050405020304" pitchFamily="18" charset="0"/>
                <a:cs typeface="Times New Roman" panose="02020603050405020304" pitchFamily="18" charset="0"/>
              </a:rPr>
              <a:t>TÍCH TRÒ</a:t>
            </a:r>
          </a:p>
        </p:txBody>
      </p:sp>
      <p:sp>
        <p:nvSpPr>
          <p:cNvPr id="11" name="Flowchart: Decision 10">
            <a:extLst>
              <a:ext uri="{FF2B5EF4-FFF2-40B4-BE49-F238E27FC236}">
                <a16:creationId xmlns:a16="http://schemas.microsoft.com/office/drawing/2014/main" id="{CD4A5F2F-E871-41DB-80F0-FB79CC6C4289}"/>
              </a:ext>
            </a:extLst>
          </p:cNvPr>
          <p:cNvSpPr/>
          <p:nvPr/>
        </p:nvSpPr>
        <p:spPr>
          <a:xfrm>
            <a:off x="6045200" y="2362200"/>
            <a:ext cx="3733800" cy="327660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BD5746B-9693-4AF2-BB0E-22C43497E374}"/>
              </a:ext>
            </a:extLst>
          </p:cNvPr>
          <p:cNvSpPr txBox="1"/>
          <p:nvPr/>
        </p:nvSpPr>
        <p:spPr>
          <a:xfrm>
            <a:off x="1969560" y="3156041"/>
            <a:ext cx="3886200" cy="1938992"/>
          </a:xfrm>
          <a:prstGeom prst="rect">
            <a:avLst/>
          </a:prstGeom>
          <a:noFill/>
        </p:spPr>
        <p:txBody>
          <a:bodyPr wrap="square" rtlCol="0">
            <a:spAutoFit/>
          </a:bodyPr>
          <a:lstStyle/>
          <a:p>
            <a:r>
              <a:rPr lang="en-US" sz="4000">
                <a:effectLst/>
                <a:latin typeface="Times New Roman" panose="02020603050405020304" pitchFamily="18" charset="0"/>
                <a:ea typeface="Times New Roman" panose="02020603050405020304" pitchFamily="18" charset="0"/>
              </a:rPr>
              <a:t>Là</a:t>
            </a:r>
            <a:r>
              <a:rPr lang="en-US" sz="4000" spc="10">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yếu</a:t>
            </a:r>
            <a:r>
              <a:rPr lang="en-US" sz="4000" spc="-20">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tố</a:t>
            </a:r>
            <a:r>
              <a:rPr lang="en-US" sz="4000" spc="-1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quan</a:t>
            </a:r>
            <a:r>
              <a:rPr lang="en-US" sz="4000" spc="-20">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trọng</a:t>
            </a:r>
            <a:r>
              <a:rPr lang="en-US" sz="4000" spc="-2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nhất</a:t>
            </a:r>
            <a:r>
              <a:rPr lang="en-US" sz="4000" spc="-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của</a:t>
            </a:r>
            <a:r>
              <a:rPr lang="en-US" sz="4000" spc="-10">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vở</a:t>
            </a:r>
            <a:r>
              <a:rPr lang="en-US" sz="4000" spc="-1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chèo. </a:t>
            </a:r>
            <a:endParaRPr lang="en-US" sz="4000"/>
          </a:p>
        </p:txBody>
      </p:sp>
      <p:sp>
        <p:nvSpPr>
          <p:cNvPr id="17" name="TextBox 16">
            <a:extLst>
              <a:ext uri="{FF2B5EF4-FFF2-40B4-BE49-F238E27FC236}">
                <a16:creationId xmlns:a16="http://schemas.microsoft.com/office/drawing/2014/main" id="{3AC9719E-BBD0-4DCD-B97D-909CF2F1BE39}"/>
              </a:ext>
            </a:extLst>
          </p:cNvPr>
          <p:cNvSpPr txBox="1"/>
          <p:nvPr/>
        </p:nvSpPr>
        <p:spPr>
          <a:xfrm>
            <a:off x="5283200" y="914400"/>
            <a:ext cx="7010400" cy="1323439"/>
          </a:xfrm>
          <a:prstGeom prst="rect">
            <a:avLst/>
          </a:prstGeom>
          <a:noFill/>
        </p:spPr>
        <p:txBody>
          <a:bodyPr wrap="square">
            <a:spAutoFit/>
          </a:bodyPr>
          <a:lstStyle/>
          <a:p>
            <a:r>
              <a:rPr lang="en-US" sz="4000">
                <a:effectLst/>
                <a:latin typeface="Times New Roman" panose="02020603050405020304" pitchFamily="18" charset="0"/>
                <a:ea typeface="Times New Roman" panose="02020603050405020304" pitchFamily="18" charset="0"/>
              </a:rPr>
              <a:t>Một</a:t>
            </a:r>
            <a:r>
              <a:rPr lang="en-US" sz="4000" spc="-1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tích</a:t>
            </a:r>
            <a:r>
              <a:rPr lang="en-US" sz="4000" spc="-20">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trò có</a:t>
            </a:r>
            <a:r>
              <a:rPr lang="en-US" sz="4000" spc="-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nhiều</a:t>
            </a:r>
            <a:r>
              <a:rPr lang="en-US" sz="4000" spc="-20">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dị</a:t>
            </a:r>
            <a:r>
              <a:rPr lang="en-US" sz="4000" spc="-1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bản</a:t>
            </a:r>
            <a:r>
              <a:rPr lang="en-US" sz="4000" spc="-1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là</a:t>
            </a:r>
            <a:r>
              <a:rPr lang="en-US" sz="4000" spc="-20">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một</a:t>
            </a:r>
            <a:r>
              <a:rPr lang="en-US" sz="4000" spc="-1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sáng</a:t>
            </a:r>
            <a:r>
              <a:rPr lang="en-US" sz="4000" spc="-20">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tạo</a:t>
            </a:r>
            <a:r>
              <a:rPr lang="en-US" sz="4000" spc="-1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mang</a:t>
            </a:r>
            <a:r>
              <a:rPr lang="en-US" sz="4000" spc="-290">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tính</a:t>
            </a:r>
            <a:r>
              <a:rPr lang="en-US" sz="4000" spc="-20">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tập</a:t>
            </a:r>
            <a:r>
              <a:rPr lang="en-US" sz="4000" spc="-1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thể.</a:t>
            </a:r>
            <a:r>
              <a:rPr lang="en-US" sz="4000" spc="-15">
                <a:effectLst/>
                <a:latin typeface="Times New Roman" panose="02020603050405020304" pitchFamily="18" charset="0"/>
                <a:ea typeface="Times New Roman" panose="02020603050405020304" pitchFamily="18" charset="0"/>
              </a:rPr>
              <a:t> </a:t>
            </a:r>
            <a:endParaRPr lang="en-US" sz="4000"/>
          </a:p>
        </p:txBody>
      </p:sp>
      <p:sp>
        <p:nvSpPr>
          <p:cNvPr id="19" name="TextBox 18">
            <a:extLst>
              <a:ext uri="{FF2B5EF4-FFF2-40B4-BE49-F238E27FC236}">
                <a16:creationId xmlns:a16="http://schemas.microsoft.com/office/drawing/2014/main" id="{CC0D7701-A203-4AC5-AD86-259B4C58A95E}"/>
              </a:ext>
            </a:extLst>
          </p:cNvPr>
          <p:cNvSpPr txBox="1"/>
          <p:nvPr/>
        </p:nvSpPr>
        <p:spPr>
          <a:xfrm>
            <a:off x="10160000" y="3352800"/>
            <a:ext cx="6477000" cy="2159245"/>
          </a:xfrm>
          <a:prstGeom prst="rect">
            <a:avLst/>
          </a:prstGeom>
          <a:noFill/>
        </p:spPr>
        <p:txBody>
          <a:bodyPr wrap="square">
            <a:spAutoFit/>
          </a:bodyPr>
          <a:lstStyle/>
          <a:p>
            <a:pPr marL="76200" marR="414655" algn="just">
              <a:lnSpc>
                <a:spcPct val="115000"/>
              </a:lnSpc>
              <a:spcAft>
                <a:spcPts val="0"/>
              </a:spcAft>
              <a:tabLst>
                <a:tab pos="163195" algn="l"/>
              </a:tabLst>
            </a:pPr>
            <a:r>
              <a:rPr lang="en-US" sz="4000">
                <a:effectLst/>
                <a:latin typeface="Times New Roman" panose="02020603050405020304" pitchFamily="18" charset="0"/>
                <a:ea typeface="Times New Roman" panose="02020603050405020304" pitchFamily="18" charset="0"/>
              </a:rPr>
              <a:t>Thường</a:t>
            </a:r>
            <a:r>
              <a:rPr lang="en-US" sz="4000" spc="-2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được</a:t>
            </a:r>
            <a:r>
              <a:rPr lang="en-US" sz="4000" spc="-20">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xây</a:t>
            </a:r>
            <a:r>
              <a:rPr lang="en-US" sz="4000" spc="-40">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dựng</a:t>
            </a:r>
            <a:r>
              <a:rPr lang="en-US" sz="4000" spc="-2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dựa</a:t>
            </a:r>
            <a:r>
              <a:rPr lang="en-US" sz="4000" spc="-20">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vào</a:t>
            </a:r>
            <a:r>
              <a:rPr lang="en-US" sz="4000" spc="-1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truyện</a:t>
            </a:r>
            <a:r>
              <a:rPr lang="en-US" sz="4000" spc="-1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cổ</a:t>
            </a:r>
            <a:r>
              <a:rPr lang="en-US" sz="4000" spc="-1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tích</a:t>
            </a:r>
            <a:r>
              <a:rPr lang="en-US" sz="4000" spc="-20">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hay</a:t>
            </a:r>
            <a:r>
              <a:rPr lang="en-US" sz="4000" spc="-40">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truyện</a:t>
            </a:r>
            <a:r>
              <a:rPr lang="en-US" sz="4000" spc="-15">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thơ</a:t>
            </a:r>
            <a:r>
              <a:rPr lang="en-US" sz="4000" spc="-10">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Nôm. </a:t>
            </a:r>
          </a:p>
        </p:txBody>
      </p:sp>
      <p:sp>
        <p:nvSpPr>
          <p:cNvPr id="21" name="TextBox 20">
            <a:extLst>
              <a:ext uri="{FF2B5EF4-FFF2-40B4-BE49-F238E27FC236}">
                <a16:creationId xmlns:a16="http://schemas.microsoft.com/office/drawing/2014/main" id="{E08BED7F-3159-436D-9620-D529AEE66C92}"/>
              </a:ext>
            </a:extLst>
          </p:cNvPr>
          <p:cNvSpPr txBox="1"/>
          <p:nvPr/>
        </p:nvSpPr>
        <p:spPr>
          <a:xfrm>
            <a:off x="4978400" y="6096000"/>
            <a:ext cx="6019800" cy="2159245"/>
          </a:xfrm>
          <a:prstGeom prst="rect">
            <a:avLst/>
          </a:prstGeom>
          <a:noFill/>
        </p:spPr>
        <p:txBody>
          <a:bodyPr wrap="square">
            <a:spAutoFit/>
          </a:bodyPr>
          <a:lstStyle/>
          <a:p>
            <a:pPr marL="76200" marR="414655" algn="just">
              <a:lnSpc>
                <a:spcPct val="115000"/>
              </a:lnSpc>
              <a:spcAft>
                <a:spcPts val="0"/>
              </a:spcAft>
              <a:tabLst>
                <a:tab pos="163195" algn="l"/>
              </a:tabLst>
            </a:pPr>
            <a:r>
              <a:rPr lang="en-US" sz="4000">
                <a:effectLst/>
                <a:latin typeface="Times New Roman" panose="02020603050405020304" pitchFamily="18" charset="0"/>
                <a:ea typeface="Times New Roman" panose="02020603050405020304" pitchFamily="18" charset="0"/>
              </a:rPr>
              <a:t>Thể hiện các đề tài, sinh hoạt gần gũi với khán giả bình dân</a:t>
            </a:r>
          </a:p>
        </p:txBody>
      </p:sp>
      <p:pic>
        <p:nvPicPr>
          <p:cNvPr id="8" name="图片 71">
            <a:extLst>
              <a:ext uri="{FF2B5EF4-FFF2-40B4-BE49-F238E27FC236}">
                <a16:creationId xmlns:a16="http://schemas.microsoft.com/office/drawing/2014/main" id="{F539F19B-D17E-4D78-9CC0-925C51AAF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508549" flipH="1">
            <a:off x="10404170" y="5695996"/>
            <a:ext cx="13878863" cy="5047490"/>
          </a:xfrm>
          <a:prstGeom prst="rect">
            <a:avLst/>
          </a:prstGeom>
        </p:spPr>
      </p:pic>
      <p:pic>
        <p:nvPicPr>
          <p:cNvPr id="10" name="图片 71">
            <a:extLst>
              <a:ext uri="{FF2B5EF4-FFF2-40B4-BE49-F238E27FC236}">
                <a16:creationId xmlns:a16="http://schemas.microsoft.com/office/drawing/2014/main" id="{AB8C69CC-1267-403D-8225-E15892D88D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398849" y="5380641"/>
            <a:ext cx="6625742" cy="6608960"/>
          </a:xfrm>
          <a:prstGeom prst="rect">
            <a:avLst/>
          </a:prstGeom>
        </p:spPr>
      </p:pic>
      <p:grpSp>
        <p:nvGrpSpPr>
          <p:cNvPr id="13" name="组合 73">
            <a:extLst>
              <a:ext uri="{FF2B5EF4-FFF2-40B4-BE49-F238E27FC236}">
                <a16:creationId xmlns:a16="http://schemas.microsoft.com/office/drawing/2014/main" id="{BE2C4961-3313-4A19-82CC-3D9827D9E18C}"/>
              </a:ext>
            </a:extLst>
          </p:cNvPr>
          <p:cNvGrpSpPr/>
          <p:nvPr/>
        </p:nvGrpSpPr>
        <p:grpSpPr>
          <a:xfrm flipH="1">
            <a:off x="12446000" y="8534400"/>
            <a:ext cx="6489491" cy="2108051"/>
            <a:chOff x="-3049014" y="5270291"/>
            <a:chExt cx="6489491" cy="2108051"/>
          </a:xfrm>
        </p:grpSpPr>
        <p:sp>
          <p:nvSpPr>
            <p:cNvPr id="14" name="任意多边形: 形状 74">
              <a:extLst>
                <a:ext uri="{FF2B5EF4-FFF2-40B4-BE49-F238E27FC236}">
                  <a16:creationId xmlns:a16="http://schemas.microsoft.com/office/drawing/2014/main" id="{D2470A51-E6A3-43EF-B994-D02D52C4954B}"/>
                </a:ext>
              </a:extLst>
            </p:cNvPr>
            <p:cNvSpPr/>
            <p:nvPr/>
          </p:nvSpPr>
          <p:spPr>
            <a:xfrm>
              <a:off x="-847975" y="52702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16" name="任意多边形: 形状 75">
              <a:extLst>
                <a:ext uri="{FF2B5EF4-FFF2-40B4-BE49-F238E27FC236}">
                  <a16:creationId xmlns:a16="http://schemas.microsoft.com/office/drawing/2014/main" id="{42CC931F-5287-4993-8956-CC1F4A9C0C55}"/>
                </a:ext>
              </a:extLst>
            </p:cNvPr>
            <p:cNvSpPr/>
            <p:nvPr/>
          </p:nvSpPr>
          <p:spPr>
            <a:xfrm>
              <a:off x="-695575" y="54226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18" name="任意多边形: 形状 76">
              <a:extLst>
                <a:ext uri="{FF2B5EF4-FFF2-40B4-BE49-F238E27FC236}">
                  <a16:creationId xmlns:a16="http://schemas.microsoft.com/office/drawing/2014/main" id="{3F92EB1C-F47D-43C6-BCE0-5354E6945116}"/>
                </a:ext>
              </a:extLst>
            </p:cNvPr>
            <p:cNvSpPr/>
            <p:nvPr/>
          </p:nvSpPr>
          <p:spPr>
            <a:xfrm>
              <a:off x="-543175" y="55750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20" name="任意多边形: 形状 77">
              <a:extLst>
                <a:ext uri="{FF2B5EF4-FFF2-40B4-BE49-F238E27FC236}">
                  <a16:creationId xmlns:a16="http://schemas.microsoft.com/office/drawing/2014/main" id="{A769559A-9A39-4AB9-BA8A-DEA728D7DBDF}"/>
                </a:ext>
              </a:extLst>
            </p:cNvPr>
            <p:cNvSpPr/>
            <p:nvPr/>
          </p:nvSpPr>
          <p:spPr>
            <a:xfrm>
              <a:off x="-2559881" y="5553368"/>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417E7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22" name="任意多边形: 形状 78">
              <a:extLst>
                <a:ext uri="{FF2B5EF4-FFF2-40B4-BE49-F238E27FC236}">
                  <a16:creationId xmlns:a16="http://schemas.microsoft.com/office/drawing/2014/main" id="{3104C8D5-CEF6-4588-8390-EAA0F508440C}"/>
                </a:ext>
              </a:extLst>
            </p:cNvPr>
            <p:cNvSpPr/>
            <p:nvPr/>
          </p:nvSpPr>
          <p:spPr>
            <a:xfrm>
              <a:off x="-3049014" y="5586230"/>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417E7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grpSp>
      <p:grpSp>
        <p:nvGrpSpPr>
          <p:cNvPr id="23" name="组合 73">
            <a:extLst>
              <a:ext uri="{FF2B5EF4-FFF2-40B4-BE49-F238E27FC236}">
                <a16:creationId xmlns:a16="http://schemas.microsoft.com/office/drawing/2014/main" id="{B53BD955-DC9A-4DC6-80EC-A18AA80EA8BE}"/>
              </a:ext>
            </a:extLst>
          </p:cNvPr>
          <p:cNvGrpSpPr/>
          <p:nvPr/>
        </p:nvGrpSpPr>
        <p:grpSpPr>
          <a:xfrm flipH="1">
            <a:off x="558800" y="8686800"/>
            <a:ext cx="6489491" cy="2108051"/>
            <a:chOff x="-3049014" y="5270291"/>
            <a:chExt cx="6489491" cy="2108051"/>
          </a:xfrm>
        </p:grpSpPr>
        <p:sp>
          <p:nvSpPr>
            <p:cNvPr id="24" name="任意多边形: 形状 74">
              <a:extLst>
                <a:ext uri="{FF2B5EF4-FFF2-40B4-BE49-F238E27FC236}">
                  <a16:creationId xmlns:a16="http://schemas.microsoft.com/office/drawing/2014/main" id="{E4837624-548E-4D26-BB28-A42FA25F7485}"/>
                </a:ext>
              </a:extLst>
            </p:cNvPr>
            <p:cNvSpPr/>
            <p:nvPr/>
          </p:nvSpPr>
          <p:spPr>
            <a:xfrm>
              <a:off x="-847975" y="52702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25" name="任意多边形: 形状 75">
              <a:extLst>
                <a:ext uri="{FF2B5EF4-FFF2-40B4-BE49-F238E27FC236}">
                  <a16:creationId xmlns:a16="http://schemas.microsoft.com/office/drawing/2014/main" id="{A56CFEC6-E97D-402F-A929-11B1E826A490}"/>
                </a:ext>
              </a:extLst>
            </p:cNvPr>
            <p:cNvSpPr/>
            <p:nvPr/>
          </p:nvSpPr>
          <p:spPr>
            <a:xfrm>
              <a:off x="-695575" y="54226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26" name="任意多边形: 形状 76">
              <a:extLst>
                <a:ext uri="{FF2B5EF4-FFF2-40B4-BE49-F238E27FC236}">
                  <a16:creationId xmlns:a16="http://schemas.microsoft.com/office/drawing/2014/main" id="{84F41243-A846-42D6-A657-512FE48FFEEB}"/>
                </a:ext>
              </a:extLst>
            </p:cNvPr>
            <p:cNvSpPr/>
            <p:nvPr/>
          </p:nvSpPr>
          <p:spPr>
            <a:xfrm>
              <a:off x="-543175" y="55750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27" name="任意多边形: 形状 77">
              <a:extLst>
                <a:ext uri="{FF2B5EF4-FFF2-40B4-BE49-F238E27FC236}">
                  <a16:creationId xmlns:a16="http://schemas.microsoft.com/office/drawing/2014/main" id="{0857A317-6CBE-4BCF-BE54-0AE50333BCD0}"/>
                </a:ext>
              </a:extLst>
            </p:cNvPr>
            <p:cNvSpPr/>
            <p:nvPr/>
          </p:nvSpPr>
          <p:spPr>
            <a:xfrm>
              <a:off x="-2559881" y="5553368"/>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417E7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28" name="任意多边形: 形状 78">
              <a:extLst>
                <a:ext uri="{FF2B5EF4-FFF2-40B4-BE49-F238E27FC236}">
                  <a16:creationId xmlns:a16="http://schemas.microsoft.com/office/drawing/2014/main" id="{80A1FEBF-10FA-4BF2-BD85-F0A1E47933F6}"/>
                </a:ext>
              </a:extLst>
            </p:cNvPr>
            <p:cNvSpPr/>
            <p:nvPr/>
          </p:nvSpPr>
          <p:spPr>
            <a:xfrm>
              <a:off x="-3049014" y="5586230"/>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417E7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grpSp>
    </p:spTree>
    <p:extLst>
      <p:ext uri="{BB962C8B-B14F-4D97-AF65-F5344CB8AC3E}">
        <p14:creationId xmlns:p14="http://schemas.microsoft.com/office/powerpoint/2010/main" val="3282932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ircle(in)">
                                      <p:cBhvr>
                                        <p:cTn id="3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5" grpId="0"/>
      <p:bldP spid="17" grpId="0"/>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ject 3">
            <a:extLst>
              <a:ext uri="{FF2B5EF4-FFF2-40B4-BE49-F238E27FC236}">
                <a16:creationId xmlns:a16="http://schemas.microsoft.com/office/drawing/2014/main" id="{7DCC55A7-ED31-419A-96E2-F24D38181256}"/>
              </a:ext>
            </a:extLst>
          </p:cNvPr>
          <p:cNvPicPr/>
          <p:nvPr/>
        </p:nvPicPr>
        <p:blipFill>
          <a:blip r:embed="rId2" cstate="print"/>
          <a:stretch>
            <a:fillRect/>
          </a:stretch>
        </p:blipFill>
        <p:spPr>
          <a:xfrm>
            <a:off x="8331200" y="7696200"/>
            <a:ext cx="2389569" cy="2045777"/>
          </a:xfrm>
          <a:prstGeom prst="rect">
            <a:avLst/>
          </a:prstGeom>
        </p:spPr>
      </p:pic>
      <p:pic>
        <p:nvPicPr>
          <p:cNvPr id="19" name="object 4">
            <a:extLst>
              <a:ext uri="{FF2B5EF4-FFF2-40B4-BE49-F238E27FC236}">
                <a16:creationId xmlns:a16="http://schemas.microsoft.com/office/drawing/2014/main" id="{1FA4B594-D547-4DBB-B064-677BD8B058CE}"/>
              </a:ext>
            </a:extLst>
          </p:cNvPr>
          <p:cNvPicPr/>
          <p:nvPr/>
        </p:nvPicPr>
        <p:blipFill>
          <a:blip r:embed="rId3" cstate="print"/>
          <a:stretch>
            <a:fillRect/>
          </a:stretch>
        </p:blipFill>
        <p:spPr>
          <a:xfrm>
            <a:off x="2235200" y="7620000"/>
            <a:ext cx="3639312" cy="1874520"/>
          </a:xfrm>
          <a:prstGeom prst="rect">
            <a:avLst/>
          </a:prstGeom>
        </p:spPr>
      </p:pic>
      <p:pic>
        <p:nvPicPr>
          <p:cNvPr id="20" name="object 5">
            <a:extLst>
              <a:ext uri="{FF2B5EF4-FFF2-40B4-BE49-F238E27FC236}">
                <a16:creationId xmlns:a16="http://schemas.microsoft.com/office/drawing/2014/main" id="{064ABF64-3C9D-4F24-852F-DB1AA63790FE}"/>
              </a:ext>
            </a:extLst>
          </p:cNvPr>
          <p:cNvPicPr/>
          <p:nvPr/>
        </p:nvPicPr>
        <p:blipFill>
          <a:blip r:embed="rId4" cstate="print"/>
          <a:stretch>
            <a:fillRect/>
          </a:stretch>
        </p:blipFill>
        <p:spPr>
          <a:xfrm>
            <a:off x="12903200" y="7391400"/>
            <a:ext cx="3035808" cy="2209800"/>
          </a:xfrm>
          <a:prstGeom prst="rect">
            <a:avLst/>
          </a:prstGeom>
        </p:spPr>
      </p:pic>
      <p:sp>
        <p:nvSpPr>
          <p:cNvPr id="21" name="Content Placeholder 3">
            <a:extLst>
              <a:ext uri="{FF2B5EF4-FFF2-40B4-BE49-F238E27FC236}">
                <a16:creationId xmlns:a16="http://schemas.microsoft.com/office/drawing/2014/main" id="{E93FE00E-D07F-4541-B0B8-4C6FF7E6C58C}"/>
              </a:ext>
            </a:extLst>
          </p:cNvPr>
          <p:cNvSpPr txBox="1">
            <a:spLocks/>
          </p:cNvSpPr>
          <p:nvPr/>
        </p:nvSpPr>
        <p:spPr>
          <a:xfrm>
            <a:off x="6745514" y="3430726"/>
            <a:ext cx="3124200" cy="568810"/>
          </a:xfrm>
          <a:prstGeom prst="rect">
            <a:avLst/>
          </a:prstGeom>
        </p:spPr>
        <p:txBody>
          <a:bodyPr vert="horz" wrap="square" lIns="0" tIns="0" rIns="0" bIns="0" rtlCol="0">
            <a:spAutoFit/>
          </a:bodyPr>
          <a:lst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lgn="just">
              <a:buFont typeface="Arial" panose="020B0604020202020204" pitchFamily="34" charset="0"/>
              <a:buNone/>
            </a:pPr>
            <a:r>
              <a:rPr lang="en-US" b="1">
                <a:latin typeface="Times New Roman" panose="02020603050405020304" pitchFamily="18" charset="0"/>
                <a:cs typeface="Times New Roman" panose="02020603050405020304" pitchFamily="18" charset="0"/>
              </a:rPr>
              <a:t>NHÂN VẬT</a:t>
            </a:r>
          </a:p>
        </p:txBody>
      </p:sp>
      <p:sp>
        <p:nvSpPr>
          <p:cNvPr id="22" name="Flowchart: Decision 21">
            <a:extLst>
              <a:ext uri="{FF2B5EF4-FFF2-40B4-BE49-F238E27FC236}">
                <a16:creationId xmlns:a16="http://schemas.microsoft.com/office/drawing/2014/main" id="{CA29A95D-D524-4CA5-AC9A-8A89578E48D2}"/>
              </a:ext>
            </a:extLst>
          </p:cNvPr>
          <p:cNvSpPr/>
          <p:nvPr/>
        </p:nvSpPr>
        <p:spPr>
          <a:xfrm>
            <a:off x="6226628" y="2066813"/>
            <a:ext cx="3628572" cy="3179363"/>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4D59E70-BE96-4BBE-8B02-57E65941676B}"/>
              </a:ext>
            </a:extLst>
          </p:cNvPr>
          <p:cNvSpPr txBox="1"/>
          <p:nvPr/>
        </p:nvSpPr>
        <p:spPr>
          <a:xfrm>
            <a:off x="939801" y="3333329"/>
            <a:ext cx="5029200" cy="3416320"/>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Nguồn gốc</a:t>
            </a:r>
          </a:p>
          <a:p>
            <a:r>
              <a:rPr lang="en-US" sz="3600">
                <a:latin typeface="Times New Roman" panose="02020603050405020304" pitchFamily="18" charset="0"/>
                <a:cs typeface="Times New Roman" panose="02020603050405020304" pitchFamily="18" charset="0"/>
              </a:rPr>
              <a:t>+ Không xa lạ với đời sống nhân dân lao động</a:t>
            </a:r>
          </a:p>
          <a:p>
            <a:r>
              <a:rPr lang="en-US" sz="3600">
                <a:latin typeface="Times New Roman" panose="02020603050405020304" pitchFamily="18" charset="0"/>
                <a:cs typeface="Times New Roman" panose="02020603050405020304" pitchFamily="18" charset="0"/>
              </a:rPr>
              <a:t>+ Gồm nhiều hạng người có địa vị, nghề nghiệp....khác nhau.</a:t>
            </a:r>
          </a:p>
        </p:txBody>
      </p:sp>
      <p:sp>
        <p:nvSpPr>
          <p:cNvPr id="9" name="TextBox 8">
            <a:extLst>
              <a:ext uri="{FF2B5EF4-FFF2-40B4-BE49-F238E27FC236}">
                <a16:creationId xmlns:a16="http://schemas.microsoft.com/office/drawing/2014/main" id="{88AF9FDF-D542-4DBC-812A-EFDCDF089E66}"/>
              </a:ext>
            </a:extLst>
          </p:cNvPr>
          <p:cNvSpPr txBox="1"/>
          <p:nvPr/>
        </p:nvSpPr>
        <p:spPr>
          <a:xfrm>
            <a:off x="10388600" y="3333328"/>
            <a:ext cx="6477000" cy="2308324"/>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Dấu hiệu nhận biết:</a:t>
            </a:r>
          </a:p>
          <a:p>
            <a:pPr defTabSz="1077913"/>
            <a:r>
              <a:rPr lang="en-US" sz="3600">
                <a:latin typeface="Times New Roman" panose="02020603050405020304" pitchFamily="18" charset="0"/>
                <a:cs typeface="Times New Roman" panose="02020603050405020304" pitchFamily="18" charset="0"/>
              </a:rPr>
              <a:t>      Mỗi nhân vật thường tự biểu hiện mình bằng những điệu múa và lời hát riêng biệt</a:t>
            </a:r>
          </a:p>
        </p:txBody>
      </p:sp>
      <p:sp>
        <p:nvSpPr>
          <p:cNvPr id="10" name="TextBox 9">
            <a:extLst>
              <a:ext uri="{FF2B5EF4-FFF2-40B4-BE49-F238E27FC236}">
                <a16:creationId xmlns:a16="http://schemas.microsoft.com/office/drawing/2014/main" id="{110ADCDE-F7F2-4BD6-836B-977288EAE650}"/>
              </a:ext>
            </a:extLst>
          </p:cNvPr>
          <p:cNvSpPr txBox="1"/>
          <p:nvPr/>
        </p:nvSpPr>
        <p:spPr>
          <a:xfrm>
            <a:off x="5892800" y="5638800"/>
            <a:ext cx="5541736" cy="1754326"/>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Loại nhân vật gây ấn tượng nhất của chèo cổ:</a:t>
            </a:r>
            <a:r>
              <a:rPr lang="en-US" sz="3600">
                <a:latin typeface="Times New Roman" panose="02020603050405020304" pitchFamily="18" charset="0"/>
                <a:cs typeface="Times New Roman" panose="02020603050405020304" pitchFamily="18" charset="0"/>
              </a:rPr>
              <a:t> Nhân vật nữ, nhân vật hề</a:t>
            </a:r>
          </a:p>
        </p:txBody>
      </p:sp>
      <p:sp>
        <p:nvSpPr>
          <p:cNvPr id="12" name="TextBox 11">
            <a:extLst>
              <a:ext uri="{FF2B5EF4-FFF2-40B4-BE49-F238E27FC236}">
                <a16:creationId xmlns:a16="http://schemas.microsoft.com/office/drawing/2014/main" id="{6F08CD45-CBFE-483B-B0C7-8FA0FCD67E77}"/>
              </a:ext>
            </a:extLst>
          </p:cNvPr>
          <p:cNvSpPr txBox="1"/>
          <p:nvPr/>
        </p:nvSpPr>
        <p:spPr>
          <a:xfrm>
            <a:off x="5207000" y="457200"/>
            <a:ext cx="7086600" cy="1200329"/>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Phân loại:</a:t>
            </a:r>
          </a:p>
          <a:p>
            <a:r>
              <a:rPr lang="en-US" sz="3600">
                <a:latin typeface="Times New Roman" panose="02020603050405020304" pitchFamily="18" charset="0"/>
                <a:cs typeface="Times New Roman" panose="02020603050405020304" pitchFamily="18" charset="0"/>
              </a:rPr>
              <a:t>Theo tính cách: </a:t>
            </a:r>
            <a:r>
              <a:rPr lang="en-US" sz="3600" i="1">
                <a:latin typeface="Times New Roman" panose="02020603050405020304" pitchFamily="18" charset="0"/>
                <a:cs typeface="Times New Roman" panose="02020603050405020304" pitchFamily="18" charset="0"/>
              </a:rPr>
              <a:t>vai chín </a:t>
            </a:r>
            <a:r>
              <a:rPr lang="en-US" sz="3600">
                <a:latin typeface="Times New Roman" panose="02020603050405020304" pitchFamily="18" charset="0"/>
                <a:cs typeface="Times New Roman" panose="02020603050405020304" pitchFamily="18" charset="0"/>
              </a:rPr>
              <a:t>và </a:t>
            </a:r>
            <a:r>
              <a:rPr lang="en-US" sz="3600" i="1">
                <a:latin typeface="Times New Roman" panose="02020603050405020304" pitchFamily="18" charset="0"/>
                <a:cs typeface="Times New Roman" panose="02020603050405020304" pitchFamily="18" charset="0"/>
              </a:rPr>
              <a:t>vai lệch</a:t>
            </a:r>
          </a:p>
        </p:txBody>
      </p:sp>
    </p:spTree>
    <p:extLst>
      <p:ext uri="{BB962C8B-B14F-4D97-AF65-F5344CB8AC3E}">
        <p14:creationId xmlns:p14="http://schemas.microsoft.com/office/powerpoint/2010/main" val="745658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22" presetClass="entr" presetSubtype="4"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par>
                                <p:cTn id="29" presetID="2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 grpId="0"/>
      <p:bldP spid="9"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F169B4B-1256-4F05-9EA1-AA55F273E107}"/>
              </a:ext>
            </a:extLst>
          </p:cNvPr>
          <p:cNvSpPr txBox="1"/>
          <p:nvPr/>
        </p:nvSpPr>
        <p:spPr>
          <a:xfrm>
            <a:off x="-1651000" y="609600"/>
            <a:ext cx="13106401" cy="923330"/>
          </a:xfrm>
          <a:prstGeom prst="rect">
            <a:avLst/>
          </a:prstGeom>
          <a:noFill/>
        </p:spPr>
        <p:txBody>
          <a:bodyPr wrap="square" rtlCol="0">
            <a:spAutoFit/>
          </a:bodyPr>
          <a:lstStyle/>
          <a:p>
            <a:pPr algn="ctr"/>
            <a:r>
              <a:rPr lang="en-US" sz="5400">
                <a:solidFill>
                  <a:srgbClr val="FF0000"/>
                </a:solidFill>
                <a:latin typeface="Times New Roman" panose="02020603050405020304" pitchFamily="18" charset="0"/>
                <a:cs typeface="Times New Roman" panose="02020603050405020304" pitchFamily="18" charset="0"/>
              </a:rPr>
              <a:t>1. TÌM HIỂU CHUNG</a:t>
            </a:r>
          </a:p>
        </p:txBody>
      </p:sp>
      <p:sp>
        <p:nvSpPr>
          <p:cNvPr id="10" name="TextBox 9">
            <a:extLst>
              <a:ext uri="{FF2B5EF4-FFF2-40B4-BE49-F238E27FC236}">
                <a16:creationId xmlns:a16="http://schemas.microsoft.com/office/drawing/2014/main" id="{2E1A1BC7-5E07-4983-8FBA-170B11283D7C}"/>
              </a:ext>
            </a:extLst>
          </p:cNvPr>
          <p:cNvSpPr txBox="1"/>
          <p:nvPr/>
        </p:nvSpPr>
        <p:spPr>
          <a:xfrm>
            <a:off x="1625600" y="1828800"/>
            <a:ext cx="1531620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1.1. CHÈO CỔ (CHÈO SÂN ĐÌNH, CHÈO TRUYỀN THỐNG)</a:t>
            </a:r>
          </a:p>
        </p:txBody>
      </p:sp>
      <p:sp>
        <p:nvSpPr>
          <p:cNvPr id="16" name="Title 15">
            <a:extLst>
              <a:ext uri="{FF2B5EF4-FFF2-40B4-BE49-F238E27FC236}">
                <a16:creationId xmlns:a16="http://schemas.microsoft.com/office/drawing/2014/main" id="{5BEFA65D-A442-4C67-A311-1108E7EB7A3B}"/>
              </a:ext>
            </a:extLst>
          </p:cNvPr>
          <p:cNvSpPr>
            <a:spLocks noGrp="1"/>
          </p:cNvSpPr>
          <p:nvPr>
            <p:ph type="title"/>
          </p:nvPr>
        </p:nvSpPr>
        <p:spPr>
          <a:xfrm>
            <a:off x="1625600" y="2590800"/>
            <a:ext cx="15087600" cy="1274644"/>
          </a:xfrm>
        </p:spPr>
        <p:txBody>
          <a:bodyPr>
            <a:normAutofit/>
          </a:bodyPr>
          <a:lstStyle/>
          <a:p>
            <a:r>
              <a:rPr lang="en-US" sz="3600">
                <a:latin typeface="Times New Roman" panose="02020603050405020304" pitchFamily="18" charset="0"/>
                <a:cs typeface="Times New Roman" panose="02020603050405020304" pitchFamily="18" charset="0"/>
              </a:rPr>
              <a:t>1. 2. VỞ CHÈO "KIM NHAM" VÀ ĐOẠN TRÍCH "XÚY VÂN GIẢ DẠI"</a:t>
            </a:r>
          </a:p>
        </p:txBody>
      </p:sp>
      <p:sp>
        <p:nvSpPr>
          <p:cNvPr id="17" name="Content Placeholder 3">
            <a:extLst>
              <a:ext uri="{FF2B5EF4-FFF2-40B4-BE49-F238E27FC236}">
                <a16:creationId xmlns:a16="http://schemas.microsoft.com/office/drawing/2014/main" id="{492C59EA-6A40-4387-A179-7F12842ECA64}"/>
              </a:ext>
            </a:extLst>
          </p:cNvPr>
          <p:cNvSpPr txBox="1">
            <a:spLocks/>
          </p:cNvSpPr>
          <p:nvPr/>
        </p:nvSpPr>
        <p:spPr>
          <a:xfrm>
            <a:off x="2006600" y="3919558"/>
            <a:ext cx="7848600" cy="568810"/>
          </a:xfrm>
          <a:prstGeom prst="rect">
            <a:avLst/>
          </a:prstGeom>
        </p:spPr>
        <p:txBody>
          <a:bodyPr vert="horz" wrap="square" lIns="0" tIns="0" rIns="0" bIns="0" rtlCol="0">
            <a:spAutoFit/>
          </a:bodyPr>
          <a:lst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lgn="just">
              <a:buFont typeface="Arial" panose="020B0604020202020204" pitchFamily="34" charset="0"/>
              <a:buNone/>
            </a:pPr>
            <a:r>
              <a:rPr lang="en-US" b="1"/>
              <a:t>a. Vở chèo "Kim Nham"</a:t>
            </a:r>
          </a:p>
        </p:txBody>
      </p:sp>
    </p:spTree>
    <p:extLst>
      <p:ext uri="{BB962C8B-B14F-4D97-AF65-F5344CB8AC3E}">
        <p14:creationId xmlns:p14="http://schemas.microsoft.com/office/powerpoint/2010/main" val="3859193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EE080DE-7021-4101-86F9-D148970BFED0}"/>
              </a:ext>
            </a:extLst>
          </p:cNvPr>
          <p:cNvGraphicFramePr/>
          <p:nvPr>
            <p:extLst>
              <p:ext uri="{D42A27DB-BD31-4B8C-83A1-F6EECF244321}">
                <p14:modId xmlns:p14="http://schemas.microsoft.com/office/powerpoint/2010/main" val="656164604"/>
              </p:ext>
            </p:extLst>
          </p:nvPr>
        </p:nvGraphicFramePr>
        <p:xfrm>
          <a:off x="1168400" y="533400"/>
          <a:ext cx="16459200" cy="876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3">
            <a:extLst>
              <a:ext uri="{FF2B5EF4-FFF2-40B4-BE49-F238E27FC236}">
                <a16:creationId xmlns:a16="http://schemas.microsoft.com/office/drawing/2014/main" id="{987034BE-CB74-47A8-A6BF-F8EDFD4DBC44}"/>
              </a:ext>
            </a:extLst>
          </p:cNvPr>
          <p:cNvSpPr txBox="1">
            <a:spLocks/>
          </p:cNvSpPr>
          <p:nvPr/>
        </p:nvSpPr>
        <p:spPr>
          <a:xfrm>
            <a:off x="939800" y="3886200"/>
            <a:ext cx="1371600" cy="1329979"/>
          </a:xfrm>
          <a:prstGeom prst="rect">
            <a:avLst/>
          </a:prstGeom>
        </p:spPr>
        <p:txBody>
          <a:bodyPr vert="horz" wrap="square" lIns="0" tIns="0" rIns="0" bIns="0" rtlCol="0">
            <a:spAutoFit/>
          </a:bodyPr>
          <a:lst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lgn="just">
              <a:buFont typeface="Arial" panose="020B0604020202020204" pitchFamily="34" charset="0"/>
              <a:buNone/>
            </a:pPr>
            <a:r>
              <a:rPr lang="en-US" b="1"/>
              <a:t>Tóm </a:t>
            </a:r>
          </a:p>
          <a:p>
            <a:pPr marL="0" indent="0" algn="just">
              <a:buFont typeface="Arial" panose="020B0604020202020204" pitchFamily="34" charset="0"/>
              <a:buNone/>
            </a:pPr>
            <a:r>
              <a:rPr lang="en-US" b="1"/>
              <a:t>tắt</a:t>
            </a:r>
          </a:p>
        </p:txBody>
      </p:sp>
    </p:spTree>
    <p:extLst>
      <p:ext uri="{BB962C8B-B14F-4D97-AF65-F5344CB8AC3E}">
        <p14:creationId xmlns:p14="http://schemas.microsoft.com/office/powerpoint/2010/main" val="636255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71">
            <a:extLst>
              <a:ext uri="{FF2B5EF4-FFF2-40B4-BE49-F238E27FC236}">
                <a16:creationId xmlns:a16="http://schemas.microsoft.com/office/drawing/2014/main" id="{97719255-FE8F-4237-A095-446015CA0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49971" y="-3346886"/>
            <a:ext cx="15650879" cy="15611223"/>
          </a:xfrm>
          <a:prstGeom prst="rect">
            <a:avLst/>
          </a:prstGeom>
        </p:spPr>
      </p:pic>
      <p:pic>
        <p:nvPicPr>
          <p:cNvPr id="82" name="图片 81">
            <a:extLst>
              <a:ext uri="{FF2B5EF4-FFF2-40B4-BE49-F238E27FC236}">
                <a16:creationId xmlns:a16="http://schemas.microsoft.com/office/drawing/2014/main" id="{91167E5E-EEA5-4790-BB39-646A55B10A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12670819" y="6109500"/>
            <a:ext cx="5102564" cy="5089637"/>
          </a:xfrm>
          <a:prstGeom prst="rect">
            <a:avLst/>
          </a:prstGeom>
        </p:spPr>
      </p:pic>
      <p:pic>
        <p:nvPicPr>
          <p:cNvPr id="83" name="图片 82">
            <a:extLst>
              <a:ext uri="{FF2B5EF4-FFF2-40B4-BE49-F238E27FC236}">
                <a16:creationId xmlns:a16="http://schemas.microsoft.com/office/drawing/2014/main" id="{1A9328CB-0737-48DC-A735-CC7C272D8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162396" y="-1130559"/>
            <a:ext cx="5102564" cy="5089637"/>
          </a:xfrm>
          <a:prstGeom prst="rect">
            <a:avLst/>
          </a:prstGeom>
        </p:spPr>
      </p:pic>
      <p:grpSp>
        <p:nvGrpSpPr>
          <p:cNvPr id="12" name="Group 11">
            <a:extLst>
              <a:ext uri="{FF2B5EF4-FFF2-40B4-BE49-F238E27FC236}">
                <a16:creationId xmlns:a16="http://schemas.microsoft.com/office/drawing/2014/main" id="{E12826CF-14DD-B2CB-29A2-820928D2FF3D}"/>
              </a:ext>
            </a:extLst>
          </p:cNvPr>
          <p:cNvGrpSpPr/>
          <p:nvPr/>
        </p:nvGrpSpPr>
        <p:grpSpPr>
          <a:xfrm>
            <a:off x="939800" y="1384414"/>
            <a:ext cx="16547852" cy="8673986"/>
            <a:chOff x="898300" y="728661"/>
            <a:chExt cx="10382475" cy="5400678"/>
          </a:xfrm>
        </p:grpSpPr>
        <p:sp>
          <p:nvSpPr>
            <p:cNvPr id="22" name="矩形 21">
              <a:extLst>
                <a:ext uri="{FF2B5EF4-FFF2-40B4-BE49-F238E27FC236}">
                  <a16:creationId xmlns:a16="http://schemas.microsoft.com/office/drawing/2014/main" id="{EF7EF3A3-6EB0-4F4E-8488-3C09FEADA87C}"/>
                </a:ext>
              </a:extLst>
            </p:cNvPr>
            <p:cNvSpPr/>
            <p:nvPr/>
          </p:nvSpPr>
          <p:spPr>
            <a:xfrm>
              <a:off x="6096000" y="728662"/>
              <a:ext cx="5184775" cy="5400676"/>
            </a:xfrm>
            <a:prstGeom prst="rect">
              <a:avLst/>
            </a:prstGeom>
            <a:solidFill>
              <a:srgbClr val="2A5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40">
                <a:latin typeface="Cambria" panose="02040503050406030204" pitchFamily="18" charset="0"/>
                <a:cs typeface="+mn-ea"/>
                <a:sym typeface="+mn-lt"/>
              </a:endParaRPr>
            </a:p>
          </p:txBody>
        </p:sp>
        <p:sp>
          <p:nvSpPr>
            <p:cNvPr id="23" name="矩形 22">
              <a:extLst>
                <a:ext uri="{FF2B5EF4-FFF2-40B4-BE49-F238E27FC236}">
                  <a16:creationId xmlns:a16="http://schemas.microsoft.com/office/drawing/2014/main" id="{88A03F59-5D11-4128-A9B7-C76ED3B0D476}"/>
                </a:ext>
              </a:extLst>
            </p:cNvPr>
            <p:cNvSpPr/>
            <p:nvPr/>
          </p:nvSpPr>
          <p:spPr>
            <a:xfrm>
              <a:off x="911225" y="728663"/>
              <a:ext cx="5485168" cy="5400676"/>
            </a:xfrm>
            <a:prstGeom prst="rect">
              <a:avLst/>
            </a:prstGeom>
            <a:solidFill>
              <a:srgbClr val="417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40">
                <a:latin typeface="Cambria" panose="02040503050406030204" pitchFamily="18" charset="0"/>
                <a:cs typeface="+mn-ea"/>
                <a:sym typeface="+mn-lt"/>
              </a:endParaRPr>
            </a:p>
          </p:txBody>
        </p:sp>
        <p:sp>
          <p:nvSpPr>
            <p:cNvPr id="87" name="直角三角形 86">
              <a:extLst>
                <a:ext uri="{FF2B5EF4-FFF2-40B4-BE49-F238E27FC236}">
                  <a16:creationId xmlns:a16="http://schemas.microsoft.com/office/drawing/2014/main" id="{1B8FA7EC-5292-4C8C-8F85-23CF7BFDC4F9}"/>
                </a:ext>
              </a:extLst>
            </p:cNvPr>
            <p:cNvSpPr/>
            <p:nvPr/>
          </p:nvSpPr>
          <p:spPr>
            <a:xfrm>
              <a:off x="898300" y="5200667"/>
              <a:ext cx="1044092" cy="928670"/>
            </a:xfrm>
            <a:prstGeom prst="r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40">
                <a:latin typeface="Cambria" panose="02040503050406030204" pitchFamily="18" charset="0"/>
                <a:cs typeface="+mn-ea"/>
                <a:sym typeface="+mn-lt"/>
              </a:endParaRPr>
            </a:p>
          </p:txBody>
        </p:sp>
        <p:sp>
          <p:nvSpPr>
            <p:cNvPr id="24" name="矩形 23">
              <a:extLst>
                <a:ext uri="{FF2B5EF4-FFF2-40B4-BE49-F238E27FC236}">
                  <a16:creationId xmlns:a16="http://schemas.microsoft.com/office/drawing/2014/main" id="{25CA97B4-FF58-45B5-BF6F-77CF7FCC0C6B}"/>
                </a:ext>
              </a:extLst>
            </p:cNvPr>
            <p:cNvSpPr/>
            <p:nvPr/>
          </p:nvSpPr>
          <p:spPr>
            <a:xfrm>
              <a:off x="6096000" y="728662"/>
              <a:ext cx="736600" cy="5364163"/>
            </a:xfrm>
            <a:prstGeom prst="rect">
              <a:avLst/>
            </a:prstGeom>
            <a:gradFill>
              <a:gsLst>
                <a:gs pos="0">
                  <a:schemeClr val="tx1">
                    <a:alpha val="54000"/>
                  </a:schemeClr>
                </a:gs>
                <a:gs pos="100000">
                  <a:srgbClr val="0E4E61">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40">
                <a:latin typeface="Cambria" panose="02040503050406030204" pitchFamily="18" charset="0"/>
                <a:cs typeface="+mn-ea"/>
                <a:sym typeface="+mn-lt"/>
              </a:endParaRPr>
            </a:p>
          </p:txBody>
        </p:sp>
        <p:sp>
          <p:nvSpPr>
            <p:cNvPr id="89" name="直角三角形 88">
              <a:extLst>
                <a:ext uri="{FF2B5EF4-FFF2-40B4-BE49-F238E27FC236}">
                  <a16:creationId xmlns:a16="http://schemas.microsoft.com/office/drawing/2014/main" id="{03C6F361-F339-4795-B670-0F244C0F7FB0}"/>
                </a:ext>
              </a:extLst>
            </p:cNvPr>
            <p:cNvSpPr/>
            <p:nvPr/>
          </p:nvSpPr>
          <p:spPr>
            <a:xfrm rot="16200000" flipH="1">
              <a:off x="10294394" y="786372"/>
              <a:ext cx="1044092" cy="928670"/>
            </a:xfrm>
            <a:prstGeom prst="r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40">
                <a:latin typeface="Cambria" panose="02040503050406030204" pitchFamily="18" charset="0"/>
                <a:cs typeface="+mn-ea"/>
                <a:sym typeface="+mn-lt"/>
              </a:endParaRPr>
            </a:p>
          </p:txBody>
        </p:sp>
      </p:grpSp>
      <p:sp>
        <p:nvSpPr>
          <p:cNvPr id="14" name="TextBox 13">
            <a:extLst>
              <a:ext uri="{FF2B5EF4-FFF2-40B4-BE49-F238E27FC236}">
                <a16:creationId xmlns:a16="http://schemas.microsoft.com/office/drawing/2014/main" id="{25A6B673-02F0-9C62-95C6-895302CF538E}"/>
              </a:ext>
            </a:extLst>
          </p:cNvPr>
          <p:cNvSpPr txBox="1"/>
          <p:nvPr/>
        </p:nvSpPr>
        <p:spPr>
          <a:xfrm>
            <a:off x="1060239" y="1788376"/>
            <a:ext cx="8032961" cy="3362202"/>
          </a:xfrm>
          <a:prstGeom prst="rect">
            <a:avLst/>
          </a:prstGeom>
          <a:noFill/>
        </p:spPr>
        <p:txBody>
          <a:bodyPr wrap="square">
            <a:spAutoFit/>
          </a:bodyPr>
          <a:lstStyle/>
          <a:p>
            <a:pPr algn="ctr">
              <a:lnSpc>
                <a:spcPct val="150000"/>
              </a:lnSpc>
              <a:spcAft>
                <a:spcPts val="1173"/>
              </a:spcAft>
            </a:pPr>
            <a:r>
              <a:rPr lang="en-US" sz="4693" b="1" i="1">
                <a:solidFill>
                  <a:schemeClr val="bg1"/>
                </a:solidFill>
                <a:latin typeface="Cambria" panose="02040503050406030204" pitchFamily="18" charset="0"/>
                <a:ea typeface="Cambria" panose="02040503050406030204" pitchFamily="18" charset="0"/>
              </a:rPr>
              <a:t>* Nhân vật chính: </a:t>
            </a:r>
          </a:p>
          <a:p>
            <a:pPr algn="ctr">
              <a:lnSpc>
                <a:spcPct val="150000"/>
              </a:lnSpc>
              <a:spcAft>
                <a:spcPts val="1173"/>
              </a:spcAft>
            </a:pPr>
            <a:r>
              <a:rPr lang="en-US" sz="4693" b="1" i="1">
                <a:solidFill>
                  <a:schemeClr val="bg1"/>
                </a:solidFill>
                <a:latin typeface="Cambria" panose="02040503050406030204" pitchFamily="18" charset="0"/>
                <a:ea typeface="Cambria" panose="02040503050406030204" pitchFamily="18" charset="0"/>
              </a:rPr>
              <a:t> Xúy Vân, Kim Nham, Trần Ph</a:t>
            </a:r>
            <a:r>
              <a:rPr lang="vi-VN" sz="4693" b="1" i="1">
                <a:solidFill>
                  <a:schemeClr val="bg1"/>
                </a:solidFill>
                <a:latin typeface="Cambria" panose="02040503050406030204" pitchFamily="18" charset="0"/>
                <a:ea typeface="Cambria" panose="02040503050406030204" pitchFamily="18" charset="0"/>
              </a:rPr>
              <a:t>ư</a:t>
            </a:r>
            <a:r>
              <a:rPr lang="en-US" sz="4693" b="1" i="1">
                <a:solidFill>
                  <a:schemeClr val="bg1"/>
                </a:solidFill>
                <a:latin typeface="Cambria" panose="02040503050406030204" pitchFamily="18" charset="0"/>
                <a:ea typeface="Cambria" panose="02040503050406030204" pitchFamily="18" charset="0"/>
              </a:rPr>
              <a:t>ơng</a:t>
            </a:r>
          </a:p>
        </p:txBody>
      </p:sp>
      <p:pic>
        <p:nvPicPr>
          <p:cNvPr id="13" name="Picture 12">
            <a:extLst>
              <a:ext uri="{FF2B5EF4-FFF2-40B4-BE49-F238E27FC236}">
                <a16:creationId xmlns:a16="http://schemas.microsoft.com/office/drawing/2014/main" id="{676B8DE3-0BA8-47DE-9F30-951C4378D003}"/>
              </a:ext>
            </a:extLst>
          </p:cNvPr>
          <p:cNvPicPr>
            <a:picLocks noChangeAspect="1"/>
          </p:cNvPicPr>
          <p:nvPr/>
        </p:nvPicPr>
        <p:blipFill rotWithShape="1">
          <a:blip r:embed="rId5">
            <a:extLst>
              <a:ext uri="{28A0092B-C50C-407E-A947-70E740481C1C}">
                <a14:useLocalDpi xmlns:a14="http://schemas.microsoft.com/office/drawing/2010/main" val="0"/>
              </a:ext>
            </a:extLst>
          </a:blip>
          <a:srcRect l="26636" r="31523"/>
          <a:stretch/>
        </p:blipFill>
        <p:spPr>
          <a:xfrm>
            <a:off x="9779000" y="-158501"/>
            <a:ext cx="7708900" cy="10216901"/>
          </a:xfrm>
          <a:prstGeom prst="rect">
            <a:avLst/>
          </a:prstGeom>
          <a:effectLst>
            <a:glow rad="114300">
              <a:schemeClr val="tx1">
                <a:lumMod val="85000"/>
                <a:lumOff val="15000"/>
                <a:alpha val="23000"/>
              </a:schemeClr>
            </a:glow>
          </a:effectLst>
        </p:spPr>
      </p:pic>
      <p:sp>
        <p:nvSpPr>
          <p:cNvPr id="15" name="Title 15">
            <a:extLst>
              <a:ext uri="{FF2B5EF4-FFF2-40B4-BE49-F238E27FC236}">
                <a16:creationId xmlns:a16="http://schemas.microsoft.com/office/drawing/2014/main" id="{46ADA61E-7F23-455C-AFFF-A9FD9A387FC7}"/>
              </a:ext>
            </a:extLst>
          </p:cNvPr>
          <p:cNvSpPr txBox="1">
            <a:spLocks/>
          </p:cNvSpPr>
          <p:nvPr/>
        </p:nvSpPr>
        <p:spPr>
          <a:xfrm>
            <a:off x="2463800" y="381000"/>
            <a:ext cx="15087600" cy="1274644"/>
          </a:xfrm>
          <a:prstGeom prst="rect">
            <a:avLst/>
          </a:prstGeom>
        </p:spPr>
        <p:txBody>
          <a:bodyPr vert="horz" lIns="0" tIns="0" rIns="0" bIns="0" rtlCol="0" anchor="ctr">
            <a:normAutofit/>
          </a:bodyPr>
          <a:lstStyle>
            <a:lvl1pPr algn="l" defTabSz="1341150" rtl="0" eaLnBrk="1" latinLnBrk="0" hangingPunct="1">
              <a:lnSpc>
                <a:spcPct val="90000"/>
              </a:lnSpc>
              <a:spcBef>
                <a:spcPct val="0"/>
              </a:spcBef>
              <a:buNone/>
              <a:defRPr sz="8283" b="1" i="0" kern="1200">
                <a:solidFill>
                  <a:srgbClr val="260303"/>
                </a:solidFill>
                <a:latin typeface="Calibri"/>
                <a:ea typeface="+mj-ea"/>
                <a:cs typeface="Calibri"/>
              </a:defRPr>
            </a:lvl1pPr>
          </a:lstStyle>
          <a:p>
            <a:r>
              <a:rPr lang="en-US" sz="4000">
                <a:solidFill>
                  <a:schemeClr val="bg1"/>
                </a:solidFill>
                <a:latin typeface="Times New Roman" panose="02020603050405020304" pitchFamily="18" charset="0"/>
                <a:cs typeface="Times New Roman" panose="02020603050405020304" pitchFamily="18" charset="0"/>
              </a:rPr>
              <a:t>2. CẢM NHẬN CHUNG</a:t>
            </a:r>
          </a:p>
          <a:p>
            <a:endParaRPr lang="en-US" sz="40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730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71">
            <a:extLst>
              <a:ext uri="{FF2B5EF4-FFF2-40B4-BE49-F238E27FC236}">
                <a16:creationId xmlns:a16="http://schemas.microsoft.com/office/drawing/2014/main" id="{97719255-FE8F-4237-A095-446015CA0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49971" y="-2659350"/>
            <a:ext cx="15650879" cy="15611223"/>
          </a:xfrm>
          <a:prstGeom prst="rect">
            <a:avLst/>
          </a:prstGeom>
        </p:spPr>
      </p:pic>
      <p:pic>
        <p:nvPicPr>
          <p:cNvPr id="71" name="图片 70">
            <a:extLst>
              <a:ext uri="{FF2B5EF4-FFF2-40B4-BE49-F238E27FC236}">
                <a16:creationId xmlns:a16="http://schemas.microsoft.com/office/drawing/2014/main" id="{02603050-3A83-4C5F-A44F-83CCB5E88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72" y="-697814"/>
            <a:ext cx="11964319" cy="11934003"/>
          </a:xfrm>
          <a:prstGeom prst="rect">
            <a:avLst/>
          </a:prstGeom>
        </p:spPr>
      </p:pic>
      <p:sp>
        <p:nvSpPr>
          <p:cNvPr id="22" name="矩形 21">
            <a:extLst>
              <a:ext uri="{FF2B5EF4-FFF2-40B4-BE49-F238E27FC236}">
                <a16:creationId xmlns:a16="http://schemas.microsoft.com/office/drawing/2014/main" id="{EF7EF3A3-6EB0-4F4E-8488-3C09FEADA87C}"/>
              </a:ext>
            </a:extLst>
          </p:cNvPr>
          <p:cNvSpPr/>
          <p:nvPr/>
        </p:nvSpPr>
        <p:spPr>
          <a:xfrm>
            <a:off x="9017000" y="1752600"/>
            <a:ext cx="8305799" cy="7755256"/>
          </a:xfrm>
          <a:prstGeom prst="rect">
            <a:avLst/>
          </a:prstGeom>
          <a:solidFill>
            <a:srgbClr val="2A5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40">
              <a:latin typeface="Cambria" panose="02040503050406030204" pitchFamily="18" charset="0"/>
              <a:cs typeface="+mn-ea"/>
              <a:sym typeface="+mn-lt"/>
            </a:endParaRPr>
          </a:p>
        </p:txBody>
      </p:sp>
      <p:sp>
        <p:nvSpPr>
          <p:cNvPr id="23" name="矩形 22">
            <a:extLst>
              <a:ext uri="{FF2B5EF4-FFF2-40B4-BE49-F238E27FC236}">
                <a16:creationId xmlns:a16="http://schemas.microsoft.com/office/drawing/2014/main" id="{88A03F59-5D11-4128-A9B7-C76ED3B0D476}"/>
              </a:ext>
            </a:extLst>
          </p:cNvPr>
          <p:cNvSpPr/>
          <p:nvPr/>
        </p:nvSpPr>
        <p:spPr>
          <a:xfrm>
            <a:off x="711200" y="1905000"/>
            <a:ext cx="8305801" cy="7755257"/>
          </a:xfrm>
          <a:prstGeom prst="rect">
            <a:avLst/>
          </a:prstGeom>
          <a:solidFill>
            <a:srgbClr val="417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40">
              <a:latin typeface="Cambria" panose="02040503050406030204" pitchFamily="18" charset="0"/>
              <a:cs typeface="+mn-ea"/>
              <a:sym typeface="+mn-lt"/>
            </a:endParaRPr>
          </a:p>
        </p:txBody>
      </p:sp>
      <p:sp>
        <p:nvSpPr>
          <p:cNvPr id="87" name="直角三角形 86">
            <a:extLst>
              <a:ext uri="{FF2B5EF4-FFF2-40B4-BE49-F238E27FC236}">
                <a16:creationId xmlns:a16="http://schemas.microsoft.com/office/drawing/2014/main" id="{1B8FA7EC-5292-4C8C-8F85-23CF7BFDC4F9}"/>
              </a:ext>
            </a:extLst>
          </p:cNvPr>
          <p:cNvSpPr/>
          <p:nvPr/>
        </p:nvSpPr>
        <p:spPr>
          <a:xfrm>
            <a:off x="787400" y="8229600"/>
            <a:ext cx="1531335" cy="1362049"/>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40">
              <a:latin typeface="Cambria" panose="02040503050406030204" pitchFamily="18" charset="0"/>
              <a:cs typeface="+mn-ea"/>
              <a:sym typeface="+mn-lt"/>
            </a:endParaRPr>
          </a:p>
        </p:txBody>
      </p:sp>
      <p:sp>
        <p:nvSpPr>
          <p:cNvPr id="89" name="直角三角形 88">
            <a:extLst>
              <a:ext uri="{FF2B5EF4-FFF2-40B4-BE49-F238E27FC236}">
                <a16:creationId xmlns:a16="http://schemas.microsoft.com/office/drawing/2014/main" id="{03C6F361-F339-4795-B670-0F244C0F7FB0}"/>
              </a:ext>
            </a:extLst>
          </p:cNvPr>
          <p:cNvSpPr/>
          <p:nvPr/>
        </p:nvSpPr>
        <p:spPr>
          <a:xfrm rot="16200000" flipH="1">
            <a:off x="15797139" y="2059061"/>
            <a:ext cx="1408644" cy="1252922"/>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40">
              <a:latin typeface="Cambria" panose="02040503050406030204" pitchFamily="18" charset="0"/>
              <a:cs typeface="+mn-ea"/>
              <a:sym typeface="+mn-lt"/>
            </a:endParaRPr>
          </a:p>
        </p:txBody>
      </p:sp>
      <p:sp>
        <p:nvSpPr>
          <p:cNvPr id="24" name="矩形 23">
            <a:extLst>
              <a:ext uri="{FF2B5EF4-FFF2-40B4-BE49-F238E27FC236}">
                <a16:creationId xmlns:a16="http://schemas.microsoft.com/office/drawing/2014/main" id="{25CA97B4-FF58-45B5-BF6F-77CF7FCC0C6B}"/>
              </a:ext>
            </a:extLst>
          </p:cNvPr>
          <p:cNvSpPr/>
          <p:nvPr/>
        </p:nvSpPr>
        <p:spPr>
          <a:xfrm>
            <a:off x="8940800" y="1739265"/>
            <a:ext cx="1080347" cy="7867439"/>
          </a:xfrm>
          <a:prstGeom prst="rect">
            <a:avLst/>
          </a:prstGeom>
          <a:gradFill>
            <a:gsLst>
              <a:gs pos="0">
                <a:schemeClr val="tx1">
                  <a:alpha val="54000"/>
                </a:schemeClr>
              </a:gs>
              <a:gs pos="100000">
                <a:srgbClr val="0E4E61">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40">
              <a:latin typeface="Cambria" panose="02040503050406030204" pitchFamily="18" charset="0"/>
              <a:cs typeface="+mn-ea"/>
              <a:sym typeface="+mn-lt"/>
            </a:endParaRPr>
          </a:p>
        </p:txBody>
      </p:sp>
      <p:sp>
        <p:nvSpPr>
          <p:cNvPr id="18" name="TextBox 17">
            <a:extLst>
              <a:ext uri="{FF2B5EF4-FFF2-40B4-BE49-F238E27FC236}">
                <a16:creationId xmlns:a16="http://schemas.microsoft.com/office/drawing/2014/main" id="{BA5F03F7-1BDB-B55D-2E0D-8148DD4212F8}"/>
              </a:ext>
            </a:extLst>
          </p:cNvPr>
          <p:cNvSpPr txBox="1"/>
          <p:nvPr/>
        </p:nvSpPr>
        <p:spPr>
          <a:xfrm>
            <a:off x="11455400" y="3124200"/>
            <a:ext cx="5181600" cy="1440587"/>
          </a:xfrm>
          <a:prstGeom prst="rect">
            <a:avLst/>
          </a:prstGeom>
          <a:noFill/>
        </p:spPr>
        <p:txBody>
          <a:bodyPr wrap="square">
            <a:spAutoFit/>
          </a:bodyPr>
          <a:lstStyle/>
          <a:p>
            <a:pPr>
              <a:lnSpc>
                <a:spcPct val="114000"/>
              </a:lnSpc>
              <a:spcBef>
                <a:spcPts val="600"/>
              </a:spcBef>
            </a:pPr>
            <a:r>
              <a:rPr lang="en-US" sz="4000">
                <a:solidFill>
                  <a:schemeClr val="bg1"/>
                </a:solidFill>
                <a:latin typeface="Times New Roman" panose="02020603050405020304" pitchFamily="18" charset="0"/>
                <a:cs typeface="Times New Roman" panose="02020603050405020304" pitchFamily="18" charset="0"/>
              </a:rPr>
              <a:t>-Thể hiện tinh hoa nghệ thuật chèo</a:t>
            </a:r>
          </a:p>
        </p:txBody>
      </p:sp>
      <p:sp>
        <p:nvSpPr>
          <p:cNvPr id="19" name="Title 15">
            <a:extLst>
              <a:ext uri="{FF2B5EF4-FFF2-40B4-BE49-F238E27FC236}">
                <a16:creationId xmlns:a16="http://schemas.microsoft.com/office/drawing/2014/main" id="{7CDF5220-6A8C-4FBA-93B2-1A4A79F72C02}"/>
              </a:ext>
            </a:extLst>
          </p:cNvPr>
          <p:cNvSpPr txBox="1">
            <a:spLocks/>
          </p:cNvSpPr>
          <p:nvPr/>
        </p:nvSpPr>
        <p:spPr>
          <a:xfrm>
            <a:off x="1092200" y="381000"/>
            <a:ext cx="15087600" cy="1274644"/>
          </a:xfrm>
          <a:prstGeom prst="rect">
            <a:avLst/>
          </a:prstGeom>
        </p:spPr>
        <p:txBody>
          <a:bodyPr>
            <a:normAutofit/>
          </a:bodyPr>
          <a:lst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a:lstStyle>
          <a:p>
            <a:r>
              <a:rPr lang="en-US" sz="4800" b="1">
                <a:solidFill>
                  <a:schemeClr val="bg1"/>
                </a:solidFill>
                <a:latin typeface="Times New Roman" panose="02020603050405020304" pitchFamily="18" charset="0"/>
                <a:cs typeface="Times New Roman" panose="02020603050405020304" pitchFamily="18" charset="0"/>
              </a:rPr>
              <a:t>* Nội dung và nghệ thuật</a:t>
            </a:r>
          </a:p>
        </p:txBody>
      </p:sp>
      <p:sp>
        <p:nvSpPr>
          <p:cNvPr id="21" name="TextBox 20">
            <a:extLst>
              <a:ext uri="{FF2B5EF4-FFF2-40B4-BE49-F238E27FC236}">
                <a16:creationId xmlns:a16="http://schemas.microsoft.com/office/drawing/2014/main" id="{04598C87-02E3-4858-88FF-FDD6D4FCD809}"/>
              </a:ext>
            </a:extLst>
          </p:cNvPr>
          <p:cNvSpPr txBox="1"/>
          <p:nvPr/>
        </p:nvSpPr>
        <p:spPr>
          <a:xfrm>
            <a:off x="863600" y="2971800"/>
            <a:ext cx="5791200" cy="2142318"/>
          </a:xfrm>
          <a:prstGeom prst="rect">
            <a:avLst/>
          </a:prstGeom>
          <a:noFill/>
        </p:spPr>
        <p:txBody>
          <a:bodyPr wrap="square">
            <a:spAutoFit/>
          </a:bodyPr>
          <a:lstStyle/>
          <a:p>
            <a:pPr marR="415925" algn="just">
              <a:lnSpc>
                <a:spcPct val="114000"/>
              </a:lnSpc>
              <a:spcBef>
                <a:spcPts val="600"/>
              </a:spcBef>
              <a:spcAft>
                <a:spcPts val="0"/>
              </a:spcAft>
              <a:tabLst>
                <a:tab pos="170815" algn="l"/>
              </a:tabLst>
            </a:pP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Nêu</a:t>
            </a:r>
            <a:r>
              <a:rPr lang="en-US" sz="4000" spc="4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4000" spc="4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4000" spc="4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spc="3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4000" spc="4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4000" spc="6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000" spc="4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spc="4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spc="4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spc="4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spc="5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4000" spc="5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4000" spc="4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4000" spc="4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4000" spc="4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5" name="图片 12">
            <a:extLst>
              <a:ext uri="{FF2B5EF4-FFF2-40B4-BE49-F238E27FC236}">
                <a16:creationId xmlns:a16="http://schemas.microsoft.com/office/drawing/2014/main" id="{E2AA1EDA-8B66-4F2A-AA38-EE8B7BCD451C}"/>
              </a:ext>
            </a:extLst>
          </p:cNvPr>
          <p:cNvPicPr>
            <a:picLocks noChangeAspect="1"/>
          </p:cNvPicPr>
          <p:nvPr/>
        </p:nvPicPr>
        <p:blipFill>
          <a:blip r:embed="rId4">
            <a:extLst>
              <a:ext uri="{28A0092B-C50C-407E-A947-70E740481C1C}">
                <a14:useLocalDpi xmlns:a14="http://schemas.microsoft.com/office/drawing/2010/main" val="0"/>
              </a:ext>
            </a:extLst>
          </a:blip>
          <a:srcRect l="16650" r="16650"/>
          <a:stretch/>
        </p:blipFill>
        <p:spPr>
          <a:xfrm>
            <a:off x="6731000" y="3048000"/>
            <a:ext cx="4191000" cy="4191000"/>
          </a:xfrm>
          <a:prstGeom prst="ellipse">
            <a:avLst/>
          </a:prstGeom>
        </p:spPr>
      </p:pic>
      <p:sp>
        <p:nvSpPr>
          <p:cNvPr id="26" name="TextBox 25">
            <a:extLst>
              <a:ext uri="{FF2B5EF4-FFF2-40B4-BE49-F238E27FC236}">
                <a16:creationId xmlns:a16="http://schemas.microsoft.com/office/drawing/2014/main" id="{7333C459-EB81-43AF-BC8C-F0CEEF253845}"/>
              </a:ext>
            </a:extLst>
          </p:cNvPr>
          <p:cNvSpPr txBox="1"/>
          <p:nvPr/>
        </p:nvSpPr>
        <p:spPr>
          <a:xfrm>
            <a:off x="11531600" y="5791200"/>
            <a:ext cx="5248229" cy="2142318"/>
          </a:xfrm>
          <a:prstGeom prst="rect">
            <a:avLst/>
          </a:prstGeom>
          <a:noFill/>
        </p:spPr>
        <p:txBody>
          <a:bodyPr wrap="square">
            <a:spAutoFit/>
          </a:bodyPr>
          <a:lstStyle/>
          <a:p>
            <a:pPr>
              <a:lnSpc>
                <a:spcPct val="114000"/>
              </a:lnSpc>
              <a:spcBef>
                <a:spcPts val="600"/>
              </a:spcBef>
            </a:pPr>
            <a:r>
              <a:rPr lang="en-US" sz="4000">
                <a:solidFill>
                  <a:schemeClr val="bg1"/>
                </a:solidFill>
                <a:latin typeface="Times New Roman" panose="02020603050405020304" pitchFamily="18" charset="0"/>
                <a:cs typeface="Times New Roman" panose="02020603050405020304" pitchFamily="18" charset="0"/>
              </a:rPr>
              <a:t>-  Gắn liền với tài năng biểu diễn của nhiều nghệ sĩ</a:t>
            </a:r>
          </a:p>
        </p:txBody>
      </p:sp>
      <p:sp>
        <p:nvSpPr>
          <p:cNvPr id="2" name="TextBox 1">
            <a:extLst>
              <a:ext uri="{FF2B5EF4-FFF2-40B4-BE49-F238E27FC236}">
                <a16:creationId xmlns:a16="http://schemas.microsoft.com/office/drawing/2014/main" id="{A5AE4F70-CB2E-474E-AF2D-F54C6DB7F67F}"/>
              </a:ext>
            </a:extLst>
          </p:cNvPr>
          <p:cNvSpPr txBox="1"/>
          <p:nvPr/>
        </p:nvSpPr>
        <p:spPr>
          <a:xfrm>
            <a:off x="10922000" y="1524000"/>
            <a:ext cx="4343400" cy="685800"/>
          </a:xfrm>
          <a:prstGeom prst="rect">
            <a:avLst/>
          </a:prstGeom>
          <a:solidFill>
            <a:schemeClr val="accent5">
              <a:lumMod val="75000"/>
            </a:schemeClr>
          </a:solidFill>
        </p:spPr>
        <p:txBody>
          <a:bodyPr wrap="square" rtlCol="0">
            <a:spAutoFit/>
          </a:bodyPr>
          <a:lstStyle/>
          <a:p>
            <a:endParaRPr lang="en-US"/>
          </a:p>
        </p:txBody>
      </p:sp>
      <p:sp>
        <p:nvSpPr>
          <p:cNvPr id="28" name="TextBox 27">
            <a:extLst>
              <a:ext uri="{FF2B5EF4-FFF2-40B4-BE49-F238E27FC236}">
                <a16:creationId xmlns:a16="http://schemas.microsoft.com/office/drawing/2014/main" id="{22FB6ED1-76E7-47BF-9FB8-C834AFA56248}"/>
              </a:ext>
            </a:extLst>
          </p:cNvPr>
          <p:cNvSpPr txBox="1"/>
          <p:nvPr/>
        </p:nvSpPr>
        <p:spPr>
          <a:xfrm>
            <a:off x="10769600" y="1447800"/>
            <a:ext cx="5638800" cy="702949"/>
          </a:xfrm>
          <a:prstGeom prst="rect">
            <a:avLst/>
          </a:prstGeom>
          <a:noFill/>
        </p:spPr>
        <p:txBody>
          <a:bodyPr wrap="square">
            <a:spAutoFit/>
          </a:bodyPr>
          <a:lstStyle/>
          <a:p>
            <a:pPr algn="just">
              <a:lnSpc>
                <a:spcPct val="107000"/>
              </a:lnSpc>
              <a:spcAft>
                <a:spcPts val="1173"/>
              </a:spcAft>
            </a:pPr>
            <a:r>
              <a:rPr lang="en-US" sz="4000" b="1">
                <a:solidFill>
                  <a:schemeClr val="bg1"/>
                </a:solidFill>
                <a:latin typeface="Cambria" panose="02040503050406030204" pitchFamily="18" charset="0"/>
                <a:ea typeface="Cambria" panose="02040503050406030204" pitchFamily="18" charset="0"/>
              </a:rPr>
              <a:t> Nghệ thuật</a:t>
            </a:r>
          </a:p>
        </p:txBody>
      </p:sp>
      <p:sp>
        <p:nvSpPr>
          <p:cNvPr id="29" name="TextBox 28">
            <a:extLst>
              <a:ext uri="{FF2B5EF4-FFF2-40B4-BE49-F238E27FC236}">
                <a16:creationId xmlns:a16="http://schemas.microsoft.com/office/drawing/2014/main" id="{4DEBDB18-BC41-49FA-807D-2BDAC7BF6E5A}"/>
              </a:ext>
            </a:extLst>
          </p:cNvPr>
          <p:cNvSpPr txBox="1"/>
          <p:nvPr/>
        </p:nvSpPr>
        <p:spPr>
          <a:xfrm>
            <a:off x="2692400" y="1600200"/>
            <a:ext cx="4419600" cy="685800"/>
          </a:xfrm>
          <a:prstGeom prst="rect">
            <a:avLst/>
          </a:prstGeom>
          <a:solidFill>
            <a:schemeClr val="accent5">
              <a:lumMod val="75000"/>
            </a:schemeClr>
          </a:solidFill>
        </p:spPr>
        <p:txBody>
          <a:bodyPr wrap="square" rtlCol="0">
            <a:spAutoFit/>
          </a:bodyPr>
          <a:lstStyle/>
          <a:p>
            <a:endParaRPr lang="en-US"/>
          </a:p>
        </p:txBody>
      </p:sp>
      <p:sp>
        <p:nvSpPr>
          <p:cNvPr id="30" name="TextBox 29">
            <a:extLst>
              <a:ext uri="{FF2B5EF4-FFF2-40B4-BE49-F238E27FC236}">
                <a16:creationId xmlns:a16="http://schemas.microsoft.com/office/drawing/2014/main" id="{C4A40F5A-D5AC-4A29-89BD-FD75281A0850}"/>
              </a:ext>
            </a:extLst>
          </p:cNvPr>
          <p:cNvSpPr txBox="1"/>
          <p:nvPr/>
        </p:nvSpPr>
        <p:spPr>
          <a:xfrm>
            <a:off x="2921000" y="1600200"/>
            <a:ext cx="4997617" cy="702949"/>
          </a:xfrm>
          <a:prstGeom prst="rect">
            <a:avLst/>
          </a:prstGeom>
          <a:noFill/>
        </p:spPr>
        <p:txBody>
          <a:bodyPr wrap="square">
            <a:spAutoFit/>
          </a:bodyPr>
          <a:lstStyle/>
          <a:p>
            <a:pPr algn="just">
              <a:lnSpc>
                <a:spcPct val="107000"/>
              </a:lnSpc>
              <a:spcAft>
                <a:spcPts val="1173"/>
              </a:spcAft>
            </a:pPr>
            <a:r>
              <a:rPr lang="en-US" sz="4000" b="1">
                <a:solidFill>
                  <a:schemeClr val="bg1"/>
                </a:solidFill>
                <a:latin typeface="Cambria" panose="02040503050406030204" pitchFamily="18" charset="0"/>
                <a:ea typeface="Cambria" panose="02040503050406030204" pitchFamily="18" charset="0"/>
              </a:rPr>
              <a:t>Nội dung</a:t>
            </a:r>
          </a:p>
        </p:txBody>
      </p:sp>
      <p:sp>
        <p:nvSpPr>
          <p:cNvPr id="31" name="TextBox 30">
            <a:extLst>
              <a:ext uri="{FF2B5EF4-FFF2-40B4-BE49-F238E27FC236}">
                <a16:creationId xmlns:a16="http://schemas.microsoft.com/office/drawing/2014/main" id="{DD580F0E-F767-4D9B-B1A1-D602DA510628}"/>
              </a:ext>
            </a:extLst>
          </p:cNvPr>
          <p:cNvSpPr txBox="1"/>
          <p:nvPr/>
        </p:nvSpPr>
        <p:spPr>
          <a:xfrm>
            <a:off x="1016000" y="5715000"/>
            <a:ext cx="5791200" cy="2142318"/>
          </a:xfrm>
          <a:prstGeom prst="rect">
            <a:avLst/>
          </a:prstGeom>
          <a:noFill/>
        </p:spPr>
        <p:txBody>
          <a:bodyPr wrap="square">
            <a:spAutoFit/>
          </a:bodyPr>
          <a:lstStyle/>
          <a:p>
            <a:pPr marR="415925" algn="just">
              <a:lnSpc>
                <a:spcPct val="114000"/>
              </a:lnSpc>
              <a:spcBef>
                <a:spcPts val="600"/>
              </a:spcBef>
              <a:spcAft>
                <a:spcPts val="0"/>
              </a:spcAft>
              <a:tabLst>
                <a:tab pos="170815" algn="l"/>
              </a:tabLst>
            </a:pPr>
            <a:r>
              <a:rPr lang="en-US" sz="4000" spc="4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spc="4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spc="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spc="4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4000" spc="4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4000" spc="2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spc="4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spc="-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phụ nữ</a:t>
            </a:r>
            <a:r>
              <a:rPr lang="en-US" sz="4000" spc="-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spc="-1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4000" spc="-5">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hội nam quyền xưa.</a:t>
            </a:r>
          </a:p>
        </p:txBody>
      </p:sp>
    </p:spTree>
    <p:extLst>
      <p:ext uri="{BB962C8B-B14F-4D97-AF65-F5344CB8AC3E}">
        <p14:creationId xmlns:p14="http://schemas.microsoft.com/office/powerpoint/2010/main" val="1474077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10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10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wipe(down)">
                                      <p:cBhvr>
                                        <p:cTn id="24" dur="500"/>
                                        <p:tgtEl>
                                          <p:spTgt spid="2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1">
                                            <p:txEl>
                                              <p:pRg st="0" end="0"/>
                                            </p:txEl>
                                          </p:spTgt>
                                        </p:tgtEl>
                                        <p:attrNameLst>
                                          <p:attrName>style.visibility</p:attrName>
                                        </p:attrNameLst>
                                      </p:cBhvr>
                                      <p:to>
                                        <p:strVal val="visible"/>
                                      </p:to>
                                    </p:set>
                                    <p:animEffect transition="in" filter="circle(in)">
                                      <p:cBhvr>
                                        <p:cTn id="29" dur="2000"/>
                                        <p:tgtEl>
                                          <p:spTgt spid="3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8"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B3940"/>
        </a:solidFill>
        <a:effectLst/>
      </p:bgPr>
    </p:bg>
    <p:spTree>
      <p:nvGrpSpPr>
        <p:cNvPr id="1" name=""/>
        <p:cNvGrpSpPr/>
        <p:nvPr/>
      </p:nvGrpSpPr>
      <p:grpSpPr>
        <a:xfrm>
          <a:off x="0" y="0"/>
          <a:ext cx="0" cy="0"/>
          <a:chOff x="0" y="0"/>
          <a:chExt cx="0" cy="0"/>
        </a:xfrm>
      </p:grpSpPr>
      <p:pic>
        <p:nvPicPr>
          <p:cNvPr id="71" name="图片 70">
            <a:extLst>
              <a:ext uri="{FF2B5EF4-FFF2-40B4-BE49-F238E27FC236}">
                <a16:creationId xmlns:a16="http://schemas.microsoft.com/office/drawing/2014/main" id="{02603050-3A83-4C5F-A44F-83CCB5E88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23" y="846548"/>
            <a:ext cx="11964319" cy="11934003"/>
          </a:xfrm>
          <a:prstGeom prst="rect">
            <a:avLst/>
          </a:prstGeom>
        </p:spPr>
      </p:pic>
      <p:sp>
        <p:nvSpPr>
          <p:cNvPr id="23" name="矩形 22">
            <a:extLst>
              <a:ext uri="{FF2B5EF4-FFF2-40B4-BE49-F238E27FC236}">
                <a16:creationId xmlns:a16="http://schemas.microsoft.com/office/drawing/2014/main" id="{88A03F59-5D11-4128-A9B7-C76ED3B0D476}"/>
              </a:ext>
            </a:extLst>
          </p:cNvPr>
          <p:cNvSpPr/>
          <p:nvPr/>
        </p:nvSpPr>
        <p:spPr>
          <a:xfrm>
            <a:off x="558800" y="1828800"/>
            <a:ext cx="9067800" cy="6210796"/>
          </a:xfrm>
          <a:prstGeom prst="rect">
            <a:avLst/>
          </a:prstGeom>
          <a:solidFill>
            <a:srgbClr val="417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41150"/>
            <a:endParaRPr lang="zh-CN" altLang="en-US" sz="2640">
              <a:solidFill>
                <a:prstClr val="white"/>
              </a:solidFill>
              <a:latin typeface="Cambria" panose="02040503050406030204" pitchFamily="18" charset="0"/>
              <a:ea typeface="字魂95号-手刻宋"/>
              <a:cs typeface="+mn-ea"/>
              <a:sym typeface="+mn-lt"/>
            </a:endParaRPr>
          </a:p>
        </p:txBody>
      </p:sp>
      <p:pic>
        <p:nvPicPr>
          <p:cNvPr id="3" name="Picture 2">
            <a:extLst>
              <a:ext uri="{FF2B5EF4-FFF2-40B4-BE49-F238E27FC236}">
                <a16:creationId xmlns:a16="http://schemas.microsoft.com/office/drawing/2014/main" id="{8655976B-EA0D-09B4-8589-4443DA4AB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926" y="1117740"/>
            <a:ext cx="12372202" cy="8957475"/>
          </a:xfrm>
          <a:prstGeom prst="rect">
            <a:avLst/>
          </a:prstGeom>
          <a:effectLst>
            <a:glow rad="114300">
              <a:schemeClr val="tx1">
                <a:lumMod val="85000"/>
                <a:lumOff val="15000"/>
                <a:alpha val="23000"/>
              </a:schemeClr>
            </a:glow>
          </a:effectLst>
        </p:spPr>
      </p:pic>
      <p:pic>
        <p:nvPicPr>
          <p:cNvPr id="83" name="图片 82">
            <a:extLst>
              <a:ext uri="{FF2B5EF4-FFF2-40B4-BE49-F238E27FC236}">
                <a16:creationId xmlns:a16="http://schemas.microsoft.com/office/drawing/2014/main" id="{1A9328CB-0737-48DC-A735-CC7C272D80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508549" flipH="1">
            <a:off x="15330319" y="6408686"/>
            <a:ext cx="5102564" cy="5089637"/>
          </a:xfrm>
          <a:prstGeom prst="rect">
            <a:avLst/>
          </a:prstGeom>
        </p:spPr>
      </p:pic>
      <p:sp>
        <p:nvSpPr>
          <p:cNvPr id="2" name="文本框 1">
            <a:extLst>
              <a:ext uri="{FF2B5EF4-FFF2-40B4-BE49-F238E27FC236}">
                <a16:creationId xmlns:a16="http://schemas.microsoft.com/office/drawing/2014/main" id="{0ACB1C08-B430-4B7B-B8AE-ABA21320D90D}"/>
              </a:ext>
            </a:extLst>
          </p:cNvPr>
          <p:cNvSpPr txBox="1"/>
          <p:nvPr/>
        </p:nvSpPr>
        <p:spPr>
          <a:xfrm>
            <a:off x="-1727200" y="533400"/>
            <a:ext cx="16966727" cy="904863"/>
          </a:xfrm>
          <a:prstGeom prst="rect">
            <a:avLst/>
          </a:prstGeom>
          <a:noFill/>
        </p:spPr>
        <p:txBody>
          <a:bodyPr wrap="square" rtlCol="0">
            <a:spAutoFit/>
          </a:bodyPr>
          <a:lstStyle/>
          <a:p>
            <a:pPr algn="ctr" defTabSz="1341150"/>
            <a:r>
              <a:rPr lang="en-US" altLang="zh-CN" sz="5280" b="1">
                <a:solidFill>
                  <a:schemeClr val="bg1"/>
                </a:solidFill>
                <a:latin typeface="Cambria" panose="02040503050406030204" pitchFamily="18" charset="0"/>
                <a:ea typeface="Cambria" panose="02040503050406030204" pitchFamily="18" charset="0"/>
                <a:cs typeface="+mn-ea"/>
                <a:sym typeface="+mn-lt"/>
              </a:rPr>
              <a:t>b. Đoạn trích "</a:t>
            </a:r>
            <a:r>
              <a:rPr lang="en-US" altLang="zh-CN" sz="5280" b="1" i="1">
                <a:solidFill>
                  <a:schemeClr val="bg1"/>
                </a:solidFill>
                <a:latin typeface="Cambria" panose="02040503050406030204" pitchFamily="18" charset="0"/>
                <a:ea typeface="Cambria" panose="02040503050406030204" pitchFamily="18" charset="0"/>
                <a:cs typeface="+mn-ea"/>
                <a:sym typeface="+mn-lt"/>
              </a:rPr>
              <a:t>Xúy Vân giả dại</a:t>
            </a:r>
            <a:r>
              <a:rPr lang="en-US" altLang="zh-CN" sz="5280" b="1" i="1" dirty="0">
                <a:solidFill>
                  <a:schemeClr val="bg1"/>
                </a:solidFill>
                <a:latin typeface="Cambria" panose="02040503050406030204" pitchFamily="18" charset="0"/>
                <a:ea typeface="字魂55号-龙吟手书" panose="00000500000000000000" pitchFamily="2" charset="-122"/>
                <a:cs typeface="+mn-ea"/>
                <a:sym typeface="+mn-lt"/>
              </a:rPr>
              <a:t>"</a:t>
            </a:r>
            <a:endParaRPr lang="en-US" altLang="zh-CN" sz="5280" b="1" i="1">
              <a:solidFill>
                <a:schemeClr val="bg1"/>
              </a:solidFill>
              <a:latin typeface="Cambria" panose="02040503050406030204" pitchFamily="18" charset="0"/>
              <a:ea typeface="Cambria" panose="02040503050406030204" pitchFamily="18" charset="0"/>
              <a:cs typeface="+mn-ea"/>
              <a:sym typeface="+mn-lt"/>
            </a:endParaRPr>
          </a:p>
        </p:txBody>
      </p:sp>
      <p:sp>
        <p:nvSpPr>
          <p:cNvPr id="5" name="TextBox 4">
            <a:extLst>
              <a:ext uri="{FF2B5EF4-FFF2-40B4-BE49-F238E27FC236}">
                <a16:creationId xmlns:a16="http://schemas.microsoft.com/office/drawing/2014/main" id="{DBFB95E1-538D-090B-D19A-8C521DF48A05}"/>
              </a:ext>
            </a:extLst>
          </p:cNvPr>
          <p:cNvSpPr txBox="1"/>
          <p:nvPr/>
        </p:nvSpPr>
        <p:spPr>
          <a:xfrm>
            <a:off x="787400" y="2590800"/>
            <a:ext cx="8390577" cy="4659224"/>
          </a:xfrm>
          <a:prstGeom prst="rect">
            <a:avLst/>
          </a:prstGeom>
          <a:noFill/>
        </p:spPr>
        <p:txBody>
          <a:bodyPr wrap="square">
            <a:spAutoFit/>
          </a:bodyPr>
          <a:lstStyle/>
          <a:p>
            <a:pPr indent="533400" algn="just">
              <a:lnSpc>
                <a:spcPct val="114000"/>
              </a:lnSpc>
            </a:pPr>
            <a:r>
              <a:rPr lang="en-US" sz="4400" b="1">
                <a:solidFill>
                  <a:schemeClr val="bg1"/>
                </a:solidFill>
              </a:rPr>
              <a:t>- Vị trí:  </a:t>
            </a:r>
          </a:p>
          <a:p>
            <a:pPr indent="533400" algn="just">
              <a:lnSpc>
                <a:spcPct val="114000"/>
              </a:lnSpc>
            </a:pPr>
            <a:r>
              <a:rPr lang="en-US" sz="4400" b="1">
                <a:solidFill>
                  <a:schemeClr val="bg1"/>
                </a:solidFill>
              </a:rPr>
              <a:t>+ </a:t>
            </a:r>
            <a:r>
              <a:rPr lang="en-US" sz="4400">
                <a:solidFill>
                  <a:schemeClr val="bg1"/>
                </a:solidFill>
              </a:rPr>
              <a:t>Thuộc đoạn giữa của vở chèo </a:t>
            </a:r>
          </a:p>
          <a:p>
            <a:pPr indent="533400" algn="just">
              <a:lnSpc>
                <a:spcPct val="114000"/>
              </a:lnSpc>
            </a:pPr>
            <a:r>
              <a:rPr lang="en-US" sz="4400">
                <a:solidFill>
                  <a:schemeClr val="bg1"/>
                </a:solidFill>
              </a:rPr>
              <a:t>+ Kể về sự việc Xúy Vân giả dại theo lời Trần Phương để buộc Kim Nham trả nàng về nhà.</a:t>
            </a:r>
          </a:p>
        </p:txBody>
      </p:sp>
    </p:spTree>
    <p:extLst>
      <p:ext uri="{BB962C8B-B14F-4D97-AF65-F5344CB8AC3E}">
        <p14:creationId xmlns:p14="http://schemas.microsoft.com/office/powerpoint/2010/main" val="49596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F169B4B-1256-4F05-9EA1-AA55F273E107}"/>
              </a:ext>
            </a:extLst>
          </p:cNvPr>
          <p:cNvSpPr txBox="1"/>
          <p:nvPr/>
        </p:nvSpPr>
        <p:spPr>
          <a:xfrm>
            <a:off x="-1574800" y="1143000"/>
            <a:ext cx="13106401" cy="923330"/>
          </a:xfrm>
          <a:prstGeom prst="rect">
            <a:avLst/>
          </a:prstGeom>
          <a:noFill/>
        </p:spPr>
        <p:txBody>
          <a:bodyPr wrap="square" rtlCol="0">
            <a:spAutoFit/>
          </a:bodyPr>
          <a:lstStyle/>
          <a:p>
            <a:pPr algn="ctr"/>
            <a:r>
              <a:rPr lang="en-US" sz="5400" b="1">
                <a:solidFill>
                  <a:srgbClr val="FF0000"/>
                </a:solidFill>
                <a:latin typeface="Times New Roman" panose="02020603050405020304" pitchFamily="18" charset="0"/>
                <a:cs typeface="Times New Roman" panose="02020603050405020304" pitchFamily="18" charset="0"/>
              </a:rPr>
              <a:t>1. TÌM HIỂU CHUNG</a:t>
            </a:r>
          </a:p>
        </p:txBody>
      </p:sp>
      <p:sp>
        <p:nvSpPr>
          <p:cNvPr id="16" name="Title 15">
            <a:extLst>
              <a:ext uri="{FF2B5EF4-FFF2-40B4-BE49-F238E27FC236}">
                <a16:creationId xmlns:a16="http://schemas.microsoft.com/office/drawing/2014/main" id="{5BEFA65D-A442-4C67-A311-1108E7EB7A3B}"/>
              </a:ext>
            </a:extLst>
          </p:cNvPr>
          <p:cNvSpPr>
            <a:spLocks noGrp="1"/>
          </p:cNvSpPr>
          <p:nvPr>
            <p:ph type="title"/>
          </p:nvPr>
        </p:nvSpPr>
        <p:spPr>
          <a:xfrm>
            <a:off x="1625600" y="2209800"/>
            <a:ext cx="15087600" cy="1274644"/>
          </a:xfrm>
        </p:spPr>
        <p:txBody>
          <a:bodyPr>
            <a:normAutofit/>
          </a:bodyPr>
          <a:lstStyle/>
          <a:p>
            <a:r>
              <a:rPr lang="en-US" sz="5400">
                <a:solidFill>
                  <a:srgbClr val="FF0000"/>
                </a:solidFill>
                <a:latin typeface="Times New Roman" panose="02020603050405020304" pitchFamily="18" charset="0"/>
                <a:cs typeface="Times New Roman" panose="02020603050405020304" pitchFamily="18" charset="0"/>
              </a:rPr>
              <a:t>2. ĐỌC HIỂU KHÁI QUÁT VĂN BẢN</a:t>
            </a:r>
          </a:p>
        </p:txBody>
      </p:sp>
      <p:sp>
        <p:nvSpPr>
          <p:cNvPr id="6" name="Title 15">
            <a:extLst>
              <a:ext uri="{FF2B5EF4-FFF2-40B4-BE49-F238E27FC236}">
                <a16:creationId xmlns:a16="http://schemas.microsoft.com/office/drawing/2014/main" id="{2B454DAB-CAAF-410C-8F5A-CD78220E4948}"/>
              </a:ext>
            </a:extLst>
          </p:cNvPr>
          <p:cNvSpPr txBox="1">
            <a:spLocks/>
          </p:cNvSpPr>
          <p:nvPr/>
        </p:nvSpPr>
        <p:spPr>
          <a:xfrm>
            <a:off x="1701800" y="3581400"/>
            <a:ext cx="15087600" cy="1274644"/>
          </a:xfrm>
          <a:prstGeom prst="rect">
            <a:avLst/>
          </a:prstGeom>
        </p:spPr>
        <p:txBody>
          <a:bodyPr vert="horz" lIns="0" tIns="0" rIns="0" bIns="0" rtlCol="0" anchor="ctr">
            <a:normAutofit/>
          </a:bodyPr>
          <a:lstStyle>
            <a:lvl1pPr algn="l" defTabSz="1341150" rtl="0" eaLnBrk="1" latinLnBrk="0" hangingPunct="1">
              <a:lnSpc>
                <a:spcPct val="90000"/>
              </a:lnSpc>
              <a:spcBef>
                <a:spcPct val="0"/>
              </a:spcBef>
              <a:buNone/>
              <a:defRPr sz="8283" b="1" i="0" kern="1200">
                <a:solidFill>
                  <a:srgbClr val="260303"/>
                </a:solidFill>
                <a:latin typeface="Calibri"/>
                <a:ea typeface="+mj-ea"/>
                <a:cs typeface="Calibri"/>
              </a:defRPr>
            </a:lvl1pPr>
          </a:lstStyle>
          <a:p>
            <a:r>
              <a:rPr lang="en-US" sz="4000">
                <a:latin typeface="Times New Roman" panose="02020603050405020304" pitchFamily="18" charset="0"/>
                <a:cs typeface="Times New Roman" panose="02020603050405020304" pitchFamily="18" charset="0"/>
              </a:rPr>
              <a:t>2.1. ĐỌC (DIỄN X</a:t>
            </a:r>
            <a:r>
              <a:rPr lang="vi-VN" sz="4000">
                <a:latin typeface="Times New Roman" panose="02020603050405020304" pitchFamily="18" charset="0"/>
                <a:cs typeface="Times New Roman" panose="02020603050405020304" pitchFamily="18" charset="0"/>
              </a:rPr>
              <a:t>Ư</a:t>
            </a:r>
            <a:r>
              <a:rPr lang="en-US" sz="4000">
                <a:latin typeface="Times New Roman" panose="02020603050405020304" pitchFamily="18" charset="0"/>
                <a:cs typeface="Times New Roman" panose="02020603050405020304" pitchFamily="18" charset="0"/>
              </a:rPr>
              <a:t>ỚNG NHẬP VAI) VÀ TÌM HIỂU CƯỚC CHÚ</a:t>
            </a:r>
          </a:p>
        </p:txBody>
      </p:sp>
    </p:spTree>
    <p:extLst>
      <p:ext uri="{BB962C8B-B14F-4D97-AF65-F5344CB8AC3E}">
        <p14:creationId xmlns:p14="http://schemas.microsoft.com/office/powerpoint/2010/main" val="77521934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71">
            <a:extLst>
              <a:ext uri="{FF2B5EF4-FFF2-40B4-BE49-F238E27FC236}">
                <a16:creationId xmlns:a16="http://schemas.microsoft.com/office/drawing/2014/main" id="{97719255-FE8F-4237-A095-446015CA0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49971" y="-3346886"/>
            <a:ext cx="15650879" cy="15611223"/>
          </a:xfrm>
          <a:prstGeom prst="rect">
            <a:avLst/>
          </a:prstGeom>
        </p:spPr>
      </p:pic>
      <p:pic>
        <p:nvPicPr>
          <p:cNvPr id="82" name="图片 81">
            <a:extLst>
              <a:ext uri="{FF2B5EF4-FFF2-40B4-BE49-F238E27FC236}">
                <a16:creationId xmlns:a16="http://schemas.microsoft.com/office/drawing/2014/main" id="{91167E5E-EEA5-4790-BB39-646A55B10A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12670819" y="6109500"/>
            <a:ext cx="5102564" cy="5089637"/>
          </a:xfrm>
          <a:prstGeom prst="rect">
            <a:avLst/>
          </a:prstGeom>
        </p:spPr>
      </p:pic>
      <p:pic>
        <p:nvPicPr>
          <p:cNvPr id="83" name="图片 82">
            <a:extLst>
              <a:ext uri="{FF2B5EF4-FFF2-40B4-BE49-F238E27FC236}">
                <a16:creationId xmlns:a16="http://schemas.microsoft.com/office/drawing/2014/main" id="{1A9328CB-0737-48DC-A735-CC7C272D8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162396" y="-1130559"/>
            <a:ext cx="5102564" cy="5089637"/>
          </a:xfrm>
          <a:prstGeom prst="rect">
            <a:avLst/>
          </a:prstGeom>
        </p:spPr>
      </p:pic>
      <p:grpSp>
        <p:nvGrpSpPr>
          <p:cNvPr id="12" name="Group 11">
            <a:extLst>
              <a:ext uri="{FF2B5EF4-FFF2-40B4-BE49-F238E27FC236}">
                <a16:creationId xmlns:a16="http://schemas.microsoft.com/office/drawing/2014/main" id="{E12826CF-14DD-B2CB-29A2-820928D2FF3D}"/>
              </a:ext>
            </a:extLst>
          </p:cNvPr>
          <p:cNvGrpSpPr/>
          <p:nvPr/>
        </p:nvGrpSpPr>
        <p:grpSpPr>
          <a:xfrm>
            <a:off x="1092200" y="1384414"/>
            <a:ext cx="16547852" cy="8673986"/>
            <a:chOff x="898300" y="728661"/>
            <a:chExt cx="10382475" cy="5400678"/>
          </a:xfrm>
        </p:grpSpPr>
        <p:sp>
          <p:nvSpPr>
            <p:cNvPr id="22" name="矩形 21">
              <a:extLst>
                <a:ext uri="{FF2B5EF4-FFF2-40B4-BE49-F238E27FC236}">
                  <a16:creationId xmlns:a16="http://schemas.microsoft.com/office/drawing/2014/main" id="{EF7EF3A3-6EB0-4F4E-8488-3C09FEADA87C}"/>
                </a:ext>
              </a:extLst>
            </p:cNvPr>
            <p:cNvSpPr/>
            <p:nvPr/>
          </p:nvSpPr>
          <p:spPr>
            <a:xfrm>
              <a:off x="6096000" y="728662"/>
              <a:ext cx="5184775" cy="5400676"/>
            </a:xfrm>
            <a:prstGeom prst="rect">
              <a:avLst/>
            </a:prstGeom>
            <a:solidFill>
              <a:srgbClr val="2A5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40">
                <a:latin typeface="Cambria" panose="02040503050406030204" pitchFamily="18" charset="0"/>
                <a:cs typeface="+mn-ea"/>
                <a:sym typeface="+mn-lt"/>
              </a:endParaRPr>
            </a:p>
          </p:txBody>
        </p:sp>
        <p:sp>
          <p:nvSpPr>
            <p:cNvPr id="23" name="矩形 22">
              <a:extLst>
                <a:ext uri="{FF2B5EF4-FFF2-40B4-BE49-F238E27FC236}">
                  <a16:creationId xmlns:a16="http://schemas.microsoft.com/office/drawing/2014/main" id="{88A03F59-5D11-4128-A9B7-C76ED3B0D476}"/>
                </a:ext>
              </a:extLst>
            </p:cNvPr>
            <p:cNvSpPr/>
            <p:nvPr/>
          </p:nvSpPr>
          <p:spPr>
            <a:xfrm>
              <a:off x="911225" y="728663"/>
              <a:ext cx="5184775" cy="5400676"/>
            </a:xfrm>
            <a:prstGeom prst="rect">
              <a:avLst/>
            </a:prstGeom>
            <a:solidFill>
              <a:srgbClr val="417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40">
                <a:latin typeface="Cambria" panose="02040503050406030204" pitchFamily="18" charset="0"/>
                <a:cs typeface="+mn-ea"/>
                <a:sym typeface="+mn-lt"/>
              </a:endParaRPr>
            </a:p>
          </p:txBody>
        </p:sp>
        <p:sp>
          <p:nvSpPr>
            <p:cNvPr id="87" name="直角三角形 86">
              <a:extLst>
                <a:ext uri="{FF2B5EF4-FFF2-40B4-BE49-F238E27FC236}">
                  <a16:creationId xmlns:a16="http://schemas.microsoft.com/office/drawing/2014/main" id="{1B8FA7EC-5292-4C8C-8F85-23CF7BFDC4F9}"/>
                </a:ext>
              </a:extLst>
            </p:cNvPr>
            <p:cNvSpPr/>
            <p:nvPr/>
          </p:nvSpPr>
          <p:spPr>
            <a:xfrm>
              <a:off x="898300" y="5200667"/>
              <a:ext cx="1044092" cy="928670"/>
            </a:xfrm>
            <a:prstGeom prst="r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40">
                <a:latin typeface="Cambria" panose="02040503050406030204" pitchFamily="18" charset="0"/>
                <a:cs typeface="+mn-ea"/>
                <a:sym typeface="+mn-lt"/>
              </a:endParaRPr>
            </a:p>
          </p:txBody>
        </p:sp>
        <p:sp>
          <p:nvSpPr>
            <p:cNvPr id="24" name="矩形 23">
              <a:extLst>
                <a:ext uri="{FF2B5EF4-FFF2-40B4-BE49-F238E27FC236}">
                  <a16:creationId xmlns:a16="http://schemas.microsoft.com/office/drawing/2014/main" id="{25CA97B4-FF58-45B5-BF6F-77CF7FCC0C6B}"/>
                </a:ext>
              </a:extLst>
            </p:cNvPr>
            <p:cNvSpPr/>
            <p:nvPr/>
          </p:nvSpPr>
          <p:spPr>
            <a:xfrm>
              <a:off x="6096000" y="728662"/>
              <a:ext cx="736600" cy="5364163"/>
            </a:xfrm>
            <a:prstGeom prst="rect">
              <a:avLst/>
            </a:prstGeom>
            <a:gradFill>
              <a:gsLst>
                <a:gs pos="0">
                  <a:schemeClr val="tx1">
                    <a:alpha val="54000"/>
                  </a:schemeClr>
                </a:gs>
                <a:gs pos="100000">
                  <a:srgbClr val="0E4E61">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40">
                <a:latin typeface="Cambria" panose="02040503050406030204" pitchFamily="18" charset="0"/>
                <a:cs typeface="+mn-ea"/>
                <a:sym typeface="+mn-lt"/>
              </a:endParaRPr>
            </a:p>
          </p:txBody>
        </p:sp>
        <p:sp>
          <p:nvSpPr>
            <p:cNvPr id="89" name="直角三角形 88">
              <a:extLst>
                <a:ext uri="{FF2B5EF4-FFF2-40B4-BE49-F238E27FC236}">
                  <a16:creationId xmlns:a16="http://schemas.microsoft.com/office/drawing/2014/main" id="{03C6F361-F339-4795-B670-0F244C0F7FB0}"/>
                </a:ext>
              </a:extLst>
            </p:cNvPr>
            <p:cNvSpPr/>
            <p:nvPr/>
          </p:nvSpPr>
          <p:spPr>
            <a:xfrm rot="16200000" flipH="1">
              <a:off x="10294394" y="786372"/>
              <a:ext cx="1044092" cy="928670"/>
            </a:xfrm>
            <a:prstGeom prst="r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40">
                <a:latin typeface="Cambria" panose="02040503050406030204" pitchFamily="18" charset="0"/>
                <a:cs typeface="+mn-ea"/>
                <a:sym typeface="+mn-lt"/>
              </a:endParaRPr>
            </a:p>
          </p:txBody>
        </p:sp>
      </p:grpSp>
      <p:sp>
        <p:nvSpPr>
          <p:cNvPr id="14" name="TextBox 13">
            <a:extLst>
              <a:ext uri="{FF2B5EF4-FFF2-40B4-BE49-F238E27FC236}">
                <a16:creationId xmlns:a16="http://schemas.microsoft.com/office/drawing/2014/main" id="{25A6B673-02F0-9C62-95C6-895302CF538E}"/>
              </a:ext>
            </a:extLst>
          </p:cNvPr>
          <p:cNvSpPr txBox="1"/>
          <p:nvPr/>
        </p:nvSpPr>
        <p:spPr>
          <a:xfrm>
            <a:off x="1060239" y="1788376"/>
            <a:ext cx="7505573" cy="2278894"/>
          </a:xfrm>
          <a:prstGeom prst="rect">
            <a:avLst/>
          </a:prstGeom>
          <a:noFill/>
        </p:spPr>
        <p:txBody>
          <a:bodyPr wrap="square">
            <a:spAutoFit/>
          </a:bodyPr>
          <a:lstStyle/>
          <a:p>
            <a:pPr algn="ctr">
              <a:lnSpc>
                <a:spcPct val="150000"/>
              </a:lnSpc>
              <a:spcAft>
                <a:spcPts val="1173"/>
              </a:spcAft>
            </a:pPr>
            <a:r>
              <a:rPr lang="en-US" sz="4693" b="1" i="1">
                <a:solidFill>
                  <a:schemeClr val="bg1"/>
                </a:solidFill>
                <a:latin typeface="Cambria" panose="02040503050406030204" pitchFamily="18" charset="0"/>
                <a:ea typeface="Cambria" panose="02040503050406030204" pitchFamily="18" charset="0"/>
              </a:rPr>
              <a:t>a. Nhân vật chính: </a:t>
            </a:r>
          </a:p>
          <a:p>
            <a:pPr algn="ctr">
              <a:lnSpc>
                <a:spcPct val="150000"/>
              </a:lnSpc>
              <a:spcAft>
                <a:spcPts val="1173"/>
              </a:spcAft>
            </a:pPr>
            <a:r>
              <a:rPr lang="en-US" sz="4693" b="1" i="1">
                <a:solidFill>
                  <a:schemeClr val="bg1"/>
                </a:solidFill>
                <a:latin typeface="Cambria" panose="02040503050406030204" pitchFamily="18" charset="0"/>
                <a:ea typeface="Cambria" panose="02040503050406030204" pitchFamily="18" charset="0"/>
              </a:rPr>
              <a:t>Xúy Vân</a:t>
            </a:r>
          </a:p>
        </p:txBody>
      </p:sp>
      <p:pic>
        <p:nvPicPr>
          <p:cNvPr id="13" name="Picture 12">
            <a:extLst>
              <a:ext uri="{FF2B5EF4-FFF2-40B4-BE49-F238E27FC236}">
                <a16:creationId xmlns:a16="http://schemas.microsoft.com/office/drawing/2014/main" id="{676B8DE3-0BA8-47DE-9F30-951C4378D003}"/>
              </a:ext>
            </a:extLst>
          </p:cNvPr>
          <p:cNvPicPr>
            <a:picLocks noChangeAspect="1"/>
          </p:cNvPicPr>
          <p:nvPr/>
        </p:nvPicPr>
        <p:blipFill rotWithShape="1">
          <a:blip r:embed="rId5">
            <a:extLst>
              <a:ext uri="{28A0092B-C50C-407E-A947-70E740481C1C}">
                <a14:useLocalDpi xmlns:a14="http://schemas.microsoft.com/office/drawing/2010/main" val="0"/>
              </a:ext>
            </a:extLst>
          </a:blip>
          <a:srcRect l="26636" r="31523"/>
          <a:stretch/>
        </p:blipFill>
        <p:spPr>
          <a:xfrm>
            <a:off x="9093200" y="-158501"/>
            <a:ext cx="8394700" cy="10216901"/>
          </a:xfrm>
          <a:prstGeom prst="rect">
            <a:avLst/>
          </a:prstGeom>
          <a:effectLst>
            <a:glow rad="114300">
              <a:schemeClr val="tx1">
                <a:lumMod val="85000"/>
                <a:lumOff val="15000"/>
                <a:alpha val="23000"/>
              </a:schemeClr>
            </a:glow>
          </a:effectLst>
        </p:spPr>
      </p:pic>
      <p:sp>
        <p:nvSpPr>
          <p:cNvPr id="15" name="Title 15">
            <a:extLst>
              <a:ext uri="{FF2B5EF4-FFF2-40B4-BE49-F238E27FC236}">
                <a16:creationId xmlns:a16="http://schemas.microsoft.com/office/drawing/2014/main" id="{46ADA61E-7F23-455C-AFFF-A9FD9A387FC7}"/>
              </a:ext>
            </a:extLst>
          </p:cNvPr>
          <p:cNvSpPr txBox="1">
            <a:spLocks/>
          </p:cNvSpPr>
          <p:nvPr/>
        </p:nvSpPr>
        <p:spPr>
          <a:xfrm>
            <a:off x="2463800" y="381000"/>
            <a:ext cx="15087600" cy="1274644"/>
          </a:xfrm>
          <a:prstGeom prst="rect">
            <a:avLst/>
          </a:prstGeom>
        </p:spPr>
        <p:txBody>
          <a:bodyPr vert="horz" lIns="0" tIns="0" rIns="0" bIns="0" rtlCol="0" anchor="ctr">
            <a:normAutofit/>
          </a:bodyPr>
          <a:lstStyle>
            <a:lvl1pPr algn="l" defTabSz="1341150" rtl="0" eaLnBrk="1" latinLnBrk="0" hangingPunct="1">
              <a:lnSpc>
                <a:spcPct val="90000"/>
              </a:lnSpc>
              <a:spcBef>
                <a:spcPct val="0"/>
              </a:spcBef>
              <a:buNone/>
              <a:defRPr sz="8283" b="1" i="0" kern="1200">
                <a:solidFill>
                  <a:srgbClr val="260303"/>
                </a:solidFill>
                <a:latin typeface="Calibri"/>
                <a:ea typeface="+mj-ea"/>
                <a:cs typeface="Calibri"/>
              </a:defRPr>
            </a:lvl1pPr>
          </a:lstStyle>
          <a:p>
            <a:r>
              <a:rPr lang="en-US" sz="4000">
                <a:solidFill>
                  <a:schemeClr val="bg1"/>
                </a:solidFill>
                <a:latin typeface="Times New Roman" panose="02020603050405020304" pitchFamily="18" charset="0"/>
                <a:cs typeface="Times New Roman" panose="02020603050405020304" pitchFamily="18" charset="0"/>
              </a:rPr>
              <a:t>2. 2. CẢM NHẬN CHUNG</a:t>
            </a:r>
          </a:p>
          <a:p>
            <a:endParaRPr lang="en-US" sz="40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6163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34181" y="-5910133"/>
            <a:ext cx="15146767" cy="1349883"/>
          </a:xfrm>
          <a:prstGeom prst="rect">
            <a:avLst/>
          </a:prstGeom>
        </p:spPr>
      </p:pic>
      <p:pic>
        <p:nvPicPr>
          <p:cNvPr id="3" name="object 3"/>
          <p:cNvPicPr/>
          <p:nvPr/>
        </p:nvPicPr>
        <p:blipFill>
          <a:blip r:embed="rId3" cstate="print"/>
          <a:stretch>
            <a:fillRect/>
          </a:stretch>
        </p:blipFill>
        <p:spPr>
          <a:xfrm>
            <a:off x="1034850" y="14832279"/>
            <a:ext cx="5066748" cy="784516"/>
          </a:xfrm>
          <a:prstGeom prst="rect">
            <a:avLst/>
          </a:prstGeom>
        </p:spPr>
      </p:pic>
      <p:pic>
        <p:nvPicPr>
          <p:cNvPr id="15" name="Picture 14">
            <a:extLst>
              <a:ext uri="{FF2B5EF4-FFF2-40B4-BE49-F238E27FC236}">
                <a16:creationId xmlns:a16="http://schemas.microsoft.com/office/drawing/2014/main" id="{060474CA-4336-48B5-9443-907D25703260}"/>
              </a:ext>
            </a:extLst>
          </p:cNvPr>
          <p:cNvPicPr>
            <a:picLocks noChangeAspect="1"/>
          </p:cNvPicPr>
          <p:nvPr/>
        </p:nvPicPr>
        <p:blipFill rotWithShape="1">
          <a:blip r:embed="rId4"/>
          <a:srcRect l="8245" r="8369"/>
          <a:stretch/>
        </p:blipFill>
        <p:spPr>
          <a:xfrm>
            <a:off x="1" y="0"/>
            <a:ext cx="17881600" cy="10744200"/>
          </a:xfrm>
          <a:prstGeom prst="rect">
            <a:avLst/>
          </a:prstGeom>
        </p:spPr>
      </p:pic>
    </p:spTree>
    <p:extLst>
      <p:ext uri="{BB962C8B-B14F-4D97-AF65-F5344CB8AC3E}">
        <p14:creationId xmlns:p14="http://schemas.microsoft.com/office/powerpoint/2010/main" val="4228766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2B454DAB-CAAF-410C-8F5A-CD78220E4948}"/>
              </a:ext>
            </a:extLst>
          </p:cNvPr>
          <p:cNvSpPr txBox="1">
            <a:spLocks/>
          </p:cNvSpPr>
          <p:nvPr/>
        </p:nvSpPr>
        <p:spPr>
          <a:xfrm>
            <a:off x="2006600" y="1447800"/>
            <a:ext cx="15087600" cy="1274644"/>
          </a:xfrm>
          <a:prstGeom prst="rect">
            <a:avLst/>
          </a:prstGeom>
        </p:spPr>
        <p:txBody>
          <a:bodyPr vert="horz" lIns="0" tIns="0" rIns="0" bIns="0" rtlCol="0" anchor="ctr">
            <a:normAutofit/>
          </a:bodyPr>
          <a:lstStyle>
            <a:lvl1pPr algn="l" defTabSz="1341150" rtl="0" eaLnBrk="1" latinLnBrk="0" hangingPunct="1">
              <a:lnSpc>
                <a:spcPct val="90000"/>
              </a:lnSpc>
              <a:spcBef>
                <a:spcPct val="0"/>
              </a:spcBef>
              <a:buNone/>
              <a:defRPr sz="8283" b="1" i="0" kern="1200">
                <a:solidFill>
                  <a:srgbClr val="260303"/>
                </a:solidFill>
                <a:latin typeface="Calibri"/>
                <a:ea typeface="+mj-ea"/>
                <a:cs typeface="Calibri"/>
              </a:defRPr>
            </a:lvl1pPr>
          </a:lstStyle>
          <a:p>
            <a:r>
              <a:rPr lang="en-US" sz="3600">
                <a:latin typeface="Times New Roman" panose="02020603050405020304" pitchFamily="18" charset="0"/>
                <a:cs typeface="Times New Roman" panose="02020603050405020304" pitchFamily="18" charset="0"/>
              </a:rPr>
              <a:t>2. 2. CẢM NHẬN CHUNG</a:t>
            </a:r>
          </a:p>
          <a:p>
            <a:endParaRPr lang="en-US" sz="3600">
              <a:latin typeface="Times New Roman" panose="02020603050405020304" pitchFamily="18" charset="0"/>
              <a:cs typeface="Times New Roman" panose="02020603050405020304" pitchFamily="18" charset="0"/>
            </a:endParaRPr>
          </a:p>
        </p:txBody>
      </p:sp>
      <p:sp>
        <p:nvSpPr>
          <p:cNvPr id="8" name="Title 15">
            <a:extLst>
              <a:ext uri="{FF2B5EF4-FFF2-40B4-BE49-F238E27FC236}">
                <a16:creationId xmlns:a16="http://schemas.microsoft.com/office/drawing/2014/main" id="{CF5D07F4-AEA7-4073-BD53-98041279BF88}"/>
              </a:ext>
            </a:extLst>
          </p:cNvPr>
          <p:cNvSpPr txBox="1">
            <a:spLocks/>
          </p:cNvSpPr>
          <p:nvPr/>
        </p:nvSpPr>
        <p:spPr>
          <a:xfrm>
            <a:off x="2540000" y="2819400"/>
            <a:ext cx="15087600" cy="4267200"/>
          </a:xfrm>
          <a:prstGeom prst="rect">
            <a:avLst/>
          </a:prstGeom>
        </p:spPr>
        <p:txBody>
          <a:bodyPr vert="horz" lIns="0" tIns="0" rIns="0" bIns="0" rtlCol="0" anchor="ctr">
            <a:normAutofit/>
          </a:bodyPr>
          <a:lstStyle>
            <a:lvl1pPr algn="l" defTabSz="1341150" rtl="0" eaLnBrk="1" latinLnBrk="0" hangingPunct="1">
              <a:lnSpc>
                <a:spcPct val="90000"/>
              </a:lnSpc>
              <a:spcBef>
                <a:spcPct val="0"/>
              </a:spcBef>
              <a:buNone/>
              <a:defRPr sz="8283" b="1" i="0" kern="1200">
                <a:solidFill>
                  <a:srgbClr val="260303"/>
                </a:solidFill>
                <a:latin typeface="Calibri"/>
                <a:ea typeface="+mj-ea"/>
                <a:cs typeface="Calibri"/>
              </a:defRPr>
            </a:lvl1pPr>
          </a:lstStyle>
          <a:p>
            <a:pPr lvl="0" algn="just">
              <a:spcBef>
                <a:spcPts val="700"/>
              </a:spcBef>
              <a:tabLst>
                <a:tab pos="232410" algn="l"/>
              </a:tabLst>
            </a:pPr>
            <a:endParaRPr lang="en-US" sz="3600" b="0">
              <a:effectLst/>
              <a:latin typeface="Times New Roman" panose="02020603050405020304" pitchFamily="18" charset="0"/>
              <a:ea typeface="Times New Roman" panose="02020603050405020304" pitchFamily="18" charset="0"/>
            </a:endParaRPr>
          </a:p>
          <a:p>
            <a:pPr lvl="0" algn="just">
              <a:spcBef>
                <a:spcPts val="700"/>
              </a:spcBef>
              <a:tabLst>
                <a:tab pos="232410" algn="l"/>
              </a:tabLst>
            </a:pPr>
            <a:r>
              <a:rPr lang="en-US" sz="4000">
                <a:latin typeface="Times New Roman" panose="02020603050405020304" pitchFamily="18" charset="0"/>
                <a:ea typeface="Times New Roman" panose="02020603050405020304" pitchFamily="18" charset="0"/>
              </a:rPr>
              <a:t>b. </a:t>
            </a:r>
            <a:r>
              <a:rPr lang="en-US" sz="4000">
                <a:effectLst/>
                <a:latin typeface="Times New Roman" panose="02020603050405020304" pitchFamily="18" charset="0"/>
                <a:ea typeface="Times New Roman" panose="02020603050405020304" pitchFamily="18" charset="0"/>
              </a:rPr>
              <a:t>Bố cục: </a:t>
            </a:r>
            <a:r>
              <a:rPr lang="en-US" sz="4000" b="0">
                <a:effectLst/>
                <a:latin typeface="Times New Roman" panose="02020603050405020304" pitchFamily="18" charset="0"/>
                <a:ea typeface="Times New Roman" panose="02020603050405020304" pitchFamily="18" charset="0"/>
              </a:rPr>
              <a:t>3 phần</a:t>
            </a:r>
          </a:p>
          <a:p>
            <a:pPr lvl="0" algn="just">
              <a:spcBef>
                <a:spcPts val="700"/>
              </a:spcBef>
              <a:tabLst>
                <a:tab pos="232410" algn="l"/>
              </a:tabLst>
            </a:pPr>
            <a:endParaRPr lang="en-US" sz="4000" b="0">
              <a:effectLst/>
              <a:latin typeface="Times New Roman" panose="02020603050405020304" pitchFamily="18" charset="0"/>
              <a:ea typeface="Times New Roman" panose="02020603050405020304" pitchFamily="18" charset="0"/>
            </a:endParaRPr>
          </a:p>
          <a:p>
            <a:pPr marL="41275" indent="55245" algn="just">
              <a:spcBef>
                <a:spcPts val="685"/>
              </a:spcBef>
              <a:spcAft>
                <a:spcPts val="0"/>
              </a:spcAft>
              <a:tabLst>
                <a:tab pos="165100" algn="l"/>
              </a:tabLst>
            </a:pPr>
            <a:r>
              <a:rPr lang="en-US" sz="4000" b="0">
                <a:effectLst/>
                <a:latin typeface="Times New Roman" panose="02020603050405020304" pitchFamily="18" charset="0"/>
                <a:ea typeface="Times New Roman" panose="02020603050405020304" pitchFamily="18" charset="0"/>
              </a:rPr>
              <a:t>- Phần</a:t>
            </a:r>
            <a:r>
              <a:rPr lang="en-US" sz="4000" b="0" spc="-5">
                <a:effectLst/>
                <a:latin typeface="Times New Roman" panose="02020603050405020304" pitchFamily="18" charset="0"/>
                <a:ea typeface="Times New Roman" panose="02020603050405020304" pitchFamily="18" charset="0"/>
              </a:rPr>
              <a:t> </a:t>
            </a:r>
            <a:r>
              <a:rPr lang="en-US" sz="4000" b="0">
                <a:effectLst/>
                <a:latin typeface="Times New Roman" panose="02020603050405020304" pitchFamily="18" charset="0"/>
                <a:ea typeface="Times New Roman" panose="02020603050405020304" pitchFamily="18" charset="0"/>
              </a:rPr>
              <a:t>1 (từ</a:t>
            </a:r>
            <a:r>
              <a:rPr lang="en-US" sz="4000" b="0" spc="-5">
                <a:effectLst/>
                <a:latin typeface="Times New Roman" panose="02020603050405020304" pitchFamily="18" charset="0"/>
                <a:ea typeface="Times New Roman" panose="02020603050405020304" pitchFamily="18" charset="0"/>
              </a:rPr>
              <a:t> </a:t>
            </a:r>
            <a:r>
              <a:rPr lang="en-US" sz="4000" b="0">
                <a:effectLst/>
                <a:latin typeface="Times New Roman" panose="02020603050405020304" pitchFamily="18" charset="0"/>
                <a:ea typeface="Times New Roman" panose="02020603050405020304" pitchFamily="18" charset="0"/>
              </a:rPr>
              <a:t>đầu đến</a:t>
            </a:r>
            <a:r>
              <a:rPr lang="en-US" sz="4000" b="0" spc="5">
                <a:effectLst/>
                <a:latin typeface="Times New Roman" panose="02020603050405020304" pitchFamily="18" charset="0"/>
                <a:ea typeface="Times New Roman" panose="02020603050405020304" pitchFamily="18" charset="0"/>
              </a:rPr>
              <a:t> </a:t>
            </a:r>
            <a:r>
              <a:rPr lang="en-US" sz="4000" b="0">
                <a:effectLst/>
                <a:latin typeface="Times New Roman" panose="02020603050405020304" pitchFamily="18" charset="0"/>
                <a:ea typeface="Times New Roman" panose="02020603050405020304" pitchFamily="18" charset="0"/>
              </a:rPr>
              <a:t>“Không</a:t>
            </a:r>
            <a:r>
              <a:rPr lang="en-US" sz="4000" b="0" spc="-15">
                <a:effectLst/>
                <a:latin typeface="Times New Roman" panose="02020603050405020304" pitchFamily="18" charset="0"/>
                <a:ea typeface="Times New Roman" panose="02020603050405020304" pitchFamily="18" charset="0"/>
              </a:rPr>
              <a:t> </a:t>
            </a:r>
            <a:r>
              <a:rPr lang="en-US" sz="4000" b="0">
                <a:effectLst/>
                <a:latin typeface="Times New Roman" panose="02020603050405020304" pitchFamily="18" charset="0"/>
                <a:ea typeface="Times New Roman" panose="02020603050405020304" pitchFamily="18" charset="0"/>
              </a:rPr>
              <a:t>xưng</a:t>
            </a:r>
            <a:r>
              <a:rPr lang="en-US" sz="4000" b="0" spc="-15">
                <a:effectLst/>
                <a:latin typeface="Times New Roman" panose="02020603050405020304" pitchFamily="18" charset="0"/>
                <a:ea typeface="Times New Roman" panose="02020603050405020304" pitchFamily="18" charset="0"/>
              </a:rPr>
              <a:t> </a:t>
            </a:r>
            <a:r>
              <a:rPr lang="en-US" sz="4000" b="0">
                <a:effectLst/>
                <a:latin typeface="Times New Roman" panose="02020603050405020304" pitchFamily="18" charset="0"/>
                <a:ea typeface="Times New Roman" panose="02020603050405020304" pitchFamily="18" charset="0"/>
              </a:rPr>
              <a:t>danh ai</a:t>
            </a:r>
            <a:r>
              <a:rPr lang="en-US" sz="4000" b="0" spc="-5">
                <a:effectLst/>
                <a:latin typeface="Times New Roman" panose="02020603050405020304" pitchFamily="18" charset="0"/>
                <a:ea typeface="Times New Roman" panose="02020603050405020304" pitchFamily="18" charset="0"/>
              </a:rPr>
              <a:t> </a:t>
            </a:r>
            <a:r>
              <a:rPr lang="en-US" sz="4000" b="0">
                <a:effectLst/>
                <a:latin typeface="Times New Roman" panose="02020603050405020304" pitchFamily="18" charset="0"/>
                <a:ea typeface="Times New Roman" panose="02020603050405020304" pitchFamily="18" charset="0"/>
              </a:rPr>
              <a:t>biết là</a:t>
            </a:r>
            <a:r>
              <a:rPr lang="en-US" sz="4000" b="0" spc="5">
                <a:effectLst/>
                <a:latin typeface="Times New Roman" panose="02020603050405020304" pitchFamily="18" charset="0"/>
                <a:ea typeface="Times New Roman" panose="02020603050405020304" pitchFamily="18" charset="0"/>
              </a:rPr>
              <a:t> </a:t>
            </a:r>
            <a:r>
              <a:rPr lang="en-US" sz="4000" b="0">
                <a:effectLst/>
                <a:latin typeface="Times New Roman" panose="02020603050405020304" pitchFamily="18" charset="0"/>
                <a:ea typeface="Times New Roman" panose="02020603050405020304" pitchFamily="18" charset="0"/>
              </a:rPr>
              <a:t>ai”): Xúy</a:t>
            </a:r>
            <a:r>
              <a:rPr lang="en-US" sz="4000" b="0" spc="-30">
                <a:effectLst/>
                <a:latin typeface="Times New Roman" panose="02020603050405020304" pitchFamily="18" charset="0"/>
                <a:ea typeface="Times New Roman" panose="02020603050405020304" pitchFamily="18" charset="0"/>
              </a:rPr>
              <a:t> </a:t>
            </a:r>
            <a:r>
              <a:rPr lang="en-US" sz="4000" b="0">
                <a:effectLst/>
                <a:latin typeface="Times New Roman" panose="02020603050405020304" pitchFamily="18" charset="0"/>
                <a:ea typeface="Times New Roman" panose="02020603050405020304" pitchFamily="18" charset="0"/>
              </a:rPr>
              <a:t>Vân</a:t>
            </a:r>
            <a:r>
              <a:rPr lang="en-US" sz="4000" b="0" spc="10">
                <a:effectLst/>
                <a:latin typeface="Times New Roman" panose="02020603050405020304" pitchFamily="18" charset="0"/>
                <a:ea typeface="Times New Roman" panose="02020603050405020304" pitchFamily="18" charset="0"/>
              </a:rPr>
              <a:t> </a:t>
            </a:r>
            <a:r>
              <a:rPr lang="en-US" sz="4000" b="0">
                <a:effectLst/>
                <a:latin typeface="Times New Roman" panose="02020603050405020304" pitchFamily="18" charset="0"/>
                <a:ea typeface="Times New Roman" panose="02020603050405020304" pitchFamily="18" charset="0"/>
              </a:rPr>
              <a:t>xuất hiện.</a:t>
            </a:r>
          </a:p>
          <a:p>
            <a:pPr marL="41275" indent="55245" algn="just">
              <a:spcBef>
                <a:spcPts val="695"/>
              </a:spcBef>
              <a:spcAft>
                <a:spcPts val="0"/>
              </a:spcAft>
              <a:tabLst>
                <a:tab pos="165100" algn="l"/>
              </a:tabLst>
            </a:pPr>
            <a:r>
              <a:rPr lang="en-US" sz="4000" b="0">
                <a:effectLst/>
                <a:latin typeface="Times New Roman" panose="02020603050405020304" pitchFamily="18" charset="0"/>
                <a:ea typeface="Times New Roman" panose="02020603050405020304" pitchFamily="18" charset="0"/>
              </a:rPr>
              <a:t>- Phần 2 (tiếp theo đến</a:t>
            </a:r>
            <a:r>
              <a:rPr lang="en-US" sz="4000" b="0" spc="10">
                <a:effectLst/>
                <a:latin typeface="Times New Roman" panose="02020603050405020304" pitchFamily="18" charset="0"/>
                <a:ea typeface="Times New Roman" panose="02020603050405020304" pitchFamily="18" charset="0"/>
              </a:rPr>
              <a:t> </a:t>
            </a:r>
            <a:r>
              <a:rPr lang="en-US" sz="4000" b="0">
                <a:effectLst/>
                <a:latin typeface="Times New Roman" panose="02020603050405020304" pitchFamily="18" charset="0"/>
                <a:ea typeface="Times New Roman" panose="02020603050405020304" pitchFamily="18" charset="0"/>
              </a:rPr>
              <a:t>“Ờ”):</a:t>
            </a:r>
            <a:r>
              <a:rPr lang="en-US" sz="4000" b="0" spc="5">
                <a:effectLst/>
                <a:latin typeface="Times New Roman" panose="02020603050405020304" pitchFamily="18" charset="0"/>
                <a:ea typeface="Times New Roman" panose="02020603050405020304" pitchFamily="18" charset="0"/>
              </a:rPr>
              <a:t> </a:t>
            </a:r>
            <a:r>
              <a:rPr lang="en-US" sz="4000" b="0">
                <a:effectLst/>
                <a:latin typeface="Times New Roman" panose="02020603050405020304" pitchFamily="18" charset="0"/>
                <a:ea typeface="Times New Roman" panose="02020603050405020304" pitchFamily="18" charset="0"/>
              </a:rPr>
              <a:t>Xúy</a:t>
            </a:r>
            <a:r>
              <a:rPr lang="en-US" sz="4000" b="0" spc="-25">
                <a:effectLst/>
                <a:latin typeface="Times New Roman" panose="02020603050405020304" pitchFamily="18" charset="0"/>
                <a:ea typeface="Times New Roman" panose="02020603050405020304" pitchFamily="18" charset="0"/>
              </a:rPr>
              <a:t> </a:t>
            </a:r>
            <a:r>
              <a:rPr lang="en-US" sz="4000" b="0">
                <a:effectLst/>
                <a:latin typeface="Times New Roman" panose="02020603050405020304" pitchFamily="18" charset="0"/>
                <a:ea typeface="Times New Roman" panose="02020603050405020304" pitchFamily="18" charset="0"/>
              </a:rPr>
              <a:t>Vân xưng</a:t>
            </a:r>
            <a:r>
              <a:rPr lang="en-US" sz="4000" b="0" spc="-15">
                <a:effectLst/>
                <a:latin typeface="Times New Roman" panose="02020603050405020304" pitchFamily="18" charset="0"/>
                <a:ea typeface="Times New Roman" panose="02020603050405020304" pitchFamily="18" charset="0"/>
              </a:rPr>
              <a:t> </a:t>
            </a:r>
            <a:r>
              <a:rPr lang="en-US" sz="4000" b="0">
                <a:effectLst/>
                <a:latin typeface="Times New Roman" panose="02020603050405020304" pitchFamily="18" charset="0"/>
                <a:ea typeface="Times New Roman" panose="02020603050405020304" pitchFamily="18" charset="0"/>
              </a:rPr>
              <a:t>danh.</a:t>
            </a:r>
          </a:p>
          <a:p>
            <a:r>
              <a:rPr lang="en-US" sz="4000" b="0">
                <a:effectLst/>
                <a:latin typeface="Times New Roman" panose="02020603050405020304" pitchFamily="18" charset="0"/>
                <a:ea typeface="Times New Roman" panose="02020603050405020304" pitchFamily="18" charset="0"/>
              </a:rPr>
              <a:t>- Phần</a:t>
            </a:r>
            <a:r>
              <a:rPr lang="en-US" sz="4000" b="0" spc="-5">
                <a:effectLst/>
                <a:latin typeface="Times New Roman" panose="02020603050405020304" pitchFamily="18" charset="0"/>
                <a:ea typeface="Times New Roman" panose="02020603050405020304" pitchFamily="18" charset="0"/>
              </a:rPr>
              <a:t> </a:t>
            </a:r>
            <a:r>
              <a:rPr lang="en-US" sz="4000" b="0">
                <a:effectLst/>
                <a:latin typeface="Times New Roman" panose="02020603050405020304" pitchFamily="18" charset="0"/>
                <a:ea typeface="Times New Roman" panose="02020603050405020304" pitchFamily="18" charset="0"/>
              </a:rPr>
              <a:t>3 (còn lại): Xúy</a:t>
            </a:r>
            <a:r>
              <a:rPr lang="en-US" sz="4000" b="0" spc="-15">
                <a:effectLst/>
                <a:latin typeface="Times New Roman" panose="02020603050405020304" pitchFamily="18" charset="0"/>
                <a:ea typeface="Times New Roman" panose="02020603050405020304" pitchFamily="18" charset="0"/>
              </a:rPr>
              <a:t> </a:t>
            </a:r>
            <a:r>
              <a:rPr lang="en-US" sz="4000" b="0">
                <a:effectLst/>
                <a:latin typeface="Times New Roman" panose="02020603050405020304" pitchFamily="18" charset="0"/>
                <a:ea typeface="Times New Roman" panose="02020603050405020304" pitchFamily="18" charset="0"/>
              </a:rPr>
              <a:t>Vân giãi bày.</a:t>
            </a:r>
            <a:endParaRPr lang="en-US" sz="4000" b="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063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arn(inVertic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down)">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down)">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F169B4B-1256-4F05-9EA1-AA55F273E107}"/>
              </a:ext>
            </a:extLst>
          </p:cNvPr>
          <p:cNvSpPr txBox="1"/>
          <p:nvPr/>
        </p:nvSpPr>
        <p:spPr>
          <a:xfrm>
            <a:off x="-1574800" y="1143000"/>
            <a:ext cx="13106401" cy="923330"/>
          </a:xfrm>
          <a:prstGeom prst="rect">
            <a:avLst/>
          </a:prstGeom>
          <a:noFill/>
        </p:spPr>
        <p:txBody>
          <a:bodyPr wrap="square" rtlCol="0">
            <a:spAutoFit/>
          </a:bodyPr>
          <a:lstStyle/>
          <a:p>
            <a:pPr algn="ctr"/>
            <a:r>
              <a:rPr lang="en-US" sz="5400" b="1">
                <a:solidFill>
                  <a:srgbClr val="FF0000"/>
                </a:solidFill>
                <a:latin typeface="Times New Roman" panose="02020603050405020304" pitchFamily="18" charset="0"/>
                <a:cs typeface="Times New Roman" panose="02020603050405020304" pitchFamily="18" charset="0"/>
              </a:rPr>
              <a:t>1. TÌM HIỂU CHUNG</a:t>
            </a:r>
          </a:p>
        </p:txBody>
      </p:sp>
      <p:sp>
        <p:nvSpPr>
          <p:cNvPr id="16" name="Title 15">
            <a:extLst>
              <a:ext uri="{FF2B5EF4-FFF2-40B4-BE49-F238E27FC236}">
                <a16:creationId xmlns:a16="http://schemas.microsoft.com/office/drawing/2014/main" id="{5BEFA65D-A442-4C67-A311-1108E7EB7A3B}"/>
              </a:ext>
            </a:extLst>
          </p:cNvPr>
          <p:cNvSpPr>
            <a:spLocks noGrp="1"/>
          </p:cNvSpPr>
          <p:nvPr>
            <p:ph type="title"/>
          </p:nvPr>
        </p:nvSpPr>
        <p:spPr>
          <a:xfrm>
            <a:off x="1625600" y="2209800"/>
            <a:ext cx="15087600" cy="1274644"/>
          </a:xfrm>
        </p:spPr>
        <p:txBody>
          <a:bodyPr>
            <a:normAutofit/>
          </a:bodyPr>
          <a:lstStyle/>
          <a:p>
            <a:r>
              <a:rPr lang="en-US" sz="5400">
                <a:solidFill>
                  <a:srgbClr val="FF0000"/>
                </a:solidFill>
                <a:latin typeface="Times New Roman" panose="02020603050405020304" pitchFamily="18" charset="0"/>
                <a:cs typeface="Times New Roman" panose="02020603050405020304" pitchFamily="18" charset="0"/>
              </a:rPr>
              <a:t>2. ĐỌC HIỂU KHÁI QUÁT</a:t>
            </a:r>
          </a:p>
        </p:txBody>
      </p:sp>
      <p:sp>
        <p:nvSpPr>
          <p:cNvPr id="6" name="Title 15">
            <a:extLst>
              <a:ext uri="{FF2B5EF4-FFF2-40B4-BE49-F238E27FC236}">
                <a16:creationId xmlns:a16="http://schemas.microsoft.com/office/drawing/2014/main" id="{2B454DAB-CAAF-410C-8F5A-CD78220E4948}"/>
              </a:ext>
            </a:extLst>
          </p:cNvPr>
          <p:cNvSpPr txBox="1">
            <a:spLocks/>
          </p:cNvSpPr>
          <p:nvPr/>
        </p:nvSpPr>
        <p:spPr>
          <a:xfrm>
            <a:off x="1701800" y="3581400"/>
            <a:ext cx="15087600" cy="1274644"/>
          </a:xfrm>
          <a:prstGeom prst="rect">
            <a:avLst/>
          </a:prstGeom>
        </p:spPr>
        <p:txBody>
          <a:bodyPr vert="horz" lIns="0" tIns="0" rIns="0" bIns="0" rtlCol="0" anchor="ctr">
            <a:normAutofit/>
          </a:bodyPr>
          <a:lstStyle>
            <a:lvl1pPr algn="l" defTabSz="1341150" rtl="0" eaLnBrk="1" latinLnBrk="0" hangingPunct="1">
              <a:lnSpc>
                <a:spcPct val="90000"/>
              </a:lnSpc>
              <a:spcBef>
                <a:spcPct val="0"/>
              </a:spcBef>
              <a:buNone/>
              <a:defRPr sz="8283" b="1" i="0" kern="1200">
                <a:solidFill>
                  <a:srgbClr val="260303"/>
                </a:solidFill>
                <a:latin typeface="Calibri"/>
                <a:ea typeface="+mj-ea"/>
                <a:cs typeface="Calibri"/>
              </a:defRPr>
            </a:lvl1pPr>
          </a:lstStyle>
          <a:p>
            <a:r>
              <a:rPr lang="en-US" sz="5400">
                <a:solidFill>
                  <a:srgbClr val="FF0000"/>
                </a:solidFill>
                <a:latin typeface="Times New Roman" panose="02020603050405020304" pitchFamily="18" charset="0"/>
                <a:cs typeface="Times New Roman" panose="02020603050405020304" pitchFamily="18" charset="0"/>
              </a:rPr>
              <a:t>3. ĐỌC HIỂU CHI TIẾT</a:t>
            </a:r>
          </a:p>
        </p:txBody>
      </p:sp>
    </p:spTree>
    <p:extLst>
      <p:ext uri="{BB962C8B-B14F-4D97-AF65-F5344CB8AC3E}">
        <p14:creationId xmlns:p14="http://schemas.microsoft.com/office/powerpoint/2010/main" val="337490771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a:extLst>
              <a:ext uri="{FF2B5EF4-FFF2-40B4-BE49-F238E27FC236}">
                <a16:creationId xmlns:a16="http://schemas.microsoft.com/office/drawing/2014/main" id="{02603050-3A83-4C5F-A44F-83CCB5E88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23" y="5761758"/>
            <a:ext cx="7036623" cy="7018793"/>
          </a:xfrm>
          <a:prstGeom prst="rect">
            <a:avLst/>
          </a:prstGeom>
        </p:spPr>
      </p:pic>
      <p:pic>
        <p:nvPicPr>
          <p:cNvPr id="83" name="图片 82">
            <a:extLst>
              <a:ext uri="{FF2B5EF4-FFF2-40B4-BE49-F238E27FC236}">
                <a16:creationId xmlns:a16="http://schemas.microsoft.com/office/drawing/2014/main" id="{1A9328CB-0737-48DC-A735-CC7C272D8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14622505" y="5953122"/>
            <a:ext cx="5102564" cy="5089637"/>
          </a:xfrm>
          <a:prstGeom prst="rect">
            <a:avLst/>
          </a:prstGeom>
        </p:spPr>
      </p:pic>
      <p:sp>
        <p:nvSpPr>
          <p:cNvPr id="2" name="文本框 1">
            <a:extLst>
              <a:ext uri="{FF2B5EF4-FFF2-40B4-BE49-F238E27FC236}">
                <a16:creationId xmlns:a16="http://schemas.microsoft.com/office/drawing/2014/main" id="{0ACB1C08-B430-4B7B-B8AE-ABA21320D90D}"/>
              </a:ext>
            </a:extLst>
          </p:cNvPr>
          <p:cNvSpPr txBox="1"/>
          <p:nvPr/>
        </p:nvSpPr>
        <p:spPr>
          <a:xfrm>
            <a:off x="0" y="228600"/>
            <a:ext cx="7772401" cy="904863"/>
          </a:xfrm>
          <a:prstGeom prst="rect">
            <a:avLst/>
          </a:prstGeom>
          <a:noFill/>
        </p:spPr>
        <p:txBody>
          <a:bodyPr wrap="square" rtlCol="0">
            <a:spAutoFit/>
          </a:bodyPr>
          <a:lstStyle/>
          <a:p>
            <a:pPr algn="ctr"/>
            <a:r>
              <a:rPr lang="en-US" altLang="zh-CN" sz="5280" b="1">
                <a:solidFill>
                  <a:srgbClr val="FF0000"/>
                </a:solidFill>
                <a:latin typeface="Cambria" panose="02040503050406030204" pitchFamily="18" charset="0"/>
                <a:ea typeface="Cambria" panose="02040503050406030204" pitchFamily="18" charset="0"/>
                <a:cs typeface="+mn-ea"/>
                <a:sym typeface="+mn-lt"/>
              </a:rPr>
              <a:t>1</a:t>
            </a:r>
            <a:r>
              <a:rPr lang="vi-VN" altLang="zh-CN" sz="5280" b="1">
                <a:solidFill>
                  <a:srgbClr val="FF0000"/>
                </a:solidFill>
                <a:latin typeface="Cambria" panose="02040503050406030204" pitchFamily="18" charset="0"/>
                <a:ea typeface="Cambria" panose="02040503050406030204" pitchFamily="18" charset="0"/>
                <a:cs typeface="+mn-ea"/>
                <a:sym typeface="+mn-lt"/>
              </a:rPr>
              <a:t>. </a:t>
            </a:r>
            <a:r>
              <a:rPr lang="en-US" altLang="zh-CN" sz="5280" b="1">
                <a:solidFill>
                  <a:srgbClr val="FF0000"/>
                </a:solidFill>
                <a:latin typeface="Cambria" panose="02040503050406030204" pitchFamily="18" charset="0"/>
                <a:ea typeface="Cambria" panose="02040503050406030204" pitchFamily="18" charset="0"/>
                <a:cs typeface="+mn-ea"/>
                <a:sym typeface="+mn-lt"/>
              </a:rPr>
              <a:t>Nhân vật chính</a:t>
            </a:r>
            <a:endParaRPr lang="zh-CN" altLang="en-US" sz="5280" b="1" dirty="0">
              <a:solidFill>
                <a:srgbClr val="FF0000"/>
              </a:solidFill>
              <a:latin typeface="Cambria" panose="02040503050406030204" pitchFamily="18" charset="0"/>
              <a:ea typeface="字魂55号-龙吟手书" panose="00000500000000000000" pitchFamily="2" charset="-122"/>
              <a:cs typeface="+mn-ea"/>
              <a:sym typeface="+mn-lt"/>
            </a:endParaRPr>
          </a:p>
        </p:txBody>
      </p:sp>
      <p:sp>
        <p:nvSpPr>
          <p:cNvPr id="17" name="TextBox 16">
            <a:extLst>
              <a:ext uri="{FF2B5EF4-FFF2-40B4-BE49-F238E27FC236}">
                <a16:creationId xmlns:a16="http://schemas.microsoft.com/office/drawing/2014/main" id="{84AC19A8-1CA6-F854-F7B1-61F8FCA1E41B}"/>
              </a:ext>
            </a:extLst>
          </p:cNvPr>
          <p:cNvSpPr txBox="1"/>
          <p:nvPr/>
        </p:nvSpPr>
        <p:spPr>
          <a:xfrm>
            <a:off x="5664200" y="2444554"/>
            <a:ext cx="11502330" cy="6813340"/>
          </a:xfrm>
          <a:prstGeom prst="rect">
            <a:avLst/>
          </a:prstGeom>
          <a:noFill/>
        </p:spPr>
        <p:txBody>
          <a:bodyPr wrap="square">
            <a:spAutoFit/>
          </a:bodyPr>
          <a:lstStyle/>
          <a:p>
            <a:r>
              <a:rPr lang="en-US" sz="4000">
                <a:latin typeface="Times New Roman" panose="02020603050405020304" pitchFamily="18" charset="0"/>
                <a:cs typeface="Times New Roman" panose="02020603050405020304" pitchFamily="18" charset="0"/>
              </a:rPr>
              <a:t> - Là người con gái đẹp, khao khát cuộc sống gia đình sum vầy, hạnh phúc bình dị. </a:t>
            </a:r>
          </a:p>
          <a:p>
            <a:r>
              <a:rPr lang="en-US" sz="4000">
                <a:latin typeface="Times New Roman" panose="02020603050405020304" pitchFamily="18" charset="0"/>
                <a:cs typeface="Times New Roman" panose="02020603050405020304" pitchFamily="18" charset="0"/>
              </a:rPr>
              <a:t>- Cuộc sống hôn nhân với Kim Nham không đúng với khát vọng, mong muốn của nàng. </a:t>
            </a:r>
          </a:p>
          <a:p>
            <a:pPr lvl="0"/>
            <a:r>
              <a:rPr lang="en-US" sz="4000" b="1">
                <a:latin typeface="Times New Roman" panose="02020603050405020304" pitchFamily="18" charset="0"/>
                <a:cs typeface="Times New Roman" panose="02020603050405020304" pitchFamily="18" charset="0"/>
              </a:rPr>
              <a:t>-&gt; Bẽ bàng, bế tắc</a:t>
            </a:r>
          </a:p>
          <a:p>
            <a:pPr lvl="0"/>
            <a:r>
              <a:rPr lang="en-US" sz="4000">
                <a:latin typeface="Times New Roman" panose="02020603050405020304" pitchFamily="18" charset="0"/>
                <a:cs typeface="Times New Roman" panose="02020603050405020304" pitchFamily="18" charset="0"/>
              </a:rPr>
              <a:t>- Gặp Trần Phương, bị phỉnh nịnh ngon ngọt, nàng tin tưởng và trót si mê hắn </a:t>
            </a:r>
          </a:p>
          <a:p>
            <a:r>
              <a:rPr lang="en-US" sz="4000" b="1">
                <a:latin typeface="Times New Roman" panose="02020603050405020304" pitchFamily="18" charset="0"/>
                <a:cs typeface="Times New Roman" panose="02020603050405020304" pitchFamily="18" charset="0"/>
              </a:rPr>
              <a:t>-&gt; Tình cảnh của Xúy Vân đáng thương và đáng cảm thông.</a:t>
            </a:r>
            <a:endParaRPr lang="en-US" sz="4000">
              <a:latin typeface="Times New Roman" panose="02020603050405020304" pitchFamily="18" charset="0"/>
              <a:cs typeface="Times New Roman" panose="02020603050405020304" pitchFamily="18" charset="0"/>
            </a:endParaRPr>
          </a:p>
          <a:p>
            <a:pPr lvl="0"/>
            <a:endParaRPr lang="en-US" sz="3600">
              <a:latin typeface="Times New Roman" panose="02020603050405020304" pitchFamily="18" charset="0"/>
              <a:cs typeface="Times New Roman" panose="02020603050405020304" pitchFamily="18" charset="0"/>
            </a:endParaRPr>
          </a:p>
          <a:p>
            <a:pPr marL="670575" indent="-670575" algn="just">
              <a:lnSpc>
                <a:spcPct val="107000"/>
              </a:lnSpc>
              <a:spcAft>
                <a:spcPts val="1173"/>
              </a:spcAft>
              <a:buFont typeface="Arial" panose="020B0604020202020204" pitchFamily="34" charset="0"/>
              <a:buChar char="•"/>
            </a:pPr>
            <a:r>
              <a:rPr lang="vi-VN" sz="4107" i="1">
                <a:solidFill>
                  <a:schemeClr val="bg1"/>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id="{95453925-F633-7E38-AD86-D65FED9B96BA}"/>
              </a:ext>
            </a:extLst>
          </p:cNvPr>
          <p:cNvPicPr>
            <a:picLocks noChangeAspect="1"/>
          </p:cNvPicPr>
          <p:nvPr/>
        </p:nvPicPr>
        <p:blipFill rotWithShape="1">
          <a:blip r:embed="rId4">
            <a:extLst>
              <a:ext uri="{28A0092B-C50C-407E-A947-70E740481C1C}">
                <a14:useLocalDpi xmlns:a14="http://schemas.microsoft.com/office/drawing/2010/main" val="0"/>
              </a:ext>
            </a:extLst>
          </a:blip>
          <a:srcRect l="50035" t="12883" r="20088" b="2571"/>
          <a:stretch/>
        </p:blipFill>
        <p:spPr>
          <a:xfrm>
            <a:off x="0" y="2362200"/>
            <a:ext cx="4533054" cy="7658100"/>
          </a:xfrm>
          <a:prstGeom prst="rect">
            <a:avLst/>
          </a:prstGeom>
          <a:effectLst>
            <a:glow rad="114300">
              <a:schemeClr val="tx1">
                <a:lumMod val="85000"/>
                <a:lumOff val="15000"/>
                <a:alpha val="23000"/>
              </a:schemeClr>
            </a:glow>
          </a:effectLst>
        </p:spPr>
      </p:pic>
      <p:sp>
        <p:nvSpPr>
          <p:cNvPr id="6" name="Rectangle: Rounded Corners 5">
            <a:extLst>
              <a:ext uri="{FF2B5EF4-FFF2-40B4-BE49-F238E27FC236}">
                <a16:creationId xmlns:a16="http://schemas.microsoft.com/office/drawing/2014/main" id="{84BAA1FE-2917-6DEB-E5FA-DE95ACC2BBDE}"/>
              </a:ext>
            </a:extLst>
          </p:cNvPr>
          <p:cNvSpPr/>
          <p:nvPr/>
        </p:nvSpPr>
        <p:spPr>
          <a:xfrm>
            <a:off x="3225800" y="1295400"/>
            <a:ext cx="10058400" cy="947952"/>
          </a:xfrm>
          <a:prstGeom prst="roundRect">
            <a:avLst>
              <a:gd name="adj" fmla="val 50000"/>
            </a:avLst>
          </a:prstGeom>
          <a:solidFill>
            <a:srgbClr val="EAB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107" b="1">
                <a:solidFill>
                  <a:schemeClr val="tx1"/>
                </a:solidFill>
                <a:latin typeface="Cambria" panose="02040503050406030204" pitchFamily="18" charset="0"/>
                <a:ea typeface="Cambria" panose="02040503050406030204" pitchFamily="18" charset="0"/>
              </a:rPr>
              <a:t>*  Tình cảnh của Xúy Vân:</a:t>
            </a:r>
          </a:p>
        </p:txBody>
      </p:sp>
    </p:spTree>
    <p:extLst>
      <p:ext uri="{BB962C8B-B14F-4D97-AF65-F5344CB8AC3E}">
        <p14:creationId xmlns:p14="http://schemas.microsoft.com/office/powerpoint/2010/main" val="72872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fade">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fade">
                                      <p:cBhvr>
                                        <p:cTn id="27" dur="500"/>
                                        <p:tgtEl>
                                          <p:spTgt spid="1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xEl>
                                              <p:pRg st="4" end="4"/>
                                            </p:txEl>
                                          </p:spTgt>
                                        </p:tgtEl>
                                        <p:attrNameLst>
                                          <p:attrName>style.visibility</p:attrName>
                                        </p:attrNameLst>
                                      </p:cBhvr>
                                      <p:to>
                                        <p:strVal val="visible"/>
                                      </p:to>
                                    </p:set>
                                    <p:animEffect transition="in" filter="fade">
                                      <p:cBhvr>
                                        <p:cTn id="32" dur="500"/>
                                        <p:tgtEl>
                                          <p:spTgt spid="1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fade">
                                      <p:cBhvr>
                                        <p:cTn id="37"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a:extLst>
              <a:ext uri="{FF2B5EF4-FFF2-40B4-BE49-F238E27FC236}">
                <a16:creationId xmlns:a16="http://schemas.microsoft.com/office/drawing/2014/main" id="{02603050-3A83-4C5F-A44F-83CCB5E88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23" y="5761758"/>
            <a:ext cx="7036623" cy="7018793"/>
          </a:xfrm>
          <a:prstGeom prst="rect">
            <a:avLst/>
          </a:prstGeom>
        </p:spPr>
      </p:pic>
      <p:pic>
        <p:nvPicPr>
          <p:cNvPr id="83" name="图片 82">
            <a:extLst>
              <a:ext uri="{FF2B5EF4-FFF2-40B4-BE49-F238E27FC236}">
                <a16:creationId xmlns:a16="http://schemas.microsoft.com/office/drawing/2014/main" id="{1A9328CB-0737-48DC-A735-CC7C272D8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14622505" y="5953122"/>
            <a:ext cx="5102564" cy="5089637"/>
          </a:xfrm>
          <a:prstGeom prst="rect">
            <a:avLst/>
          </a:prstGeom>
        </p:spPr>
      </p:pic>
      <p:sp>
        <p:nvSpPr>
          <p:cNvPr id="2" name="文本框 1">
            <a:extLst>
              <a:ext uri="{FF2B5EF4-FFF2-40B4-BE49-F238E27FC236}">
                <a16:creationId xmlns:a16="http://schemas.microsoft.com/office/drawing/2014/main" id="{0ACB1C08-B430-4B7B-B8AE-ABA21320D90D}"/>
              </a:ext>
            </a:extLst>
          </p:cNvPr>
          <p:cNvSpPr txBox="1"/>
          <p:nvPr/>
        </p:nvSpPr>
        <p:spPr>
          <a:xfrm>
            <a:off x="0" y="228600"/>
            <a:ext cx="7772401" cy="904863"/>
          </a:xfrm>
          <a:prstGeom prst="rect">
            <a:avLst/>
          </a:prstGeom>
          <a:noFill/>
        </p:spPr>
        <p:txBody>
          <a:bodyPr wrap="square" rtlCol="0">
            <a:spAutoFit/>
          </a:bodyPr>
          <a:lstStyle/>
          <a:p>
            <a:pPr algn="ctr"/>
            <a:r>
              <a:rPr lang="en-US" altLang="zh-CN" sz="5280" b="1">
                <a:solidFill>
                  <a:srgbClr val="FF0000"/>
                </a:solidFill>
                <a:latin typeface="Cambria" panose="02040503050406030204" pitchFamily="18" charset="0"/>
                <a:ea typeface="Cambria" panose="02040503050406030204" pitchFamily="18" charset="0"/>
                <a:cs typeface="+mn-ea"/>
                <a:sym typeface="+mn-lt"/>
              </a:rPr>
              <a:t>1</a:t>
            </a:r>
            <a:r>
              <a:rPr lang="vi-VN" altLang="zh-CN" sz="5280" b="1">
                <a:solidFill>
                  <a:srgbClr val="FF0000"/>
                </a:solidFill>
                <a:latin typeface="Cambria" panose="02040503050406030204" pitchFamily="18" charset="0"/>
                <a:ea typeface="Cambria" panose="02040503050406030204" pitchFamily="18" charset="0"/>
                <a:cs typeface="+mn-ea"/>
                <a:sym typeface="+mn-lt"/>
              </a:rPr>
              <a:t>. </a:t>
            </a:r>
            <a:r>
              <a:rPr lang="en-US" altLang="zh-CN" sz="5280" b="1">
                <a:solidFill>
                  <a:srgbClr val="FF0000"/>
                </a:solidFill>
                <a:latin typeface="Cambria" panose="02040503050406030204" pitchFamily="18" charset="0"/>
                <a:ea typeface="Cambria" panose="02040503050406030204" pitchFamily="18" charset="0"/>
                <a:cs typeface="+mn-ea"/>
                <a:sym typeface="+mn-lt"/>
              </a:rPr>
              <a:t>Nhân vật chính</a:t>
            </a:r>
            <a:endParaRPr lang="zh-CN" altLang="en-US" sz="5280" b="1" dirty="0">
              <a:solidFill>
                <a:srgbClr val="FF0000"/>
              </a:solidFill>
              <a:latin typeface="Cambria" panose="02040503050406030204" pitchFamily="18" charset="0"/>
              <a:ea typeface="字魂55号-龙吟手书" panose="00000500000000000000" pitchFamily="2" charset="-122"/>
              <a:cs typeface="+mn-ea"/>
              <a:sym typeface="+mn-lt"/>
            </a:endParaRPr>
          </a:p>
        </p:txBody>
      </p:sp>
      <p:sp>
        <p:nvSpPr>
          <p:cNvPr id="17" name="TextBox 16">
            <a:extLst>
              <a:ext uri="{FF2B5EF4-FFF2-40B4-BE49-F238E27FC236}">
                <a16:creationId xmlns:a16="http://schemas.microsoft.com/office/drawing/2014/main" id="{84AC19A8-1CA6-F854-F7B1-61F8FCA1E41B}"/>
              </a:ext>
            </a:extLst>
          </p:cNvPr>
          <p:cNvSpPr txBox="1"/>
          <p:nvPr/>
        </p:nvSpPr>
        <p:spPr>
          <a:xfrm>
            <a:off x="5511800" y="2438400"/>
            <a:ext cx="11502330" cy="4966681"/>
          </a:xfrm>
          <a:prstGeom prst="rect">
            <a:avLst/>
          </a:prstGeom>
          <a:noFill/>
        </p:spPr>
        <p:txBody>
          <a:bodyPr wrap="square">
            <a:spAutoFit/>
          </a:bodyPr>
          <a:lstStyle/>
          <a:p>
            <a:pPr lvl="0"/>
            <a:r>
              <a:rPr lang="en-US" sz="4000" b="1">
                <a:latin typeface="Times New Roman" panose="02020603050405020304" pitchFamily="18" charset="0"/>
                <a:cs typeface="Times New Roman" panose="02020603050405020304" pitchFamily="18" charset="0"/>
              </a:rPr>
              <a:t>- Nguyên nhân dẫn đến hành động điên dại:</a:t>
            </a:r>
          </a:p>
          <a:p>
            <a:pPr lvl="0"/>
            <a:r>
              <a:rPr lang="en-US" sz="4000">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Trực tiếp: Vì lời xúi giục và hứa hẹn ngon ngọt của Trần Phương </a:t>
            </a:r>
            <a:endParaRPr lang="en-US" sz="4000">
              <a:latin typeface="Times New Roman" panose="02020603050405020304" pitchFamily="18" charset="0"/>
              <a:cs typeface="Times New Roman" panose="02020603050405020304" pitchFamily="18" charset="0"/>
            </a:endParaRPr>
          </a:p>
          <a:p>
            <a:pPr lvl="0"/>
            <a:r>
              <a:rPr lang="en-US" sz="4000">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Sâu xa: Nỗi buồn chán cô đơn khi phải sống xa chồng và niềm khao khát được sống trong cảnh êm đềm, hạnh phúc.</a:t>
            </a:r>
            <a:endParaRPr lang="en-US" sz="4000">
              <a:latin typeface="Times New Roman" panose="02020603050405020304" pitchFamily="18" charset="0"/>
              <a:cs typeface="Times New Roman" panose="02020603050405020304" pitchFamily="18" charset="0"/>
            </a:endParaRPr>
          </a:p>
          <a:p>
            <a:pPr lvl="0"/>
            <a:endParaRPr lang="en-US" sz="3600">
              <a:latin typeface="Times New Roman" panose="02020603050405020304" pitchFamily="18" charset="0"/>
              <a:cs typeface="Times New Roman" panose="02020603050405020304" pitchFamily="18" charset="0"/>
            </a:endParaRPr>
          </a:p>
          <a:p>
            <a:pPr marL="670575" indent="-670575" algn="just">
              <a:lnSpc>
                <a:spcPct val="107000"/>
              </a:lnSpc>
              <a:spcAft>
                <a:spcPts val="1173"/>
              </a:spcAft>
              <a:buFont typeface="Arial" panose="020B0604020202020204" pitchFamily="34" charset="0"/>
              <a:buChar char="•"/>
            </a:pPr>
            <a:r>
              <a:rPr lang="vi-VN" sz="4107" i="1">
                <a:solidFill>
                  <a:schemeClr val="bg1"/>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id="{95453925-F633-7E38-AD86-D65FED9B96BA}"/>
              </a:ext>
            </a:extLst>
          </p:cNvPr>
          <p:cNvPicPr>
            <a:picLocks noChangeAspect="1"/>
          </p:cNvPicPr>
          <p:nvPr/>
        </p:nvPicPr>
        <p:blipFill rotWithShape="1">
          <a:blip r:embed="rId4">
            <a:extLst>
              <a:ext uri="{28A0092B-C50C-407E-A947-70E740481C1C}">
                <a14:useLocalDpi xmlns:a14="http://schemas.microsoft.com/office/drawing/2010/main" val="0"/>
              </a:ext>
            </a:extLst>
          </a:blip>
          <a:srcRect l="50035" t="12883" r="20088" b="2571"/>
          <a:stretch/>
        </p:blipFill>
        <p:spPr>
          <a:xfrm>
            <a:off x="0" y="2362200"/>
            <a:ext cx="4533054" cy="7658100"/>
          </a:xfrm>
          <a:prstGeom prst="rect">
            <a:avLst/>
          </a:prstGeom>
          <a:effectLst>
            <a:glow rad="114300">
              <a:schemeClr val="tx1">
                <a:lumMod val="85000"/>
                <a:lumOff val="15000"/>
                <a:alpha val="23000"/>
              </a:schemeClr>
            </a:glow>
          </a:effectLst>
        </p:spPr>
      </p:pic>
      <p:sp>
        <p:nvSpPr>
          <p:cNvPr id="6" name="Rectangle: Rounded Corners 5">
            <a:extLst>
              <a:ext uri="{FF2B5EF4-FFF2-40B4-BE49-F238E27FC236}">
                <a16:creationId xmlns:a16="http://schemas.microsoft.com/office/drawing/2014/main" id="{84BAA1FE-2917-6DEB-E5FA-DE95ACC2BBDE}"/>
              </a:ext>
            </a:extLst>
          </p:cNvPr>
          <p:cNvSpPr/>
          <p:nvPr/>
        </p:nvSpPr>
        <p:spPr>
          <a:xfrm>
            <a:off x="3225800" y="1295400"/>
            <a:ext cx="10058400" cy="947952"/>
          </a:xfrm>
          <a:prstGeom prst="roundRect">
            <a:avLst>
              <a:gd name="adj" fmla="val 50000"/>
            </a:avLst>
          </a:prstGeom>
          <a:solidFill>
            <a:srgbClr val="EAB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107" b="1">
                <a:solidFill>
                  <a:schemeClr val="tx1"/>
                </a:solidFill>
                <a:latin typeface="Cambria" panose="02040503050406030204" pitchFamily="18" charset="0"/>
                <a:ea typeface="Cambria" panose="02040503050406030204" pitchFamily="18" charset="0"/>
              </a:rPr>
              <a:t>*  Sự nhập vai là người điên dại:</a:t>
            </a:r>
          </a:p>
        </p:txBody>
      </p:sp>
    </p:spTree>
    <p:extLst>
      <p:ext uri="{BB962C8B-B14F-4D97-AF65-F5344CB8AC3E}">
        <p14:creationId xmlns:p14="http://schemas.microsoft.com/office/powerpoint/2010/main" val="1625519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4" end="4"/>
                                            </p:txEl>
                                          </p:spTgt>
                                        </p:tgtEl>
                                        <p:attrNameLst>
                                          <p:attrName>style.visibility</p:attrName>
                                        </p:attrNameLst>
                                      </p:cBhvr>
                                      <p:to>
                                        <p:strVal val="visible"/>
                                      </p:to>
                                    </p:set>
                                    <p:animEffect transition="in" filter="fade">
                                      <p:cBhvr>
                                        <p:cTn id="12" dur="500"/>
                                        <p:tgtEl>
                                          <p:spTgt spid="1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down)">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circle(in)">
                                      <p:cBhvr>
                                        <p:cTn id="22" dur="20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wipe(down)">
                                      <p:cBhvr>
                                        <p:cTn id="2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a:extLst>
              <a:ext uri="{FF2B5EF4-FFF2-40B4-BE49-F238E27FC236}">
                <a16:creationId xmlns:a16="http://schemas.microsoft.com/office/drawing/2014/main" id="{02603050-3A83-4C5F-A44F-83CCB5E88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23" y="5761758"/>
            <a:ext cx="7036623" cy="7018793"/>
          </a:xfrm>
          <a:prstGeom prst="rect">
            <a:avLst/>
          </a:prstGeom>
        </p:spPr>
      </p:pic>
      <p:pic>
        <p:nvPicPr>
          <p:cNvPr id="83" name="图片 82">
            <a:extLst>
              <a:ext uri="{FF2B5EF4-FFF2-40B4-BE49-F238E27FC236}">
                <a16:creationId xmlns:a16="http://schemas.microsoft.com/office/drawing/2014/main" id="{1A9328CB-0737-48DC-A735-CC7C272D8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14622505" y="5953122"/>
            <a:ext cx="5102564" cy="5089637"/>
          </a:xfrm>
          <a:prstGeom prst="rect">
            <a:avLst/>
          </a:prstGeom>
        </p:spPr>
      </p:pic>
      <p:sp>
        <p:nvSpPr>
          <p:cNvPr id="17" name="TextBox 16">
            <a:extLst>
              <a:ext uri="{FF2B5EF4-FFF2-40B4-BE49-F238E27FC236}">
                <a16:creationId xmlns:a16="http://schemas.microsoft.com/office/drawing/2014/main" id="{84AC19A8-1CA6-F854-F7B1-61F8FCA1E41B}"/>
              </a:ext>
            </a:extLst>
          </p:cNvPr>
          <p:cNvSpPr txBox="1"/>
          <p:nvPr/>
        </p:nvSpPr>
        <p:spPr>
          <a:xfrm>
            <a:off x="2997200" y="1219200"/>
            <a:ext cx="14325600" cy="7477624"/>
          </a:xfrm>
          <a:prstGeom prst="rect">
            <a:avLst/>
          </a:prstGeom>
          <a:noFill/>
        </p:spPr>
        <p:txBody>
          <a:bodyPr wrap="square">
            <a:spAutoFit/>
          </a:bodyPr>
          <a:lstStyle/>
          <a:p>
            <a:pPr lvl="0"/>
            <a:r>
              <a:rPr lang="en-US" sz="4000" b="1" i="1">
                <a:latin typeface="Times New Roman" panose="02020603050405020304" pitchFamily="18" charset="0"/>
                <a:cs typeface="Times New Roman" panose="02020603050405020304" pitchFamily="18" charset="0"/>
              </a:rPr>
              <a:t>- </a:t>
            </a:r>
            <a:r>
              <a:rPr lang="vi-VN" sz="4000" b="1" i="1">
                <a:latin typeface="Times New Roman" panose="02020603050405020304" pitchFamily="18" charset="0"/>
                <a:cs typeface="Times New Roman" panose="02020603050405020304" pitchFamily="18" charset="0"/>
              </a:rPr>
              <a:t>Sự “nhập vai” điên dại.</a:t>
            </a:r>
            <a:endParaRPr lang="en-US" sz="4000" b="1" i="1">
              <a:latin typeface="Times New Roman" panose="02020603050405020304" pitchFamily="18" charset="0"/>
              <a:cs typeface="Times New Roman" panose="02020603050405020304" pitchFamily="18" charset="0"/>
            </a:endParaRPr>
          </a:p>
          <a:p>
            <a:pPr lvl="0"/>
            <a:r>
              <a:rPr lang="en-US" sz="4000">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Cử chỉ, hành động (thể hiện qua một số chỉ dẫn sân khấu): hát lên rồi cười, vừa đi vừa cười điên dại.</a:t>
            </a:r>
            <a:endParaRPr lang="en-US" sz="4000">
              <a:latin typeface="Times New Roman" panose="02020603050405020304" pitchFamily="18" charset="0"/>
              <a:cs typeface="Times New Roman" panose="02020603050405020304" pitchFamily="18" charset="0"/>
            </a:endParaRPr>
          </a:p>
          <a:p>
            <a:pPr lvl="0"/>
            <a:r>
              <a:rPr lang="en-US" sz="4000">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Sử dụng ngôn ngữ điên qua một số điệu hát:</a:t>
            </a:r>
            <a:endParaRPr lang="en-US" sz="4000">
              <a:latin typeface="Times New Roman" panose="02020603050405020304" pitchFamily="18" charset="0"/>
              <a:cs typeface="Times New Roman" panose="02020603050405020304" pitchFamily="18" charset="0"/>
            </a:endParaRPr>
          </a:p>
          <a:p>
            <a:pPr lvl="0"/>
            <a:endParaRPr lang="en-US" sz="4000">
              <a:latin typeface="Times New Roman" panose="02020603050405020304" pitchFamily="18" charset="0"/>
              <a:cs typeface="Times New Roman" panose="02020603050405020304" pitchFamily="18" charset="0"/>
            </a:endParaRPr>
          </a:p>
          <a:p>
            <a:r>
              <a:rPr lang="vi-VN" sz="4000" i="1">
                <a:latin typeface="Times New Roman" panose="02020603050405020304" pitchFamily="18" charset="0"/>
                <a:cs typeface="Times New Roman" panose="02020603050405020304" pitchFamily="18" charset="0"/>
              </a:rPr>
              <a:t>Hát điệu sa lệch</a:t>
            </a:r>
            <a:endParaRPr lang="en-US" sz="4000" i="1">
              <a:latin typeface="Times New Roman" panose="02020603050405020304" pitchFamily="18" charset="0"/>
              <a:cs typeface="Times New Roman" panose="02020603050405020304" pitchFamily="18" charset="0"/>
            </a:endParaRPr>
          </a:p>
          <a:p>
            <a:endParaRPr lang="en-US" sz="4000">
              <a:latin typeface="Times New Roman" panose="02020603050405020304" pitchFamily="18" charset="0"/>
              <a:cs typeface="Times New Roman" panose="02020603050405020304" pitchFamily="18" charset="0"/>
            </a:endParaRPr>
          </a:p>
          <a:p>
            <a:endParaRPr lang="en-US" sz="4000">
              <a:latin typeface="Times New Roman" panose="02020603050405020304" pitchFamily="18" charset="0"/>
              <a:cs typeface="Times New Roman" panose="02020603050405020304" pitchFamily="18" charset="0"/>
            </a:endParaRPr>
          </a:p>
          <a:p>
            <a:endParaRPr lang="en-US" sz="4000">
              <a:latin typeface="Times New Roman" panose="02020603050405020304" pitchFamily="18" charset="0"/>
              <a:cs typeface="Times New Roman" panose="02020603050405020304" pitchFamily="18" charset="0"/>
            </a:endParaRPr>
          </a:p>
          <a:p>
            <a:r>
              <a:rPr lang="vi-VN" sz="4000" i="1">
                <a:latin typeface="Times New Roman" panose="02020603050405020304" pitchFamily="18" charset="0"/>
                <a:cs typeface="Times New Roman" panose="02020603050405020304" pitchFamily="18" charset="0"/>
              </a:rPr>
              <a:t>Hát ngược</a:t>
            </a:r>
            <a:endParaRPr lang="en-US" sz="4000" i="1">
              <a:latin typeface="Times New Roman" panose="02020603050405020304" pitchFamily="18" charset="0"/>
              <a:cs typeface="Times New Roman" panose="02020603050405020304" pitchFamily="18" charset="0"/>
            </a:endParaRPr>
          </a:p>
          <a:p>
            <a:pPr lvl="0"/>
            <a:endParaRPr lang="en-US" sz="4000">
              <a:latin typeface="Times New Roman" panose="02020603050405020304" pitchFamily="18" charset="0"/>
              <a:cs typeface="Times New Roman" panose="02020603050405020304" pitchFamily="18" charset="0"/>
            </a:endParaRPr>
          </a:p>
          <a:p>
            <a:pPr marL="670575" indent="-670575" algn="just">
              <a:lnSpc>
                <a:spcPct val="107000"/>
              </a:lnSpc>
              <a:spcAft>
                <a:spcPts val="1173"/>
              </a:spcAft>
              <a:buFont typeface="Arial" panose="020B0604020202020204" pitchFamily="34" charset="0"/>
              <a:buChar char="•"/>
            </a:pPr>
            <a:r>
              <a:rPr lang="vi-VN" sz="4000" i="1">
                <a:solidFill>
                  <a:schemeClr val="bg1"/>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95453925-F633-7E38-AD86-D65FED9B96BA}"/>
              </a:ext>
            </a:extLst>
          </p:cNvPr>
          <p:cNvPicPr>
            <a:picLocks noChangeAspect="1"/>
          </p:cNvPicPr>
          <p:nvPr/>
        </p:nvPicPr>
        <p:blipFill rotWithShape="1">
          <a:blip r:embed="rId4">
            <a:extLst>
              <a:ext uri="{28A0092B-C50C-407E-A947-70E740481C1C}">
                <a14:useLocalDpi xmlns:a14="http://schemas.microsoft.com/office/drawing/2010/main" val="0"/>
              </a:ext>
            </a:extLst>
          </a:blip>
          <a:srcRect l="50035" t="12883" r="20088" b="2571"/>
          <a:stretch/>
        </p:blipFill>
        <p:spPr>
          <a:xfrm>
            <a:off x="0" y="3124200"/>
            <a:ext cx="2751406" cy="4648200"/>
          </a:xfrm>
          <a:prstGeom prst="rect">
            <a:avLst/>
          </a:prstGeom>
          <a:effectLst>
            <a:glow rad="114300">
              <a:schemeClr val="tx1">
                <a:lumMod val="85000"/>
                <a:lumOff val="15000"/>
                <a:alpha val="23000"/>
              </a:schemeClr>
            </a:glow>
          </a:effectLst>
        </p:spPr>
      </p:pic>
      <p:sp>
        <p:nvSpPr>
          <p:cNvPr id="6" name="Rectangle: Rounded Corners 5">
            <a:extLst>
              <a:ext uri="{FF2B5EF4-FFF2-40B4-BE49-F238E27FC236}">
                <a16:creationId xmlns:a16="http://schemas.microsoft.com/office/drawing/2014/main" id="{84BAA1FE-2917-6DEB-E5FA-DE95ACC2BBDE}"/>
              </a:ext>
            </a:extLst>
          </p:cNvPr>
          <p:cNvSpPr/>
          <p:nvPr/>
        </p:nvSpPr>
        <p:spPr>
          <a:xfrm>
            <a:off x="1244600" y="152400"/>
            <a:ext cx="10058400" cy="947952"/>
          </a:xfrm>
          <a:prstGeom prst="roundRect">
            <a:avLst>
              <a:gd name="adj" fmla="val 50000"/>
            </a:avLst>
          </a:prstGeom>
          <a:solidFill>
            <a:srgbClr val="EAB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107" b="1">
                <a:solidFill>
                  <a:schemeClr val="tx1"/>
                </a:solidFill>
                <a:latin typeface="Cambria" panose="02040503050406030204" pitchFamily="18" charset="0"/>
                <a:ea typeface="Cambria" panose="02040503050406030204" pitchFamily="18" charset="0"/>
              </a:rPr>
              <a:t>*  Sự nhập vai là người điên dại:</a:t>
            </a:r>
          </a:p>
        </p:txBody>
      </p:sp>
      <p:sp>
        <p:nvSpPr>
          <p:cNvPr id="5" name="Left Brace 4">
            <a:extLst>
              <a:ext uri="{FF2B5EF4-FFF2-40B4-BE49-F238E27FC236}">
                <a16:creationId xmlns:a16="http://schemas.microsoft.com/office/drawing/2014/main" id="{EA250C03-F50D-4973-B21C-AD98C2A3F4E7}"/>
              </a:ext>
            </a:extLst>
          </p:cNvPr>
          <p:cNvSpPr/>
          <p:nvPr/>
        </p:nvSpPr>
        <p:spPr>
          <a:xfrm>
            <a:off x="6578600" y="4495800"/>
            <a:ext cx="381000" cy="2743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0847FEA5-5B1C-4325-8E3C-0266B1825443}"/>
              </a:ext>
            </a:extLst>
          </p:cNvPr>
          <p:cNvSpPr txBox="1"/>
          <p:nvPr/>
        </p:nvSpPr>
        <p:spPr>
          <a:xfrm>
            <a:off x="3225800" y="8610600"/>
            <a:ext cx="12725400" cy="646331"/>
          </a:xfrm>
          <a:prstGeom prst="rect">
            <a:avLst/>
          </a:prstGeom>
          <a:noFill/>
        </p:spPr>
        <p:txBody>
          <a:bodyPr wrap="square">
            <a:spAutoFit/>
          </a:bodyPr>
          <a:lstStyle/>
          <a:p>
            <a:r>
              <a:rPr lang="vi-VN" sz="3600" b="1" i="1">
                <a:latin typeface="Times New Roman" panose="02020603050405020304" pitchFamily="18" charset="0"/>
                <a:cs typeface="Times New Roman" panose="02020603050405020304" pitchFamily="18" charset="0"/>
              </a:rPr>
              <a:t>-&gt; Thể hiện người nói là một kẻ điên hoặc không bình thường.</a:t>
            </a:r>
            <a:endParaRPr lang="en-US" sz="3600" b="1" i="1">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C835949-7897-4027-8AF8-8D4294A8E088}"/>
              </a:ext>
            </a:extLst>
          </p:cNvPr>
          <p:cNvSpPr txBox="1"/>
          <p:nvPr/>
        </p:nvSpPr>
        <p:spPr>
          <a:xfrm>
            <a:off x="7416800" y="4267200"/>
            <a:ext cx="9753600" cy="3970318"/>
          </a:xfrm>
          <a:prstGeom prst="rect">
            <a:avLst/>
          </a:prstGeom>
          <a:noFill/>
        </p:spPr>
        <p:txBody>
          <a:bodyPr wrap="square">
            <a:spAutoFit/>
          </a:bodyPr>
          <a:lstStyle/>
          <a:p>
            <a:r>
              <a:rPr lang="en-US" sz="3600">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 Rất nhiều đối tượng, sự vật được nhắc đến nhưng giữa chúng không có mối liên hệ</a:t>
            </a:r>
            <a:r>
              <a:rPr lang="en-US" sz="3600">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mỗi câu nói như một mảnh rời, được gá ghép lộn xộn.</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Các đối tượng, sự vật được nhìn nhận theo một logic ngược, phải đảo lại hoàn toàn thì mới đúng với tri giác thông thường.</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948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2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wipe(down)">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barn(inVertical)">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circle(in)">
                                      <p:cBhvr>
                                        <p:cTn id="27" dur="20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barn(inVertical)">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xEl>
                                              <p:pRg st="8" end="8"/>
                                            </p:txEl>
                                          </p:spTgt>
                                        </p:tgtEl>
                                        <p:attrNameLst>
                                          <p:attrName>style.visibility</p:attrName>
                                        </p:attrNameLst>
                                      </p:cBhvr>
                                      <p:to>
                                        <p:strVal val="visible"/>
                                      </p:to>
                                    </p:set>
                                    <p:animEffect transition="in" filter="wipe(down)">
                                      <p:cBhvr>
                                        <p:cTn id="42" dur="500"/>
                                        <p:tgtEl>
                                          <p:spTgt spid="1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wipe(down)">
                                      <p:cBhvr>
                                        <p:cTn id="47" dur="500"/>
                                        <p:tgtEl>
                                          <p:spTgt spid="1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a:extLst>
              <a:ext uri="{FF2B5EF4-FFF2-40B4-BE49-F238E27FC236}">
                <a16:creationId xmlns:a16="http://schemas.microsoft.com/office/drawing/2014/main" id="{02603050-3A83-4C5F-A44F-83CCB5E88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23" y="5761758"/>
            <a:ext cx="7036623" cy="7018793"/>
          </a:xfrm>
          <a:prstGeom prst="rect">
            <a:avLst/>
          </a:prstGeom>
        </p:spPr>
      </p:pic>
      <p:pic>
        <p:nvPicPr>
          <p:cNvPr id="83" name="图片 82">
            <a:extLst>
              <a:ext uri="{FF2B5EF4-FFF2-40B4-BE49-F238E27FC236}">
                <a16:creationId xmlns:a16="http://schemas.microsoft.com/office/drawing/2014/main" id="{1A9328CB-0737-48DC-A735-CC7C272D8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14622505" y="5953122"/>
            <a:ext cx="5102564" cy="5089637"/>
          </a:xfrm>
          <a:prstGeom prst="rect">
            <a:avLst/>
          </a:prstGeom>
        </p:spPr>
      </p:pic>
      <p:sp>
        <p:nvSpPr>
          <p:cNvPr id="6" name="Rectangle: Rounded Corners 5">
            <a:extLst>
              <a:ext uri="{FF2B5EF4-FFF2-40B4-BE49-F238E27FC236}">
                <a16:creationId xmlns:a16="http://schemas.microsoft.com/office/drawing/2014/main" id="{84BAA1FE-2917-6DEB-E5FA-DE95ACC2BBDE}"/>
              </a:ext>
            </a:extLst>
          </p:cNvPr>
          <p:cNvSpPr/>
          <p:nvPr/>
        </p:nvSpPr>
        <p:spPr>
          <a:xfrm>
            <a:off x="635000" y="304800"/>
            <a:ext cx="10058400" cy="947952"/>
          </a:xfrm>
          <a:prstGeom prst="roundRect">
            <a:avLst>
              <a:gd name="adj" fmla="val 50000"/>
            </a:avLst>
          </a:prstGeom>
          <a:solidFill>
            <a:srgbClr val="EAB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107" b="1">
                <a:solidFill>
                  <a:schemeClr val="tx1"/>
                </a:solidFill>
                <a:latin typeface="Cambria" panose="02040503050406030204" pitchFamily="18" charset="0"/>
                <a:ea typeface="Cambria" panose="02040503050406030204" pitchFamily="18" charset="0"/>
              </a:rPr>
              <a:t>*  Ước mơ về cuộc sống gia đình</a:t>
            </a:r>
          </a:p>
        </p:txBody>
      </p:sp>
      <p:sp>
        <p:nvSpPr>
          <p:cNvPr id="13" name="TextBox 12">
            <a:extLst>
              <a:ext uri="{FF2B5EF4-FFF2-40B4-BE49-F238E27FC236}">
                <a16:creationId xmlns:a16="http://schemas.microsoft.com/office/drawing/2014/main" id="{45BF7403-3CF2-4F2C-9F13-2C6A661C23A9}"/>
              </a:ext>
            </a:extLst>
          </p:cNvPr>
          <p:cNvSpPr txBox="1"/>
          <p:nvPr/>
        </p:nvSpPr>
        <p:spPr>
          <a:xfrm>
            <a:off x="863600" y="2133600"/>
            <a:ext cx="15087600" cy="6079036"/>
          </a:xfrm>
          <a:prstGeom prst="rect">
            <a:avLst/>
          </a:prstGeom>
          <a:noFill/>
        </p:spPr>
        <p:txBody>
          <a:bodyPr wrap="square">
            <a:spAutoFit/>
          </a:bodyPr>
          <a:lstStyle/>
          <a:p>
            <a:pPr marL="76200" marR="1962785" indent="1087438" algn="just">
              <a:lnSpc>
                <a:spcPct val="150000"/>
              </a:lnSpc>
              <a:spcBef>
                <a:spcPts val="660"/>
              </a:spcBef>
              <a:spcAft>
                <a:spcPts val="0"/>
              </a:spcAft>
            </a:pPr>
            <a:r>
              <a:rPr lang="en-US" sz="360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Là một cô gái lao động, Xúy Vân có ước mơ về hạnh phúc gia đình hết sức bình dị</a:t>
            </a:r>
            <a:endParaRPr lang="en-US" sz="3600">
              <a:latin typeface="Times New Roman" panose="02020603050405020304" pitchFamily="18" charset="0"/>
              <a:ea typeface="Times New Roman" panose="02020603050405020304" pitchFamily="18" charset="0"/>
            </a:endParaRPr>
          </a:p>
          <a:p>
            <a:pPr marL="76200" marR="1962785" indent="1087438" algn="just">
              <a:lnSpc>
                <a:spcPct val="150000"/>
              </a:lnSpc>
              <a:spcBef>
                <a:spcPts val="660"/>
              </a:spcBef>
              <a:spcAft>
                <a:spcPts val="0"/>
              </a:spcAft>
            </a:pPr>
            <a:endParaRPr lang="en-US" sz="3600">
              <a:effectLst/>
              <a:latin typeface="Times New Roman" panose="02020603050405020304" pitchFamily="18" charset="0"/>
              <a:ea typeface="Times New Roman" panose="02020603050405020304" pitchFamily="18" charset="0"/>
            </a:endParaRPr>
          </a:p>
          <a:p>
            <a:pPr marL="76200" marR="412115" indent="1087438" algn="just">
              <a:lnSpc>
                <a:spcPct val="150000"/>
              </a:lnSpc>
              <a:spcBef>
                <a:spcPts val="695"/>
              </a:spcBef>
              <a:spcAft>
                <a:spcPts val="0"/>
              </a:spcAft>
            </a:pPr>
            <a:endParaRPr lang="en-US" sz="3600">
              <a:effectLst/>
              <a:latin typeface="Times New Roman" panose="02020603050405020304" pitchFamily="18" charset="0"/>
              <a:ea typeface="Times New Roman" panose="02020603050405020304" pitchFamily="18" charset="0"/>
            </a:endParaRPr>
          </a:p>
          <a:p>
            <a:pPr marL="76200" marR="412115" indent="1087438" algn="just">
              <a:lnSpc>
                <a:spcPct val="150000"/>
              </a:lnSpc>
              <a:spcBef>
                <a:spcPts val="695"/>
              </a:spcBef>
              <a:spcAft>
                <a:spcPts val="0"/>
              </a:spcAft>
            </a:pPr>
            <a:r>
              <a:rPr lang="vi-VN" sz="3600">
                <a:effectLst/>
                <a:latin typeface="Times New Roman" panose="02020603050405020304" pitchFamily="18" charset="0"/>
                <a:ea typeface="Times New Roman" panose="02020603050405020304" pitchFamily="18" charset="0"/>
              </a:rPr>
              <a:t>-</a:t>
            </a:r>
            <a:r>
              <a:rPr lang="vi-VN" sz="3600" spc="3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Lúc</a:t>
            </a:r>
            <a:r>
              <a:rPr lang="vi-VN" sz="3600" spc="3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mới</a:t>
            </a:r>
            <a:r>
              <a:rPr lang="vi-VN" sz="3600" spc="3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về</a:t>
            </a:r>
            <a:r>
              <a:rPr lang="vi-VN" sz="3600" spc="3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nhà</a:t>
            </a:r>
            <a:r>
              <a:rPr lang="vi-VN" sz="3600" spc="4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chồng,</a:t>
            </a:r>
            <a:r>
              <a:rPr lang="vi-VN" sz="3600" spc="3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Xúy</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Vân</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cũng</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mong</a:t>
            </a:r>
            <a:r>
              <a:rPr lang="vi-VN" sz="3600" spc="3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muốn</a:t>
            </a:r>
            <a:r>
              <a:rPr lang="vi-VN" sz="3600" spc="3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làm</a:t>
            </a:r>
            <a:r>
              <a:rPr lang="vi-VN" sz="3600" spc="3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một</a:t>
            </a:r>
            <a:r>
              <a:rPr lang="vi-VN" sz="3600" spc="3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người</a:t>
            </a:r>
            <a:r>
              <a:rPr lang="vi-VN" sz="3600" spc="3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vợ</a:t>
            </a:r>
            <a:r>
              <a:rPr lang="vi-VN" sz="3600" spc="3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tốt:</a:t>
            </a:r>
            <a:r>
              <a:rPr lang="vi-VN" sz="3600" spc="3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Những</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điệu</a:t>
            </a:r>
            <a:r>
              <a:rPr lang="vi-VN" sz="3600" spc="3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múa</a:t>
            </a:r>
            <a:r>
              <a:rPr lang="vi-VN" sz="3600" spc="3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xe</a:t>
            </a:r>
            <a:r>
              <a:rPr lang="vi-VN" sz="3600" spc="3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tơ,</a:t>
            </a:r>
            <a:r>
              <a:rPr lang="vi-VN" sz="3600" spc="3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dệt</a:t>
            </a:r>
            <a:r>
              <a:rPr lang="vi-VN" sz="3600" spc="3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cửi</a:t>
            </a:r>
            <a:r>
              <a:rPr lang="vi-VN" sz="3600" spc="-28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(và</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cả</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vớt bèo, khâu vá…)</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chứng</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tỏ n</a:t>
            </a:r>
            <a:r>
              <a:rPr lang="en-US" sz="3600">
                <a:effectLst/>
                <a:latin typeface="Times New Roman" panose="02020603050405020304" pitchFamily="18" charset="0"/>
                <a:ea typeface="Times New Roman" panose="02020603050405020304" pitchFamily="18" charset="0"/>
              </a:rPr>
              <a:t>àng</a:t>
            </a:r>
            <a:r>
              <a:rPr lang="vi-VN" sz="3600">
                <a:effectLst/>
                <a:latin typeface="Times New Roman" panose="02020603050405020304" pitchFamily="18" charset="0"/>
                <a:ea typeface="Times New Roman" panose="02020603050405020304" pitchFamily="18" charset="0"/>
              </a:rPr>
              <a:t> hay</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lam hay</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làm,</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chăm chỉ đảm đang, khéo léo…</a:t>
            </a:r>
            <a:endParaRPr lang="en-US" sz="360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021CE349-385C-4405-A61D-5FF9E475458D}"/>
              </a:ext>
            </a:extLst>
          </p:cNvPr>
          <p:cNvSpPr txBox="1"/>
          <p:nvPr/>
        </p:nvSpPr>
        <p:spPr>
          <a:xfrm>
            <a:off x="4140200" y="3962400"/>
            <a:ext cx="8991600" cy="1754326"/>
          </a:xfrm>
          <a:prstGeom prst="rect">
            <a:avLst/>
          </a:prstGeom>
          <a:noFill/>
        </p:spPr>
        <p:txBody>
          <a:bodyPr wrap="square">
            <a:spAutoFit/>
          </a:bodyPr>
          <a:lstStyle/>
          <a:p>
            <a:pPr marL="76200" marR="1962785" algn="ctr"/>
            <a:r>
              <a:rPr lang="vi-VN" sz="3600" spc="-285">
                <a:effectLst/>
                <a:latin typeface="Times New Roman" panose="02020603050405020304" pitchFamily="18" charset="0"/>
                <a:ea typeface="Times New Roman" panose="02020603050405020304" pitchFamily="18" charset="0"/>
              </a:rPr>
              <a:t> </a:t>
            </a:r>
            <a:r>
              <a:rPr lang="en-US" sz="3600" spc="-285">
                <a:effectLst/>
                <a:latin typeface="Times New Roman" panose="02020603050405020304" pitchFamily="18" charset="0"/>
                <a:ea typeface="Times New Roman" panose="02020603050405020304" pitchFamily="18" charset="0"/>
              </a:rPr>
              <a:t>             </a:t>
            </a:r>
            <a:r>
              <a:rPr lang="en-US" sz="3600" i="1" spc="-28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“Chờ</a:t>
            </a:r>
            <a:r>
              <a:rPr lang="vi-VN" sz="3600" i="1" spc="-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cho bông</a:t>
            </a:r>
            <a:r>
              <a:rPr lang="vi-VN" sz="3600" i="1" spc="-1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lúa</a:t>
            </a:r>
            <a:r>
              <a:rPr lang="vi-VN" sz="3600" i="1" spc="-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chín</a:t>
            </a:r>
            <a:r>
              <a:rPr lang="vi-VN" sz="3600" i="1" spc="10">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vàng</a:t>
            </a:r>
            <a:endParaRPr lang="en-US" sz="3600" i="1">
              <a:effectLst/>
              <a:latin typeface="Times New Roman" panose="02020603050405020304" pitchFamily="18" charset="0"/>
              <a:ea typeface="Times New Roman" panose="02020603050405020304" pitchFamily="18" charset="0"/>
            </a:endParaRPr>
          </a:p>
          <a:p>
            <a:pPr marL="76200" algn="ctr"/>
            <a:r>
              <a:rPr lang="vi-VN" sz="3600" i="1">
                <a:effectLst/>
                <a:latin typeface="Times New Roman" panose="02020603050405020304" pitchFamily="18" charset="0"/>
                <a:ea typeface="Times New Roman" panose="02020603050405020304" pitchFamily="18" charset="0"/>
              </a:rPr>
              <a:t>Để</a:t>
            </a:r>
            <a:r>
              <a:rPr lang="vi-VN" sz="3600" i="1" spc="-10">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anh đi</a:t>
            </a:r>
            <a:r>
              <a:rPr lang="vi-VN" sz="3600" i="1" spc="10">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gặt để</a:t>
            </a:r>
            <a:r>
              <a:rPr lang="vi-VN" sz="3600" i="1" spc="-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nàng</a:t>
            </a:r>
            <a:r>
              <a:rPr lang="vi-VN" sz="3600" i="1" spc="-1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mang</a:t>
            </a:r>
            <a:r>
              <a:rPr lang="vi-VN" sz="3600" i="1" spc="-1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cơm”</a:t>
            </a:r>
            <a:endParaRPr lang="en-US" sz="3600" i="1">
              <a:effectLst/>
              <a:latin typeface="Times New Roman" panose="02020603050405020304" pitchFamily="18" charset="0"/>
              <a:ea typeface="Times New Roman" panose="02020603050405020304" pitchFamily="18" charset="0"/>
            </a:endParaRPr>
          </a:p>
          <a:p>
            <a:pPr marL="76200" marR="412115" algn="ct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1442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circle(in)">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circle(in)">
                                      <p:cBhvr>
                                        <p:cTn id="17" dur="2000"/>
                                        <p:tgtEl>
                                          <p:spTgt spid="14">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circle(in)">
                                      <p:cBhvr>
                                        <p:cTn id="20" dur="20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circle(in)">
                                      <p:cBhvr>
                                        <p:cTn id="25" dur="2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a:extLst>
              <a:ext uri="{FF2B5EF4-FFF2-40B4-BE49-F238E27FC236}">
                <a16:creationId xmlns:a16="http://schemas.microsoft.com/office/drawing/2014/main" id="{02603050-3A83-4C5F-A44F-83CCB5E88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23" y="5761758"/>
            <a:ext cx="7036623" cy="7018793"/>
          </a:xfrm>
          <a:prstGeom prst="rect">
            <a:avLst/>
          </a:prstGeom>
        </p:spPr>
      </p:pic>
      <p:pic>
        <p:nvPicPr>
          <p:cNvPr id="83" name="图片 82">
            <a:extLst>
              <a:ext uri="{FF2B5EF4-FFF2-40B4-BE49-F238E27FC236}">
                <a16:creationId xmlns:a16="http://schemas.microsoft.com/office/drawing/2014/main" id="{1A9328CB-0737-48DC-A735-CC7C272D8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14622505" y="5953122"/>
            <a:ext cx="5102564" cy="5089637"/>
          </a:xfrm>
          <a:prstGeom prst="rect">
            <a:avLst/>
          </a:prstGeom>
        </p:spPr>
      </p:pic>
      <p:sp>
        <p:nvSpPr>
          <p:cNvPr id="6" name="Rectangle: Rounded Corners 5">
            <a:extLst>
              <a:ext uri="{FF2B5EF4-FFF2-40B4-BE49-F238E27FC236}">
                <a16:creationId xmlns:a16="http://schemas.microsoft.com/office/drawing/2014/main" id="{84BAA1FE-2917-6DEB-E5FA-DE95ACC2BBDE}"/>
              </a:ext>
            </a:extLst>
          </p:cNvPr>
          <p:cNvSpPr/>
          <p:nvPr/>
        </p:nvSpPr>
        <p:spPr>
          <a:xfrm>
            <a:off x="558800" y="228600"/>
            <a:ext cx="13335000" cy="947952"/>
          </a:xfrm>
          <a:prstGeom prst="roundRect">
            <a:avLst>
              <a:gd name="adj" fmla="val 50000"/>
            </a:avLst>
          </a:prstGeom>
          <a:solidFill>
            <a:srgbClr val="EAB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107" b="1">
                <a:solidFill>
                  <a:schemeClr val="tx1"/>
                </a:solidFill>
                <a:latin typeface="Cambria" panose="02040503050406030204" pitchFamily="18" charset="0"/>
                <a:ea typeface="Cambria" panose="02040503050406030204" pitchFamily="18" charset="0"/>
              </a:rPr>
              <a:t>*  Thực tế trong gia đình chồng</a:t>
            </a:r>
          </a:p>
        </p:txBody>
      </p:sp>
      <p:sp>
        <p:nvSpPr>
          <p:cNvPr id="13" name="TextBox 12">
            <a:extLst>
              <a:ext uri="{FF2B5EF4-FFF2-40B4-BE49-F238E27FC236}">
                <a16:creationId xmlns:a16="http://schemas.microsoft.com/office/drawing/2014/main" id="{45BF7403-3CF2-4F2C-9F13-2C6A661C23A9}"/>
              </a:ext>
            </a:extLst>
          </p:cNvPr>
          <p:cNvSpPr txBox="1"/>
          <p:nvPr/>
        </p:nvSpPr>
        <p:spPr>
          <a:xfrm>
            <a:off x="558800" y="1371600"/>
            <a:ext cx="15087600" cy="3170099"/>
          </a:xfrm>
          <a:prstGeom prst="rect">
            <a:avLst/>
          </a:prstGeom>
          <a:noFill/>
        </p:spPr>
        <p:txBody>
          <a:bodyPr wrap="square">
            <a:spAutoFit/>
          </a:bodyPr>
          <a:lstStyle/>
          <a:p>
            <a:pPr lvl="0" algn="just"/>
            <a:r>
              <a:rPr lang="vi-VN" sz="4000">
                <a:latin typeface="Times New Roman" panose="02020603050405020304" pitchFamily="18" charset="0"/>
                <a:cs typeface="Times New Roman" panose="02020603050405020304" pitchFamily="18" charset="0"/>
              </a:rPr>
              <a:t>Điệp khúc:</a:t>
            </a:r>
            <a:endParaRPr lang="en-US" sz="4000">
              <a:latin typeface="Times New Roman" panose="02020603050405020304" pitchFamily="18" charset="0"/>
              <a:cs typeface="Times New Roman" panose="02020603050405020304" pitchFamily="18" charset="0"/>
            </a:endParaRPr>
          </a:p>
          <a:p>
            <a:pPr algn="ctr"/>
            <a:r>
              <a:rPr lang="vi-VN" sz="4000" i="1">
                <a:latin typeface="Times New Roman" panose="02020603050405020304" pitchFamily="18" charset="0"/>
                <a:cs typeface="Times New Roman" panose="02020603050405020304" pitchFamily="18" charset="0"/>
              </a:rPr>
              <a:t>Bông bông dắt, bông bông díu </a:t>
            </a:r>
            <a:endParaRPr lang="en-US" sz="4000" i="1">
              <a:latin typeface="Times New Roman" panose="02020603050405020304" pitchFamily="18" charset="0"/>
              <a:cs typeface="Times New Roman" panose="02020603050405020304" pitchFamily="18" charset="0"/>
            </a:endParaRPr>
          </a:p>
          <a:p>
            <a:pPr algn="ctr"/>
            <a:r>
              <a:rPr lang="vi-VN" sz="4000" i="1">
                <a:latin typeface="Times New Roman" panose="02020603050405020304" pitchFamily="18" charset="0"/>
                <a:cs typeface="Times New Roman" panose="02020603050405020304" pitchFamily="18" charset="0"/>
              </a:rPr>
              <a:t>Xa xa lắc, xa xa líu.</a:t>
            </a:r>
            <a:endParaRPr lang="en-US" sz="4000">
              <a:latin typeface="Times New Roman" panose="02020603050405020304" pitchFamily="18" charset="0"/>
              <a:cs typeface="Times New Roman" panose="02020603050405020304" pitchFamily="18" charset="0"/>
            </a:endParaRPr>
          </a:p>
          <a:p>
            <a:pPr algn="just"/>
            <a:r>
              <a:rPr lang="en-US" sz="4000">
                <a:latin typeface="Times New Roman" panose="02020603050405020304" pitchFamily="18" charset="0"/>
                <a:cs typeface="Times New Roman" panose="02020603050405020304" pitchFamily="18" charset="0"/>
              </a:rPr>
              <a:t>-&gt; Đối lập giữa </a:t>
            </a:r>
            <a:r>
              <a:rPr lang="vi-VN" sz="4000">
                <a:latin typeface="Times New Roman" panose="02020603050405020304" pitchFamily="18" charset="0"/>
                <a:cs typeface="Times New Roman" panose="02020603050405020304" pitchFamily="18" charset="0"/>
              </a:rPr>
              <a:t>ước mơ </a:t>
            </a:r>
            <a:r>
              <a:rPr lang="en-US" sz="4000">
                <a:latin typeface="Times New Roman" panose="02020603050405020304" pitchFamily="18" charset="0"/>
                <a:cs typeface="Times New Roman" panose="02020603050405020304" pitchFamily="18" charset="0"/>
              </a:rPr>
              <a:t>với </a:t>
            </a:r>
            <a:r>
              <a:rPr lang="vi-VN" sz="4000">
                <a:latin typeface="Times New Roman" panose="02020603050405020304" pitchFamily="18" charset="0"/>
                <a:cs typeface="Times New Roman" panose="02020603050405020304" pitchFamily="18" charset="0"/>
              </a:rPr>
              <a:t>khát vọng hạnh phúc dần tuột khỏi tầm tay với.</a:t>
            </a:r>
            <a:endParaRPr lang="en-US" sz="40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A40F34A-368C-46A3-A8E0-FA7677B5A522}"/>
              </a:ext>
            </a:extLst>
          </p:cNvPr>
          <p:cNvSpPr txBox="1"/>
          <p:nvPr/>
        </p:nvSpPr>
        <p:spPr>
          <a:xfrm>
            <a:off x="1244600" y="5029200"/>
            <a:ext cx="16306800" cy="3316742"/>
          </a:xfrm>
          <a:prstGeom prst="rect">
            <a:avLst/>
          </a:prstGeom>
          <a:noFill/>
        </p:spPr>
        <p:txBody>
          <a:bodyPr wrap="square">
            <a:spAutoFit/>
          </a:bodyPr>
          <a:lstStyle/>
          <a:p>
            <a:pPr marL="76200" marR="4958080" algn="ctr">
              <a:lnSpc>
                <a:spcPct val="150000"/>
              </a:lnSpc>
              <a:spcAft>
                <a:spcPts val="0"/>
              </a:spcAft>
            </a:pPr>
            <a:r>
              <a:rPr lang="vi-VN" sz="3600" i="1">
                <a:effectLst/>
                <a:latin typeface="Times New Roman" panose="02020603050405020304" pitchFamily="18" charset="0"/>
                <a:ea typeface="Times New Roman" panose="02020603050405020304" pitchFamily="18" charset="0"/>
              </a:rPr>
              <a:t>Con</a:t>
            </a:r>
            <a:r>
              <a:rPr lang="vi-VN" sz="3600" i="1" spc="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gà</a:t>
            </a:r>
            <a:r>
              <a:rPr lang="vi-VN" sz="3600" i="1" spc="10">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rừng</a:t>
            </a:r>
            <a:r>
              <a:rPr lang="vi-VN" sz="3600" i="1" spc="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ăn</a:t>
            </a:r>
            <a:r>
              <a:rPr lang="vi-VN" sz="3600" i="1" spc="10">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lẫn</a:t>
            </a:r>
            <a:r>
              <a:rPr lang="vi-VN" sz="3600" i="1" spc="10">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với</a:t>
            </a:r>
            <a:r>
              <a:rPr lang="vi-VN" sz="3600" i="1" spc="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công</a:t>
            </a:r>
            <a:endParaRPr lang="en-US" sz="3600" i="1">
              <a:effectLst/>
              <a:latin typeface="Times New Roman" panose="02020603050405020304" pitchFamily="18" charset="0"/>
              <a:ea typeface="Times New Roman" panose="02020603050405020304" pitchFamily="18" charset="0"/>
            </a:endParaRPr>
          </a:p>
          <a:p>
            <a:pPr marL="76200" marR="4958080" algn="ctr">
              <a:lnSpc>
                <a:spcPct val="150000"/>
              </a:lnSpc>
              <a:spcAft>
                <a:spcPts val="0"/>
              </a:spcAft>
            </a:pPr>
            <a:r>
              <a:rPr lang="vi-VN" sz="3600" i="1">
                <a:effectLst/>
                <a:latin typeface="Times New Roman" panose="02020603050405020304" pitchFamily="18" charset="0"/>
                <a:ea typeface="Times New Roman" panose="02020603050405020304" pitchFamily="18" charset="0"/>
              </a:rPr>
              <a:t>Đắng</a:t>
            </a:r>
            <a:r>
              <a:rPr lang="vi-VN" sz="3600" i="1" spc="-20">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cay</a:t>
            </a:r>
            <a:r>
              <a:rPr lang="vi-VN" sz="3600" i="1" spc="-20">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chẳng</a:t>
            </a:r>
            <a:r>
              <a:rPr lang="vi-VN" sz="3600" i="1" spc="-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có</a:t>
            </a:r>
            <a:r>
              <a:rPr lang="vi-VN" sz="3600" i="1" spc="-1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chịu</a:t>
            </a:r>
            <a:r>
              <a:rPr lang="vi-VN" sz="3600" i="1" spc="-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được,</a:t>
            </a:r>
            <a:r>
              <a:rPr lang="vi-VN" sz="3600" i="1" spc="-1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ức!</a:t>
            </a:r>
            <a:endParaRPr lang="en-US" sz="3600">
              <a:effectLst/>
              <a:latin typeface="Times New Roman" panose="02020603050405020304" pitchFamily="18" charset="0"/>
              <a:ea typeface="Times New Roman" panose="02020603050405020304" pitchFamily="18" charset="0"/>
            </a:endParaRPr>
          </a:p>
          <a:p>
            <a:pPr marL="76200" marR="416560">
              <a:lnSpc>
                <a:spcPct val="150000"/>
              </a:lnSpc>
              <a:spcAft>
                <a:spcPts val="0"/>
              </a:spcAft>
            </a:pPr>
            <a:r>
              <a:rPr lang="vi-VN" sz="3600">
                <a:effectLst/>
                <a:latin typeface="Times New Roman" panose="02020603050405020304" pitchFamily="18" charset="0"/>
                <a:ea typeface="Times New Roman" panose="02020603050405020304" pitchFamily="18" charset="0"/>
              </a:rPr>
              <a:t>Hình ảnh ẩn dụ </a:t>
            </a:r>
            <a:r>
              <a:rPr lang="vi-VN" sz="3600" i="1">
                <a:effectLst/>
                <a:latin typeface="Times New Roman" panose="02020603050405020304" pitchFamily="18" charset="0"/>
                <a:ea typeface="Times New Roman" panose="02020603050405020304" pitchFamily="18" charset="0"/>
              </a:rPr>
              <a:t>con gà rừng ăn lẫn với công </a:t>
            </a:r>
            <a:r>
              <a:rPr lang="vi-VN" sz="3600">
                <a:effectLst/>
                <a:latin typeface="Times New Roman" panose="02020603050405020304" pitchFamily="18" charset="0"/>
                <a:ea typeface="Times New Roman" panose="02020603050405020304" pitchFamily="18" charset="0"/>
              </a:rPr>
              <a:t>đã diễn tả sự cọc cạch, bất tương xứng của Xúy Vân trong gia</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đình nhà chồng.</a:t>
            </a:r>
            <a:r>
              <a:rPr lang="en-US" sz="3600">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-&gt;</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Mơ</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ước</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chỉ</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mang</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lại đắng</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cay.</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0102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circle(in)">
                                      <p:cBhvr>
                                        <p:cTn id="12" dur="2000"/>
                                        <p:tgtEl>
                                          <p:spTgt spid="1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circle(in)">
                                      <p:cBhvr>
                                        <p:cTn id="15" dur="2000"/>
                                        <p:tgtEl>
                                          <p:spTgt spid="1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circle(in)">
                                      <p:cBhvr>
                                        <p:cTn id="18" dur="20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wipe(down)">
                                      <p:cBhvr>
                                        <p:cTn id="23" dur="500"/>
                                        <p:tgtEl>
                                          <p:spTgt spid="1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circle(in)">
                                      <p:cBhvr>
                                        <p:cTn id="28" dur="2000"/>
                                        <p:tgtEl>
                                          <p:spTgt spid="7">
                                            <p:txEl>
                                              <p:pRg st="0" end="0"/>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circle(in)">
                                      <p:cBhvr>
                                        <p:cTn id="31" dur="20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circle(in)">
                                      <p:cBhvr>
                                        <p:cTn id="36"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a:extLst>
              <a:ext uri="{FF2B5EF4-FFF2-40B4-BE49-F238E27FC236}">
                <a16:creationId xmlns:a16="http://schemas.microsoft.com/office/drawing/2014/main" id="{02603050-3A83-4C5F-A44F-83CCB5E88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23" y="5761758"/>
            <a:ext cx="7036623" cy="7018793"/>
          </a:xfrm>
          <a:prstGeom prst="rect">
            <a:avLst/>
          </a:prstGeom>
        </p:spPr>
      </p:pic>
      <p:pic>
        <p:nvPicPr>
          <p:cNvPr id="83" name="图片 82">
            <a:extLst>
              <a:ext uri="{FF2B5EF4-FFF2-40B4-BE49-F238E27FC236}">
                <a16:creationId xmlns:a16="http://schemas.microsoft.com/office/drawing/2014/main" id="{1A9328CB-0737-48DC-A735-CC7C272D8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14622505" y="5953122"/>
            <a:ext cx="5102564" cy="5089637"/>
          </a:xfrm>
          <a:prstGeom prst="rect">
            <a:avLst/>
          </a:prstGeom>
        </p:spPr>
      </p:pic>
      <p:sp>
        <p:nvSpPr>
          <p:cNvPr id="6" name="Rectangle: Rounded Corners 5">
            <a:extLst>
              <a:ext uri="{FF2B5EF4-FFF2-40B4-BE49-F238E27FC236}">
                <a16:creationId xmlns:a16="http://schemas.microsoft.com/office/drawing/2014/main" id="{84BAA1FE-2917-6DEB-E5FA-DE95ACC2BBDE}"/>
              </a:ext>
            </a:extLst>
          </p:cNvPr>
          <p:cNvSpPr/>
          <p:nvPr/>
        </p:nvSpPr>
        <p:spPr>
          <a:xfrm>
            <a:off x="787400" y="228600"/>
            <a:ext cx="8153400" cy="947952"/>
          </a:xfrm>
          <a:prstGeom prst="roundRect">
            <a:avLst>
              <a:gd name="adj" fmla="val 50000"/>
            </a:avLst>
          </a:prstGeom>
          <a:solidFill>
            <a:srgbClr val="EAB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a:solidFill>
                  <a:schemeClr val="tx1"/>
                </a:solidFill>
                <a:latin typeface="Times New Roman" panose="02020603050405020304" pitchFamily="18" charset="0"/>
                <a:cs typeface="Times New Roman" panose="02020603050405020304" pitchFamily="18" charset="0"/>
              </a:rPr>
              <a:t>Tâm trạng rối bời</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5BF7403-3CF2-4F2C-9F13-2C6A661C23A9}"/>
              </a:ext>
            </a:extLst>
          </p:cNvPr>
          <p:cNvSpPr txBox="1"/>
          <p:nvPr/>
        </p:nvSpPr>
        <p:spPr>
          <a:xfrm>
            <a:off x="1092200" y="1887502"/>
            <a:ext cx="15087600" cy="4401205"/>
          </a:xfrm>
          <a:prstGeom prst="rect">
            <a:avLst/>
          </a:prstGeom>
          <a:noFill/>
        </p:spPr>
        <p:txBody>
          <a:bodyPr wrap="square">
            <a:spAutoFit/>
          </a:bodyPr>
          <a:lstStyle/>
          <a:p>
            <a:pPr lvl="0"/>
            <a:r>
              <a:rPr lang="en-US" sz="4000">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Tâm trạng tự thấy mình đã lỡ làng, dở dang:</a:t>
            </a:r>
            <a:endParaRPr lang="en-US" sz="4000">
              <a:latin typeface="Times New Roman" panose="02020603050405020304" pitchFamily="18" charset="0"/>
              <a:cs typeface="Times New Roman" panose="02020603050405020304" pitchFamily="18" charset="0"/>
            </a:endParaRPr>
          </a:p>
          <a:p>
            <a:pPr algn="ctr"/>
            <a:r>
              <a:rPr lang="vi-VN" sz="4000" i="1">
                <a:latin typeface="Times New Roman" panose="02020603050405020304" pitchFamily="18" charset="0"/>
                <a:cs typeface="Times New Roman" panose="02020603050405020304" pitchFamily="18" charset="0"/>
              </a:rPr>
              <a:t>Chả nên gia thất thì về</a:t>
            </a:r>
            <a:endParaRPr lang="en-US" sz="4000">
              <a:latin typeface="Times New Roman" panose="02020603050405020304" pitchFamily="18" charset="0"/>
              <a:cs typeface="Times New Roman" panose="02020603050405020304" pitchFamily="18" charset="0"/>
            </a:endParaRPr>
          </a:p>
          <a:p>
            <a:pPr algn="ctr"/>
            <a:r>
              <a:rPr lang="vi-VN" sz="4000" i="1">
                <a:latin typeface="Times New Roman" panose="02020603050405020304" pitchFamily="18" charset="0"/>
                <a:cs typeface="Times New Roman" panose="02020603050405020304" pitchFamily="18" charset="0"/>
              </a:rPr>
              <a:t>Ở làm chi mãi cho chúng che bạn cười.</a:t>
            </a:r>
            <a:endParaRPr lang="en-US" sz="4000">
              <a:latin typeface="Times New Roman" panose="02020603050405020304" pitchFamily="18" charset="0"/>
              <a:cs typeface="Times New Roman" panose="02020603050405020304" pitchFamily="18" charset="0"/>
            </a:endParaRPr>
          </a:p>
          <a:p>
            <a:r>
              <a:rPr lang="en-US" sz="4000">
                <a:latin typeface="Times New Roman" panose="02020603050405020304" pitchFamily="18" charset="0"/>
                <a:cs typeface="Times New Roman" panose="02020603050405020304" pitchFamily="18" charset="0"/>
              </a:rPr>
              <a:t>-&gt; </a:t>
            </a:r>
            <a:r>
              <a:rPr lang="vi-VN" sz="4000">
                <a:latin typeface="Times New Roman" panose="02020603050405020304" pitchFamily="18" charset="0"/>
                <a:cs typeface="Times New Roman" panose="02020603050405020304" pitchFamily="18" charset="0"/>
              </a:rPr>
              <a:t>Lời hát cho thấy sự ê chề của Xúy Vân khi khát vọng hạnh phúc không thành. </a:t>
            </a:r>
            <a:endParaRPr lang="en-US" sz="4000">
              <a:latin typeface="Times New Roman" panose="02020603050405020304" pitchFamily="18" charset="0"/>
              <a:cs typeface="Times New Roman" panose="02020603050405020304" pitchFamily="18" charset="0"/>
            </a:endParaRPr>
          </a:p>
          <a:p>
            <a:r>
              <a:rPr lang="en-US" sz="4000">
                <a:latin typeface="Times New Roman" panose="02020603050405020304" pitchFamily="18" charset="0"/>
                <a:cs typeface="Times New Roman" panose="02020603050405020304" pitchFamily="18" charset="0"/>
              </a:rPr>
              <a:t>-&gt; </a:t>
            </a:r>
            <a:r>
              <a:rPr lang="vi-VN" sz="4000">
                <a:latin typeface="Times New Roman" panose="02020603050405020304" pitchFamily="18" charset="0"/>
                <a:cs typeface="Times New Roman" panose="02020603050405020304" pitchFamily="18" charset="0"/>
              </a:rPr>
              <a:t>Sự chủ động buông xuôi, từ bỏ của nàng được xem là phản ứng mạnh mẽ, táo bạo trong bối cảnh xã hội đương thời.</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570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circle(in)">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circle(in)">
                                      <p:cBhvr>
                                        <p:cTn id="17" dur="2000"/>
                                        <p:tgtEl>
                                          <p:spTgt spid="1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circle(in)">
                                      <p:cBhvr>
                                        <p:cTn id="20" dur="2000"/>
                                        <p:tgtEl>
                                          <p:spTgt spid="13">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circle(in)">
                                      <p:cBhvr>
                                        <p:cTn id="23" dur="2000"/>
                                        <p:tgtEl>
                                          <p:spTgt spid="13">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circle(in)">
                                      <p:cBhvr>
                                        <p:cTn id="26"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a:extLst>
              <a:ext uri="{FF2B5EF4-FFF2-40B4-BE49-F238E27FC236}">
                <a16:creationId xmlns:a16="http://schemas.microsoft.com/office/drawing/2014/main" id="{02603050-3A83-4C5F-A44F-83CCB5E88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23" y="5761758"/>
            <a:ext cx="7036623" cy="7018793"/>
          </a:xfrm>
          <a:prstGeom prst="rect">
            <a:avLst/>
          </a:prstGeom>
        </p:spPr>
      </p:pic>
      <p:pic>
        <p:nvPicPr>
          <p:cNvPr id="83" name="图片 82">
            <a:extLst>
              <a:ext uri="{FF2B5EF4-FFF2-40B4-BE49-F238E27FC236}">
                <a16:creationId xmlns:a16="http://schemas.microsoft.com/office/drawing/2014/main" id="{1A9328CB-0737-48DC-A735-CC7C272D8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14622505" y="5953122"/>
            <a:ext cx="5102564" cy="5089637"/>
          </a:xfrm>
          <a:prstGeom prst="rect">
            <a:avLst/>
          </a:prstGeom>
        </p:spPr>
      </p:pic>
      <p:sp>
        <p:nvSpPr>
          <p:cNvPr id="6" name="Rectangle: Rounded Corners 5">
            <a:extLst>
              <a:ext uri="{FF2B5EF4-FFF2-40B4-BE49-F238E27FC236}">
                <a16:creationId xmlns:a16="http://schemas.microsoft.com/office/drawing/2014/main" id="{84BAA1FE-2917-6DEB-E5FA-DE95ACC2BBDE}"/>
              </a:ext>
            </a:extLst>
          </p:cNvPr>
          <p:cNvSpPr/>
          <p:nvPr/>
        </p:nvSpPr>
        <p:spPr>
          <a:xfrm>
            <a:off x="787400" y="228600"/>
            <a:ext cx="8153400" cy="947952"/>
          </a:xfrm>
          <a:prstGeom prst="roundRect">
            <a:avLst>
              <a:gd name="adj" fmla="val 50000"/>
            </a:avLst>
          </a:prstGeom>
          <a:solidFill>
            <a:srgbClr val="EAB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a:solidFill>
                  <a:schemeClr val="tx1"/>
                </a:solidFill>
                <a:latin typeface="Times New Roman" panose="02020603050405020304" pitchFamily="18" charset="0"/>
                <a:cs typeface="Times New Roman" panose="02020603050405020304" pitchFamily="18" charset="0"/>
              </a:rPr>
              <a:t>Tâm trạng rối bời</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5BF7403-3CF2-4F2C-9F13-2C6A661C23A9}"/>
              </a:ext>
            </a:extLst>
          </p:cNvPr>
          <p:cNvSpPr txBox="1"/>
          <p:nvPr/>
        </p:nvSpPr>
        <p:spPr>
          <a:xfrm>
            <a:off x="1016000" y="2209800"/>
            <a:ext cx="15087600" cy="5337808"/>
          </a:xfrm>
          <a:prstGeom prst="rect">
            <a:avLst/>
          </a:prstGeom>
          <a:noFill/>
        </p:spPr>
        <p:txBody>
          <a:bodyPr wrap="square">
            <a:spAutoFit/>
          </a:bodyPr>
          <a:lstStyle/>
          <a:p>
            <a:pPr lvl="0">
              <a:buSzPts val="1200"/>
              <a:tabLst>
                <a:tab pos="165100" algn="l"/>
              </a:tabLst>
            </a:pPr>
            <a:r>
              <a:rPr lang="en-US" sz="360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Tâm trạng</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tự</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thấy</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mình</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đã</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lỡ làng, dở dang:</a:t>
            </a:r>
            <a:endParaRPr lang="en-US" sz="3600">
              <a:effectLst/>
              <a:latin typeface="Times New Roman" panose="02020603050405020304" pitchFamily="18" charset="0"/>
              <a:ea typeface="Times New Roman" panose="02020603050405020304" pitchFamily="18" charset="0"/>
            </a:endParaRPr>
          </a:p>
          <a:p>
            <a:pPr marL="2784475" marR="6000115">
              <a:lnSpc>
                <a:spcPct val="150000"/>
              </a:lnSpc>
              <a:spcBef>
                <a:spcPts val="700"/>
              </a:spcBef>
              <a:spcAft>
                <a:spcPts val="0"/>
              </a:spcAft>
            </a:pPr>
            <a:r>
              <a:rPr lang="vi-VN" sz="3600" i="1">
                <a:effectLst/>
                <a:latin typeface="Times New Roman" panose="02020603050405020304" pitchFamily="18" charset="0"/>
                <a:ea typeface="Times New Roman" panose="02020603050405020304" pitchFamily="18" charset="0"/>
              </a:rPr>
              <a:t>Bắt đò sang sông</a:t>
            </a:r>
            <a:r>
              <a:rPr lang="vi-VN" sz="3600" i="1" spc="-28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Bớ</a:t>
            </a:r>
            <a:r>
              <a:rPr lang="vi-VN" sz="3600" i="1" spc="-10">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đò, bớ</a:t>
            </a:r>
            <a:r>
              <a:rPr lang="vi-VN" sz="3600" i="1" spc="-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đò.</a:t>
            </a:r>
            <a:endParaRPr lang="en-US" sz="3600">
              <a:effectLst/>
              <a:latin typeface="Times New Roman" panose="02020603050405020304" pitchFamily="18" charset="0"/>
              <a:ea typeface="Times New Roman" panose="02020603050405020304" pitchFamily="18" charset="0"/>
            </a:endParaRPr>
          </a:p>
          <a:p>
            <a:pPr marL="2784475"/>
            <a:r>
              <a:rPr lang="vi-VN" sz="3600" i="1">
                <a:effectLst/>
                <a:latin typeface="Times New Roman" panose="02020603050405020304" pitchFamily="18" charset="0"/>
                <a:ea typeface="Times New Roman" panose="02020603050405020304" pitchFamily="18" charset="0"/>
              </a:rPr>
              <a:t>Tôi</a:t>
            </a:r>
            <a:r>
              <a:rPr lang="vi-VN" sz="3600" i="1" spc="-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kêu đò, đò</a:t>
            </a:r>
            <a:r>
              <a:rPr lang="vi-VN" sz="3600" i="1" spc="-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nọ không thưa</a:t>
            </a:r>
            <a:endParaRPr lang="en-US" sz="3600">
              <a:effectLst/>
              <a:latin typeface="Times New Roman" panose="02020603050405020304" pitchFamily="18" charset="0"/>
              <a:ea typeface="Times New Roman" panose="02020603050405020304" pitchFamily="18" charset="0"/>
            </a:endParaRPr>
          </a:p>
          <a:p>
            <a:pPr marL="2784475">
              <a:spcBef>
                <a:spcPts val="685"/>
              </a:spcBef>
              <a:spcAft>
                <a:spcPts val="0"/>
              </a:spcAft>
            </a:pPr>
            <a:r>
              <a:rPr lang="vi-VN" sz="3600" i="1">
                <a:effectLst/>
                <a:latin typeface="Times New Roman" panose="02020603050405020304" pitchFamily="18" charset="0"/>
                <a:ea typeface="Times New Roman" panose="02020603050405020304" pitchFamily="18" charset="0"/>
              </a:rPr>
              <a:t>Tôi</a:t>
            </a:r>
            <a:r>
              <a:rPr lang="vi-VN" sz="3600" i="1" spc="-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càng chờ</a:t>
            </a:r>
            <a:r>
              <a:rPr lang="vi-VN" sz="3600" i="1" spc="-10">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đợi càng</a:t>
            </a:r>
            <a:r>
              <a:rPr lang="vi-VN" sz="3600" i="1" spc="-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trưa chuyến</a:t>
            </a:r>
            <a:r>
              <a:rPr lang="vi-VN" sz="3600" i="1" spc="-5">
                <a:effectLst/>
                <a:latin typeface="Times New Roman" panose="02020603050405020304" pitchFamily="18" charset="0"/>
                <a:ea typeface="Times New Roman" panose="02020603050405020304" pitchFamily="18" charset="0"/>
              </a:rPr>
              <a:t> </a:t>
            </a:r>
            <a:r>
              <a:rPr lang="vi-VN" sz="3600" i="1">
                <a:effectLst/>
                <a:latin typeface="Times New Roman" panose="02020603050405020304" pitchFamily="18" charset="0"/>
                <a:ea typeface="Times New Roman" panose="02020603050405020304" pitchFamily="18" charset="0"/>
              </a:rPr>
              <a:t>đò.</a:t>
            </a:r>
            <a:endParaRPr lang="en-US" sz="3600">
              <a:effectLst/>
              <a:latin typeface="Times New Roman" panose="02020603050405020304" pitchFamily="18" charset="0"/>
              <a:ea typeface="Times New Roman" panose="02020603050405020304" pitchFamily="18" charset="0"/>
            </a:endParaRPr>
          </a:p>
          <a:p>
            <a:pPr marL="76200" marR="412115">
              <a:lnSpc>
                <a:spcPct val="150000"/>
              </a:lnSpc>
              <a:spcBef>
                <a:spcPts val="685"/>
              </a:spcBef>
              <a:spcAft>
                <a:spcPts val="0"/>
              </a:spcAft>
            </a:pPr>
            <a:r>
              <a:rPr lang="vi-VN" sz="3600">
                <a:effectLst/>
                <a:latin typeface="Times New Roman" panose="02020603050405020304" pitchFamily="18" charset="0"/>
                <a:ea typeface="Times New Roman" panose="02020603050405020304" pitchFamily="18" charset="0"/>
              </a:rPr>
              <a:t>+</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Chuyến</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đò</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sang</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sông</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là</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ẩn</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dụ</a:t>
            </a:r>
            <a:r>
              <a:rPr lang="vi-VN" sz="3600" spc="3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cho</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phương</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tiện</a:t>
            </a:r>
            <a:r>
              <a:rPr lang="vi-VN" sz="3600" spc="3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cập</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bến</a:t>
            </a:r>
            <a:r>
              <a:rPr lang="vi-VN" sz="3600" spc="3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bờ</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hạnh</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phúc</a:t>
            </a:r>
            <a:r>
              <a:rPr lang="vi-VN" sz="3600" spc="20">
                <a:effectLst/>
                <a:latin typeface="Times New Roman" panose="02020603050405020304" pitchFamily="18" charset="0"/>
                <a:ea typeface="Times New Roman" panose="02020603050405020304" pitchFamily="18" charset="0"/>
              </a:rPr>
              <a:t> </a:t>
            </a:r>
            <a:endParaRPr lang="en-US" sz="3600" spc="20">
              <a:effectLst/>
              <a:latin typeface="Times New Roman" panose="02020603050405020304" pitchFamily="18" charset="0"/>
              <a:ea typeface="Times New Roman" panose="02020603050405020304" pitchFamily="18" charset="0"/>
            </a:endParaRPr>
          </a:p>
          <a:p>
            <a:pPr marL="76200" marR="412115">
              <a:lnSpc>
                <a:spcPct val="150000"/>
              </a:lnSpc>
              <a:spcBef>
                <a:spcPts val="685"/>
              </a:spcBef>
              <a:spcAft>
                <a:spcPts val="0"/>
              </a:spcAft>
            </a:pPr>
            <a:r>
              <a:rPr lang="vi-VN" sz="3600">
                <a:effectLst/>
                <a:latin typeface="Times New Roman" panose="02020603050405020304" pitchFamily="18" charset="0"/>
                <a:ea typeface="Times New Roman" panose="02020603050405020304" pitchFamily="18" charset="0"/>
              </a:rPr>
              <a:t>-&gt;</a:t>
            </a:r>
            <a:r>
              <a:rPr lang="vi-VN" sz="3600" spc="3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Sự</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háo</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hức</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của</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cô</a:t>
            </a:r>
            <a:r>
              <a:rPr lang="vi-VN" sz="3600" spc="3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gái</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khi</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bắt</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đò</a:t>
            </a:r>
            <a:r>
              <a:rPr lang="vi-VN" sz="3600" spc="-28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sang</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sông</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và</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lời gọi “bớ</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đò, bớ đò”</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tha</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thiết là</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biểu hiện của</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khát vọng</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hạnh phúc cháy</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bỏng.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991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circle(in)">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circle(in)">
                                      <p:cBhvr>
                                        <p:cTn id="17" dur="2000"/>
                                        <p:tgtEl>
                                          <p:spTgt spid="1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circle(in)">
                                      <p:cBhvr>
                                        <p:cTn id="20" dur="2000"/>
                                        <p:tgtEl>
                                          <p:spTgt spid="13">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circle(in)">
                                      <p:cBhvr>
                                        <p:cTn id="23" dur="2000"/>
                                        <p:tgtEl>
                                          <p:spTgt spid="1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circle(in)">
                                      <p:cBhvr>
                                        <p:cTn id="28" dur="2000"/>
                                        <p:tgtEl>
                                          <p:spTgt spid="1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Effect transition="in" filter="circle(in)">
                                      <p:cBhvr>
                                        <p:cTn id="33" dur="20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a:extLst>
              <a:ext uri="{FF2B5EF4-FFF2-40B4-BE49-F238E27FC236}">
                <a16:creationId xmlns:a16="http://schemas.microsoft.com/office/drawing/2014/main" id="{02603050-3A83-4C5F-A44F-83CCB5E88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23" y="5761758"/>
            <a:ext cx="7036623" cy="7018793"/>
          </a:xfrm>
          <a:prstGeom prst="rect">
            <a:avLst/>
          </a:prstGeom>
        </p:spPr>
      </p:pic>
      <p:pic>
        <p:nvPicPr>
          <p:cNvPr id="83" name="图片 82">
            <a:extLst>
              <a:ext uri="{FF2B5EF4-FFF2-40B4-BE49-F238E27FC236}">
                <a16:creationId xmlns:a16="http://schemas.microsoft.com/office/drawing/2014/main" id="{1A9328CB-0737-48DC-A735-CC7C272D8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14622505" y="5953122"/>
            <a:ext cx="5102564" cy="5089637"/>
          </a:xfrm>
          <a:prstGeom prst="rect">
            <a:avLst/>
          </a:prstGeom>
        </p:spPr>
      </p:pic>
      <p:sp>
        <p:nvSpPr>
          <p:cNvPr id="6" name="Rectangle: Rounded Corners 5">
            <a:extLst>
              <a:ext uri="{FF2B5EF4-FFF2-40B4-BE49-F238E27FC236}">
                <a16:creationId xmlns:a16="http://schemas.microsoft.com/office/drawing/2014/main" id="{84BAA1FE-2917-6DEB-E5FA-DE95ACC2BBDE}"/>
              </a:ext>
            </a:extLst>
          </p:cNvPr>
          <p:cNvSpPr/>
          <p:nvPr/>
        </p:nvSpPr>
        <p:spPr>
          <a:xfrm>
            <a:off x="787400" y="228600"/>
            <a:ext cx="8153400" cy="947952"/>
          </a:xfrm>
          <a:prstGeom prst="roundRect">
            <a:avLst>
              <a:gd name="adj" fmla="val 50000"/>
            </a:avLst>
          </a:prstGeom>
          <a:solidFill>
            <a:srgbClr val="EAB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a:solidFill>
                  <a:schemeClr val="tx1"/>
                </a:solidFill>
                <a:latin typeface="Times New Roman" panose="02020603050405020304" pitchFamily="18" charset="0"/>
                <a:cs typeface="Times New Roman" panose="02020603050405020304" pitchFamily="18" charset="0"/>
              </a:rPr>
              <a:t>Tâm trạng rối bời</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5BF7403-3CF2-4F2C-9F13-2C6A661C23A9}"/>
              </a:ext>
            </a:extLst>
          </p:cNvPr>
          <p:cNvSpPr txBox="1"/>
          <p:nvPr/>
        </p:nvSpPr>
        <p:spPr>
          <a:xfrm>
            <a:off x="4826000" y="4648200"/>
            <a:ext cx="6400800" cy="1200329"/>
          </a:xfrm>
          <a:prstGeom prst="rect">
            <a:avLst/>
          </a:prstGeom>
          <a:noFill/>
        </p:spPr>
        <p:txBody>
          <a:bodyPr wrap="square">
            <a:spAutoFit/>
          </a:bodyPr>
          <a:lstStyle/>
          <a:p>
            <a:r>
              <a:rPr lang="vi-VN" sz="3600" i="1">
                <a:latin typeface="Times New Roman" panose="02020603050405020304" pitchFamily="18" charset="0"/>
                <a:cs typeface="Times New Roman" panose="02020603050405020304" pitchFamily="18" charset="0"/>
              </a:rPr>
              <a:t>Gió trăng thì mặc gió trăng,</a:t>
            </a:r>
            <a:endParaRPr lang="en-US" sz="3600">
              <a:latin typeface="Times New Roman" panose="02020603050405020304" pitchFamily="18" charset="0"/>
              <a:cs typeface="Times New Roman" panose="02020603050405020304" pitchFamily="18" charset="0"/>
            </a:endParaRPr>
          </a:p>
          <a:p>
            <a:r>
              <a:rPr lang="vi-VN" sz="3600" i="1">
                <a:latin typeface="Times New Roman" panose="02020603050405020304" pitchFamily="18" charset="0"/>
                <a:cs typeface="Times New Roman" panose="02020603050405020304" pitchFamily="18" charset="0"/>
              </a:rPr>
              <a:t>Ai ơi giữ lấy đạo hằng chớ quên.</a:t>
            </a:r>
            <a:endParaRPr lang="en-US" sz="36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CD18C5A-766E-4F5E-8007-E4F1C3207997}"/>
              </a:ext>
            </a:extLst>
          </p:cNvPr>
          <p:cNvSpPr txBox="1"/>
          <p:nvPr/>
        </p:nvSpPr>
        <p:spPr>
          <a:xfrm>
            <a:off x="3073400" y="2819400"/>
            <a:ext cx="8763000" cy="1200329"/>
          </a:xfrm>
          <a:prstGeom prst="rect">
            <a:avLst/>
          </a:prstGeom>
          <a:noFill/>
        </p:spPr>
        <p:txBody>
          <a:bodyPr wrap="square">
            <a:spAutoFit/>
          </a:bodyPr>
          <a:lstStyle/>
          <a:p>
            <a:r>
              <a:rPr lang="vi-VN" sz="3600" i="1">
                <a:latin typeface="Times New Roman" panose="02020603050405020304" pitchFamily="18" charset="0"/>
                <a:cs typeface="Times New Roman" panose="02020603050405020304" pitchFamily="18" charset="0"/>
              </a:rPr>
              <a:t>Tôi chắp tay lạy bạn đừng cười</a:t>
            </a:r>
            <a:endParaRPr lang="en-US" sz="3600">
              <a:latin typeface="Times New Roman" panose="02020603050405020304" pitchFamily="18" charset="0"/>
              <a:cs typeface="Times New Roman" panose="02020603050405020304" pitchFamily="18" charset="0"/>
            </a:endParaRPr>
          </a:p>
          <a:p>
            <a:r>
              <a:rPr lang="vi-VN" sz="3600" i="1">
                <a:latin typeface="Times New Roman" panose="02020603050405020304" pitchFamily="18" charset="0"/>
                <a:cs typeface="Times New Roman" panose="02020603050405020304" pitchFamily="18" charset="0"/>
              </a:rPr>
              <a:t>Tôi không trăng gió lại gặp người gió trăng.</a:t>
            </a:r>
            <a:endParaRPr lang="en-US" sz="36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332AD82-566D-47BD-871E-21211AD25EBA}"/>
              </a:ext>
            </a:extLst>
          </p:cNvPr>
          <p:cNvSpPr txBox="1"/>
          <p:nvPr/>
        </p:nvSpPr>
        <p:spPr>
          <a:xfrm>
            <a:off x="939800" y="1676400"/>
            <a:ext cx="15087600" cy="5632311"/>
          </a:xfrm>
          <a:prstGeom prst="rect">
            <a:avLst/>
          </a:prstGeom>
          <a:noFill/>
        </p:spPr>
        <p:txBody>
          <a:bodyPr wrap="square">
            <a:spAutoFit/>
          </a:bodyPr>
          <a:lstStyle/>
          <a:p>
            <a:pPr lvl="0"/>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Tâm trạng bối rối, mâu thuẫn:</a:t>
            </a:r>
            <a:endParaRPr lang="en-US" sz="3600">
              <a:latin typeface="Times New Roman" panose="02020603050405020304" pitchFamily="18" charset="0"/>
              <a:cs typeface="Times New Roman" panose="02020603050405020304" pitchFamily="18" charset="0"/>
            </a:endParaRPr>
          </a:p>
          <a:p>
            <a:r>
              <a:rPr lang="vi-VN" sz="3600">
                <a:latin typeface="Times New Roman" panose="02020603050405020304" pitchFamily="18" charset="0"/>
                <a:cs typeface="Times New Roman" panose="02020603050405020304" pitchFamily="18" charset="0"/>
              </a:rPr>
              <a:t>+ Xúy Vân quyết định rời bỏ Kim Nham nhưng lại sợ chúng bạn cười chê</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vi-VN" sz="3600">
                <a:latin typeface="Times New Roman" panose="02020603050405020304" pitchFamily="18" charset="0"/>
                <a:cs typeface="Times New Roman" panose="02020603050405020304" pitchFamily="18" charset="0"/>
              </a:rPr>
              <a:t>+ Tự ý thức được mình là người “gió trăng” nhưng lại khuyên người ta phải tuân thủ “đ</a:t>
            </a:r>
            <a:r>
              <a:rPr lang="en-US" sz="3600">
                <a:latin typeface="Times New Roman" panose="02020603050405020304" pitchFamily="18" charset="0"/>
                <a:cs typeface="Times New Roman" panose="02020603050405020304" pitchFamily="18" charset="0"/>
              </a:rPr>
              <a:t>ạ</a:t>
            </a:r>
            <a:r>
              <a:rPr lang="vi-VN" sz="3600">
                <a:latin typeface="Times New Roman" panose="02020603050405020304" pitchFamily="18" charset="0"/>
                <a:cs typeface="Times New Roman" panose="02020603050405020304" pitchFamily="18" charset="0"/>
              </a:rPr>
              <a:t>o hằng”</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vi-VN" sz="3600">
                <a:latin typeface="Times New Roman" panose="02020603050405020304" pitchFamily="18" charset="0"/>
                <a:cs typeface="Times New Roman" panose="02020603050405020304" pitchFamily="18" charset="0"/>
              </a:rPr>
              <a:t>-&gt; Xúy Vân bối rối trong mâu thuẫn giữa khát vọng được giải phóng, khát vọng tình yêu tự do với ý thức về đạo đức người phụ nữ theo luật lệ phong kiến và dư luận xã hội xưa.</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28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grpId="1" nodeType="clickEffect">
                                  <p:stCondLst>
                                    <p:cond delay="0"/>
                                  </p:stCondLst>
                                  <p:childTnLst>
                                    <p:animEffect transition="out" filter="wedge">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ircle(in)">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barn(inVertical)">
                                      <p:cBhvr>
                                        <p:cTn id="4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34181" y="-5910133"/>
            <a:ext cx="15146767" cy="1349883"/>
          </a:xfrm>
          <a:prstGeom prst="rect">
            <a:avLst/>
          </a:prstGeom>
        </p:spPr>
      </p:pic>
      <p:pic>
        <p:nvPicPr>
          <p:cNvPr id="3" name="object 3"/>
          <p:cNvPicPr/>
          <p:nvPr/>
        </p:nvPicPr>
        <p:blipFill>
          <a:blip r:embed="rId3" cstate="print"/>
          <a:stretch>
            <a:fillRect/>
          </a:stretch>
        </p:blipFill>
        <p:spPr>
          <a:xfrm>
            <a:off x="1034850" y="14832279"/>
            <a:ext cx="5066748" cy="784516"/>
          </a:xfrm>
          <a:prstGeom prst="rect">
            <a:avLst/>
          </a:prstGeom>
        </p:spPr>
      </p:pic>
      <p:sp>
        <p:nvSpPr>
          <p:cNvPr id="16" name="TextBox 15">
            <a:extLst>
              <a:ext uri="{FF2B5EF4-FFF2-40B4-BE49-F238E27FC236}">
                <a16:creationId xmlns:a16="http://schemas.microsoft.com/office/drawing/2014/main" id="{4E1CA983-4AF0-4F0E-A8FD-0D944F769D90}"/>
              </a:ext>
            </a:extLst>
          </p:cNvPr>
          <p:cNvSpPr txBox="1"/>
          <p:nvPr/>
        </p:nvSpPr>
        <p:spPr>
          <a:xfrm>
            <a:off x="5331232" y="381000"/>
            <a:ext cx="4657044" cy="1295996"/>
          </a:xfrm>
          <a:prstGeom prst="rect">
            <a:avLst/>
          </a:prstGeom>
          <a:noFill/>
        </p:spPr>
        <p:txBody>
          <a:bodyPr wrap="none" rtlCol="0">
            <a:spAutoFit/>
          </a:bodyPr>
          <a:lstStyle/>
          <a:p>
            <a:pPr algn="ctr" defTabSz="1788201">
              <a:buClr>
                <a:srgbClr val="000000"/>
              </a:buClr>
            </a:pPr>
            <a:r>
              <a:rPr lang="en-VN" sz="3911" kern="0" dirty="0">
                <a:solidFill>
                  <a:schemeClr val="accent4"/>
                </a:solidFill>
                <a:latin typeface="Times New Roman" panose="02020603050405020304" pitchFamily="18" charset="0"/>
                <a:cs typeface="Times New Roman" panose="02020603050405020304" pitchFamily="18" charset="0"/>
                <a:sym typeface="Arial"/>
              </a:rPr>
              <a:t>CHÈO:</a:t>
            </a:r>
          </a:p>
          <a:p>
            <a:pPr algn="ctr" defTabSz="1788201">
              <a:buClr>
                <a:srgbClr val="000000"/>
              </a:buClr>
            </a:pPr>
            <a:r>
              <a:rPr lang="en-VN" sz="3911" i="1" kern="0" dirty="0">
                <a:solidFill>
                  <a:schemeClr val="accent4"/>
                </a:solidFill>
                <a:latin typeface="Times New Roman" panose="02020603050405020304" pitchFamily="18" charset="0"/>
                <a:cs typeface="Times New Roman" panose="02020603050405020304" pitchFamily="18" charset="0"/>
                <a:sym typeface="Arial"/>
              </a:rPr>
              <a:t>QUAN ÂM THỊ KÍNH</a:t>
            </a:r>
          </a:p>
        </p:txBody>
      </p:sp>
      <p:pic>
        <p:nvPicPr>
          <p:cNvPr id="6" name="Picture 5">
            <a:extLst>
              <a:ext uri="{FF2B5EF4-FFF2-40B4-BE49-F238E27FC236}">
                <a16:creationId xmlns:a16="http://schemas.microsoft.com/office/drawing/2014/main" id="{DF5BABD4-2DA6-4498-B929-E6F62B2B8BB7}"/>
              </a:ext>
            </a:extLst>
          </p:cNvPr>
          <p:cNvPicPr>
            <a:picLocks noChangeAspect="1"/>
          </p:cNvPicPr>
          <p:nvPr/>
        </p:nvPicPr>
        <p:blipFill>
          <a:blip r:embed="rId4"/>
          <a:stretch>
            <a:fillRect/>
          </a:stretch>
        </p:blipFill>
        <p:spPr>
          <a:xfrm>
            <a:off x="558800" y="571500"/>
            <a:ext cx="16916400" cy="9525000"/>
          </a:xfrm>
          <a:prstGeom prst="rect">
            <a:avLst/>
          </a:prstGeom>
        </p:spPr>
      </p:pic>
    </p:spTree>
    <p:extLst>
      <p:ext uri="{BB962C8B-B14F-4D97-AF65-F5344CB8AC3E}">
        <p14:creationId xmlns:p14="http://schemas.microsoft.com/office/powerpoint/2010/main" val="429592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a:extLst>
              <a:ext uri="{FF2B5EF4-FFF2-40B4-BE49-F238E27FC236}">
                <a16:creationId xmlns:a16="http://schemas.microsoft.com/office/drawing/2014/main" id="{02603050-3A83-4C5F-A44F-83CCB5E88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23" y="5761758"/>
            <a:ext cx="7036623" cy="7018793"/>
          </a:xfrm>
          <a:prstGeom prst="rect">
            <a:avLst/>
          </a:prstGeom>
        </p:spPr>
      </p:pic>
      <p:pic>
        <p:nvPicPr>
          <p:cNvPr id="83" name="图片 82">
            <a:extLst>
              <a:ext uri="{FF2B5EF4-FFF2-40B4-BE49-F238E27FC236}">
                <a16:creationId xmlns:a16="http://schemas.microsoft.com/office/drawing/2014/main" id="{1A9328CB-0737-48DC-A735-CC7C272D8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14622505" y="5953122"/>
            <a:ext cx="5102564" cy="5089637"/>
          </a:xfrm>
          <a:prstGeom prst="rect">
            <a:avLst/>
          </a:prstGeom>
        </p:spPr>
      </p:pic>
      <p:sp>
        <p:nvSpPr>
          <p:cNvPr id="6" name="Rectangle: Rounded Corners 5">
            <a:extLst>
              <a:ext uri="{FF2B5EF4-FFF2-40B4-BE49-F238E27FC236}">
                <a16:creationId xmlns:a16="http://schemas.microsoft.com/office/drawing/2014/main" id="{84BAA1FE-2917-6DEB-E5FA-DE95ACC2BBDE}"/>
              </a:ext>
            </a:extLst>
          </p:cNvPr>
          <p:cNvSpPr/>
          <p:nvPr/>
        </p:nvSpPr>
        <p:spPr>
          <a:xfrm>
            <a:off x="787400" y="228600"/>
            <a:ext cx="8153400" cy="947952"/>
          </a:xfrm>
          <a:prstGeom prst="roundRect">
            <a:avLst>
              <a:gd name="adj" fmla="val 50000"/>
            </a:avLst>
          </a:prstGeom>
          <a:solidFill>
            <a:srgbClr val="EAB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a:solidFill>
                  <a:schemeClr val="tx1"/>
                </a:solidFill>
                <a:latin typeface="Times New Roman" panose="02020603050405020304" pitchFamily="18" charset="0"/>
                <a:cs typeface="Times New Roman" panose="02020603050405020304" pitchFamily="18" charset="0"/>
              </a:rPr>
              <a:t>Tâm trạng rối bời</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332AD82-566D-47BD-871E-21211AD25EBA}"/>
              </a:ext>
            </a:extLst>
          </p:cNvPr>
          <p:cNvSpPr txBox="1"/>
          <p:nvPr/>
        </p:nvSpPr>
        <p:spPr>
          <a:xfrm>
            <a:off x="1625600" y="1981200"/>
            <a:ext cx="15087600" cy="5737661"/>
          </a:xfrm>
          <a:prstGeom prst="rect">
            <a:avLst/>
          </a:prstGeom>
          <a:noFill/>
        </p:spPr>
        <p:txBody>
          <a:bodyPr wrap="square">
            <a:spAutoFit/>
          </a:bodyPr>
          <a:lstStyle/>
          <a:p>
            <a:pPr lvl="0">
              <a:lnSpc>
                <a:spcPct val="114000"/>
              </a:lnSpc>
            </a:pPr>
            <a:r>
              <a:rPr lang="en-US" sz="3600">
                <a:latin typeface="+mj-lt"/>
              </a:rPr>
              <a:t>- </a:t>
            </a:r>
            <a:r>
              <a:rPr lang="vi-VN" sz="3600">
                <a:latin typeface="+mj-lt"/>
              </a:rPr>
              <a:t>Nỗi ấm ức, cô đơn:</a:t>
            </a:r>
            <a:endParaRPr lang="en-US" sz="3600">
              <a:latin typeface="+mj-lt"/>
            </a:endParaRPr>
          </a:p>
          <a:p>
            <a:pPr>
              <a:lnSpc>
                <a:spcPct val="114000"/>
              </a:lnSpc>
            </a:pPr>
            <a:r>
              <a:rPr lang="en-US" sz="3600" i="1">
                <a:latin typeface="+mj-lt"/>
              </a:rPr>
              <a:t>+ </a:t>
            </a:r>
            <a:r>
              <a:rPr lang="vi-VN" sz="3600" i="1">
                <a:latin typeface="+mj-lt"/>
              </a:rPr>
              <a:t>“Đắng cay chẳng có chịu được, ức”</a:t>
            </a:r>
            <a:r>
              <a:rPr lang="en-US" sz="3600" i="1">
                <a:latin typeface="+mj-lt"/>
              </a:rPr>
              <a:t>-&gt; </a:t>
            </a:r>
            <a:r>
              <a:rPr lang="vi-VN" sz="3600">
                <a:latin typeface="+mj-lt"/>
              </a:rPr>
              <a:t>vừa mô phỏng tiếng kêu của con gà nghẹn thóc vừa diễn tả nỗi bất bình uất ức mà không thể giãi bày, giải tỏa cả Xúy Vân.</a:t>
            </a:r>
            <a:endParaRPr lang="en-US" sz="3600">
              <a:latin typeface="+mj-lt"/>
            </a:endParaRPr>
          </a:p>
          <a:p>
            <a:pPr>
              <a:lnSpc>
                <a:spcPct val="114000"/>
              </a:lnSpc>
            </a:pPr>
            <a:r>
              <a:rPr lang="en-US" sz="3600" i="1">
                <a:latin typeface="+mj-lt"/>
              </a:rPr>
              <a:t>+ </a:t>
            </a:r>
            <a:r>
              <a:rPr lang="vi-VN" sz="3600" i="1">
                <a:latin typeface="+mj-lt"/>
              </a:rPr>
              <a:t>Láng giềng ai hay, ức bởi xuân huyên”.</a:t>
            </a:r>
            <a:endParaRPr lang="en-US" sz="3600">
              <a:latin typeface="+mj-lt"/>
            </a:endParaRPr>
          </a:p>
          <a:p>
            <a:pPr>
              <a:lnSpc>
                <a:spcPct val="114000"/>
              </a:lnSpc>
            </a:pPr>
            <a:r>
              <a:rPr lang="en-US" sz="3600">
                <a:latin typeface="+mj-lt"/>
              </a:rPr>
              <a:t>-&gt; </a:t>
            </a:r>
            <a:r>
              <a:rPr lang="vi-VN" sz="3600">
                <a:latin typeface="+mj-lt"/>
              </a:rPr>
              <a:t>Sự cô đơn cùng cực vì khát khao hạnh phúc chính đáng không được láng giềng, cộng đồng chia sẻ, không được gia đình, cha mẹ đồng cảm.</a:t>
            </a:r>
            <a:endParaRPr lang="en-US" sz="3600">
              <a:latin typeface="+mj-lt"/>
            </a:endParaRPr>
          </a:p>
          <a:p>
            <a:pPr>
              <a:lnSpc>
                <a:spcPct val="114000"/>
              </a:lnSpc>
            </a:pPr>
            <a:r>
              <a:rPr lang="en-US" sz="3600">
                <a:latin typeface="+mj-lt"/>
              </a:rPr>
              <a:t>-&gt; </a:t>
            </a:r>
            <a:r>
              <a:rPr lang="vi-VN" sz="3600">
                <a:latin typeface="+mj-lt"/>
              </a:rPr>
              <a:t>Nỗi ấm ức , bất bình trước thực tại, càng cố gắng dồn nén thì càng dâng trào uất nghẹn.</a:t>
            </a:r>
            <a:endParaRPr lang="en-US" sz="3600">
              <a:latin typeface="+mj-lt"/>
            </a:endParaRPr>
          </a:p>
        </p:txBody>
      </p:sp>
    </p:spTree>
    <p:extLst>
      <p:ext uri="{BB962C8B-B14F-4D97-AF65-F5344CB8AC3E}">
        <p14:creationId xmlns:p14="http://schemas.microsoft.com/office/powerpoint/2010/main" val="569377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ircle(in)">
                                      <p:cBhvr>
                                        <p:cTn id="27"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a:extLst>
              <a:ext uri="{FF2B5EF4-FFF2-40B4-BE49-F238E27FC236}">
                <a16:creationId xmlns:a16="http://schemas.microsoft.com/office/drawing/2014/main" id="{02603050-3A83-4C5F-A44F-83CCB5E88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23" y="5761758"/>
            <a:ext cx="7036623" cy="7018793"/>
          </a:xfrm>
          <a:prstGeom prst="rect">
            <a:avLst/>
          </a:prstGeom>
        </p:spPr>
      </p:pic>
      <p:pic>
        <p:nvPicPr>
          <p:cNvPr id="83" name="图片 82">
            <a:extLst>
              <a:ext uri="{FF2B5EF4-FFF2-40B4-BE49-F238E27FC236}">
                <a16:creationId xmlns:a16="http://schemas.microsoft.com/office/drawing/2014/main" id="{1A9328CB-0737-48DC-A735-CC7C272D8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14622505" y="5953122"/>
            <a:ext cx="5102564" cy="5089637"/>
          </a:xfrm>
          <a:prstGeom prst="rect">
            <a:avLst/>
          </a:prstGeom>
        </p:spPr>
      </p:pic>
      <p:sp>
        <p:nvSpPr>
          <p:cNvPr id="6" name="Rectangle: Rounded Corners 5">
            <a:extLst>
              <a:ext uri="{FF2B5EF4-FFF2-40B4-BE49-F238E27FC236}">
                <a16:creationId xmlns:a16="http://schemas.microsoft.com/office/drawing/2014/main" id="{84BAA1FE-2917-6DEB-E5FA-DE95ACC2BBDE}"/>
              </a:ext>
            </a:extLst>
          </p:cNvPr>
          <p:cNvSpPr/>
          <p:nvPr/>
        </p:nvSpPr>
        <p:spPr>
          <a:xfrm>
            <a:off x="787400" y="228600"/>
            <a:ext cx="8153400" cy="947952"/>
          </a:xfrm>
          <a:prstGeom prst="roundRect">
            <a:avLst>
              <a:gd name="adj" fmla="val 50000"/>
            </a:avLst>
          </a:prstGeom>
          <a:solidFill>
            <a:srgbClr val="EAB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a:solidFill>
                  <a:schemeClr val="tx1"/>
                </a:solidFill>
                <a:latin typeface="Times New Roman" panose="02020603050405020304" pitchFamily="18" charset="0"/>
                <a:cs typeface="Times New Roman" panose="02020603050405020304" pitchFamily="18" charset="0"/>
              </a:rPr>
              <a:t>Tâm trạng rối bời</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332AD82-566D-47BD-871E-21211AD25EBA}"/>
              </a:ext>
            </a:extLst>
          </p:cNvPr>
          <p:cNvSpPr txBox="1"/>
          <p:nvPr/>
        </p:nvSpPr>
        <p:spPr>
          <a:xfrm>
            <a:off x="1625600" y="1981200"/>
            <a:ext cx="15087600" cy="5078313"/>
          </a:xfrm>
          <a:prstGeom prst="rect">
            <a:avLst/>
          </a:prstGeom>
          <a:noFill/>
        </p:spPr>
        <p:txBody>
          <a:bodyPr wrap="square">
            <a:spAutoFit/>
          </a:bodyPr>
          <a:lstStyle/>
          <a:p>
            <a:pPr lvl="0"/>
            <a:r>
              <a:rPr lang="vi-VN" sz="3600">
                <a:latin typeface="+mj-lt"/>
              </a:rPr>
              <a:t>Tâm trạng bế tắc:</a:t>
            </a:r>
            <a:endParaRPr lang="en-US" sz="3600">
              <a:latin typeface="+mj-lt"/>
            </a:endParaRPr>
          </a:p>
          <a:p>
            <a:pPr algn="ctr"/>
            <a:r>
              <a:rPr lang="vi-VN" sz="3600" i="1">
                <a:latin typeface="+mj-lt"/>
              </a:rPr>
              <a:t>Con cá rô nằm vũng chân trâu</a:t>
            </a:r>
            <a:endParaRPr lang="en-US" sz="3600">
              <a:latin typeface="+mj-lt"/>
            </a:endParaRPr>
          </a:p>
          <a:p>
            <a:pPr algn="ctr"/>
            <a:r>
              <a:rPr lang="vi-VN" sz="3600" i="1">
                <a:latin typeface="+mj-lt"/>
              </a:rPr>
              <a:t>Để cho năm bảy cần câu châu vào.</a:t>
            </a:r>
            <a:endParaRPr lang="en-US" sz="3600">
              <a:latin typeface="+mj-lt"/>
            </a:endParaRPr>
          </a:p>
          <a:p>
            <a:r>
              <a:rPr lang="vi-VN" sz="3600">
                <a:latin typeface="+mj-lt"/>
              </a:rPr>
              <a:t>+ </a:t>
            </a:r>
            <a:r>
              <a:rPr lang="en-US" sz="3600">
                <a:latin typeface="+mj-lt"/>
              </a:rPr>
              <a:t>"</a:t>
            </a:r>
            <a:r>
              <a:rPr lang="vi-VN" sz="3600">
                <a:latin typeface="+mj-lt"/>
              </a:rPr>
              <a:t>Vũng chân trâu </a:t>
            </a:r>
            <a:r>
              <a:rPr lang="en-US" sz="3600">
                <a:latin typeface="+mj-lt"/>
              </a:rPr>
              <a:t>: </a:t>
            </a:r>
            <a:r>
              <a:rPr lang="vi-VN" sz="3600">
                <a:latin typeface="+mj-lt"/>
              </a:rPr>
              <a:t>không gian tù đọc, nhỏ hẹp và đầy bất trắc</a:t>
            </a:r>
            <a:r>
              <a:rPr lang="en-US" sz="3600">
                <a:latin typeface="+mj-lt"/>
              </a:rPr>
              <a:t> / </a:t>
            </a:r>
            <a:r>
              <a:rPr lang="vi-VN" sz="3600">
                <a:latin typeface="+mj-lt"/>
              </a:rPr>
              <a:t>tình cảnh của Xúy Vân.</a:t>
            </a:r>
            <a:endParaRPr lang="en-US" sz="3600">
              <a:latin typeface="+mj-lt"/>
            </a:endParaRPr>
          </a:p>
          <a:p>
            <a:r>
              <a:rPr lang="vi-VN" sz="3600">
                <a:latin typeface="+mj-lt"/>
              </a:rPr>
              <a:t>+ </a:t>
            </a:r>
            <a:r>
              <a:rPr lang="en-US" sz="3600">
                <a:latin typeface="+mj-lt"/>
              </a:rPr>
              <a:t>"</a:t>
            </a:r>
            <a:r>
              <a:rPr lang="vi-VN" sz="3600">
                <a:latin typeface="+mj-lt"/>
              </a:rPr>
              <a:t>Năm bảy cần câu châu</a:t>
            </a:r>
            <a:r>
              <a:rPr lang="en-US" sz="3600">
                <a:latin typeface="+mj-lt"/>
              </a:rPr>
              <a:t>": </a:t>
            </a:r>
            <a:r>
              <a:rPr lang="vi-VN" sz="3600">
                <a:latin typeface="+mj-lt"/>
              </a:rPr>
              <a:t>áp lực từ nhiều phía đang bao vây, dồn Xúy Vân vào đường cùng không lối thoát.</a:t>
            </a:r>
            <a:endParaRPr lang="en-US" sz="3600">
              <a:latin typeface="+mj-lt"/>
            </a:endParaRPr>
          </a:p>
          <a:p>
            <a:r>
              <a:rPr lang="vi-VN" sz="3600">
                <a:latin typeface="+mj-lt"/>
              </a:rPr>
              <a:t>-&gt; Đó là tình cảnh đau khổ của Xúy Vân khi một mình cô đơn đối mặt với dư luận để đi tìm hạnh phúc đích thực chính đáng cho bản thân</a:t>
            </a:r>
            <a:r>
              <a:rPr lang="vi-VN"/>
              <a:t>.</a:t>
            </a:r>
            <a:endParaRPr lang="en-US"/>
          </a:p>
        </p:txBody>
      </p:sp>
      <p:sp>
        <p:nvSpPr>
          <p:cNvPr id="7" name="TextBox 6">
            <a:extLst>
              <a:ext uri="{FF2B5EF4-FFF2-40B4-BE49-F238E27FC236}">
                <a16:creationId xmlns:a16="http://schemas.microsoft.com/office/drawing/2014/main" id="{18F93DD6-0EF4-4FCB-AA81-8E96D7542805}"/>
              </a:ext>
            </a:extLst>
          </p:cNvPr>
          <p:cNvSpPr txBox="1"/>
          <p:nvPr/>
        </p:nvSpPr>
        <p:spPr>
          <a:xfrm>
            <a:off x="1244600" y="7924800"/>
            <a:ext cx="15087600" cy="646331"/>
          </a:xfrm>
          <a:prstGeom prst="rect">
            <a:avLst/>
          </a:prstGeom>
          <a:noFill/>
        </p:spPr>
        <p:txBody>
          <a:bodyPr wrap="square">
            <a:spAutoFit/>
          </a:bodyPr>
          <a:lstStyle/>
          <a:p>
            <a:r>
              <a:rPr lang="en-US" sz="3600">
                <a:latin typeface="+mj-lt"/>
              </a:rPr>
              <a:t>- </a:t>
            </a:r>
            <a:r>
              <a:rPr lang="vi-VN" sz="3600">
                <a:latin typeface="+mj-lt"/>
              </a:rPr>
              <a:t>Tâm trạng mất phương hướng trong lời hát</a:t>
            </a:r>
            <a:r>
              <a:rPr lang="en-US" sz="3600">
                <a:latin typeface="+mj-lt"/>
              </a:rPr>
              <a:t> ngược</a:t>
            </a:r>
            <a:endParaRPr lang="en-US"/>
          </a:p>
        </p:txBody>
      </p:sp>
    </p:spTree>
    <p:extLst>
      <p:ext uri="{BB962C8B-B14F-4D97-AF65-F5344CB8AC3E}">
        <p14:creationId xmlns:p14="http://schemas.microsoft.com/office/powerpoint/2010/main" val="2653680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ircle(in)">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circle(in)">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circle(in)">
                                      <p:cBhvr>
                                        <p:cTn id="3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a:extLst>
              <a:ext uri="{FF2B5EF4-FFF2-40B4-BE49-F238E27FC236}">
                <a16:creationId xmlns:a16="http://schemas.microsoft.com/office/drawing/2014/main" id="{02603050-3A83-4C5F-A44F-83CCB5E88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23" y="5761758"/>
            <a:ext cx="7036623" cy="7018793"/>
          </a:xfrm>
          <a:prstGeom prst="rect">
            <a:avLst/>
          </a:prstGeom>
        </p:spPr>
      </p:pic>
      <p:pic>
        <p:nvPicPr>
          <p:cNvPr id="83" name="图片 82">
            <a:extLst>
              <a:ext uri="{FF2B5EF4-FFF2-40B4-BE49-F238E27FC236}">
                <a16:creationId xmlns:a16="http://schemas.microsoft.com/office/drawing/2014/main" id="{1A9328CB-0737-48DC-A735-CC7C272D8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14622505" y="5953122"/>
            <a:ext cx="5102564" cy="5089637"/>
          </a:xfrm>
          <a:prstGeom prst="rect">
            <a:avLst/>
          </a:prstGeom>
        </p:spPr>
      </p:pic>
      <p:sp>
        <p:nvSpPr>
          <p:cNvPr id="6" name="Rectangle: Rounded Corners 5">
            <a:extLst>
              <a:ext uri="{FF2B5EF4-FFF2-40B4-BE49-F238E27FC236}">
                <a16:creationId xmlns:a16="http://schemas.microsoft.com/office/drawing/2014/main" id="{84BAA1FE-2917-6DEB-E5FA-DE95ACC2BBDE}"/>
              </a:ext>
            </a:extLst>
          </p:cNvPr>
          <p:cNvSpPr/>
          <p:nvPr/>
        </p:nvSpPr>
        <p:spPr>
          <a:xfrm>
            <a:off x="787400" y="228600"/>
            <a:ext cx="12649200" cy="947952"/>
          </a:xfrm>
          <a:prstGeom prst="roundRect">
            <a:avLst>
              <a:gd name="adj" fmla="val 50000"/>
            </a:avLst>
          </a:prstGeom>
          <a:solidFill>
            <a:srgbClr val="EAB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2. Đặc trưng của sân khấu chèo thể hiện qua đoạn trích </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332AD82-566D-47BD-871E-21211AD25EBA}"/>
              </a:ext>
            </a:extLst>
          </p:cNvPr>
          <p:cNvSpPr txBox="1"/>
          <p:nvPr/>
        </p:nvSpPr>
        <p:spPr>
          <a:xfrm>
            <a:off x="1701800" y="1676400"/>
            <a:ext cx="15087600" cy="2308324"/>
          </a:xfrm>
          <a:prstGeom prst="rect">
            <a:avLst/>
          </a:prstGeom>
          <a:noFill/>
        </p:spPr>
        <p:txBody>
          <a:bodyPr wrap="square">
            <a:spAutoFit/>
          </a:bodyPr>
          <a:lstStyle/>
          <a:p>
            <a:r>
              <a:rPr lang="en-US" sz="3600" b="1">
                <a:latin typeface="Times New Roman" panose="02020603050405020304" pitchFamily="18" charset="0"/>
                <a:cs typeface="Times New Roman" panose="02020603050405020304" pitchFamily="18" charset="0"/>
              </a:rPr>
              <a:t>a. </a:t>
            </a:r>
            <a:r>
              <a:rPr lang="vi-VN" sz="3600" b="1">
                <a:latin typeface="Times New Roman" panose="02020603050405020304" pitchFamily="18" charset="0"/>
                <a:cs typeface="Times New Roman" panose="02020603050405020304" pitchFamily="18" charset="0"/>
              </a:rPr>
              <a:t>Cách xưng danh, sự tương tác giữa người xem và người diễn</a:t>
            </a:r>
            <a:endParaRPr lang="en-US" sz="3600">
              <a:latin typeface="Times New Roman" panose="02020603050405020304" pitchFamily="18" charset="0"/>
              <a:cs typeface="Times New Roman" panose="02020603050405020304" pitchFamily="18" charset="0"/>
            </a:endParaRPr>
          </a:p>
          <a:p>
            <a:pPr lvl="0"/>
            <a:r>
              <a:rPr lang="en-US" sz="3600">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Hình thức xưng danh đáp ứng yêu cầu của khán giả bình dân</a:t>
            </a:r>
            <a:endParaRPr lang="en-US" sz="3600">
              <a:latin typeface="Times New Roman" panose="02020603050405020304" pitchFamily="18" charset="0"/>
              <a:cs typeface="Times New Roman" panose="02020603050405020304" pitchFamily="18" charset="0"/>
            </a:endParaRPr>
          </a:p>
          <a:p>
            <a:pPr lvl="0"/>
            <a:r>
              <a:rPr lang="en-US" sz="3600">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Nội dung xưng danh thường cho biết một cách rất khái quát về danh tính, quê quán, thân phận, gia cảnh, tính cách... của nhân vật. </a:t>
            </a:r>
            <a:endParaRPr lang="en-US" sz="36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EDA272A-541D-42EE-9239-C660D24C23D1}"/>
              </a:ext>
            </a:extLst>
          </p:cNvPr>
          <p:cNvSpPr txBox="1"/>
          <p:nvPr/>
        </p:nvSpPr>
        <p:spPr>
          <a:xfrm>
            <a:off x="1016000" y="4495800"/>
            <a:ext cx="16154400" cy="4524315"/>
          </a:xfrm>
          <a:prstGeom prst="rect">
            <a:avLst/>
          </a:prstGeom>
          <a:noFill/>
        </p:spPr>
        <p:txBody>
          <a:bodyPr wrap="square">
            <a:spAutoFit/>
          </a:bodyPr>
          <a:lstStyle/>
          <a:p>
            <a:pPr lvl="0">
              <a:spcAft>
                <a:spcPts val="0"/>
              </a:spcAft>
              <a:buSzPts val="1200"/>
              <a:tabLst>
                <a:tab pos="238125" algn="l"/>
              </a:tabLst>
            </a:pPr>
            <a:r>
              <a:rPr lang="en-US" sz="3600" b="1">
                <a:effectLst/>
                <a:latin typeface="Times New Roman" panose="02020603050405020304" pitchFamily="18" charset="0"/>
                <a:ea typeface="Times New Roman" panose="02020603050405020304" pitchFamily="18" charset="0"/>
              </a:rPr>
              <a:t>b. </a:t>
            </a:r>
            <a:r>
              <a:rPr lang="vi-VN" sz="3600" b="1">
                <a:effectLst/>
                <a:latin typeface="Times New Roman" panose="02020603050405020304" pitchFamily="18" charset="0"/>
                <a:ea typeface="Times New Roman" panose="02020603050405020304" pitchFamily="18" charset="0"/>
              </a:rPr>
              <a:t>Đặc</a:t>
            </a:r>
            <a:r>
              <a:rPr lang="vi-VN" sz="3600" b="1" spc="-10">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điểm</a:t>
            </a:r>
            <a:r>
              <a:rPr lang="vi-VN" sz="3600" b="1" spc="-10">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của</a:t>
            </a:r>
            <a:r>
              <a:rPr lang="vi-VN" sz="3600" b="1" spc="-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ngôn</a:t>
            </a:r>
            <a:r>
              <a:rPr lang="vi-VN" sz="3600" b="1" spc="-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ngữ</a:t>
            </a:r>
            <a:r>
              <a:rPr lang="vi-VN" sz="3600" b="1" spc="-10">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chèo</a:t>
            </a:r>
            <a:r>
              <a:rPr lang="vi-VN" sz="3600" b="1" spc="-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(thể</a:t>
            </a:r>
            <a:r>
              <a:rPr lang="vi-VN" sz="3600" b="1" spc="-10">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thơ</a:t>
            </a:r>
            <a:r>
              <a:rPr lang="vi-VN" sz="3600" b="1" spc="-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quen</a:t>
            </a:r>
            <a:r>
              <a:rPr lang="vi-VN" sz="3600" b="1" spc="-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dùng,</a:t>
            </a:r>
            <a:r>
              <a:rPr lang="vi-VN" sz="3600" b="1" spc="-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chất</a:t>
            </a:r>
            <a:r>
              <a:rPr lang="vi-VN" sz="3600" b="1" spc="-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liệu</a:t>
            </a:r>
            <a:r>
              <a:rPr lang="vi-VN" sz="3600" b="1" spc="-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ca</a:t>
            </a:r>
            <a:r>
              <a:rPr lang="vi-VN" sz="3600" b="1" spc="-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dao,</a:t>
            </a:r>
            <a:r>
              <a:rPr lang="vi-VN" sz="3600" b="1" spc="-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dân</a:t>
            </a:r>
            <a:r>
              <a:rPr lang="vi-VN" sz="3600" b="1" spc="-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ca…)</a:t>
            </a:r>
            <a:endParaRPr lang="en-US" sz="3600" b="1">
              <a:effectLst/>
              <a:latin typeface="Times New Roman" panose="02020603050405020304" pitchFamily="18" charset="0"/>
              <a:ea typeface="Times New Roman" panose="02020603050405020304" pitchFamily="18" charset="0"/>
            </a:endParaRPr>
          </a:p>
          <a:p>
            <a:pPr marL="342900" marR="416560" lvl="0" indent="-342900">
              <a:spcAft>
                <a:spcPts val="0"/>
              </a:spcAft>
              <a:buSzPts val="1200"/>
              <a:buFont typeface="Times New Roman" panose="02020603050405020304" pitchFamily="18" charset="0"/>
              <a:buChar char="-"/>
              <a:tabLst>
                <a:tab pos="165100" algn="l"/>
              </a:tabLst>
            </a:pPr>
            <a:r>
              <a:rPr lang="en-US" sz="360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Lời</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thoại</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của</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nhân</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vật được</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thể</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hiện</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bằng</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hình</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thức</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của</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lời</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nói</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thường</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hoặc</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hình</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thức</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của</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lời</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thơ,</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phần</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lớn</a:t>
            </a:r>
            <a:r>
              <a:rPr lang="vi-VN" sz="3600" spc="-28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là</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kết hợp linh hoạt cả</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hai hình thức</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này</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-&gt;</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dễ</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nhớ</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và</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dễ</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lưu</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truyền.</a:t>
            </a:r>
            <a:endParaRPr lang="en-US" sz="3600">
              <a:effectLst/>
              <a:latin typeface="Times New Roman" panose="02020603050405020304" pitchFamily="18" charset="0"/>
              <a:ea typeface="Times New Roman" panose="02020603050405020304" pitchFamily="18" charset="0"/>
            </a:endParaRPr>
          </a:p>
          <a:p>
            <a:pPr marL="342900" lvl="0" indent="-342900">
              <a:spcAft>
                <a:spcPts val="0"/>
              </a:spcAft>
              <a:buSzPts val="1200"/>
              <a:buFont typeface="Times New Roman" panose="02020603050405020304" pitchFamily="18" charset="0"/>
              <a:buChar char="-"/>
              <a:tabLst>
                <a:tab pos="155575" algn="l"/>
              </a:tabLst>
            </a:pPr>
            <a:r>
              <a:rPr lang="en-US" sz="3600" spc="-20">
                <a:effectLst/>
                <a:latin typeface="Times New Roman" panose="02020603050405020304" pitchFamily="18" charset="0"/>
                <a:ea typeface="Times New Roman" panose="02020603050405020304" pitchFamily="18" charset="0"/>
              </a:rPr>
              <a:t>- </a:t>
            </a:r>
            <a:r>
              <a:rPr lang="vi-VN" sz="3600" spc="-20">
                <a:effectLst/>
                <a:latin typeface="Times New Roman" panose="02020603050405020304" pitchFamily="18" charset="0"/>
                <a:ea typeface="Times New Roman" panose="02020603050405020304" pitchFamily="18" charset="0"/>
              </a:rPr>
              <a:t>Những</a:t>
            </a:r>
            <a:r>
              <a:rPr lang="vi-VN" sz="3600" spc="-8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lời</a:t>
            </a:r>
            <a:r>
              <a:rPr lang="vi-VN" sz="3600" spc="-7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thoại</a:t>
            </a:r>
            <a:r>
              <a:rPr lang="vi-VN" sz="3600" spc="-6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có</a:t>
            </a:r>
            <a:r>
              <a:rPr lang="vi-VN" sz="3600" spc="-7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hình</a:t>
            </a:r>
            <a:r>
              <a:rPr lang="vi-VN" sz="3600" spc="-7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thức</a:t>
            </a:r>
            <a:r>
              <a:rPr lang="vi-VN" sz="3600" spc="-7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thơ</a:t>
            </a:r>
            <a:r>
              <a:rPr lang="vi-VN" sz="3600" spc="-6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sẽ</a:t>
            </a:r>
            <a:r>
              <a:rPr lang="vi-VN" sz="3600" spc="-8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được</a:t>
            </a:r>
            <a:r>
              <a:rPr lang="vi-VN" sz="3600" spc="-8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hát</a:t>
            </a:r>
            <a:r>
              <a:rPr lang="vi-VN" sz="3600" spc="-7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lên</a:t>
            </a:r>
            <a:r>
              <a:rPr lang="vi-VN" sz="3600" spc="-5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theo</a:t>
            </a:r>
            <a:r>
              <a:rPr lang="vi-VN" sz="3600" spc="-7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các</a:t>
            </a:r>
            <a:r>
              <a:rPr lang="vi-VN" sz="3600" spc="-8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làn</a:t>
            </a:r>
            <a:r>
              <a:rPr lang="vi-VN" sz="3600" spc="-6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điệu</a:t>
            </a:r>
            <a:r>
              <a:rPr lang="vi-VN" sz="3600" spc="-7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khác</a:t>
            </a:r>
            <a:r>
              <a:rPr lang="vi-VN" sz="3600" spc="-7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nhau</a:t>
            </a:r>
            <a:r>
              <a:rPr lang="vi-VN" sz="3600" spc="-7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khi</a:t>
            </a:r>
            <a:r>
              <a:rPr lang="vi-VN" sz="3600" spc="-7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diễn</a:t>
            </a:r>
            <a:r>
              <a:rPr lang="vi-VN" sz="3600" spc="-6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viên</a:t>
            </a:r>
            <a:r>
              <a:rPr lang="vi-VN" sz="3600" spc="-7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thể</a:t>
            </a:r>
            <a:r>
              <a:rPr lang="vi-VN" sz="3600" spc="-6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hiện</a:t>
            </a:r>
            <a:r>
              <a:rPr lang="vi-VN" sz="3600" spc="-7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trên</a:t>
            </a:r>
            <a:r>
              <a:rPr lang="vi-VN" sz="3600" spc="-7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sân</a:t>
            </a:r>
            <a:r>
              <a:rPr lang="vi-VN" sz="3600" spc="-6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khấu.</a:t>
            </a:r>
            <a:endParaRPr lang="en-US" sz="3600">
              <a:effectLst/>
              <a:latin typeface="Times New Roman" panose="02020603050405020304" pitchFamily="18" charset="0"/>
              <a:ea typeface="Times New Roman" panose="02020603050405020304" pitchFamily="18" charset="0"/>
            </a:endParaRPr>
          </a:p>
          <a:p>
            <a:pPr marL="342900" marR="414655" lvl="0" indent="-342900">
              <a:spcAft>
                <a:spcPts val="0"/>
              </a:spcAft>
              <a:buSzPts val="1200"/>
              <a:buFont typeface="Times New Roman" panose="02020603050405020304" pitchFamily="18" charset="0"/>
              <a:buChar char="-"/>
              <a:tabLst>
                <a:tab pos="158750" algn="l"/>
              </a:tabLst>
            </a:pPr>
            <a:r>
              <a:rPr lang="en-US" sz="3600" spc="-1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Hình</a:t>
            </a:r>
            <a:r>
              <a:rPr lang="vi-VN" sz="3600" spc="-5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thức</a:t>
            </a:r>
            <a:r>
              <a:rPr lang="vi-VN" sz="3600" spc="-6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thơ</a:t>
            </a:r>
            <a:r>
              <a:rPr lang="vi-VN" sz="3600" spc="-6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thưởng</a:t>
            </a:r>
            <a:r>
              <a:rPr lang="vi-VN" sz="3600" spc="-7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là</a:t>
            </a:r>
            <a:r>
              <a:rPr lang="vi-VN" sz="3600" spc="-4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thơ</a:t>
            </a:r>
            <a:r>
              <a:rPr lang="vi-VN" sz="3600" spc="-6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bốn</a:t>
            </a:r>
            <a:r>
              <a:rPr lang="vi-VN" sz="3600" spc="-5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chữ</a:t>
            </a:r>
            <a:r>
              <a:rPr lang="vi-VN" sz="3600" spc="-5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hay</a:t>
            </a:r>
            <a:r>
              <a:rPr lang="vi-VN" sz="3600" spc="-8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thơ</a:t>
            </a:r>
            <a:r>
              <a:rPr lang="vi-VN" sz="3600" spc="-5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lục</a:t>
            </a:r>
            <a:r>
              <a:rPr lang="vi-VN" sz="3600" spc="-6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bát</a:t>
            </a:r>
            <a:r>
              <a:rPr lang="vi-VN" sz="3600" spc="-6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với</a:t>
            </a:r>
            <a:r>
              <a:rPr lang="vi-VN" sz="3600" spc="-5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nhiều</a:t>
            </a:r>
            <a:r>
              <a:rPr lang="vi-VN" sz="3600" spc="-5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biến</a:t>
            </a:r>
            <a:r>
              <a:rPr lang="vi-VN" sz="3600" spc="-4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đổi</a:t>
            </a:r>
            <a:r>
              <a:rPr lang="vi-VN" sz="3600" spc="-6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ở</a:t>
            </a:r>
            <a:r>
              <a:rPr lang="vi-VN" sz="3600" spc="-5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cách</a:t>
            </a:r>
            <a:r>
              <a:rPr lang="vi-VN" sz="3600" spc="-5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ngắt</a:t>
            </a:r>
            <a:r>
              <a:rPr lang="vi-VN" sz="3600" spc="-5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nhịp</a:t>
            </a:r>
            <a:r>
              <a:rPr lang="vi-VN" sz="3600" spc="-5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và</a:t>
            </a:r>
            <a:r>
              <a:rPr lang="vi-VN" sz="3600" spc="-5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số</a:t>
            </a:r>
            <a:r>
              <a:rPr lang="vi-VN" sz="3600" spc="-6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tiếng,</a:t>
            </a:r>
            <a:r>
              <a:rPr lang="vi-VN" sz="3600" spc="-50">
                <a:effectLst/>
                <a:latin typeface="Times New Roman" panose="02020603050405020304" pitchFamily="18" charset="0"/>
                <a:ea typeface="Times New Roman" panose="02020603050405020304" pitchFamily="18" charset="0"/>
              </a:rPr>
              <a:t> </a:t>
            </a:r>
            <a:r>
              <a:rPr lang="vi-VN" sz="3600" spc="-10">
                <a:effectLst/>
                <a:latin typeface="Times New Roman" panose="02020603050405020304" pitchFamily="18" charset="0"/>
                <a:ea typeface="Times New Roman" panose="02020603050405020304" pitchFamily="18" charset="0"/>
              </a:rPr>
              <a:t>có</a:t>
            </a:r>
            <a:r>
              <a:rPr lang="vi-VN" sz="3600" spc="-60">
                <a:effectLst/>
                <a:latin typeface="Times New Roman" panose="02020603050405020304" pitchFamily="18" charset="0"/>
                <a:ea typeface="Times New Roman" panose="02020603050405020304" pitchFamily="18" charset="0"/>
              </a:rPr>
              <a:t> </a:t>
            </a:r>
            <a:r>
              <a:rPr lang="vi-VN" sz="3600" spc="-10">
                <a:effectLst/>
                <a:latin typeface="Times New Roman" panose="02020603050405020304" pitchFamily="18" charset="0"/>
                <a:ea typeface="Times New Roman" panose="02020603050405020304" pitchFamily="18" charset="0"/>
              </a:rPr>
              <a:t>thể</a:t>
            </a:r>
            <a:r>
              <a:rPr lang="vi-VN" sz="3600" spc="-55">
                <a:effectLst/>
                <a:latin typeface="Times New Roman" panose="02020603050405020304" pitchFamily="18" charset="0"/>
                <a:ea typeface="Times New Roman" panose="02020603050405020304" pitchFamily="18" charset="0"/>
              </a:rPr>
              <a:t> </a:t>
            </a:r>
            <a:r>
              <a:rPr lang="vi-VN" sz="3600" spc="-10">
                <a:effectLst/>
                <a:latin typeface="Times New Roman" panose="02020603050405020304" pitchFamily="18" charset="0"/>
                <a:ea typeface="Times New Roman" panose="02020603050405020304" pitchFamily="18" charset="0"/>
              </a:rPr>
              <a:t>do</a:t>
            </a:r>
            <a:r>
              <a:rPr lang="vi-VN" sz="3600" spc="-50">
                <a:effectLst/>
                <a:latin typeface="Times New Roman" panose="02020603050405020304" pitchFamily="18" charset="0"/>
                <a:ea typeface="Times New Roman" panose="02020603050405020304" pitchFamily="18" charset="0"/>
              </a:rPr>
              <a:t> </a:t>
            </a:r>
            <a:r>
              <a:rPr lang="vi-VN" sz="3600" spc="-10">
                <a:effectLst/>
                <a:latin typeface="Times New Roman" panose="02020603050405020304" pitchFamily="18" charset="0"/>
                <a:ea typeface="Times New Roman" panose="02020603050405020304" pitchFamily="18" charset="0"/>
              </a:rPr>
              <a:t>sự</a:t>
            </a:r>
            <a:r>
              <a:rPr lang="vi-VN" sz="3600" spc="-285">
                <a:effectLst/>
                <a:latin typeface="Times New Roman" panose="02020603050405020304" pitchFamily="18" charset="0"/>
                <a:ea typeface="Times New Roman" panose="02020603050405020304" pitchFamily="18" charset="0"/>
              </a:rPr>
              <a:t> </a:t>
            </a:r>
            <a:r>
              <a:rPr lang="vi-VN" sz="3600" spc="-20">
                <a:effectLst/>
                <a:latin typeface="Times New Roman" panose="02020603050405020304" pitchFamily="18" charset="0"/>
                <a:ea typeface="Times New Roman" panose="02020603050405020304" pitchFamily="18" charset="0"/>
              </a:rPr>
              <a:t>chỉ</a:t>
            </a:r>
            <a:r>
              <a:rPr lang="vi-VN" sz="3600" spc="-35">
                <a:effectLst/>
                <a:latin typeface="Times New Roman" panose="02020603050405020304" pitchFamily="18" charset="0"/>
                <a:ea typeface="Times New Roman" panose="02020603050405020304" pitchFamily="18" charset="0"/>
              </a:rPr>
              <a:t> </a:t>
            </a:r>
            <a:r>
              <a:rPr lang="vi-VN" sz="3600" spc="-20">
                <a:effectLst/>
                <a:latin typeface="Times New Roman" panose="02020603050405020304" pitchFamily="18" charset="0"/>
                <a:ea typeface="Times New Roman" panose="02020603050405020304" pitchFamily="18" charset="0"/>
              </a:rPr>
              <a:t>phối</a:t>
            </a:r>
            <a:r>
              <a:rPr lang="vi-VN" sz="3600" spc="-3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của</a:t>
            </a:r>
            <a:r>
              <a:rPr lang="vi-VN" sz="3600" spc="-5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điệu</a:t>
            </a:r>
            <a:r>
              <a:rPr lang="vi-VN" sz="3600" spc="-5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hát</a:t>
            </a:r>
            <a:r>
              <a:rPr lang="vi-VN" sz="3600" spc="-3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hay</a:t>
            </a:r>
            <a:r>
              <a:rPr lang="vi-VN" sz="3600" spc="-6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ngữ</a:t>
            </a:r>
            <a:r>
              <a:rPr lang="vi-VN" sz="3600" spc="-4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điệu</a:t>
            </a:r>
            <a:r>
              <a:rPr lang="vi-VN" sz="3600" spc="-4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của</a:t>
            </a:r>
            <a:r>
              <a:rPr lang="vi-VN" sz="3600" spc="-4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lời</a:t>
            </a:r>
            <a:r>
              <a:rPr lang="vi-VN" sz="3600" spc="-3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nói</a:t>
            </a:r>
            <a:r>
              <a:rPr lang="vi-VN" sz="3600" spc="-3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thường.</a:t>
            </a:r>
            <a:r>
              <a:rPr lang="vi-VN" sz="3600" spc="-50">
                <a:effectLst/>
                <a:latin typeface="Times New Roman" panose="02020603050405020304" pitchFamily="18" charset="0"/>
                <a:ea typeface="Times New Roman" panose="02020603050405020304" pitchFamily="18" charset="0"/>
              </a:rPr>
              <a:t> </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9536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down)">
                                      <p:cBhvr>
                                        <p:cTn id="27" dur="500"/>
                                        <p:tgtEl>
                                          <p:spTgt spid="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wipe(down)">
                                      <p:cBhvr>
                                        <p:cTn id="32" dur="500"/>
                                        <p:tgtEl>
                                          <p:spTgt spid="1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Effect transition="in" filter="circle(in)">
                                      <p:cBhvr>
                                        <p:cTn id="37"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a:extLst>
              <a:ext uri="{FF2B5EF4-FFF2-40B4-BE49-F238E27FC236}">
                <a16:creationId xmlns:a16="http://schemas.microsoft.com/office/drawing/2014/main" id="{02603050-3A83-4C5F-A44F-83CCB5E88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23" y="5761758"/>
            <a:ext cx="7036623" cy="7018793"/>
          </a:xfrm>
          <a:prstGeom prst="rect">
            <a:avLst/>
          </a:prstGeom>
        </p:spPr>
      </p:pic>
      <p:pic>
        <p:nvPicPr>
          <p:cNvPr id="83" name="图片 82">
            <a:extLst>
              <a:ext uri="{FF2B5EF4-FFF2-40B4-BE49-F238E27FC236}">
                <a16:creationId xmlns:a16="http://schemas.microsoft.com/office/drawing/2014/main" id="{1A9328CB-0737-48DC-A735-CC7C272D8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08549" flipH="1">
            <a:off x="14622505" y="5953122"/>
            <a:ext cx="5102564" cy="5089637"/>
          </a:xfrm>
          <a:prstGeom prst="rect">
            <a:avLst/>
          </a:prstGeom>
        </p:spPr>
      </p:pic>
      <p:sp>
        <p:nvSpPr>
          <p:cNvPr id="6" name="Rectangle: Rounded Corners 5">
            <a:extLst>
              <a:ext uri="{FF2B5EF4-FFF2-40B4-BE49-F238E27FC236}">
                <a16:creationId xmlns:a16="http://schemas.microsoft.com/office/drawing/2014/main" id="{84BAA1FE-2917-6DEB-E5FA-DE95ACC2BBDE}"/>
              </a:ext>
            </a:extLst>
          </p:cNvPr>
          <p:cNvSpPr/>
          <p:nvPr/>
        </p:nvSpPr>
        <p:spPr>
          <a:xfrm>
            <a:off x="787400" y="228600"/>
            <a:ext cx="12649200" cy="947952"/>
          </a:xfrm>
          <a:prstGeom prst="roundRect">
            <a:avLst>
              <a:gd name="adj" fmla="val 50000"/>
            </a:avLst>
          </a:prstGeom>
          <a:solidFill>
            <a:srgbClr val="EAB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2. Đặc trưng của sân khấu chèo thể hiện qua đoạn trích </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EDA272A-541D-42EE-9239-C660D24C23D1}"/>
              </a:ext>
            </a:extLst>
          </p:cNvPr>
          <p:cNvSpPr txBox="1"/>
          <p:nvPr/>
        </p:nvSpPr>
        <p:spPr>
          <a:xfrm>
            <a:off x="1092200" y="1905000"/>
            <a:ext cx="16154400" cy="3506088"/>
          </a:xfrm>
          <a:prstGeom prst="rect">
            <a:avLst/>
          </a:prstGeom>
          <a:noFill/>
        </p:spPr>
        <p:txBody>
          <a:bodyPr wrap="square">
            <a:spAutoFit/>
          </a:bodyPr>
          <a:lstStyle/>
          <a:p>
            <a:pPr lvl="0">
              <a:spcBef>
                <a:spcPts val="25"/>
              </a:spcBef>
              <a:buSzPts val="1200"/>
              <a:tabLst>
                <a:tab pos="219710" algn="l"/>
              </a:tabLst>
            </a:pPr>
            <a:r>
              <a:rPr lang="en-US" sz="3600" b="1">
                <a:effectLst/>
                <a:latin typeface="Times New Roman" panose="02020603050405020304" pitchFamily="18" charset="0"/>
                <a:ea typeface="Times New Roman" panose="02020603050405020304" pitchFamily="18" charset="0"/>
              </a:rPr>
              <a:t>c. </a:t>
            </a:r>
            <a:r>
              <a:rPr lang="vi-VN" sz="3600" b="1">
                <a:effectLst/>
                <a:latin typeface="Times New Roman" panose="02020603050405020304" pitchFamily="18" charset="0"/>
                <a:ea typeface="Times New Roman" panose="02020603050405020304" pitchFamily="18" charset="0"/>
              </a:rPr>
              <a:t>Chức</a:t>
            </a:r>
            <a:r>
              <a:rPr lang="vi-VN" sz="3600" b="1" spc="-10">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năng</a:t>
            </a:r>
            <a:r>
              <a:rPr lang="vi-VN" sz="3600" b="1" spc="-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của tích</a:t>
            </a:r>
            <a:r>
              <a:rPr lang="vi-VN" sz="3600" b="1" spc="-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trò và</a:t>
            </a:r>
            <a:r>
              <a:rPr lang="vi-VN" sz="3600" b="1" spc="-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tầm</a:t>
            </a:r>
            <a:r>
              <a:rPr lang="vi-VN" sz="3600" b="1" spc="-2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quan trọng</a:t>
            </a:r>
            <a:r>
              <a:rPr lang="vi-VN" sz="3600" b="1" spc="-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của diễn</a:t>
            </a:r>
            <a:r>
              <a:rPr lang="vi-VN" sz="3600" b="1" spc="-5">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xuất</a:t>
            </a:r>
            <a:endParaRPr lang="en-US" sz="3600" b="1">
              <a:effectLst/>
              <a:latin typeface="Times New Roman" panose="02020603050405020304" pitchFamily="18" charset="0"/>
              <a:ea typeface="Times New Roman" panose="02020603050405020304" pitchFamily="18" charset="0"/>
            </a:endParaRPr>
          </a:p>
          <a:p>
            <a:pPr marL="342900" marR="416560" lvl="0" indent="-342900" algn="just">
              <a:lnSpc>
                <a:spcPct val="150000"/>
              </a:lnSpc>
              <a:spcBef>
                <a:spcPts val="660"/>
              </a:spcBef>
              <a:spcAft>
                <a:spcPts val="0"/>
              </a:spcAft>
              <a:buSzPts val="1200"/>
              <a:buFont typeface="Times New Roman" panose="02020603050405020304" pitchFamily="18" charset="0"/>
              <a:buChar char="-"/>
              <a:tabLst>
                <a:tab pos="161925" algn="l"/>
              </a:tabLst>
            </a:pPr>
            <a:r>
              <a:rPr lang="en-US" sz="360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Tích</a:t>
            </a:r>
            <a:r>
              <a:rPr lang="vi-VN" sz="3600" spc="-3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trò</a:t>
            </a:r>
            <a:r>
              <a:rPr lang="en-US" sz="3600" spc="-30">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điểm</a:t>
            </a:r>
            <a:r>
              <a:rPr lang="vi-VN" sz="3600" spc="-3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tựa</a:t>
            </a:r>
            <a:r>
              <a:rPr lang="vi-VN" sz="3600" spc="-3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cho</a:t>
            </a:r>
            <a:r>
              <a:rPr lang="vi-VN" sz="3600" spc="-3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hoạt</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động</a:t>
            </a:r>
            <a:r>
              <a:rPr lang="vi-VN" sz="3600" spc="-29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diễn</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xuất của</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diễn viên</a:t>
            </a:r>
            <a:endParaRPr lang="en-US" sz="3600">
              <a:effectLst/>
              <a:latin typeface="Times New Roman" panose="02020603050405020304" pitchFamily="18" charset="0"/>
              <a:ea typeface="Times New Roman" panose="02020603050405020304" pitchFamily="18" charset="0"/>
            </a:endParaRPr>
          </a:p>
          <a:p>
            <a:pPr marL="342900" marR="415925" lvl="0" indent="-342900" algn="just">
              <a:lnSpc>
                <a:spcPct val="150000"/>
              </a:lnSpc>
              <a:spcAft>
                <a:spcPts val="0"/>
              </a:spcAft>
              <a:buSzPts val="1200"/>
              <a:buFont typeface="Times New Roman" panose="02020603050405020304" pitchFamily="18" charset="0"/>
              <a:buChar char="-"/>
              <a:tabLst>
                <a:tab pos="165100" algn="l"/>
              </a:tabLst>
            </a:pPr>
            <a:r>
              <a:rPr lang="en-US" sz="3600">
                <a:effectLst/>
                <a:latin typeface="Times New Roman" panose="02020603050405020304" pitchFamily="18" charset="0"/>
                <a:ea typeface="Times New Roman" panose="02020603050405020304" pitchFamily="18" charset="0"/>
              </a:rPr>
              <a:t>-</a:t>
            </a:r>
            <a:r>
              <a:rPr lang="en-US" sz="3600">
                <a:latin typeface="Times New Roman" panose="02020603050405020304" pitchFamily="18" charset="0"/>
                <a:ea typeface="Times New Roman" panose="02020603050405020304" pitchFamily="18" charset="0"/>
              </a:rPr>
              <a:t>D</a:t>
            </a:r>
            <a:r>
              <a:rPr lang="vi-VN" sz="3600">
                <a:effectLst/>
                <a:latin typeface="Times New Roman" panose="02020603050405020304" pitchFamily="18" charset="0"/>
                <a:ea typeface="Times New Roman" panose="02020603050405020304" pitchFamily="18" charset="0"/>
              </a:rPr>
              <a:t>iễn xuất</a:t>
            </a:r>
            <a:r>
              <a:rPr lang="vi-VN" sz="3600" spc="-28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của diễn viên</a:t>
            </a:r>
            <a:r>
              <a:rPr lang="en-US" sz="360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sự mê hoặc của</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các</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lớp chèo.</a:t>
            </a:r>
            <a:endParaRPr lang="en-US" sz="3600">
              <a:effectLst/>
              <a:latin typeface="Times New Roman" panose="02020603050405020304" pitchFamily="18" charset="0"/>
              <a:ea typeface="Times New Roman" panose="02020603050405020304" pitchFamily="18" charset="0"/>
            </a:endParaRPr>
          </a:p>
          <a:p>
            <a:pPr marL="76200" algn="just">
              <a:spcBef>
                <a:spcPts val="10"/>
              </a:spcBef>
              <a:spcAft>
                <a:spcPts val="0"/>
              </a:spcAft>
            </a:pPr>
            <a:r>
              <a:rPr lang="vi-VN" sz="3600" spc="-20">
                <a:effectLst/>
                <a:latin typeface="Times New Roman" panose="02020603050405020304" pitchFamily="18" charset="0"/>
                <a:ea typeface="Times New Roman" panose="02020603050405020304" pitchFamily="18" charset="0"/>
              </a:rPr>
              <a:t>-&gt;</a:t>
            </a:r>
            <a:r>
              <a:rPr lang="vi-VN" sz="3600" spc="-45">
                <a:effectLst/>
                <a:latin typeface="Times New Roman" panose="02020603050405020304" pitchFamily="18" charset="0"/>
                <a:ea typeface="Times New Roman" panose="02020603050405020304" pitchFamily="18" charset="0"/>
              </a:rPr>
              <a:t> </a:t>
            </a:r>
            <a:r>
              <a:rPr lang="vi-VN" sz="3600" spc="-20">
                <a:effectLst/>
                <a:latin typeface="Times New Roman" panose="02020603050405020304" pitchFamily="18" charset="0"/>
                <a:ea typeface="Times New Roman" panose="02020603050405020304" pitchFamily="18" charset="0"/>
              </a:rPr>
              <a:t>Vì</a:t>
            </a:r>
            <a:r>
              <a:rPr lang="vi-VN" sz="3600" spc="-35">
                <a:effectLst/>
                <a:latin typeface="Times New Roman" panose="02020603050405020304" pitchFamily="18" charset="0"/>
                <a:ea typeface="Times New Roman" panose="02020603050405020304" pitchFamily="18" charset="0"/>
              </a:rPr>
              <a:t> </a:t>
            </a:r>
            <a:r>
              <a:rPr lang="vi-VN" sz="3600" spc="-20">
                <a:effectLst/>
                <a:latin typeface="Times New Roman" panose="02020603050405020304" pitchFamily="18" charset="0"/>
                <a:ea typeface="Times New Roman" panose="02020603050405020304" pitchFamily="18" charset="0"/>
              </a:rPr>
              <a:t>vậy,</a:t>
            </a:r>
            <a:r>
              <a:rPr lang="vi-VN" sz="3600" spc="-40">
                <a:effectLst/>
                <a:latin typeface="Times New Roman" panose="02020603050405020304" pitchFamily="18" charset="0"/>
                <a:ea typeface="Times New Roman" panose="02020603050405020304" pitchFamily="18" charset="0"/>
              </a:rPr>
              <a:t> </a:t>
            </a:r>
            <a:r>
              <a:rPr lang="vi-VN" sz="3600" spc="-20">
                <a:effectLst/>
                <a:latin typeface="Times New Roman" panose="02020603050405020304" pitchFamily="18" charset="0"/>
                <a:ea typeface="Times New Roman" panose="02020603050405020304" pitchFamily="18" charset="0"/>
              </a:rPr>
              <a:t>việc</a:t>
            </a:r>
            <a:r>
              <a:rPr lang="vi-VN" sz="3600" spc="-55">
                <a:effectLst/>
                <a:latin typeface="Times New Roman" panose="02020603050405020304" pitchFamily="18" charset="0"/>
                <a:ea typeface="Times New Roman" panose="02020603050405020304" pitchFamily="18" charset="0"/>
              </a:rPr>
              <a:t> </a:t>
            </a:r>
            <a:r>
              <a:rPr lang="vi-VN" sz="3600" spc="-20">
                <a:effectLst/>
                <a:latin typeface="Times New Roman" panose="02020603050405020304" pitchFamily="18" charset="0"/>
                <a:ea typeface="Times New Roman" panose="02020603050405020304" pitchFamily="18" charset="0"/>
              </a:rPr>
              <a:t>đánh</a:t>
            </a:r>
            <a:r>
              <a:rPr lang="vi-VN" sz="3600" spc="-4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giá</a:t>
            </a:r>
            <a:r>
              <a:rPr lang="vi-VN" sz="3600" spc="-3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một</a:t>
            </a:r>
            <a:r>
              <a:rPr lang="vi-VN" sz="3600" spc="-4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vở</a:t>
            </a:r>
            <a:r>
              <a:rPr lang="vi-VN" sz="3600" spc="-2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chèo</a:t>
            </a:r>
            <a:r>
              <a:rPr lang="vi-VN" sz="3600" spc="-4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không</a:t>
            </a:r>
            <a:r>
              <a:rPr lang="vi-VN" sz="3600" spc="-6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thể</a:t>
            </a:r>
            <a:r>
              <a:rPr lang="vi-VN" sz="3600" spc="-3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chỉ</a:t>
            </a:r>
            <a:r>
              <a:rPr lang="vi-VN" sz="3600" spc="-5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căn</a:t>
            </a:r>
            <a:r>
              <a:rPr lang="vi-VN" sz="3600" spc="-4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cứ</a:t>
            </a:r>
            <a:r>
              <a:rPr lang="vi-VN" sz="3600" spc="-3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vào</a:t>
            </a:r>
            <a:r>
              <a:rPr lang="vi-VN" sz="3600" spc="-5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văn</a:t>
            </a:r>
            <a:r>
              <a:rPr lang="vi-VN" sz="3600" spc="-4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bản</a:t>
            </a:r>
            <a:r>
              <a:rPr lang="vi-VN" sz="3600" spc="-4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ngôn</a:t>
            </a:r>
            <a:r>
              <a:rPr lang="vi-VN" sz="3600" spc="-4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từ</a:t>
            </a:r>
            <a:r>
              <a:rPr lang="vi-VN" sz="3600" spc="-4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ghi</a:t>
            </a:r>
            <a:r>
              <a:rPr lang="vi-VN" sz="3600" spc="-3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lại</a:t>
            </a:r>
            <a:r>
              <a:rPr lang="vi-VN" sz="3600" spc="-3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lời</a:t>
            </a:r>
            <a:r>
              <a:rPr lang="vi-VN" sz="3600" spc="-3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thoại</a:t>
            </a:r>
            <a:r>
              <a:rPr lang="vi-VN" sz="3600" spc="-3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của</a:t>
            </a:r>
            <a:r>
              <a:rPr lang="vi-VN" sz="3600" spc="-4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các</a:t>
            </a:r>
            <a:r>
              <a:rPr lang="vi-VN" sz="3600" spc="-45">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nhân</a:t>
            </a:r>
            <a:r>
              <a:rPr lang="vi-VN" sz="3600" spc="-40">
                <a:effectLst/>
                <a:latin typeface="Times New Roman" panose="02020603050405020304" pitchFamily="18" charset="0"/>
                <a:ea typeface="Times New Roman" panose="02020603050405020304" pitchFamily="18" charset="0"/>
              </a:rPr>
              <a:t> </a:t>
            </a:r>
            <a:r>
              <a:rPr lang="vi-VN" sz="3600" spc="-15">
                <a:effectLst/>
                <a:latin typeface="Times New Roman" panose="02020603050405020304" pitchFamily="18" charset="0"/>
                <a:ea typeface="Times New Roman" panose="02020603050405020304" pitchFamily="18" charset="0"/>
              </a:rPr>
              <a:t>vật.</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1726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circle(in)">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circle(in)">
                                      <p:cBhvr>
                                        <p:cTn id="22"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F169B4B-1256-4F05-9EA1-AA55F273E107}"/>
              </a:ext>
            </a:extLst>
          </p:cNvPr>
          <p:cNvSpPr txBox="1"/>
          <p:nvPr/>
        </p:nvSpPr>
        <p:spPr>
          <a:xfrm>
            <a:off x="2463800" y="304800"/>
            <a:ext cx="13106401" cy="923330"/>
          </a:xfrm>
          <a:prstGeom prst="rect">
            <a:avLst/>
          </a:prstGeom>
          <a:noFill/>
        </p:spPr>
        <p:txBody>
          <a:bodyPr wrap="square" rtlCol="0">
            <a:spAutoFit/>
          </a:bodyPr>
          <a:lstStyle/>
          <a:p>
            <a:pPr algn="ctr"/>
            <a:r>
              <a:rPr lang="en-US" sz="5400">
                <a:solidFill>
                  <a:srgbClr val="FF0000"/>
                </a:solidFill>
                <a:latin typeface="Times New Roman" panose="02020603050405020304" pitchFamily="18" charset="0"/>
                <a:cs typeface="Times New Roman" panose="02020603050405020304" pitchFamily="18" charset="0"/>
              </a:rPr>
              <a:t>III. TỔNG KẾT</a:t>
            </a:r>
          </a:p>
        </p:txBody>
      </p:sp>
      <p:sp>
        <p:nvSpPr>
          <p:cNvPr id="11" name="TextBox 10">
            <a:extLst>
              <a:ext uri="{FF2B5EF4-FFF2-40B4-BE49-F238E27FC236}">
                <a16:creationId xmlns:a16="http://schemas.microsoft.com/office/drawing/2014/main" id="{58FC4B35-EC18-4659-8E69-9645D8D8002E}"/>
              </a:ext>
            </a:extLst>
          </p:cNvPr>
          <p:cNvSpPr txBox="1"/>
          <p:nvPr/>
        </p:nvSpPr>
        <p:spPr>
          <a:xfrm>
            <a:off x="1193800" y="1219200"/>
            <a:ext cx="16687800" cy="8230908"/>
          </a:xfrm>
          <a:prstGeom prst="rect">
            <a:avLst/>
          </a:prstGeom>
          <a:noFill/>
        </p:spPr>
        <p:txBody>
          <a:bodyPr wrap="square">
            <a:spAutoFit/>
          </a:bodyPr>
          <a:lstStyle/>
          <a:p>
            <a:pPr marR="417830" lvl="0">
              <a:lnSpc>
                <a:spcPct val="150000"/>
              </a:lnSpc>
              <a:spcBef>
                <a:spcPts val="910"/>
              </a:spcBef>
              <a:spcAft>
                <a:spcPts val="0"/>
              </a:spcAft>
              <a:buSzPts val="1200"/>
              <a:tabLst>
                <a:tab pos="163195" algn="l"/>
              </a:tabLst>
            </a:pPr>
            <a:r>
              <a:rPr lang="en-US" sz="3600" b="1">
                <a:latin typeface="Times New Roman" panose="02020603050405020304" pitchFamily="18" charset="0"/>
                <a:ea typeface="Times New Roman" panose="02020603050405020304" pitchFamily="18" charset="0"/>
              </a:rPr>
              <a:t>1. Giá trị nghệ thuật</a:t>
            </a:r>
          </a:p>
          <a:p>
            <a:pPr marR="417830" lvl="0">
              <a:lnSpc>
                <a:spcPct val="150000"/>
              </a:lnSpc>
              <a:spcBef>
                <a:spcPts val="910"/>
              </a:spcBef>
              <a:spcAft>
                <a:spcPts val="0"/>
              </a:spcAft>
              <a:buSzPts val="1200"/>
              <a:tabLst>
                <a:tab pos="163195" algn="l"/>
              </a:tabLst>
            </a:pPr>
            <a:r>
              <a:rPr lang="en-US" sz="3600">
                <a:effectLst/>
                <a:latin typeface="Times New Roman" panose="02020603050405020304" pitchFamily="18" charset="0"/>
                <a:ea typeface="Times New Roman" panose="02020603050405020304" pitchFamily="18" charset="0"/>
              </a:rPr>
              <a:t>- Thể hiện</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đặc</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trưng</a:t>
            </a:r>
            <a:r>
              <a:rPr lang="vi-VN" sz="3600" spc="-3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về</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nghệ</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thuật</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của</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chèo</a:t>
            </a:r>
            <a:r>
              <a:rPr lang="vi-VN" sz="3600" spc="-2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cổ</a:t>
            </a:r>
            <a:r>
              <a:rPr lang="vi-VN" sz="3600" spc="-25">
                <a:effectLst/>
                <a:latin typeface="Times New Roman" panose="02020603050405020304" pitchFamily="18" charset="0"/>
                <a:ea typeface="Times New Roman" panose="02020603050405020304" pitchFamily="18" charset="0"/>
              </a:rPr>
              <a:t> </a:t>
            </a:r>
            <a:r>
              <a:rPr lang="en-US" sz="3600" spc="-25">
                <a:latin typeface="Times New Roman" panose="02020603050405020304" pitchFamily="18" charset="0"/>
                <a:ea typeface="Times New Roman" panose="02020603050405020304" pitchFamily="18" charset="0"/>
              </a:rPr>
              <a:t>rõ nét</a:t>
            </a:r>
            <a:endParaRPr lang="en-US" sz="3600">
              <a:effectLst/>
              <a:latin typeface="Times New Roman" panose="02020603050405020304" pitchFamily="18" charset="0"/>
              <a:ea typeface="Times New Roman" panose="02020603050405020304" pitchFamily="18" charset="0"/>
            </a:endParaRPr>
          </a:p>
          <a:p>
            <a:pPr lvl="0">
              <a:buSzPts val="1200"/>
              <a:tabLst>
                <a:tab pos="165100" algn="l"/>
              </a:tabLst>
            </a:pPr>
            <a:r>
              <a:rPr lang="en-US" sz="360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Nghệ</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thuật diễn</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tả</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tâm</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trạng</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nhân</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vật:</a:t>
            </a:r>
            <a:endParaRPr lang="en-US" sz="3600">
              <a:effectLst/>
              <a:latin typeface="Times New Roman" panose="02020603050405020304" pitchFamily="18" charset="0"/>
              <a:ea typeface="Times New Roman" panose="02020603050405020304" pitchFamily="18" charset="0"/>
            </a:endParaRPr>
          </a:p>
          <a:p>
            <a:pPr marL="76200" marR="412115">
              <a:lnSpc>
                <a:spcPct val="150000"/>
              </a:lnSpc>
              <a:spcBef>
                <a:spcPts val="700"/>
              </a:spcBef>
              <a:spcAft>
                <a:spcPts val="0"/>
              </a:spcAft>
            </a:pPr>
            <a:r>
              <a:rPr lang="vi-VN" sz="3600">
                <a:effectLst/>
                <a:latin typeface="Times New Roman" panose="02020603050405020304" pitchFamily="18" charset="0"/>
                <a:ea typeface="Times New Roman" panose="02020603050405020304" pitchFamily="18" charset="0"/>
              </a:rPr>
              <a:t>+ Diễn tả tâm trạng rối bời qua các hình ảnh ẩn dụ đầy ngụ ý: lời gọi đò tha thiết – khát vọng hạnh phúc; con</a:t>
            </a:r>
            <a:r>
              <a:rPr lang="vi-VN" sz="3600" spc="-28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đò</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lỡ làng</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hoàn cảnh lỡ</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dở, thực</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tế</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trái với khát</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vọng.</a:t>
            </a:r>
            <a:endParaRPr lang="en-US" sz="3600">
              <a:effectLst/>
              <a:latin typeface="Times New Roman" panose="02020603050405020304" pitchFamily="18" charset="0"/>
              <a:ea typeface="Times New Roman" panose="02020603050405020304" pitchFamily="18" charset="0"/>
            </a:endParaRPr>
          </a:p>
          <a:p>
            <a:pPr marL="76200" marR="412115">
              <a:lnSpc>
                <a:spcPct val="150000"/>
              </a:lnSpc>
              <a:spcAft>
                <a:spcPts val="0"/>
              </a:spcAft>
            </a:pPr>
            <a:r>
              <a:rPr lang="vi-VN" sz="3600">
                <a:effectLst/>
                <a:latin typeface="Times New Roman" panose="02020603050405020304" pitchFamily="18" charset="0"/>
                <a:ea typeface="Times New Roman" panose="02020603050405020304" pitchFamily="18" charset="0"/>
              </a:rPr>
              <a:t>+</a:t>
            </a:r>
            <a:r>
              <a:rPr lang="vi-VN" sz="3600" spc="4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Lối</a:t>
            </a:r>
            <a:r>
              <a:rPr lang="vi-VN" sz="3600" spc="4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đan</a:t>
            </a:r>
            <a:r>
              <a:rPr lang="vi-VN" sz="3600" spc="5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cải</a:t>
            </a:r>
            <a:r>
              <a:rPr lang="vi-VN" sz="3600" spc="6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giữa</a:t>
            </a:r>
            <a:r>
              <a:rPr lang="vi-VN" sz="3600" spc="3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những</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câu</a:t>
            </a:r>
            <a:r>
              <a:rPr lang="vi-VN" sz="3600" spc="4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hát</a:t>
            </a:r>
            <a:r>
              <a:rPr lang="vi-VN" sz="3600" spc="4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tỉnh</a:t>
            </a:r>
            <a:r>
              <a:rPr lang="vi-VN" sz="3600" spc="4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với</a:t>
            </a:r>
            <a:r>
              <a:rPr lang="vi-VN" sz="3600" spc="4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dại,</a:t>
            </a:r>
            <a:r>
              <a:rPr lang="vi-VN" sz="3600" spc="4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đặc</a:t>
            </a:r>
            <a:r>
              <a:rPr lang="vi-VN" sz="3600" spc="3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biệt</a:t>
            </a:r>
            <a:r>
              <a:rPr lang="vi-VN" sz="3600" spc="4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là</a:t>
            </a:r>
            <a:r>
              <a:rPr lang="vi-VN" sz="3600" spc="3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những</a:t>
            </a:r>
            <a:r>
              <a:rPr lang="vi-VN" sz="3600" spc="4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câu</a:t>
            </a:r>
            <a:r>
              <a:rPr lang="vi-VN" sz="3600" spc="4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hát</a:t>
            </a:r>
            <a:r>
              <a:rPr lang="vi-VN" sz="3600" spc="4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ngược</a:t>
            </a:r>
            <a:r>
              <a:rPr lang="vi-VN" sz="3600" spc="3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làm</a:t>
            </a:r>
            <a:r>
              <a:rPr lang="vi-VN" sz="3600" spc="4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hiện</a:t>
            </a:r>
            <a:r>
              <a:rPr lang="vi-VN" sz="3600" spc="4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lên</a:t>
            </a:r>
            <a:r>
              <a:rPr lang="vi-VN" sz="3600" spc="4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chân</a:t>
            </a:r>
            <a:r>
              <a:rPr lang="vi-VN" sz="3600" spc="5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dung</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một</a:t>
            </a:r>
            <a:r>
              <a:rPr lang="vi-VN" sz="3600" spc="-28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Xúy</a:t>
            </a:r>
            <a:r>
              <a:rPr lang="vi-VN" sz="3600" spc="-2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Vân đau khổ, bi kịch.</a:t>
            </a:r>
            <a:endParaRPr lang="en-US" sz="3600">
              <a:effectLst/>
              <a:latin typeface="Times New Roman" panose="02020603050405020304" pitchFamily="18" charset="0"/>
              <a:ea typeface="Times New Roman" panose="02020603050405020304" pitchFamily="18" charset="0"/>
            </a:endParaRPr>
          </a:p>
          <a:p>
            <a:pPr marL="76200" marR="412115">
              <a:lnSpc>
                <a:spcPct val="150000"/>
              </a:lnSpc>
              <a:spcAft>
                <a:spcPts val="0"/>
              </a:spcAft>
            </a:pPr>
            <a:r>
              <a:rPr lang="en-US" sz="3600" b="1">
                <a:latin typeface="Times New Roman" panose="02020603050405020304" pitchFamily="18" charset="0"/>
                <a:ea typeface="Times New Roman" panose="02020603050405020304" pitchFamily="18" charset="0"/>
              </a:rPr>
              <a:t>2. Giá trị nội dung</a:t>
            </a:r>
          </a:p>
          <a:p>
            <a:pPr marL="76200" marR="412115">
              <a:lnSpc>
                <a:spcPct val="150000"/>
              </a:lnSpc>
              <a:spcAft>
                <a:spcPts val="0"/>
              </a:spcAft>
            </a:pPr>
            <a:r>
              <a:rPr lang="en-US" sz="3600">
                <a:latin typeface="Times New Roman" panose="02020603050405020304" pitchFamily="18" charset="0"/>
                <a:ea typeface="Times New Roman" panose="02020603050405020304" pitchFamily="18" charset="0"/>
              </a:rPr>
              <a:t>T</a:t>
            </a:r>
            <a:r>
              <a:rPr lang="vi-VN" sz="3600">
                <a:effectLst/>
                <a:latin typeface="Times New Roman" panose="02020603050405020304" pitchFamily="18" charset="0"/>
                <a:ea typeface="Times New Roman" panose="02020603050405020304" pitchFamily="18" charset="0"/>
              </a:rPr>
              <a:t>rích đoạn chèo đã bộc lộ niềm cảm thông và thái độ bênh vực</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người</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phụ nữ, đồng</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thời</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lên án xã</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hội</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phong</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kiến</a:t>
            </a:r>
            <a:r>
              <a:rPr lang="vi-VN" sz="3600" spc="10">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với những</a:t>
            </a:r>
            <a:r>
              <a:rPr lang="vi-VN" sz="3600" spc="-1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lễ giáo hà</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khắc</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trói</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buộc</a:t>
            </a:r>
            <a:r>
              <a:rPr lang="vi-VN" sz="3600" spc="-5">
                <a:effectLst/>
                <a:latin typeface="Times New Roman" panose="02020603050405020304" pitchFamily="18" charset="0"/>
                <a:ea typeface="Times New Roman" panose="02020603050405020304" pitchFamily="18" charset="0"/>
              </a:rPr>
              <a:t> </a:t>
            </a:r>
            <a:r>
              <a:rPr lang="vi-VN" sz="3600">
                <a:effectLst/>
                <a:latin typeface="Times New Roman" panose="02020603050405020304" pitchFamily="18" charset="0"/>
                <a:ea typeface="Times New Roman" panose="02020603050405020304" pitchFamily="18" charset="0"/>
              </a:rPr>
              <a:t>con người</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7459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down)">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ircle(in)">
                                      <p:cBhvr>
                                        <p:cTn id="27" dur="2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down)">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wipe(down)">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34181" y="-5910133"/>
            <a:ext cx="15146767" cy="1349883"/>
          </a:xfrm>
          <a:prstGeom prst="rect">
            <a:avLst/>
          </a:prstGeom>
        </p:spPr>
      </p:pic>
      <p:pic>
        <p:nvPicPr>
          <p:cNvPr id="3" name="object 3"/>
          <p:cNvPicPr/>
          <p:nvPr/>
        </p:nvPicPr>
        <p:blipFill>
          <a:blip r:embed="rId3" cstate="print"/>
          <a:stretch>
            <a:fillRect/>
          </a:stretch>
        </p:blipFill>
        <p:spPr>
          <a:xfrm>
            <a:off x="1034850" y="14832279"/>
            <a:ext cx="5066748" cy="784516"/>
          </a:xfrm>
          <a:prstGeom prst="rect">
            <a:avLst/>
          </a:prstGeom>
        </p:spPr>
      </p:pic>
      <p:sp>
        <p:nvSpPr>
          <p:cNvPr id="8" name="Rounded Rectangle 3">
            <a:extLst>
              <a:ext uri="{FF2B5EF4-FFF2-40B4-BE49-F238E27FC236}">
                <a16:creationId xmlns:a16="http://schemas.microsoft.com/office/drawing/2014/main" id="{37F30351-009B-4A6E-A154-0A03A2438AF9}"/>
              </a:ext>
            </a:extLst>
          </p:cNvPr>
          <p:cNvSpPr/>
          <p:nvPr/>
        </p:nvSpPr>
        <p:spPr>
          <a:xfrm>
            <a:off x="4292600" y="1066800"/>
            <a:ext cx="7796378" cy="18105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911" b="1" dirty="0">
                <a:solidFill>
                  <a:schemeClr val="accent4"/>
                </a:solidFill>
                <a:latin typeface="Times New Roman" panose="02020603050405020304" pitchFamily="18" charset="0"/>
                <a:cs typeface="Times New Roman" panose="02020603050405020304" pitchFamily="18" charset="0"/>
              </a:rPr>
              <a:t>MÚA RỐI NƯỚC:</a:t>
            </a:r>
          </a:p>
          <a:p>
            <a:pPr algn="ctr"/>
            <a:r>
              <a:rPr lang="en-VN" sz="3911" b="1" dirty="0">
                <a:solidFill>
                  <a:schemeClr val="accent4"/>
                </a:solidFill>
                <a:latin typeface="Times New Roman" panose="02020603050405020304" pitchFamily="18" charset="0"/>
                <a:cs typeface="Times New Roman" panose="02020603050405020304" pitchFamily="18" charset="0"/>
              </a:rPr>
              <a:t>CHĂN TRÂU, ĐI CẤY</a:t>
            </a:r>
          </a:p>
        </p:txBody>
      </p:sp>
      <p:pic>
        <p:nvPicPr>
          <p:cNvPr id="9" name="Picture 8">
            <a:extLst>
              <a:ext uri="{FF2B5EF4-FFF2-40B4-BE49-F238E27FC236}">
                <a16:creationId xmlns:a16="http://schemas.microsoft.com/office/drawing/2014/main" id="{A8615689-FD6F-46ED-A78D-B040F7EB1B70}"/>
              </a:ext>
            </a:extLst>
          </p:cNvPr>
          <p:cNvPicPr>
            <a:picLocks noChangeAspect="1"/>
          </p:cNvPicPr>
          <p:nvPr/>
        </p:nvPicPr>
        <p:blipFill>
          <a:blip r:embed="rId4"/>
          <a:stretch>
            <a:fillRect/>
          </a:stretch>
        </p:blipFill>
        <p:spPr>
          <a:xfrm>
            <a:off x="330200" y="19050"/>
            <a:ext cx="17221199" cy="9352077"/>
          </a:xfrm>
          <a:prstGeom prst="rect">
            <a:avLst/>
          </a:prstGeom>
        </p:spPr>
      </p:pic>
    </p:spTree>
    <p:extLst>
      <p:ext uri="{BB962C8B-B14F-4D97-AF65-F5344CB8AC3E}">
        <p14:creationId xmlns:p14="http://schemas.microsoft.com/office/powerpoint/2010/main" val="3979083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34181" y="-5910133"/>
            <a:ext cx="15146767" cy="1349883"/>
          </a:xfrm>
          <a:prstGeom prst="rect">
            <a:avLst/>
          </a:prstGeom>
        </p:spPr>
      </p:pic>
      <p:pic>
        <p:nvPicPr>
          <p:cNvPr id="3" name="object 3"/>
          <p:cNvPicPr/>
          <p:nvPr/>
        </p:nvPicPr>
        <p:blipFill>
          <a:blip r:embed="rId3" cstate="print"/>
          <a:stretch>
            <a:fillRect/>
          </a:stretch>
        </p:blipFill>
        <p:spPr>
          <a:xfrm>
            <a:off x="1034850" y="14832279"/>
            <a:ext cx="5066748" cy="784516"/>
          </a:xfrm>
          <a:prstGeom prst="rect">
            <a:avLst/>
          </a:prstGeom>
        </p:spPr>
      </p:pic>
      <p:grpSp>
        <p:nvGrpSpPr>
          <p:cNvPr id="5" name="object 5"/>
          <p:cNvGrpSpPr/>
          <p:nvPr/>
        </p:nvGrpSpPr>
        <p:grpSpPr>
          <a:xfrm>
            <a:off x="-204304" y="-152400"/>
            <a:ext cx="18084800" cy="10210800"/>
            <a:chOff x="838200" y="1070610"/>
            <a:chExt cx="6096000" cy="3486150"/>
          </a:xfrm>
        </p:grpSpPr>
        <p:sp>
          <p:nvSpPr>
            <p:cNvPr id="6" name="object 6"/>
            <p:cNvSpPr/>
            <p:nvPr/>
          </p:nvSpPr>
          <p:spPr>
            <a:xfrm>
              <a:off x="1165228" y="1440031"/>
              <a:ext cx="5423535" cy="417830"/>
            </a:xfrm>
            <a:custGeom>
              <a:avLst/>
              <a:gdLst/>
              <a:ahLst/>
              <a:cxnLst/>
              <a:rect l="l" t="t" r="r" b="b"/>
              <a:pathLst>
                <a:path w="5423534" h="417830">
                  <a:moveTo>
                    <a:pt x="11299" y="417724"/>
                  </a:moveTo>
                  <a:lnTo>
                    <a:pt x="5209" y="406481"/>
                  </a:lnTo>
                  <a:lnTo>
                    <a:pt x="1452" y="395290"/>
                  </a:lnTo>
                  <a:lnTo>
                    <a:pt x="0" y="384155"/>
                  </a:lnTo>
                  <a:lnTo>
                    <a:pt x="822" y="373082"/>
                  </a:lnTo>
                  <a:lnTo>
                    <a:pt x="26295" y="329496"/>
                  </a:lnTo>
                  <a:lnTo>
                    <a:pt x="67885" y="297687"/>
                  </a:lnTo>
                  <a:lnTo>
                    <a:pt x="105887" y="276972"/>
                  </a:lnTo>
                  <a:lnTo>
                    <a:pt x="151843" y="256695"/>
                  </a:lnTo>
                  <a:lnTo>
                    <a:pt x="205521" y="236896"/>
                  </a:lnTo>
                  <a:lnTo>
                    <a:pt x="266692" y="217613"/>
                  </a:lnTo>
                  <a:lnTo>
                    <a:pt x="335126" y="198884"/>
                  </a:lnTo>
                  <a:lnTo>
                    <a:pt x="410592" y="180749"/>
                  </a:lnTo>
                  <a:lnTo>
                    <a:pt x="450891" y="171916"/>
                  </a:lnTo>
                  <a:lnTo>
                    <a:pt x="492862" y="163245"/>
                  </a:lnTo>
                  <a:lnTo>
                    <a:pt x="536476" y="154743"/>
                  </a:lnTo>
                  <a:lnTo>
                    <a:pt x="581705" y="146413"/>
                  </a:lnTo>
                  <a:lnTo>
                    <a:pt x="628519" y="138260"/>
                  </a:lnTo>
                  <a:lnTo>
                    <a:pt x="676891" y="130290"/>
                  </a:lnTo>
                  <a:lnTo>
                    <a:pt x="726791" y="122507"/>
                  </a:lnTo>
                  <a:lnTo>
                    <a:pt x="778190" y="114916"/>
                  </a:lnTo>
                  <a:lnTo>
                    <a:pt x="831060" y="107521"/>
                  </a:lnTo>
                  <a:lnTo>
                    <a:pt x="885373" y="100328"/>
                  </a:lnTo>
                  <a:lnTo>
                    <a:pt x="941098" y="93342"/>
                  </a:lnTo>
                  <a:lnTo>
                    <a:pt x="998208" y="86566"/>
                  </a:lnTo>
                  <a:lnTo>
                    <a:pt x="1056675" y="80007"/>
                  </a:lnTo>
                  <a:lnTo>
                    <a:pt x="1116468" y="73669"/>
                  </a:lnTo>
                  <a:lnTo>
                    <a:pt x="1177559" y="67557"/>
                  </a:lnTo>
                  <a:lnTo>
                    <a:pt x="1239920" y="61675"/>
                  </a:lnTo>
                  <a:lnTo>
                    <a:pt x="1303523" y="56029"/>
                  </a:lnTo>
                  <a:lnTo>
                    <a:pt x="1368337" y="50624"/>
                  </a:lnTo>
                  <a:lnTo>
                    <a:pt x="1434334" y="45463"/>
                  </a:lnTo>
                  <a:lnTo>
                    <a:pt x="1501487" y="40553"/>
                  </a:lnTo>
                  <a:lnTo>
                    <a:pt x="1569765" y="35897"/>
                  </a:lnTo>
                  <a:lnTo>
                    <a:pt x="1639140" y="31501"/>
                  </a:lnTo>
                  <a:lnTo>
                    <a:pt x="1709584" y="27370"/>
                  </a:lnTo>
                  <a:lnTo>
                    <a:pt x="1781068" y="23508"/>
                  </a:lnTo>
                  <a:lnTo>
                    <a:pt x="1853562" y="19920"/>
                  </a:lnTo>
                  <a:lnTo>
                    <a:pt x="1927039" y="16611"/>
                  </a:lnTo>
                  <a:lnTo>
                    <a:pt x="2001469" y="13587"/>
                  </a:lnTo>
                  <a:lnTo>
                    <a:pt x="2076824" y="10851"/>
                  </a:lnTo>
                  <a:lnTo>
                    <a:pt x="2153075" y="8408"/>
                  </a:lnTo>
                  <a:lnTo>
                    <a:pt x="2230193" y="6264"/>
                  </a:lnTo>
                  <a:lnTo>
                    <a:pt x="2308150" y="4424"/>
                  </a:lnTo>
                  <a:lnTo>
                    <a:pt x="2386916" y="2891"/>
                  </a:lnTo>
                  <a:lnTo>
                    <a:pt x="2466463" y="1672"/>
                  </a:lnTo>
                  <a:lnTo>
                    <a:pt x="2540840" y="827"/>
                  </a:lnTo>
                  <a:lnTo>
                    <a:pt x="2614904" y="270"/>
                  </a:lnTo>
                  <a:lnTo>
                    <a:pt x="2688627" y="0"/>
                  </a:lnTo>
                  <a:lnTo>
                    <a:pt x="2761982" y="11"/>
                  </a:lnTo>
                  <a:lnTo>
                    <a:pt x="2834939" y="300"/>
                  </a:lnTo>
                  <a:lnTo>
                    <a:pt x="2907471" y="866"/>
                  </a:lnTo>
                  <a:lnTo>
                    <a:pt x="2979549" y="1703"/>
                  </a:lnTo>
                  <a:lnTo>
                    <a:pt x="3051147" y="2809"/>
                  </a:lnTo>
                  <a:lnTo>
                    <a:pt x="3122234" y="4180"/>
                  </a:lnTo>
                  <a:lnTo>
                    <a:pt x="3192783" y="5814"/>
                  </a:lnTo>
                  <a:lnTo>
                    <a:pt x="3262767" y="7705"/>
                  </a:lnTo>
                  <a:lnTo>
                    <a:pt x="3332156" y="9853"/>
                  </a:lnTo>
                  <a:lnTo>
                    <a:pt x="3400923" y="12252"/>
                  </a:lnTo>
                  <a:lnTo>
                    <a:pt x="3469040" y="14900"/>
                  </a:lnTo>
                  <a:lnTo>
                    <a:pt x="3536478" y="17793"/>
                  </a:lnTo>
                  <a:lnTo>
                    <a:pt x="3603209" y="20928"/>
                  </a:lnTo>
                  <a:lnTo>
                    <a:pt x="3669206" y="24302"/>
                  </a:lnTo>
                  <a:lnTo>
                    <a:pt x="3734439" y="27911"/>
                  </a:lnTo>
                  <a:lnTo>
                    <a:pt x="3798881" y="31751"/>
                  </a:lnTo>
                  <a:lnTo>
                    <a:pt x="3862504" y="35821"/>
                  </a:lnTo>
                  <a:lnTo>
                    <a:pt x="3925279" y="40115"/>
                  </a:lnTo>
                  <a:lnTo>
                    <a:pt x="3987178" y="44632"/>
                  </a:lnTo>
                  <a:lnTo>
                    <a:pt x="4048174" y="49367"/>
                  </a:lnTo>
                  <a:lnTo>
                    <a:pt x="4108238" y="54317"/>
                  </a:lnTo>
                  <a:lnTo>
                    <a:pt x="4167342" y="59479"/>
                  </a:lnTo>
                  <a:lnTo>
                    <a:pt x="4225457" y="64849"/>
                  </a:lnTo>
                  <a:lnTo>
                    <a:pt x="4282556" y="70425"/>
                  </a:lnTo>
                  <a:lnTo>
                    <a:pt x="4338610" y="76203"/>
                  </a:lnTo>
                  <a:lnTo>
                    <a:pt x="4393592" y="82178"/>
                  </a:lnTo>
                  <a:lnTo>
                    <a:pt x="4447473" y="88349"/>
                  </a:lnTo>
                  <a:lnTo>
                    <a:pt x="4500224" y="94712"/>
                  </a:lnTo>
                  <a:lnTo>
                    <a:pt x="4551819" y="101263"/>
                  </a:lnTo>
                  <a:lnTo>
                    <a:pt x="4602228" y="108000"/>
                  </a:lnTo>
                  <a:lnTo>
                    <a:pt x="4651424" y="114918"/>
                  </a:lnTo>
                  <a:lnTo>
                    <a:pt x="4699378" y="122014"/>
                  </a:lnTo>
                  <a:lnTo>
                    <a:pt x="4746062" y="129286"/>
                  </a:lnTo>
                  <a:lnTo>
                    <a:pt x="4791449" y="136729"/>
                  </a:lnTo>
                  <a:lnTo>
                    <a:pt x="4835509" y="144340"/>
                  </a:lnTo>
                  <a:lnTo>
                    <a:pt x="4878215" y="152117"/>
                  </a:lnTo>
                  <a:lnTo>
                    <a:pt x="4919539" y="160055"/>
                  </a:lnTo>
                  <a:lnTo>
                    <a:pt x="4959452" y="168152"/>
                  </a:lnTo>
                  <a:lnTo>
                    <a:pt x="4997926" y="176403"/>
                  </a:lnTo>
                  <a:lnTo>
                    <a:pt x="5070446" y="193358"/>
                  </a:lnTo>
                  <a:lnTo>
                    <a:pt x="5136874" y="210892"/>
                  </a:lnTo>
                  <a:lnTo>
                    <a:pt x="5196983" y="228980"/>
                  </a:lnTo>
                  <a:lnTo>
                    <a:pt x="5250550" y="247593"/>
                  </a:lnTo>
                  <a:lnTo>
                    <a:pt x="5297348" y="266707"/>
                  </a:lnTo>
                  <a:lnTo>
                    <a:pt x="5337153" y="286293"/>
                  </a:lnTo>
                  <a:lnTo>
                    <a:pt x="5369740" y="306325"/>
                  </a:lnTo>
                  <a:lnTo>
                    <a:pt x="5404591" y="337151"/>
                  </a:lnTo>
                  <a:lnTo>
                    <a:pt x="5422428" y="374409"/>
                  </a:lnTo>
                  <a:lnTo>
                    <a:pt x="5423023" y="382672"/>
                  </a:lnTo>
                </a:path>
              </a:pathLst>
            </a:custGeom>
            <a:ln w="114300">
              <a:solidFill>
                <a:srgbClr val="260303"/>
              </a:solidFill>
            </a:ln>
          </p:spPr>
          <p:txBody>
            <a:bodyPr wrap="square" lIns="0" tIns="0" rIns="0" bIns="0" rtlCol="0"/>
            <a:lstStyle/>
            <a:p>
              <a:endParaRPr sz="4141"/>
            </a:p>
          </p:txBody>
        </p:sp>
        <p:sp>
          <p:nvSpPr>
            <p:cNvPr id="7" name="object 7"/>
            <p:cNvSpPr/>
            <p:nvPr/>
          </p:nvSpPr>
          <p:spPr>
            <a:xfrm>
              <a:off x="1185052" y="1300030"/>
              <a:ext cx="5423535" cy="417830"/>
            </a:xfrm>
            <a:custGeom>
              <a:avLst/>
              <a:gdLst/>
              <a:ahLst/>
              <a:cxnLst/>
              <a:rect l="l" t="t" r="r" b="b"/>
              <a:pathLst>
                <a:path w="5423534" h="417830">
                  <a:moveTo>
                    <a:pt x="11287" y="417517"/>
                  </a:moveTo>
                  <a:lnTo>
                    <a:pt x="5198" y="406275"/>
                  </a:lnTo>
                  <a:lnTo>
                    <a:pt x="1445" y="395084"/>
                  </a:lnTo>
                  <a:lnTo>
                    <a:pt x="0" y="383949"/>
                  </a:lnTo>
                  <a:lnTo>
                    <a:pt x="832" y="372875"/>
                  </a:lnTo>
                  <a:lnTo>
                    <a:pt x="26363" y="329290"/>
                  </a:lnTo>
                  <a:lnTo>
                    <a:pt x="68014" y="297480"/>
                  </a:lnTo>
                  <a:lnTo>
                    <a:pt x="106064" y="276765"/>
                  </a:lnTo>
                  <a:lnTo>
                    <a:pt x="152070" y="256489"/>
                  </a:lnTo>
                  <a:lnTo>
                    <a:pt x="205802" y="236690"/>
                  </a:lnTo>
                  <a:lnTo>
                    <a:pt x="267027" y="217406"/>
                  </a:lnTo>
                  <a:lnTo>
                    <a:pt x="335515" y="198678"/>
                  </a:lnTo>
                  <a:lnTo>
                    <a:pt x="411034" y="180542"/>
                  </a:lnTo>
                  <a:lnTo>
                    <a:pt x="451359" y="171709"/>
                  </a:lnTo>
                  <a:lnTo>
                    <a:pt x="493354" y="163039"/>
                  </a:lnTo>
                  <a:lnTo>
                    <a:pt x="536992" y="154536"/>
                  </a:lnTo>
                  <a:lnTo>
                    <a:pt x="582243" y="146206"/>
                  </a:lnTo>
                  <a:lnTo>
                    <a:pt x="629078" y="138054"/>
                  </a:lnTo>
                  <a:lnTo>
                    <a:pt x="677470" y="130084"/>
                  </a:lnTo>
                  <a:lnTo>
                    <a:pt x="727387" y="122300"/>
                  </a:lnTo>
                  <a:lnTo>
                    <a:pt x="778803" y="114709"/>
                  </a:lnTo>
                  <a:lnTo>
                    <a:pt x="831688" y="107315"/>
                  </a:lnTo>
                  <a:lnTo>
                    <a:pt x="886012" y="100122"/>
                  </a:lnTo>
                  <a:lnTo>
                    <a:pt x="941748" y="93135"/>
                  </a:lnTo>
                  <a:lnTo>
                    <a:pt x="998866" y="86360"/>
                  </a:lnTo>
                  <a:lnTo>
                    <a:pt x="1057337" y="79801"/>
                  </a:lnTo>
                  <a:lnTo>
                    <a:pt x="1117132" y="73463"/>
                  </a:lnTo>
                  <a:lnTo>
                    <a:pt x="1178223" y="67351"/>
                  </a:lnTo>
                  <a:lnTo>
                    <a:pt x="1240581" y="61469"/>
                  </a:lnTo>
                  <a:lnTo>
                    <a:pt x="1304177" y="55823"/>
                  </a:lnTo>
                  <a:lnTo>
                    <a:pt x="1368981" y="50417"/>
                  </a:lnTo>
                  <a:lnTo>
                    <a:pt x="1434965" y="45257"/>
                  </a:lnTo>
                  <a:lnTo>
                    <a:pt x="1502100" y="40346"/>
                  </a:lnTo>
                  <a:lnTo>
                    <a:pt x="1570357" y="35690"/>
                  </a:lnTo>
                  <a:lnTo>
                    <a:pt x="1639708" y="31294"/>
                  </a:lnTo>
                  <a:lnTo>
                    <a:pt x="1710123" y="27163"/>
                  </a:lnTo>
                  <a:lnTo>
                    <a:pt x="1781573" y="23301"/>
                  </a:lnTo>
                  <a:lnTo>
                    <a:pt x="1854030" y="19713"/>
                  </a:lnTo>
                  <a:lnTo>
                    <a:pt x="1927464" y="16405"/>
                  </a:lnTo>
                  <a:lnTo>
                    <a:pt x="2001847" y="13380"/>
                  </a:lnTo>
                  <a:lnTo>
                    <a:pt x="2077150" y="10644"/>
                  </a:lnTo>
                  <a:lnTo>
                    <a:pt x="2153344" y="8202"/>
                  </a:lnTo>
                  <a:lnTo>
                    <a:pt x="2230400" y="6058"/>
                  </a:lnTo>
                  <a:lnTo>
                    <a:pt x="2308289" y="4217"/>
                  </a:lnTo>
                  <a:lnTo>
                    <a:pt x="2386982" y="2685"/>
                  </a:lnTo>
                  <a:lnTo>
                    <a:pt x="2466451" y="1465"/>
                  </a:lnTo>
                  <a:lnTo>
                    <a:pt x="2540901" y="694"/>
                  </a:lnTo>
                  <a:lnTo>
                    <a:pt x="2615034" y="206"/>
                  </a:lnTo>
                  <a:lnTo>
                    <a:pt x="2688821" y="0"/>
                  </a:lnTo>
                  <a:lnTo>
                    <a:pt x="2762235" y="70"/>
                  </a:lnTo>
                  <a:lnTo>
                    <a:pt x="2835247" y="415"/>
                  </a:lnTo>
                  <a:lnTo>
                    <a:pt x="2907829" y="1031"/>
                  </a:lnTo>
                  <a:lnTo>
                    <a:pt x="2979953" y="1915"/>
                  </a:lnTo>
                  <a:lnTo>
                    <a:pt x="3051592" y="3064"/>
                  </a:lnTo>
                  <a:lnTo>
                    <a:pt x="3122717" y="4474"/>
                  </a:lnTo>
                  <a:lnTo>
                    <a:pt x="3193300" y="6143"/>
                  </a:lnTo>
                  <a:lnTo>
                    <a:pt x="3263314" y="8067"/>
                  </a:lnTo>
                  <a:lnTo>
                    <a:pt x="3332729" y="10244"/>
                  </a:lnTo>
                  <a:lnTo>
                    <a:pt x="3401519" y="12669"/>
                  </a:lnTo>
                  <a:lnTo>
                    <a:pt x="3469655" y="15340"/>
                  </a:lnTo>
                  <a:lnTo>
                    <a:pt x="3537109" y="18253"/>
                  </a:lnTo>
                  <a:lnTo>
                    <a:pt x="3603853" y="21406"/>
                  </a:lnTo>
                  <a:lnTo>
                    <a:pt x="3669859" y="24795"/>
                  </a:lnTo>
                  <a:lnTo>
                    <a:pt x="3735099" y="28417"/>
                  </a:lnTo>
                  <a:lnTo>
                    <a:pt x="3799545" y="32269"/>
                  </a:lnTo>
                  <a:lnTo>
                    <a:pt x="3863169" y="36348"/>
                  </a:lnTo>
                  <a:lnTo>
                    <a:pt x="3925943" y="40650"/>
                  </a:lnTo>
                  <a:lnTo>
                    <a:pt x="3987839" y="45173"/>
                  </a:lnTo>
                  <a:lnTo>
                    <a:pt x="4048828" y="49913"/>
                  </a:lnTo>
                  <a:lnTo>
                    <a:pt x="4108884" y="54866"/>
                  </a:lnTo>
                  <a:lnTo>
                    <a:pt x="4167977" y="60031"/>
                  </a:lnTo>
                  <a:lnTo>
                    <a:pt x="4226081" y="65403"/>
                  </a:lnTo>
                  <a:lnTo>
                    <a:pt x="4283166" y="70980"/>
                  </a:lnTo>
                  <a:lnTo>
                    <a:pt x="4339205" y="76758"/>
                  </a:lnTo>
                  <a:lnTo>
                    <a:pt x="4394169" y="82734"/>
                  </a:lnTo>
                  <a:lnTo>
                    <a:pt x="4448032" y="88905"/>
                  </a:lnTo>
                  <a:lnTo>
                    <a:pt x="4500764" y="95268"/>
                  </a:lnTo>
                  <a:lnTo>
                    <a:pt x="4552338" y="101819"/>
                  </a:lnTo>
                  <a:lnTo>
                    <a:pt x="4602725" y="108556"/>
                  </a:lnTo>
                  <a:lnTo>
                    <a:pt x="4651898" y="115475"/>
                  </a:lnTo>
                  <a:lnTo>
                    <a:pt x="4699829" y="122573"/>
                  </a:lnTo>
                  <a:lnTo>
                    <a:pt x="4746489" y="129847"/>
                  </a:lnTo>
                  <a:lnTo>
                    <a:pt x="4791851" y="137294"/>
                  </a:lnTo>
                  <a:lnTo>
                    <a:pt x="4835886" y="144910"/>
                  </a:lnTo>
                  <a:lnTo>
                    <a:pt x="4878567" y="152693"/>
                  </a:lnTo>
                  <a:lnTo>
                    <a:pt x="4919865" y="160639"/>
                  </a:lnTo>
                  <a:lnTo>
                    <a:pt x="4959753" y="168745"/>
                  </a:lnTo>
                  <a:lnTo>
                    <a:pt x="4998202" y="177007"/>
                  </a:lnTo>
                  <a:lnTo>
                    <a:pt x="5070672" y="193991"/>
                  </a:lnTo>
                  <a:lnTo>
                    <a:pt x="5137052" y="211563"/>
                  </a:lnTo>
                  <a:lnTo>
                    <a:pt x="5197117" y="229700"/>
                  </a:lnTo>
                  <a:lnTo>
                    <a:pt x="5250644" y="248375"/>
                  </a:lnTo>
                  <a:lnTo>
                    <a:pt x="5297406" y="267563"/>
                  </a:lnTo>
                  <a:lnTo>
                    <a:pt x="5337182" y="287238"/>
                  </a:lnTo>
                  <a:lnTo>
                    <a:pt x="5369746" y="307376"/>
                  </a:lnTo>
                  <a:lnTo>
                    <a:pt x="5404580" y="338394"/>
                  </a:lnTo>
                  <a:lnTo>
                    <a:pt x="5422415" y="374226"/>
                  </a:lnTo>
                  <a:lnTo>
                    <a:pt x="5423011" y="382465"/>
                  </a:lnTo>
                </a:path>
              </a:pathLst>
            </a:custGeom>
            <a:ln w="114300">
              <a:solidFill>
                <a:srgbClr val="260303"/>
              </a:solidFill>
            </a:ln>
          </p:spPr>
          <p:txBody>
            <a:bodyPr wrap="square" lIns="0" tIns="0" rIns="0" bIns="0" rtlCol="0"/>
            <a:lstStyle/>
            <a:p>
              <a:endParaRPr sz="4141"/>
            </a:p>
          </p:txBody>
        </p:sp>
        <p:sp>
          <p:nvSpPr>
            <p:cNvPr id="8" name="object 8"/>
            <p:cNvSpPr/>
            <p:nvPr/>
          </p:nvSpPr>
          <p:spPr>
            <a:xfrm>
              <a:off x="1165228" y="1539091"/>
              <a:ext cx="5423535" cy="417830"/>
            </a:xfrm>
            <a:custGeom>
              <a:avLst/>
              <a:gdLst/>
              <a:ahLst/>
              <a:cxnLst/>
              <a:rect l="l" t="t" r="r" b="b"/>
              <a:pathLst>
                <a:path w="5423534" h="417830">
                  <a:moveTo>
                    <a:pt x="11299" y="417724"/>
                  </a:moveTo>
                  <a:lnTo>
                    <a:pt x="5209" y="406480"/>
                  </a:lnTo>
                  <a:lnTo>
                    <a:pt x="1452" y="395285"/>
                  </a:lnTo>
                  <a:lnTo>
                    <a:pt x="0" y="384143"/>
                  </a:lnTo>
                  <a:lnTo>
                    <a:pt x="822" y="373060"/>
                  </a:lnTo>
                  <a:lnTo>
                    <a:pt x="26295" y="329416"/>
                  </a:lnTo>
                  <a:lnTo>
                    <a:pt x="67885" y="297545"/>
                  </a:lnTo>
                  <a:lnTo>
                    <a:pt x="105887" y="276783"/>
                  </a:lnTo>
                  <a:lnTo>
                    <a:pt x="151843" y="256455"/>
                  </a:lnTo>
                  <a:lnTo>
                    <a:pt x="205521" y="236603"/>
                  </a:lnTo>
                  <a:lnTo>
                    <a:pt x="266692" y="217265"/>
                  </a:lnTo>
                  <a:lnTo>
                    <a:pt x="335126" y="198482"/>
                  </a:lnTo>
                  <a:lnTo>
                    <a:pt x="410592" y="180294"/>
                  </a:lnTo>
                  <a:lnTo>
                    <a:pt x="450891" y="171436"/>
                  </a:lnTo>
                  <a:lnTo>
                    <a:pt x="492862" y="162741"/>
                  </a:lnTo>
                  <a:lnTo>
                    <a:pt x="536476" y="154215"/>
                  </a:lnTo>
                  <a:lnTo>
                    <a:pt x="581705" y="145863"/>
                  </a:lnTo>
                  <a:lnTo>
                    <a:pt x="628519" y="137689"/>
                  </a:lnTo>
                  <a:lnTo>
                    <a:pt x="676891" y="129699"/>
                  </a:lnTo>
                  <a:lnTo>
                    <a:pt x="726791" y="121898"/>
                  </a:lnTo>
                  <a:lnTo>
                    <a:pt x="778190" y="114290"/>
                  </a:lnTo>
                  <a:lnTo>
                    <a:pt x="831060" y="106881"/>
                  </a:lnTo>
                  <a:lnTo>
                    <a:pt x="885373" y="99676"/>
                  </a:lnTo>
                  <a:lnTo>
                    <a:pt x="941098" y="92680"/>
                  </a:lnTo>
                  <a:lnTo>
                    <a:pt x="998208" y="85897"/>
                  </a:lnTo>
                  <a:lnTo>
                    <a:pt x="1056675" y="79333"/>
                  </a:lnTo>
                  <a:lnTo>
                    <a:pt x="1116468" y="72992"/>
                  </a:lnTo>
                  <a:lnTo>
                    <a:pt x="1177559" y="66880"/>
                  </a:lnTo>
                  <a:lnTo>
                    <a:pt x="1239920" y="61002"/>
                  </a:lnTo>
                  <a:lnTo>
                    <a:pt x="1303523" y="55363"/>
                  </a:lnTo>
                  <a:lnTo>
                    <a:pt x="1368337" y="49967"/>
                  </a:lnTo>
                  <a:lnTo>
                    <a:pt x="1434334" y="44820"/>
                  </a:lnTo>
                  <a:lnTo>
                    <a:pt x="1501487" y="39927"/>
                  </a:lnTo>
                  <a:lnTo>
                    <a:pt x="1569765" y="35292"/>
                  </a:lnTo>
                  <a:lnTo>
                    <a:pt x="1639140" y="30921"/>
                  </a:lnTo>
                  <a:lnTo>
                    <a:pt x="1709584" y="26819"/>
                  </a:lnTo>
                  <a:lnTo>
                    <a:pt x="1781068" y="22990"/>
                  </a:lnTo>
                  <a:lnTo>
                    <a:pt x="1853562" y="19440"/>
                  </a:lnTo>
                  <a:lnTo>
                    <a:pt x="1927039" y="16174"/>
                  </a:lnTo>
                  <a:lnTo>
                    <a:pt x="2001469" y="13196"/>
                  </a:lnTo>
                  <a:lnTo>
                    <a:pt x="2076824" y="10512"/>
                  </a:lnTo>
                  <a:lnTo>
                    <a:pt x="2153075" y="8127"/>
                  </a:lnTo>
                  <a:lnTo>
                    <a:pt x="2230193" y="6045"/>
                  </a:lnTo>
                  <a:lnTo>
                    <a:pt x="2308150" y="4272"/>
                  </a:lnTo>
                  <a:lnTo>
                    <a:pt x="2386916" y="2813"/>
                  </a:lnTo>
                  <a:lnTo>
                    <a:pt x="2466463" y="1672"/>
                  </a:lnTo>
                  <a:lnTo>
                    <a:pt x="2540840" y="827"/>
                  </a:lnTo>
                  <a:lnTo>
                    <a:pt x="2614904" y="270"/>
                  </a:lnTo>
                  <a:lnTo>
                    <a:pt x="2688627" y="0"/>
                  </a:lnTo>
                  <a:lnTo>
                    <a:pt x="2761982" y="11"/>
                  </a:lnTo>
                  <a:lnTo>
                    <a:pt x="2834939" y="300"/>
                  </a:lnTo>
                  <a:lnTo>
                    <a:pt x="2907471" y="866"/>
                  </a:lnTo>
                  <a:lnTo>
                    <a:pt x="2979549" y="1703"/>
                  </a:lnTo>
                  <a:lnTo>
                    <a:pt x="3051147" y="2809"/>
                  </a:lnTo>
                  <a:lnTo>
                    <a:pt x="3122234" y="4180"/>
                  </a:lnTo>
                  <a:lnTo>
                    <a:pt x="3192783" y="5814"/>
                  </a:lnTo>
                  <a:lnTo>
                    <a:pt x="3262767" y="7705"/>
                  </a:lnTo>
                  <a:lnTo>
                    <a:pt x="3332156" y="9853"/>
                  </a:lnTo>
                  <a:lnTo>
                    <a:pt x="3400923" y="12252"/>
                  </a:lnTo>
                  <a:lnTo>
                    <a:pt x="3469040" y="14900"/>
                  </a:lnTo>
                  <a:lnTo>
                    <a:pt x="3536478" y="17793"/>
                  </a:lnTo>
                  <a:lnTo>
                    <a:pt x="3603209" y="20928"/>
                  </a:lnTo>
                  <a:lnTo>
                    <a:pt x="3669206" y="24302"/>
                  </a:lnTo>
                  <a:lnTo>
                    <a:pt x="3734439" y="27911"/>
                  </a:lnTo>
                  <a:lnTo>
                    <a:pt x="3798881" y="31751"/>
                  </a:lnTo>
                  <a:lnTo>
                    <a:pt x="3862504" y="35821"/>
                  </a:lnTo>
                  <a:lnTo>
                    <a:pt x="3925279" y="40115"/>
                  </a:lnTo>
                  <a:lnTo>
                    <a:pt x="3987178" y="44632"/>
                  </a:lnTo>
                  <a:lnTo>
                    <a:pt x="4048174" y="49367"/>
                  </a:lnTo>
                  <a:lnTo>
                    <a:pt x="4108238" y="54317"/>
                  </a:lnTo>
                  <a:lnTo>
                    <a:pt x="4167342" y="59479"/>
                  </a:lnTo>
                  <a:lnTo>
                    <a:pt x="4225457" y="64849"/>
                  </a:lnTo>
                  <a:lnTo>
                    <a:pt x="4282556" y="70425"/>
                  </a:lnTo>
                  <a:lnTo>
                    <a:pt x="4338610" y="76203"/>
                  </a:lnTo>
                  <a:lnTo>
                    <a:pt x="4393592" y="82178"/>
                  </a:lnTo>
                  <a:lnTo>
                    <a:pt x="4447473" y="88349"/>
                  </a:lnTo>
                  <a:lnTo>
                    <a:pt x="4500224" y="94712"/>
                  </a:lnTo>
                  <a:lnTo>
                    <a:pt x="4551819" y="101263"/>
                  </a:lnTo>
                  <a:lnTo>
                    <a:pt x="4602228" y="108000"/>
                  </a:lnTo>
                  <a:lnTo>
                    <a:pt x="4651424" y="114918"/>
                  </a:lnTo>
                  <a:lnTo>
                    <a:pt x="4699378" y="122014"/>
                  </a:lnTo>
                  <a:lnTo>
                    <a:pt x="4746062" y="129286"/>
                  </a:lnTo>
                  <a:lnTo>
                    <a:pt x="4791449" y="136729"/>
                  </a:lnTo>
                  <a:lnTo>
                    <a:pt x="4835509" y="144340"/>
                  </a:lnTo>
                  <a:lnTo>
                    <a:pt x="4878215" y="152117"/>
                  </a:lnTo>
                  <a:lnTo>
                    <a:pt x="4919539" y="160055"/>
                  </a:lnTo>
                  <a:lnTo>
                    <a:pt x="4959452" y="168152"/>
                  </a:lnTo>
                  <a:lnTo>
                    <a:pt x="4997926" y="176403"/>
                  </a:lnTo>
                  <a:lnTo>
                    <a:pt x="5070446" y="193358"/>
                  </a:lnTo>
                  <a:lnTo>
                    <a:pt x="5136874" y="210892"/>
                  </a:lnTo>
                  <a:lnTo>
                    <a:pt x="5196983" y="228980"/>
                  </a:lnTo>
                  <a:lnTo>
                    <a:pt x="5250550" y="247593"/>
                  </a:lnTo>
                  <a:lnTo>
                    <a:pt x="5297348" y="266707"/>
                  </a:lnTo>
                  <a:lnTo>
                    <a:pt x="5337153" y="286293"/>
                  </a:lnTo>
                  <a:lnTo>
                    <a:pt x="5369740" y="306325"/>
                  </a:lnTo>
                  <a:lnTo>
                    <a:pt x="5404591" y="337151"/>
                  </a:lnTo>
                  <a:lnTo>
                    <a:pt x="5422428" y="373766"/>
                  </a:lnTo>
                  <a:lnTo>
                    <a:pt x="5423023" y="382672"/>
                  </a:lnTo>
                </a:path>
              </a:pathLst>
            </a:custGeom>
            <a:ln w="114300">
              <a:solidFill>
                <a:srgbClr val="260303"/>
              </a:solidFill>
            </a:ln>
          </p:spPr>
          <p:txBody>
            <a:bodyPr wrap="square" lIns="0" tIns="0" rIns="0" bIns="0" rtlCol="0"/>
            <a:lstStyle/>
            <a:p>
              <a:endParaRPr sz="4141"/>
            </a:p>
          </p:txBody>
        </p:sp>
        <p:sp>
          <p:nvSpPr>
            <p:cNvPr id="9" name="object 9"/>
            <p:cNvSpPr/>
            <p:nvPr/>
          </p:nvSpPr>
          <p:spPr>
            <a:xfrm>
              <a:off x="1165228" y="1153737"/>
              <a:ext cx="5423535" cy="417830"/>
            </a:xfrm>
            <a:custGeom>
              <a:avLst/>
              <a:gdLst/>
              <a:ahLst/>
              <a:cxnLst/>
              <a:rect l="l" t="t" r="r" b="b"/>
              <a:pathLst>
                <a:path w="5423534" h="417830">
                  <a:moveTo>
                    <a:pt x="11299" y="417507"/>
                  </a:moveTo>
                  <a:lnTo>
                    <a:pt x="5209" y="406264"/>
                  </a:lnTo>
                  <a:lnTo>
                    <a:pt x="1452" y="395073"/>
                  </a:lnTo>
                  <a:lnTo>
                    <a:pt x="0" y="383938"/>
                  </a:lnTo>
                  <a:lnTo>
                    <a:pt x="822" y="372865"/>
                  </a:lnTo>
                  <a:lnTo>
                    <a:pt x="26295" y="329279"/>
                  </a:lnTo>
                  <a:lnTo>
                    <a:pt x="67885" y="297469"/>
                  </a:lnTo>
                  <a:lnTo>
                    <a:pt x="105887" y="276755"/>
                  </a:lnTo>
                  <a:lnTo>
                    <a:pt x="151843" y="256478"/>
                  </a:lnTo>
                  <a:lnTo>
                    <a:pt x="205521" y="236679"/>
                  </a:lnTo>
                  <a:lnTo>
                    <a:pt x="266692" y="217395"/>
                  </a:lnTo>
                  <a:lnTo>
                    <a:pt x="335126" y="198667"/>
                  </a:lnTo>
                  <a:lnTo>
                    <a:pt x="410592" y="180531"/>
                  </a:lnTo>
                  <a:lnTo>
                    <a:pt x="450891" y="171698"/>
                  </a:lnTo>
                  <a:lnTo>
                    <a:pt x="492862" y="163028"/>
                  </a:lnTo>
                  <a:lnTo>
                    <a:pt x="536476" y="154526"/>
                  </a:lnTo>
                  <a:lnTo>
                    <a:pt x="581705" y="146196"/>
                  </a:lnTo>
                  <a:lnTo>
                    <a:pt x="628519" y="138043"/>
                  </a:lnTo>
                  <a:lnTo>
                    <a:pt x="676891" y="130073"/>
                  </a:lnTo>
                  <a:lnTo>
                    <a:pt x="726791" y="122290"/>
                  </a:lnTo>
                  <a:lnTo>
                    <a:pt x="778190" y="114698"/>
                  </a:lnTo>
                  <a:lnTo>
                    <a:pt x="831060" y="107304"/>
                  </a:lnTo>
                  <a:lnTo>
                    <a:pt x="885373" y="100111"/>
                  </a:lnTo>
                  <a:lnTo>
                    <a:pt x="941098" y="93124"/>
                  </a:lnTo>
                  <a:lnTo>
                    <a:pt x="998208" y="86349"/>
                  </a:lnTo>
                  <a:lnTo>
                    <a:pt x="1056675" y="79790"/>
                  </a:lnTo>
                  <a:lnTo>
                    <a:pt x="1116468" y="73452"/>
                  </a:lnTo>
                  <a:lnTo>
                    <a:pt x="1177559" y="67340"/>
                  </a:lnTo>
                  <a:lnTo>
                    <a:pt x="1239920" y="61458"/>
                  </a:lnTo>
                  <a:lnTo>
                    <a:pt x="1303523" y="55812"/>
                  </a:lnTo>
                  <a:lnTo>
                    <a:pt x="1368337" y="50406"/>
                  </a:lnTo>
                  <a:lnTo>
                    <a:pt x="1434334" y="45246"/>
                  </a:lnTo>
                  <a:lnTo>
                    <a:pt x="1501487" y="40335"/>
                  </a:lnTo>
                  <a:lnTo>
                    <a:pt x="1569765" y="35680"/>
                  </a:lnTo>
                  <a:lnTo>
                    <a:pt x="1639140" y="31284"/>
                  </a:lnTo>
                  <a:lnTo>
                    <a:pt x="1709584" y="27152"/>
                  </a:lnTo>
                  <a:lnTo>
                    <a:pt x="1781068" y="23290"/>
                  </a:lnTo>
                  <a:lnTo>
                    <a:pt x="1853562" y="19703"/>
                  </a:lnTo>
                  <a:lnTo>
                    <a:pt x="1927039" y="16394"/>
                  </a:lnTo>
                  <a:lnTo>
                    <a:pt x="2001469" y="13369"/>
                  </a:lnTo>
                  <a:lnTo>
                    <a:pt x="2076824" y="10633"/>
                  </a:lnTo>
                  <a:lnTo>
                    <a:pt x="2153075" y="8191"/>
                  </a:lnTo>
                  <a:lnTo>
                    <a:pt x="2230193" y="6047"/>
                  </a:lnTo>
                  <a:lnTo>
                    <a:pt x="2308150" y="4206"/>
                  </a:lnTo>
                  <a:lnTo>
                    <a:pt x="2386916" y="2674"/>
                  </a:lnTo>
                  <a:lnTo>
                    <a:pt x="2466463" y="1455"/>
                  </a:lnTo>
                  <a:lnTo>
                    <a:pt x="2540840" y="684"/>
                  </a:lnTo>
                  <a:lnTo>
                    <a:pt x="2614904" y="200"/>
                  </a:lnTo>
                  <a:lnTo>
                    <a:pt x="2688627" y="0"/>
                  </a:lnTo>
                  <a:lnTo>
                    <a:pt x="2761982" y="78"/>
                  </a:lnTo>
                  <a:lnTo>
                    <a:pt x="2834939" y="433"/>
                  </a:lnTo>
                  <a:lnTo>
                    <a:pt x="2907471" y="1061"/>
                  </a:lnTo>
                  <a:lnTo>
                    <a:pt x="2979549" y="1959"/>
                  </a:lnTo>
                  <a:lnTo>
                    <a:pt x="3051147" y="3123"/>
                  </a:lnTo>
                  <a:lnTo>
                    <a:pt x="3122234" y="4551"/>
                  </a:lnTo>
                  <a:lnTo>
                    <a:pt x="3192783" y="6238"/>
                  </a:lnTo>
                  <a:lnTo>
                    <a:pt x="3262767" y="8182"/>
                  </a:lnTo>
                  <a:lnTo>
                    <a:pt x="3332156" y="10379"/>
                  </a:lnTo>
                  <a:lnTo>
                    <a:pt x="3400923" y="12826"/>
                  </a:lnTo>
                  <a:lnTo>
                    <a:pt x="3469040" y="15520"/>
                  </a:lnTo>
                  <a:lnTo>
                    <a:pt x="3536478" y="18457"/>
                  </a:lnTo>
                  <a:lnTo>
                    <a:pt x="3603209" y="21634"/>
                  </a:lnTo>
                  <a:lnTo>
                    <a:pt x="3669206" y="25047"/>
                  </a:lnTo>
                  <a:lnTo>
                    <a:pt x="3734439" y="28695"/>
                  </a:lnTo>
                  <a:lnTo>
                    <a:pt x="3798881" y="32572"/>
                  </a:lnTo>
                  <a:lnTo>
                    <a:pt x="3862504" y="36676"/>
                  </a:lnTo>
                  <a:lnTo>
                    <a:pt x="3925279" y="41003"/>
                  </a:lnTo>
                  <a:lnTo>
                    <a:pt x="3987178" y="45551"/>
                  </a:lnTo>
                  <a:lnTo>
                    <a:pt x="4048174" y="50316"/>
                  </a:lnTo>
                  <a:lnTo>
                    <a:pt x="4108238" y="55294"/>
                  </a:lnTo>
                  <a:lnTo>
                    <a:pt x="4167342" y="60483"/>
                  </a:lnTo>
                  <a:lnTo>
                    <a:pt x="4225457" y="65879"/>
                  </a:lnTo>
                  <a:lnTo>
                    <a:pt x="4282556" y="71478"/>
                  </a:lnTo>
                  <a:lnTo>
                    <a:pt x="4338610" y="77278"/>
                  </a:lnTo>
                  <a:lnTo>
                    <a:pt x="4393592" y="83275"/>
                  </a:lnTo>
                  <a:lnTo>
                    <a:pt x="4447473" y="89466"/>
                  </a:lnTo>
                  <a:lnTo>
                    <a:pt x="4500224" y="95847"/>
                  </a:lnTo>
                  <a:lnTo>
                    <a:pt x="4551819" y="102415"/>
                  </a:lnTo>
                  <a:lnTo>
                    <a:pt x="4602228" y="109167"/>
                  </a:lnTo>
                  <a:lnTo>
                    <a:pt x="4651424" y="116100"/>
                  </a:lnTo>
                  <a:lnTo>
                    <a:pt x="4699378" y="123210"/>
                  </a:lnTo>
                  <a:lnTo>
                    <a:pt x="4746062" y="130495"/>
                  </a:lnTo>
                  <a:lnTo>
                    <a:pt x="4791449" y="137950"/>
                  </a:lnTo>
                  <a:lnTo>
                    <a:pt x="4835509" y="145572"/>
                  </a:lnTo>
                  <a:lnTo>
                    <a:pt x="4878215" y="153358"/>
                  </a:lnTo>
                  <a:lnTo>
                    <a:pt x="4919539" y="161305"/>
                  </a:lnTo>
                  <a:lnTo>
                    <a:pt x="4959452" y="169410"/>
                  </a:lnTo>
                  <a:lnTo>
                    <a:pt x="4997926" y="177669"/>
                  </a:lnTo>
                  <a:lnTo>
                    <a:pt x="5070446" y="194635"/>
                  </a:lnTo>
                  <a:lnTo>
                    <a:pt x="5136874" y="212179"/>
                  </a:lnTo>
                  <a:lnTo>
                    <a:pt x="5196983" y="230274"/>
                  </a:lnTo>
                  <a:lnTo>
                    <a:pt x="5250550" y="248893"/>
                  </a:lnTo>
                  <a:lnTo>
                    <a:pt x="5297348" y="268010"/>
                  </a:lnTo>
                  <a:lnTo>
                    <a:pt x="5337153" y="287598"/>
                  </a:lnTo>
                  <a:lnTo>
                    <a:pt x="5369740" y="307631"/>
                  </a:lnTo>
                  <a:lnTo>
                    <a:pt x="5404591" y="338457"/>
                  </a:lnTo>
                  <a:lnTo>
                    <a:pt x="5422428" y="374858"/>
                  </a:lnTo>
                  <a:lnTo>
                    <a:pt x="5423023" y="383979"/>
                  </a:lnTo>
                </a:path>
              </a:pathLst>
            </a:custGeom>
            <a:ln w="114300">
              <a:solidFill>
                <a:srgbClr val="260303"/>
              </a:solidFill>
            </a:ln>
          </p:spPr>
          <p:txBody>
            <a:bodyPr wrap="square" lIns="0" tIns="0" rIns="0" bIns="0" rtlCol="0"/>
            <a:lstStyle/>
            <a:p>
              <a:endParaRPr sz="4141"/>
            </a:p>
          </p:txBody>
        </p:sp>
        <p:sp>
          <p:nvSpPr>
            <p:cNvPr id="10" name="object 10"/>
            <p:cNvSpPr/>
            <p:nvPr/>
          </p:nvSpPr>
          <p:spPr>
            <a:xfrm>
              <a:off x="1185052" y="1127760"/>
              <a:ext cx="5423535" cy="304800"/>
            </a:xfrm>
            <a:custGeom>
              <a:avLst/>
              <a:gdLst/>
              <a:ahLst/>
              <a:cxnLst/>
              <a:rect l="l" t="t" r="r" b="b"/>
              <a:pathLst>
                <a:path w="5423534" h="304800">
                  <a:moveTo>
                    <a:pt x="11287" y="304799"/>
                  </a:moveTo>
                  <a:lnTo>
                    <a:pt x="5198" y="293477"/>
                  </a:lnTo>
                  <a:lnTo>
                    <a:pt x="1445" y="282208"/>
                  </a:lnTo>
                  <a:lnTo>
                    <a:pt x="0" y="270999"/>
                  </a:lnTo>
                  <a:lnTo>
                    <a:pt x="832" y="259854"/>
                  </a:lnTo>
                  <a:lnTo>
                    <a:pt x="26363" y="216012"/>
                  </a:lnTo>
                  <a:lnTo>
                    <a:pt x="68014" y="184041"/>
                  </a:lnTo>
                  <a:lnTo>
                    <a:pt x="106064" y="163232"/>
                  </a:lnTo>
                  <a:lnTo>
                    <a:pt x="152070" y="142874"/>
                  </a:lnTo>
                  <a:lnTo>
                    <a:pt x="205802" y="123005"/>
                  </a:lnTo>
                  <a:lnTo>
                    <a:pt x="267027" y="103663"/>
                  </a:lnTo>
                  <a:lnTo>
                    <a:pt x="335515" y="84888"/>
                  </a:lnTo>
                  <a:lnTo>
                    <a:pt x="411034" y="66718"/>
                  </a:lnTo>
                  <a:lnTo>
                    <a:pt x="451359" y="57871"/>
                  </a:lnTo>
                  <a:lnTo>
                    <a:pt x="493354" y="49191"/>
                  </a:lnTo>
                  <a:lnTo>
                    <a:pt x="536992" y="40681"/>
                  </a:lnTo>
                  <a:lnTo>
                    <a:pt x="582243" y="32347"/>
                  </a:lnTo>
                  <a:lnTo>
                    <a:pt x="629078" y="24193"/>
                  </a:lnTo>
                  <a:lnTo>
                    <a:pt x="677470" y="16224"/>
                  </a:lnTo>
                  <a:lnTo>
                    <a:pt x="727387" y="8445"/>
                  </a:lnTo>
                  <a:lnTo>
                    <a:pt x="778803" y="861"/>
                  </a:lnTo>
                  <a:lnTo>
                    <a:pt x="784974" y="0"/>
                  </a:lnTo>
                </a:path>
                <a:path w="5423534" h="304800">
                  <a:moveTo>
                    <a:pt x="4637727" y="0"/>
                  </a:moveTo>
                  <a:lnTo>
                    <a:pt x="4699829" y="9090"/>
                  </a:lnTo>
                  <a:lnTo>
                    <a:pt x="4746489" y="16361"/>
                  </a:lnTo>
                  <a:lnTo>
                    <a:pt x="4791851" y="23804"/>
                  </a:lnTo>
                  <a:lnTo>
                    <a:pt x="4835886" y="31416"/>
                  </a:lnTo>
                  <a:lnTo>
                    <a:pt x="4878567" y="39192"/>
                  </a:lnTo>
                  <a:lnTo>
                    <a:pt x="4919865" y="47131"/>
                  </a:lnTo>
                  <a:lnTo>
                    <a:pt x="4959753" y="55227"/>
                  </a:lnTo>
                  <a:lnTo>
                    <a:pt x="4998202" y="63479"/>
                  </a:lnTo>
                  <a:lnTo>
                    <a:pt x="5070672" y="80433"/>
                  </a:lnTo>
                  <a:lnTo>
                    <a:pt x="5137052" y="97968"/>
                  </a:lnTo>
                  <a:lnTo>
                    <a:pt x="5197117" y="116055"/>
                  </a:lnTo>
                  <a:lnTo>
                    <a:pt x="5250644" y="134669"/>
                  </a:lnTo>
                  <a:lnTo>
                    <a:pt x="5297406" y="153782"/>
                  </a:lnTo>
                  <a:lnTo>
                    <a:pt x="5337182" y="173368"/>
                  </a:lnTo>
                  <a:lnTo>
                    <a:pt x="5369746" y="193400"/>
                  </a:lnTo>
                  <a:lnTo>
                    <a:pt x="5404580" y="224226"/>
                  </a:lnTo>
                  <a:lnTo>
                    <a:pt x="5422415" y="260842"/>
                  </a:lnTo>
                  <a:lnTo>
                    <a:pt x="5423011" y="269747"/>
                  </a:lnTo>
                </a:path>
              </a:pathLst>
            </a:custGeom>
            <a:ln w="114300">
              <a:solidFill>
                <a:srgbClr val="260303"/>
              </a:solidFill>
            </a:ln>
          </p:spPr>
          <p:txBody>
            <a:bodyPr wrap="square" lIns="0" tIns="0" rIns="0" bIns="0" rtlCol="0"/>
            <a:lstStyle/>
            <a:p>
              <a:endParaRPr sz="4141"/>
            </a:p>
          </p:txBody>
        </p:sp>
        <p:sp>
          <p:nvSpPr>
            <p:cNvPr id="11" name="object 11"/>
            <p:cNvSpPr/>
            <p:nvPr/>
          </p:nvSpPr>
          <p:spPr>
            <a:xfrm>
              <a:off x="1165228" y="1252796"/>
              <a:ext cx="5423535" cy="417830"/>
            </a:xfrm>
            <a:custGeom>
              <a:avLst/>
              <a:gdLst/>
              <a:ahLst/>
              <a:cxnLst/>
              <a:rect l="l" t="t" r="r" b="b"/>
              <a:pathLst>
                <a:path w="5423534" h="417830">
                  <a:moveTo>
                    <a:pt x="11299" y="417507"/>
                  </a:moveTo>
                  <a:lnTo>
                    <a:pt x="5209" y="406264"/>
                  </a:lnTo>
                  <a:lnTo>
                    <a:pt x="1452" y="395073"/>
                  </a:lnTo>
                  <a:lnTo>
                    <a:pt x="0" y="383938"/>
                  </a:lnTo>
                  <a:lnTo>
                    <a:pt x="822" y="372865"/>
                  </a:lnTo>
                  <a:lnTo>
                    <a:pt x="26295" y="329279"/>
                  </a:lnTo>
                  <a:lnTo>
                    <a:pt x="67885" y="297469"/>
                  </a:lnTo>
                  <a:lnTo>
                    <a:pt x="105887" y="276755"/>
                  </a:lnTo>
                  <a:lnTo>
                    <a:pt x="151843" y="256478"/>
                  </a:lnTo>
                  <a:lnTo>
                    <a:pt x="205521" y="236679"/>
                  </a:lnTo>
                  <a:lnTo>
                    <a:pt x="266692" y="217395"/>
                  </a:lnTo>
                  <a:lnTo>
                    <a:pt x="335126" y="198667"/>
                  </a:lnTo>
                  <a:lnTo>
                    <a:pt x="410592" y="180531"/>
                  </a:lnTo>
                  <a:lnTo>
                    <a:pt x="450891" y="171698"/>
                  </a:lnTo>
                  <a:lnTo>
                    <a:pt x="492862" y="163028"/>
                  </a:lnTo>
                  <a:lnTo>
                    <a:pt x="536476" y="154526"/>
                  </a:lnTo>
                  <a:lnTo>
                    <a:pt x="581705" y="146196"/>
                  </a:lnTo>
                  <a:lnTo>
                    <a:pt x="628519" y="138043"/>
                  </a:lnTo>
                  <a:lnTo>
                    <a:pt x="676891" y="130073"/>
                  </a:lnTo>
                  <a:lnTo>
                    <a:pt x="726791" y="122290"/>
                  </a:lnTo>
                  <a:lnTo>
                    <a:pt x="778190" y="114698"/>
                  </a:lnTo>
                  <a:lnTo>
                    <a:pt x="831060" y="107304"/>
                  </a:lnTo>
                  <a:lnTo>
                    <a:pt x="885373" y="100111"/>
                  </a:lnTo>
                  <a:lnTo>
                    <a:pt x="941098" y="93124"/>
                  </a:lnTo>
                  <a:lnTo>
                    <a:pt x="998208" y="86349"/>
                  </a:lnTo>
                  <a:lnTo>
                    <a:pt x="1056675" y="79790"/>
                  </a:lnTo>
                  <a:lnTo>
                    <a:pt x="1116468" y="73452"/>
                  </a:lnTo>
                  <a:lnTo>
                    <a:pt x="1177559" y="67340"/>
                  </a:lnTo>
                  <a:lnTo>
                    <a:pt x="1239920" y="61458"/>
                  </a:lnTo>
                  <a:lnTo>
                    <a:pt x="1303523" y="55812"/>
                  </a:lnTo>
                  <a:lnTo>
                    <a:pt x="1368337" y="50406"/>
                  </a:lnTo>
                  <a:lnTo>
                    <a:pt x="1434334" y="45246"/>
                  </a:lnTo>
                  <a:lnTo>
                    <a:pt x="1501487" y="40335"/>
                  </a:lnTo>
                  <a:lnTo>
                    <a:pt x="1569765" y="35680"/>
                  </a:lnTo>
                  <a:lnTo>
                    <a:pt x="1639140" y="31284"/>
                  </a:lnTo>
                  <a:lnTo>
                    <a:pt x="1709584" y="27152"/>
                  </a:lnTo>
                  <a:lnTo>
                    <a:pt x="1781068" y="23290"/>
                  </a:lnTo>
                  <a:lnTo>
                    <a:pt x="1853562" y="19703"/>
                  </a:lnTo>
                  <a:lnTo>
                    <a:pt x="1927039" y="16394"/>
                  </a:lnTo>
                  <a:lnTo>
                    <a:pt x="2001469" y="13369"/>
                  </a:lnTo>
                  <a:lnTo>
                    <a:pt x="2076824" y="10633"/>
                  </a:lnTo>
                  <a:lnTo>
                    <a:pt x="2153075" y="8191"/>
                  </a:lnTo>
                  <a:lnTo>
                    <a:pt x="2230193" y="6047"/>
                  </a:lnTo>
                  <a:lnTo>
                    <a:pt x="2308150" y="4206"/>
                  </a:lnTo>
                  <a:lnTo>
                    <a:pt x="2386916" y="2674"/>
                  </a:lnTo>
                  <a:lnTo>
                    <a:pt x="2466463" y="1455"/>
                  </a:lnTo>
                  <a:lnTo>
                    <a:pt x="2540840" y="684"/>
                  </a:lnTo>
                  <a:lnTo>
                    <a:pt x="2614904" y="200"/>
                  </a:lnTo>
                  <a:lnTo>
                    <a:pt x="2688627" y="0"/>
                  </a:lnTo>
                  <a:lnTo>
                    <a:pt x="2761982" y="78"/>
                  </a:lnTo>
                  <a:lnTo>
                    <a:pt x="2834939" y="433"/>
                  </a:lnTo>
                  <a:lnTo>
                    <a:pt x="2907471" y="1061"/>
                  </a:lnTo>
                  <a:lnTo>
                    <a:pt x="2979549" y="1959"/>
                  </a:lnTo>
                  <a:lnTo>
                    <a:pt x="3051147" y="3123"/>
                  </a:lnTo>
                  <a:lnTo>
                    <a:pt x="3122234" y="4551"/>
                  </a:lnTo>
                  <a:lnTo>
                    <a:pt x="3192783" y="6238"/>
                  </a:lnTo>
                  <a:lnTo>
                    <a:pt x="3262767" y="8182"/>
                  </a:lnTo>
                  <a:lnTo>
                    <a:pt x="3332156" y="10379"/>
                  </a:lnTo>
                  <a:lnTo>
                    <a:pt x="3400923" y="12826"/>
                  </a:lnTo>
                  <a:lnTo>
                    <a:pt x="3469040" y="15520"/>
                  </a:lnTo>
                  <a:lnTo>
                    <a:pt x="3536478" y="18457"/>
                  </a:lnTo>
                  <a:lnTo>
                    <a:pt x="3603209" y="21634"/>
                  </a:lnTo>
                  <a:lnTo>
                    <a:pt x="3669206" y="25047"/>
                  </a:lnTo>
                  <a:lnTo>
                    <a:pt x="3734439" y="28695"/>
                  </a:lnTo>
                  <a:lnTo>
                    <a:pt x="3798881" y="32572"/>
                  </a:lnTo>
                  <a:lnTo>
                    <a:pt x="3862504" y="36676"/>
                  </a:lnTo>
                  <a:lnTo>
                    <a:pt x="3925279" y="41003"/>
                  </a:lnTo>
                  <a:lnTo>
                    <a:pt x="3987178" y="45551"/>
                  </a:lnTo>
                  <a:lnTo>
                    <a:pt x="4048174" y="50316"/>
                  </a:lnTo>
                  <a:lnTo>
                    <a:pt x="4108238" y="55294"/>
                  </a:lnTo>
                  <a:lnTo>
                    <a:pt x="4167342" y="60483"/>
                  </a:lnTo>
                  <a:lnTo>
                    <a:pt x="4225457" y="65879"/>
                  </a:lnTo>
                  <a:lnTo>
                    <a:pt x="4282556" y="71478"/>
                  </a:lnTo>
                  <a:lnTo>
                    <a:pt x="4338610" y="77278"/>
                  </a:lnTo>
                  <a:lnTo>
                    <a:pt x="4393592" y="83275"/>
                  </a:lnTo>
                  <a:lnTo>
                    <a:pt x="4447473" y="89466"/>
                  </a:lnTo>
                  <a:lnTo>
                    <a:pt x="4500224" y="95847"/>
                  </a:lnTo>
                  <a:lnTo>
                    <a:pt x="4551819" y="102415"/>
                  </a:lnTo>
                  <a:lnTo>
                    <a:pt x="4602228" y="109167"/>
                  </a:lnTo>
                  <a:lnTo>
                    <a:pt x="4651424" y="116100"/>
                  </a:lnTo>
                  <a:lnTo>
                    <a:pt x="4699378" y="123210"/>
                  </a:lnTo>
                  <a:lnTo>
                    <a:pt x="4746062" y="130495"/>
                  </a:lnTo>
                  <a:lnTo>
                    <a:pt x="4791449" y="137950"/>
                  </a:lnTo>
                  <a:lnTo>
                    <a:pt x="4835509" y="145572"/>
                  </a:lnTo>
                  <a:lnTo>
                    <a:pt x="4878215" y="153358"/>
                  </a:lnTo>
                  <a:lnTo>
                    <a:pt x="4919539" y="161305"/>
                  </a:lnTo>
                  <a:lnTo>
                    <a:pt x="4959452" y="169410"/>
                  </a:lnTo>
                  <a:lnTo>
                    <a:pt x="4997926" y="177669"/>
                  </a:lnTo>
                  <a:lnTo>
                    <a:pt x="5070446" y="194635"/>
                  </a:lnTo>
                  <a:lnTo>
                    <a:pt x="5136874" y="212179"/>
                  </a:lnTo>
                  <a:lnTo>
                    <a:pt x="5196983" y="230274"/>
                  </a:lnTo>
                  <a:lnTo>
                    <a:pt x="5250550" y="248893"/>
                  </a:lnTo>
                  <a:lnTo>
                    <a:pt x="5297348" y="268010"/>
                  </a:lnTo>
                  <a:lnTo>
                    <a:pt x="5337153" y="287598"/>
                  </a:lnTo>
                  <a:lnTo>
                    <a:pt x="5369740" y="307631"/>
                  </a:lnTo>
                  <a:lnTo>
                    <a:pt x="5404591" y="338457"/>
                  </a:lnTo>
                  <a:lnTo>
                    <a:pt x="5422428" y="374215"/>
                  </a:lnTo>
                  <a:lnTo>
                    <a:pt x="5423023" y="382455"/>
                  </a:lnTo>
                </a:path>
              </a:pathLst>
            </a:custGeom>
            <a:ln w="114300">
              <a:solidFill>
                <a:srgbClr val="260303"/>
              </a:solidFill>
            </a:ln>
          </p:spPr>
          <p:txBody>
            <a:bodyPr wrap="square" lIns="0" tIns="0" rIns="0" bIns="0" rtlCol="0"/>
            <a:lstStyle/>
            <a:p>
              <a:endParaRPr sz="4141"/>
            </a:p>
          </p:txBody>
        </p:sp>
        <p:pic>
          <p:nvPicPr>
            <p:cNvPr id="12" name="object 12"/>
            <p:cNvPicPr/>
            <p:nvPr/>
          </p:nvPicPr>
          <p:blipFill>
            <a:blip r:embed="rId4" cstate="print"/>
            <a:stretch>
              <a:fillRect/>
            </a:stretch>
          </p:blipFill>
          <p:spPr>
            <a:xfrm>
              <a:off x="838200" y="1127759"/>
              <a:ext cx="6096000" cy="3429000"/>
            </a:xfrm>
            <a:prstGeom prst="rect">
              <a:avLst/>
            </a:prstGeom>
          </p:spPr>
        </p:pic>
        <p:sp>
          <p:nvSpPr>
            <p:cNvPr id="13" name="object 13"/>
            <p:cNvSpPr/>
            <p:nvPr/>
          </p:nvSpPr>
          <p:spPr>
            <a:xfrm>
              <a:off x="838200" y="4547616"/>
              <a:ext cx="6096000" cy="9525"/>
            </a:xfrm>
            <a:custGeom>
              <a:avLst/>
              <a:gdLst/>
              <a:ahLst/>
              <a:cxnLst/>
              <a:rect l="l" t="t" r="r" b="b"/>
              <a:pathLst>
                <a:path w="6096000" h="9525">
                  <a:moveTo>
                    <a:pt x="6096000" y="9143"/>
                  </a:moveTo>
                  <a:lnTo>
                    <a:pt x="0" y="9143"/>
                  </a:lnTo>
                  <a:lnTo>
                    <a:pt x="0" y="0"/>
                  </a:lnTo>
                  <a:lnTo>
                    <a:pt x="6096000" y="0"/>
                  </a:lnTo>
                  <a:lnTo>
                    <a:pt x="6096000" y="9143"/>
                  </a:lnTo>
                  <a:close/>
                </a:path>
              </a:pathLst>
            </a:custGeom>
            <a:solidFill>
              <a:srgbClr val="260303"/>
            </a:solidFill>
          </p:spPr>
          <p:txBody>
            <a:bodyPr wrap="square" lIns="0" tIns="0" rIns="0" bIns="0" rtlCol="0"/>
            <a:lstStyle/>
            <a:p>
              <a:endParaRPr sz="4141"/>
            </a:p>
          </p:txBody>
        </p:sp>
      </p:grpSp>
      <p:sp>
        <p:nvSpPr>
          <p:cNvPr id="14" name="object 14"/>
          <p:cNvSpPr txBox="1"/>
          <p:nvPr/>
        </p:nvSpPr>
        <p:spPr>
          <a:xfrm>
            <a:off x="2082800" y="1447800"/>
            <a:ext cx="16306800" cy="5181170"/>
          </a:xfrm>
          <a:prstGeom prst="rect">
            <a:avLst/>
          </a:prstGeom>
        </p:spPr>
        <p:txBody>
          <a:bodyPr vert="horz" wrap="square" lIns="0" tIns="29218" rIns="0" bIns="0" rtlCol="0">
            <a:spAutoFit/>
          </a:bodyPr>
          <a:lstStyle/>
          <a:p>
            <a:pPr marL="3204000" marR="2876600" indent="-3600450">
              <a:lnSpc>
                <a:spcPct val="150000"/>
              </a:lnSpc>
            </a:pPr>
            <a:r>
              <a:rPr sz="5522" b="1">
                <a:latin typeface="Calibri"/>
                <a:cs typeface="Calibri"/>
              </a:rPr>
              <a:t>BÀI</a:t>
            </a:r>
            <a:r>
              <a:rPr sz="5522" b="1" spc="-46">
                <a:latin typeface="Calibri"/>
                <a:cs typeface="Calibri"/>
              </a:rPr>
              <a:t> </a:t>
            </a:r>
            <a:r>
              <a:rPr sz="5522" b="1">
                <a:latin typeface="Calibri"/>
                <a:cs typeface="Calibri"/>
              </a:rPr>
              <a:t>5</a:t>
            </a:r>
            <a:endParaRPr lang="en-US" sz="5522">
              <a:latin typeface="Calibri"/>
              <a:cs typeface="Calibri"/>
            </a:endParaRPr>
          </a:p>
          <a:p>
            <a:pPr marL="3204000" marR="2876600" indent="-3600450" algn="ctr">
              <a:lnSpc>
                <a:spcPct val="150000"/>
              </a:lnSpc>
            </a:pPr>
            <a:r>
              <a:rPr sz="8800" b="1" spc="-12">
                <a:latin typeface="Georgia Pro Cond Black" panose="02040A06050405020203" pitchFamily="18" charset="0"/>
                <a:cs typeface="Calibri"/>
              </a:rPr>
              <a:t>TÍCH</a:t>
            </a:r>
            <a:r>
              <a:rPr sz="8800" b="1" spc="-23">
                <a:latin typeface="Georgia Pro Cond Black" panose="02040A06050405020203" pitchFamily="18" charset="0"/>
                <a:cs typeface="Calibri"/>
              </a:rPr>
              <a:t> </a:t>
            </a:r>
            <a:r>
              <a:rPr sz="8800" b="1">
                <a:latin typeface="Georgia Pro Cond Black" panose="02040A06050405020203" pitchFamily="18" charset="0"/>
                <a:cs typeface="Calibri"/>
              </a:rPr>
              <a:t>TRÒ</a:t>
            </a:r>
            <a:r>
              <a:rPr sz="8800" b="1" spc="-46">
                <a:latin typeface="Georgia Pro Cond Black" panose="02040A06050405020203" pitchFamily="18" charset="0"/>
                <a:cs typeface="Calibri"/>
              </a:rPr>
              <a:t> </a:t>
            </a:r>
            <a:endParaRPr lang="en-US" sz="8800" b="1" spc="-46">
              <a:latin typeface="Georgia Pro Cond Black" panose="02040A06050405020203" pitchFamily="18" charset="0"/>
              <a:cs typeface="Calibri"/>
            </a:endParaRPr>
          </a:p>
          <a:p>
            <a:pPr marL="3204000" marR="2876600" indent="-3600450" algn="ctr">
              <a:lnSpc>
                <a:spcPct val="150000"/>
              </a:lnSpc>
            </a:pPr>
            <a:r>
              <a:rPr sz="8800" b="1">
                <a:latin typeface="Georgia Pro Cond Black" panose="02040A06050405020203" pitchFamily="18" charset="0"/>
                <a:cs typeface="Calibri"/>
              </a:rPr>
              <a:t>SÂN</a:t>
            </a:r>
            <a:r>
              <a:rPr sz="8800" b="1" spc="-12">
                <a:latin typeface="Georgia Pro Cond Black" panose="02040A06050405020203" pitchFamily="18" charset="0"/>
                <a:cs typeface="Calibri"/>
              </a:rPr>
              <a:t> KHẤU</a:t>
            </a:r>
            <a:r>
              <a:rPr lang="en-US" sz="8800" b="1" spc="-12">
                <a:latin typeface="Georgia Pro Cond Black" panose="02040A06050405020203" pitchFamily="18" charset="0"/>
                <a:cs typeface="Calibri"/>
              </a:rPr>
              <a:t> </a:t>
            </a:r>
            <a:r>
              <a:rPr sz="8800" b="1">
                <a:latin typeface="Georgia Pro Cond Black" panose="02040A06050405020203" pitchFamily="18" charset="0"/>
                <a:cs typeface="Calibri"/>
              </a:rPr>
              <a:t>DÂN</a:t>
            </a:r>
            <a:r>
              <a:rPr lang="en-US" sz="8800" b="1">
                <a:latin typeface="Georgia Pro Cond Black" panose="02040A06050405020203" pitchFamily="18" charset="0"/>
                <a:cs typeface="Calibri"/>
              </a:rPr>
              <a:t> </a:t>
            </a:r>
            <a:r>
              <a:rPr sz="8800" b="1" spc="-12">
                <a:latin typeface="Georgia Pro Cond Black" panose="02040A06050405020203" pitchFamily="18" charset="0"/>
                <a:cs typeface="Calibri"/>
              </a:rPr>
              <a:t>GIAN</a:t>
            </a:r>
            <a:endParaRPr sz="8800">
              <a:latin typeface="Georgia Pro Cond Black" panose="02040A06050405020203" pitchFamily="18" charset="0"/>
              <a:cs typeface="Calibri"/>
            </a:endParaRPr>
          </a:p>
        </p:txBody>
      </p:sp>
    </p:spTree>
    <p:extLst>
      <p:ext uri="{BB962C8B-B14F-4D97-AF65-F5344CB8AC3E}">
        <p14:creationId xmlns:p14="http://schemas.microsoft.com/office/powerpoint/2010/main" val="3010446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3A28D25C-644C-48E2-A63D-B8992B8BE095}"/>
              </a:ext>
            </a:extLst>
          </p:cNvPr>
          <p:cNvSpPr txBox="1"/>
          <p:nvPr/>
        </p:nvSpPr>
        <p:spPr>
          <a:xfrm>
            <a:off x="1282700" y="2484748"/>
            <a:ext cx="1531620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A. TRI THỨC NGỮ VĂN</a:t>
            </a:r>
          </a:p>
        </p:txBody>
      </p:sp>
      <p:sp>
        <p:nvSpPr>
          <p:cNvPr id="36" name="object 14">
            <a:extLst>
              <a:ext uri="{FF2B5EF4-FFF2-40B4-BE49-F238E27FC236}">
                <a16:creationId xmlns:a16="http://schemas.microsoft.com/office/drawing/2014/main" id="{B3B37658-CF95-4024-B832-22B8C757DF2D}"/>
              </a:ext>
            </a:extLst>
          </p:cNvPr>
          <p:cNvSpPr txBox="1"/>
          <p:nvPr/>
        </p:nvSpPr>
        <p:spPr>
          <a:xfrm>
            <a:off x="1277620" y="90848"/>
            <a:ext cx="19354800" cy="2122384"/>
          </a:xfrm>
          <a:prstGeom prst="rect">
            <a:avLst/>
          </a:prstGeom>
        </p:spPr>
        <p:txBody>
          <a:bodyPr vert="horz" wrap="square" lIns="0" tIns="29218" rIns="0" bIns="0" rtlCol="0">
            <a:spAutoFit/>
          </a:bodyPr>
          <a:lstStyle/>
          <a:p>
            <a:pPr marL="3204000" marR="2876600" indent="-3600450"/>
            <a:r>
              <a:rPr sz="4800" b="1">
                <a:latin typeface="Times New Roman" panose="02020603050405020304" pitchFamily="18" charset="0"/>
                <a:cs typeface="Times New Roman" panose="02020603050405020304" pitchFamily="18" charset="0"/>
              </a:rPr>
              <a:t>BÀI</a:t>
            </a:r>
            <a:r>
              <a:rPr sz="4800" b="1" spc="-46">
                <a:latin typeface="Times New Roman" panose="02020603050405020304" pitchFamily="18" charset="0"/>
                <a:cs typeface="Times New Roman" panose="02020603050405020304" pitchFamily="18" charset="0"/>
              </a:rPr>
              <a:t> </a:t>
            </a:r>
            <a:r>
              <a:rPr sz="4800" b="1">
                <a:latin typeface="Times New Roman" panose="02020603050405020304" pitchFamily="18" charset="0"/>
                <a:cs typeface="Times New Roman" panose="02020603050405020304" pitchFamily="18" charset="0"/>
              </a:rPr>
              <a:t>5</a:t>
            </a:r>
            <a:r>
              <a:rPr lang="en-US" sz="4800">
                <a:latin typeface="Times New Roman" panose="02020603050405020304" pitchFamily="18" charset="0"/>
                <a:cs typeface="Times New Roman" panose="02020603050405020304" pitchFamily="18" charset="0"/>
              </a:rPr>
              <a:t>.  </a:t>
            </a:r>
          </a:p>
          <a:p>
            <a:pPr marL="3204000" marR="2876600" indent="-3600450" algn="ctr"/>
            <a:r>
              <a:rPr lang="en-US" sz="4800">
                <a:latin typeface="Times New Roman" panose="02020603050405020304" pitchFamily="18" charset="0"/>
                <a:cs typeface="Times New Roman" panose="02020603050405020304" pitchFamily="18" charset="0"/>
              </a:rPr>
              <a:t> </a:t>
            </a:r>
            <a:r>
              <a:rPr sz="8800" b="1" spc="-12">
                <a:latin typeface="#9Slide06 SVNHave Heart 2" charset="0"/>
                <a:cs typeface="Times New Roman" panose="02020603050405020304" pitchFamily="18" charset="0"/>
              </a:rPr>
              <a:t>TÍCH</a:t>
            </a:r>
            <a:r>
              <a:rPr sz="8800" b="1" spc="-23">
                <a:latin typeface="#9Slide06 SVNHave Heart 2" charset="0"/>
                <a:cs typeface="Times New Roman" panose="02020603050405020304" pitchFamily="18" charset="0"/>
              </a:rPr>
              <a:t> </a:t>
            </a:r>
            <a:r>
              <a:rPr sz="8800" b="1">
                <a:latin typeface="#9Slide06 SVNHave Heart 2" charset="0"/>
                <a:cs typeface="Times New Roman" panose="02020603050405020304" pitchFamily="18" charset="0"/>
              </a:rPr>
              <a:t>TRÒ</a:t>
            </a:r>
            <a:r>
              <a:rPr sz="8800" b="1" spc="-46">
                <a:latin typeface="#9Slide06 SVNHave Heart 2" charset="0"/>
                <a:cs typeface="Times New Roman" panose="02020603050405020304" pitchFamily="18" charset="0"/>
              </a:rPr>
              <a:t> </a:t>
            </a:r>
            <a:r>
              <a:rPr sz="8800" b="1">
                <a:latin typeface="#9Slide06 SVNHave Heart 2" charset="0"/>
                <a:cs typeface="Times New Roman" panose="02020603050405020304" pitchFamily="18" charset="0"/>
              </a:rPr>
              <a:t>SÂN</a:t>
            </a:r>
            <a:r>
              <a:rPr sz="8800" b="1" spc="-12">
                <a:latin typeface="#9Slide06 SVNHave Heart 2" charset="0"/>
                <a:cs typeface="Times New Roman" panose="02020603050405020304" pitchFamily="18" charset="0"/>
              </a:rPr>
              <a:t> KHẤU</a:t>
            </a:r>
            <a:r>
              <a:rPr lang="en-US" sz="8800" b="1" spc="-12">
                <a:latin typeface="#9Slide06 SVNHave Heart 2" charset="0"/>
                <a:cs typeface="Times New Roman" panose="02020603050405020304" pitchFamily="18" charset="0"/>
              </a:rPr>
              <a:t> </a:t>
            </a:r>
            <a:r>
              <a:rPr sz="8800" b="1">
                <a:latin typeface="#9Slide06 SVNHave Heart 2" charset="0"/>
                <a:cs typeface="Times New Roman" panose="02020603050405020304" pitchFamily="18" charset="0"/>
              </a:rPr>
              <a:t>DÂN</a:t>
            </a:r>
            <a:r>
              <a:rPr lang="en-US" sz="8800" b="1">
                <a:latin typeface="#9Slide06 SVNHave Heart 2" charset="0"/>
                <a:cs typeface="Times New Roman" panose="02020603050405020304" pitchFamily="18" charset="0"/>
              </a:rPr>
              <a:t> </a:t>
            </a:r>
            <a:r>
              <a:rPr sz="8800" b="1" spc="-12">
                <a:latin typeface="#9Slide06 SVNHave Heart 2" charset="0"/>
                <a:cs typeface="Times New Roman" panose="02020603050405020304" pitchFamily="18" charset="0"/>
              </a:rPr>
              <a:t>GIAN</a:t>
            </a:r>
            <a:endParaRPr sz="8800">
              <a:latin typeface="#9Slide06 SVNHave Heart 2" charset="0"/>
              <a:cs typeface="Times New Roman" panose="02020603050405020304" pitchFamily="18" charset="0"/>
            </a:endParaRPr>
          </a:p>
        </p:txBody>
      </p:sp>
      <p:pic>
        <p:nvPicPr>
          <p:cNvPr id="37" name="Picture 36">
            <a:extLst>
              <a:ext uri="{FF2B5EF4-FFF2-40B4-BE49-F238E27FC236}">
                <a16:creationId xmlns:a16="http://schemas.microsoft.com/office/drawing/2014/main" id="{2F9E316A-DD17-4EB7-AE61-907F4DB5FFD5}"/>
              </a:ext>
            </a:extLst>
          </p:cNvPr>
          <p:cNvPicPr>
            <a:picLocks noChangeAspect="1"/>
          </p:cNvPicPr>
          <p:nvPr/>
        </p:nvPicPr>
        <p:blipFill rotWithShape="1">
          <a:blip r:embed="rId2">
            <a:extLst>
              <a:ext uri="{28A0092B-C50C-407E-A947-70E740481C1C}">
                <a14:useLocalDpi xmlns:a14="http://schemas.microsoft.com/office/drawing/2010/main" val="0"/>
              </a:ext>
            </a:extLst>
          </a:blip>
          <a:srcRect r="45365"/>
          <a:stretch/>
        </p:blipFill>
        <p:spPr>
          <a:xfrm>
            <a:off x="12293600" y="1353210"/>
            <a:ext cx="5791200" cy="8164169"/>
          </a:xfrm>
          <a:prstGeom prst="rect">
            <a:avLst/>
          </a:prstGeom>
          <a:effectLst>
            <a:glow rad="114300">
              <a:schemeClr val="tx1">
                <a:lumMod val="85000"/>
                <a:lumOff val="15000"/>
                <a:alpha val="23000"/>
              </a:schemeClr>
            </a:glow>
          </a:effectLst>
        </p:spPr>
      </p:pic>
      <p:sp>
        <p:nvSpPr>
          <p:cNvPr id="38" name="TextBox 37">
            <a:extLst>
              <a:ext uri="{FF2B5EF4-FFF2-40B4-BE49-F238E27FC236}">
                <a16:creationId xmlns:a16="http://schemas.microsoft.com/office/drawing/2014/main" id="{CAB5C9CF-5359-43A9-9EBA-6B6B16260E1D}"/>
              </a:ext>
            </a:extLst>
          </p:cNvPr>
          <p:cNvSpPr txBox="1"/>
          <p:nvPr/>
        </p:nvSpPr>
        <p:spPr>
          <a:xfrm>
            <a:off x="1264920" y="3654671"/>
            <a:ext cx="1531620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B. KHÁM PHÁ CÁC VĂN BẢN ĐỌC HIỂU</a:t>
            </a:r>
          </a:p>
        </p:txBody>
      </p:sp>
      <p:sp>
        <p:nvSpPr>
          <p:cNvPr id="39" name="TextBox 38">
            <a:extLst>
              <a:ext uri="{FF2B5EF4-FFF2-40B4-BE49-F238E27FC236}">
                <a16:creationId xmlns:a16="http://schemas.microsoft.com/office/drawing/2014/main" id="{B75766EC-0013-403C-ADA8-C279F2018E6B}"/>
              </a:ext>
            </a:extLst>
          </p:cNvPr>
          <p:cNvSpPr txBox="1"/>
          <p:nvPr/>
        </p:nvSpPr>
        <p:spPr>
          <a:xfrm>
            <a:off x="1264920" y="4634073"/>
            <a:ext cx="15316200" cy="3816429"/>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I. VĂN BẢN 1:</a:t>
            </a:r>
          </a:p>
          <a:p>
            <a:pPr algn="ctr"/>
            <a:r>
              <a:rPr lang="en-US" altLang="zh-CN" sz="9600">
                <a:solidFill>
                  <a:srgbClr val="FF0000"/>
                </a:solidFill>
                <a:effectLst>
                  <a:glow rad="127000">
                    <a:prstClr val="black">
                      <a:lumMod val="65000"/>
                      <a:lumOff val="35000"/>
                      <a:alpha val="20000"/>
                    </a:prstClr>
                  </a:glow>
                  <a:outerShdw blurRad="38100" dist="38100" dir="2700000" algn="tl">
                    <a:srgbClr val="000000">
                      <a:alpha val="43137"/>
                    </a:srgbClr>
                  </a:outerShdw>
                </a:effectLst>
                <a:latin typeface="#9Slide06 SVNHave Heart 2" charset="0"/>
                <a:ea typeface="Cambria" panose="02040503050406030204" pitchFamily="18" charset="0"/>
                <a:cs typeface="+mn-ea"/>
                <a:sym typeface="+mn-lt"/>
              </a:rPr>
              <a:t>XÚY VÂN GIẢ DẠI</a:t>
            </a:r>
            <a:endParaRPr lang="en-US" sz="4000" b="1">
              <a:latin typeface="Times New Roman" panose="02020603050405020304" pitchFamily="18" charset="0"/>
              <a:cs typeface="Times New Roman" panose="02020603050405020304" pitchFamily="18" charset="0"/>
            </a:endParaRPr>
          </a:p>
          <a:p>
            <a:r>
              <a:rPr lang="en-US" altLang="zh-CN" sz="4800">
                <a:effectLst>
                  <a:glow rad="127000">
                    <a:prstClr val="black">
                      <a:lumMod val="65000"/>
                      <a:lumOff val="35000"/>
                      <a:alpha val="20000"/>
                    </a:prstClr>
                  </a:glow>
                  <a:outerShdw blurRad="38100" dist="38100" dir="2700000" algn="tl">
                    <a:srgbClr val="000000">
                      <a:alpha val="43137"/>
                    </a:srgbClr>
                  </a:outerShdw>
                </a:effectLst>
                <a:latin typeface="#9Slide07 IcielHoneyCream" pitchFamily="2" charset="0"/>
                <a:ea typeface="Cambria" panose="02040503050406030204" pitchFamily="18" charset="0"/>
                <a:cs typeface="+mn-ea"/>
                <a:sym typeface="+mn-lt"/>
              </a:rPr>
              <a:t>                                            </a:t>
            </a:r>
            <a:r>
              <a:rPr lang="en-US" altLang="zh-CN" sz="6600">
                <a:effectLst>
                  <a:glow rad="127000">
                    <a:prstClr val="black">
                      <a:lumMod val="65000"/>
                      <a:lumOff val="35000"/>
                      <a:alpha val="20000"/>
                    </a:prstClr>
                  </a:glow>
                  <a:outerShdw blurRad="38100" dist="38100" dir="2700000" algn="tl">
                    <a:srgbClr val="000000">
                      <a:alpha val="43137"/>
                    </a:srgbClr>
                  </a:outerShdw>
                </a:effectLst>
                <a:latin typeface="#9Slide07 IcielHoneyCream" pitchFamily="2" charset="0"/>
                <a:ea typeface="Cambria" panose="02040503050406030204" pitchFamily="18" charset="0"/>
                <a:cs typeface="+mn-ea"/>
                <a:sym typeface="+mn-lt"/>
              </a:rPr>
              <a:t> (Trích chèo "Kim Nham")</a:t>
            </a:r>
            <a:endParaRPr lang="zh-CN" altLang="en-US" sz="6600">
              <a:effectLst>
                <a:glow rad="127000">
                  <a:prstClr val="black">
                    <a:lumMod val="65000"/>
                    <a:lumOff val="35000"/>
                    <a:alpha val="20000"/>
                  </a:prstClr>
                </a:glow>
                <a:outerShdw blurRad="38100" dist="38100" dir="2700000" algn="tl">
                  <a:srgbClr val="000000">
                    <a:alpha val="43137"/>
                  </a:srgbClr>
                </a:outerShdw>
              </a:effectLst>
              <a:latin typeface="#9Slide07 IcielHoneyCream" pitchFamily="2" charset="0"/>
              <a:ea typeface="字魂55号-龙吟手书" panose="00000500000000000000" pitchFamily="2" charset="-122"/>
              <a:cs typeface="+mn-ea"/>
              <a:sym typeface="+mn-lt"/>
            </a:endParaRPr>
          </a:p>
          <a:p>
            <a:endParaRPr lang="en-US" sz="4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9910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par>
                                <p:cTn id="13" presetID="2" presetClass="entr" presetSubtype="4" decel="100000" fill="hold" nodeType="withEffect">
                                  <p:stCondLst>
                                    <p:cond delay="15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500" fill="hold"/>
                                        <p:tgtEl>
                                          <p:spTgt spid="37"/>
                                        </p:tgtEl>
                                        <p:attrNameLst>
                                          <p:attrName>ppt_x</p:attrName>
                                        </p:attrNameLst>
                                      </p:cBhvr>
                                      <p:tavLst>
                                        <p:tav tm="0">
                                          <p:val>
                                            <p:strVal val="#ppt_x"/>
                                          </p:val>
                                        </p:tav>
                                        <p:tav tm="100000">
                                          <p:val>
                                            <p:strVal val="#ppt_x"/>
                                          </p:val>
                                        </p:tav>
                                      </p:tavLst>
                                    </p:anim>
                                    <p:anim calcmode="lin" valueType="num">
                                      <p:cBhvr additive="base">
                                        <p:cTn id="16" dur="1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down)">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3A28D25C-644C-48E2-A63D-B8992B8BE095}"/>
              </a:ext>
            </a:extLst>
          </p:cNvPr>
          <p:cNvSpPr txBox="1"/>
          <p:nvPr/>
        </p:nvSpPr>
        <p:spPr>
          <a:xfrm>
            <a:off x="1259840" y="1944571"/>
            <a:ext cx="1531620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1. TÌM HIỂU CHUNG</a:t>
            </a:r>
          </a:p>
        </p:txBody>
      </p:sp>
      <p:sp>
        <p:nvSpPr>
          <p:cNvPr id="36" name="object 14">
            <a:extLst>
              <a:ext uri="{FF2B5EF4-FFF2-40B4-BE49-F238E27FC236}">
                <a16:creationId xmlns:a16="http://schemas.microsoft.com/office/drawing/2014/main" id="{B3B37658-CF95-4024-B832-22B8C757DF2D}"/>
              </a:ext>
            </a:extLst>
          </p:cNvPr>
          <p:cNvSpPr txBox="1"/>
          <p:nvPr/>
        </p:nvSpPr>
        <p:spPr>
          <a:xfrm>
            <a:off x="4216400" y="381000"/>
            <a:ext cx="9484360" cy="768167"/>
          </a:xfrm>
          <a:prstGeom prst="rect">
            <a:avLst/>
          </a:prstGeom>
        </p:spPr>
        <p:txBody>
          <a:bodyPr vert="horz" wrap="square" lIns="0" tIns="29218" rIns="0" bIns="0" rtlCol="0">
            <a:spAutoFit/>
          </a:bodyPr>
          <a:lstStyle/>
          <a:p>
            <a:pPr marL="3204000" marR="2876600" indent="-3600450"/>
            <a:r>
              <a:rPr lang="en-US" sz="4800" b="1">
                <a:latin typeface="Times New Roman" panose="02020603050405020304" pitchFamily="18" charset="0"/>
                <a:cs typeface="Times New Roman" panose="02020603050405020304" pitchFamily="18" charset="0"/>
              </a:rPr>
              <a:t>NỘI DUNG</a:t>
            </a:r>
            <a:endParaRPr sz="8800">
              <a:latin typeface="#9Slide06 SVNHave Heart 2" charset="0"/>
              <a:cs typeface="Times New Roman" panose="02020603050405020304" pitchFamily="18" charset="0"/>
            </a:endParaRPr>
          </a:p>
        </p:txBody>
      </p:sp>
      <p:sp>
        <p:nvSpPr>
          <p:cNvPr id="38" name="TextBox 37">
            <a:extLst>
              <a:ext uri="{FF2B5EF4-FFF2-40B4-BE49-F238E27FC236}">
                <a16:creationId xmlns:a16="http://schemas.microsoft.com/office/drawing/2014/main" id="{CAB5C9CF-5359-43A9-9EBA-6B6B16260E1D}"/>
              </a:ext>
            </a:extLst>
          </p:cNvPr>
          <p:cNvSpPr txBox="1"/>
          <p:nvPr/>
        </p:nvSpPr>
        <p:spPr>
          <a:xfrm>
            <a:off x="1259840" y="3017209"/>
            <a:ext cx="1531620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2. ĐỌC HIỂU KHÁI QUÁT</a:t>
            </a:r>
          </a:p>
        </p:txBody>
      </p:sp>
      <p:sp>
        <p:nvSpPr>
          <p:cNvPr id="39" name="TextBox 38">
            <a:extLst>
              <a:ext uri="{FF2B5EF4-FFF2-40B4-BE49-F238E27FC236}">
                <a16:creationId xmlns:a16="http://schemas.microsoft.com/office/drawing/2014/main" id="{B75766EC-0013-403C-ADA8-C279F2018E6B}"/>
              </a:ext>
            </a:extLst>
          </p:cNvPr>
          <p:cNvSpPr txBox="1"/>
          <p:nvPr/>
        </p:nvSpPr>
        <p:spPr>
          <a:xfrm>
            <a:off x="1313180" y="4198341"/>
            <a:ext cx="1531620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3. ĐỌC HIỂU CHI TIẾT</a:t>
            </a:r>
          </a:p>
        </p:txBody>
      </p:sp>
      <p:sp>
        <p:nvSpPr>
          <p:cNvPr id="7" name="TextBox 6">
            <a:extLst>
              <a:ext uri="{FF2B5EF4-FFF2-40B4-BE49-F238E27FC236}">
                <a16:creationId xmlns:a16="http://schemas.microsoft.com/office/drawing/2014/main" id="{0118C218-6C9A-4622-87B0-47418002957E}"/>
              </a:ext>
            </a:extLst>
          </p:cNvPr>
          <p:cNvSpPr txBox="1"/>
          <p:nvPr/>
        </p:nvSpPr>
        <p:spPr>
          <a:xfrm>
            <a:off x="1303020" y="6333852"/>
            <a:ext cx="1531620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5. LUYỆN TẬP - VẬN DỤNG</a:t>
            </a:r>
          </a:p>
        </p:txBody>
      </p:sp>
      <p:sp>
        <p:nvSpPr>
          <p:cNvPr id="8" name="TextBox 7">
            <a:extLst>
              <a:ext uri="{FF2B5EF4-FFF2-40B4-BE49-F238E27FC236}">
                <a16:creationId xmlns:a16="http://schemas.microsoft.com/office/drawing/2014/main" id="{42E5DF41-03C3-41F7-9394-43433FF265CF}"/>
              </a:ext>
            </a:extLst>
          </p:cNvPr>
          <p:cNvSpPr txBox="1"/>
          <p:nvPr/>
        </p:nvSpPr>
        <p:spPr>
          <a:xfrm>
            <a:off x="1303020" y="5355495"/>
            <a:ext cx="1531620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4. TỔNG KẾT</a:t>
            </a:r>
          </a:p>
        </p:txBody>
      </p:sp>
      <p:sp>
        <p:nvSpPr>
          <p:cNvPr id="2" name="Right Brace 1">
            <a:extLst>
              <a:ext uri="{FF2B5EF4-FFF2-40B4-BE49-F238E27FC236}">
                <a16:creationId xmlns:a16="http://schemas.microsoft.com/office/drawing/2014/main" id="{EE5FC185-7252-4EF7-B8C0-603B56B14985}"/>
              </a:ext>
            </a:extLst>
          </p:cNvPr>
          <p:cNvSpPr/>
          <p:nvPr/>
        </p:nvSpPr>
        <p:spPr>
          <a:xfrm>
            <a:off x="9550400" y="2080232"/>
            <a:ext cx="533400" cy="23887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D373E209-E2BC-4A9C-B781-BFC94A57BB0F}"/>
              </a:ext>
            </a:extLst>
          </p:cNvPr>
          <p:cNvSpPr/>
          <p:nvPr/>
        </p:nvSpPr>
        <p:spPr>
          <a:xfrm>
            <a:off x="9644380" y="4657300"/>
            <a:ext cx="533400" cy="220529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3E83A092-11DB-4962-A65E-3904A6C7DC70}"/>
              </a:ext>
            </a:extLst>
          </p:cNvPr>
          <p:cNvSpPr txBox="1"/>
          <p:nvPr/>
        </p:nvSpPr>
        <p:spPr>
          <a:xfrm>
            <a:off x="10817860" y="2887900"/>
            <a:ext cx="315214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TIẾT 1</a:t>
            </a:r>
          </a:p>
        </p:txBody>
      </p:sp>
      <p:sp>
        <p:nvSpPr>
          <p:cNvPr id="12" name="TextBox 11">
            <a:extLst>
              <a:ext uri="{FF2B5EF4-FFF2-40B4-BE49-F238E27FC236}">
                <a16:creationId xmlns:a16="http://schemas.microsoft.com/office/drawing/2014/main" id="{B64D961C-81F6-402D-8AC6-55D913AD65A8}"/>
              </a:ext>
            </a:extLst>
          </p:cNvPr>
          <p:cNvSpPr txBox="1"/>
          <p:nvPr/>
        </p:nvSpPr>
        <p:spPr>
          <a:xfrm>
            <a:off x="10962640" y="5350301"/>
            <a:ext cx="315214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TIẾT 2</a:t>
            </a:r>
          </a:p>
        </p:txBody>
      </p:sp>
    </p:spTree>
    <p:extLst>
      <p:ext uri="{BB962C8B-B14F-4D97-AF65-F5344CB8AC3E}">
        <p14:creationId xmlns:p14="http://schemas.microsoft.com/office/powerpoint/2010/main" val="4082656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39" grpId="0"/>
      <p:bldP spid="7" grpId="0"/>
      <p:bldP spid="8" grpId="0"/>
      <p:bldP spid="2" grpId="0" animBg="1"/>
      <p:bldP spid="10"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F169B4B-1256-4F05-9EA1-AA55F273E107}"/>
              </a:ext>
            </a:extLst>
          </p:cNvPr>
          <p:cNvSpPr txBox="1"/>
          <p:nvPr/>
        </p:nvSpPr>
        <p:spPr>
          <a:xfrm>
            <a:off x="-1762391" y="546818"/>
            <a:ext cx="13106401" cy="923330"/>
          </a:xfrm>
          <a:prstGeom prst="rect">
            <a:avLst/>
          </a:prstGeom>
          <a:noFill/>
        </p:spPr>
        <p:txBody>
          <a:bodyPr wrap="square" rtlCol="0">
            <a:spAutoFit/>
          </a:bodyPr>
          <a:lstStyle/>
          <a:p>
            <a:pPr algn="ctr"/>
            <a:r>
              <a:rPr lang="en-US" sz="5400">
                <a:solidFill>
                  <a:srgbClr val="FF0000"/>
                </a:solidFill>
                <a:latin typeface="Times New Roman" panose="02020603050405020304" pitchFamily="18" charset="0"/>
                <a:cs typeface="Times New Roman" panose="02020603050405020304" pitchFamily="18" charset="0"/>
              </a:rPr>
              <a:t>1. TÌM HIỂU CHUNG</a:t>
            </a:r>
          </a:p>
        </p:txBody>
      </p:sp>
      <p:sp>
        <p:nvSpPr>
          <p:cNvPr id="10" name="TextBox 9">
            <a:extLst>
              <a:ext uri="{FF2B5EF4-FFF2-40B4-BE49-F238E27FC236}">
                <a16:creationId xmlns:a16="http://schemas.microsoft.com/office/drawing/2014/main" id="{2E1A1BC7-5E07-4983-8FBA-170B11283D7C}"/>
              </a:ext>
            </a:extLst>
          </p:cNvPr>
          <p:cNvSpPr txBox="1"/>
          <p:nvPr/>
        </p:nvSpPr>
        <p:spPr>
          <a:xfrm>
            <a:off x="1632857" y="1465683"/>
            <a:ext cx="16749486"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1.1. CHÈO</a:t>
            </a:r>
          </a:p>
        </p:txBody>
      </p:sp>
      <p:grpSp>
        <p:nvGrpSpPr>
          <p:cNvPr id="28" name="组合 73">
            <a:extLst>
              <a:ext uri="{FF2B5EF4-FFF2-40B4-BE49-F238E27FC236}">
                <a16:creationId xmlns:a16="http://schemas.microsoft.com/office/drawing/2014/main" id="{08FCC14B-B75D-4C7B-AAFB-FA550F5507D8}"/>
              </a:ext>
            </a:extLst>
          </p:cNvPr>
          <p:cNvGrpSpPr/>
          <p:nvPr/>
        </p:nvGrpSpPr>
        <p:grpSpPr>
          <a:xfrm flipH="1">
            <a:off x="-660400" y="8534400"/>
            <a:ext cx="6489491" cy="2108051"/>
            <a:chOff x="-3049014" y="5270291"/>
            <a:chExt cx="6489491" cy="2108051"/>
          </a:xfrm>
        </p:grpSpPr>
        <p:sp>
          <p:nvSpPr>
            <p:cNvPr id="29" name="任意多边形: 形状 74">
              <a:extLst>
                <a:ext uri="{FF2B5EF4-FFF2-40B4-BE49-F238E27FC236}">
                  <a16:creationId xmlns:a16="http://schemas.microsoft.com/office/drawing/2014/main" id="{48BB5322-3017-4D95-A8B6-DCA776BA16A1}"/>
                </a:ext>
              </a:extLst>
            </p:cNvPr>
            <p:cNvSpPr/>
            <p:nvPr/>
          </p:nvSpPr>
          <p:spPr>
            <a:xfrm>
              <a:off x="-847975" y="52702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30" name="任意多边形: 形状 75">
              <a:extLst>
                <a:ext uri="{FF2B5EF4-FFF2-40B4-BE49-F238E27FC236}">
                  <a16:creationId xmlns:a16="http://schemas.microsoft.com/office/drawing/2014/main" id="{7922346D-A60D-49BF-B0F9-B30BD2F321E9}"/>
                </a:ext>
              </a:extLst>
            </p:cNvPr>
            <p:cNvSpPr/>
            <p:nvPr/>
          </p:nvSpPr>
          <p:spPr>
            <a:xfrm>
              <a:off x="-695575" y="54226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31" name="任意多边形: 形状 76">
              <a:extLst>
                <a:ext uri="{FF2B5EF4-FFF2-40B4-BE49-F238E27FC236}">
                  <a16:creationId xmlns:a16="http://schemas.microsoft.com/office/drawing/2014/main" id="{3E87F12B-2FAA-43E6-B2C7-4AD1CAE1D474}"/>
                </a:ext>
              </a:extLst>
            </p:cNvPr>
            <p:cNvSpPr/>
            <p:nvPr/>
          </p:nvSpPr>
          <p:spPr>
            <a:xfrm>
              <a:off x="-543175" y="55750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32" name="任意多边形: 形状 77">
              <a:extLst>
                <a:ext uri="{FF2B5EF4-FFF2-40B4-BE49-F238E27FC236}">
                  <a16:creationId xmlns:a16="http://schemas.microsoft.com/office/drawing/2014/main" id="{0DA421E9-3AB9-4D4D-8787-F6DE785A852C}"/>
                </a:ext>
              </a:extLst>
            </p:cNvPr>
            <p:cNvSpPr/>
            <p:nvPr/>
          </p:nvSpPr>
          <p:spPr>
            <a:xfrm>
              <a:off x="-2559881" y="5553368"/>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417E7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33" name="任意多边形: 形状 78">
              <a:extLst>
                <a:ext uri="{FF2B5EF4-FFF2-40B4-BE49-F238E27FC236}">
                  <a16:creationId xmlns:a16="http://schemas.microsoft.com/office/drawing/2014/main" id="{0887EF0D-1FE1-4045-8894-8AB1B743A534}"/>
                </a:ext>
              </a:extLst>
            </p:cNvPr>
            <p:cNvSpPr/>
            <p:nvPr/>
          </p:nvSpPr>
          <p:spPr>
            <a:xfrm>
              <a:off x="-3049014" y="5586230"/>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417E7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grpSp>
      <p:pic>
        <p:nvPicPr>
          <p:cNvPr id="35" name="Picture 34">
            <a:extLst>
              <a:ext uri="{FF2B5EF4-FFF2-40B4-BE49-F238E27FC236}">
                <a16:creationId xmlns:a16="http://schemas.microsoft.com/office/drawing/2014/main" id="{4A10DF8E-0324-4D91-B358-1C5FEAFE6B6A}"/>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17816"/>
          <a:stretch/>
        </p:blipFill>
        <p:spPr>
          <a:xfrm>
            <a:off x="12446000" y="4953000"/>
            <a:ext cx="3581400" cy="3993718"/>
          </a:xfrm>
          <a:prstGeom prst="diamond">
            <a:avLst/>
          </a:prstGeom>
          <a:ln>
            <a:noFill/>
          </a:ln>
          <a:effectLst>
            <a:softEdge rad="112500"/>
          </a:effectLst>
        </p:spPr>
      </p:pic>
      <p:pic>
        <p:nvPicPr>
          <p:cNvPr id="38" name="Picture 37">
            <a:extLst>
              <a:ext uri="{FF2B5EF4-FFF2-40B4-BE49-F238E27FC236}">
                <a16:creationId xmlns:a16="http://schemas.microsoft.com/office/drawing/2014/main" id="{D10FC78F-8478-4118-BD8A-DC19AA632E46}"/>
              </a:ext>
            </a:extLst>
          </p:cNvPr>
          <p:cNvPicPr>
            <a:picLocks noChangeAspect="1"/>
          </p:cNvPicPr>
          <p:nvPr/>
        </p:nvPicPr>
        <p:blipFill rotWithShape="1">
          <a:blip r:embed="rId3">
            <a:extLst>
              <a:ext uri="{28A0092B-C50C-407E-A947-70E740481C1C}">
                <a14:useLocalDpi xmlns:a14="http://schemas.microsoft.com/office/drawing/2010/main" val="0"/>
              </a:ext>
            </a:extLst>
          </a:blip>
          <a:srcRect r="31413"/>
          <a:stretch/>
        </p:blipFill>
        <p:spPr>
          <a:xfrm>
            <a:off x="8407400" y="4724400"/>
            <a:ext cx="3505200" cy="4038600"/>
          </a:xfrm>
          <a:prstGeom prst="diamond">
            <a:avLst/>
          </a:prstGeom>
        </p:spPr>
      </p:pic>
      <p:pic>
        <p:nvPicPr>
          <p:cNvPr id="39" name="Picture 38">
            <a:extLst>
              <a:ext uri="{FF2B5EF4-FFF2-40B4-BE49-F238E27FC236}">
                <a16:creationId xmlns:a16="http://schemas.microsoft.com/office/drawing/2014/main" id="{E8064785-A19A-4483-AEE5-CA6D9C494A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00" y="2743200"/>
            <a:ext cx="3495142" cy="4038600"/>
          </a:xfrm>
          <a:prstGeom prst="diamond">
            <a:avLst/>
          </a:prstGeom>
          <a:ln>
            <a:noFill/>
          </a:ln>
          <a:effectLst>
            <a:softEdge rad="112500"/>
          </a:effectLst>
        </p:spPr>
      </p:pic>
      <p:pic>
        <p:nvPicPr>
          <p:cNvPr id="40" name="Picture 39">
            <a:extLst>
              <a:ext uri="{FF2B5EF4-FFF2-40B4-BE49-F238E27FC236}">
                <a16:creationId xmlns:a16="http://schemas.microsoft.com/office/drawing/2014/main" id="{C9890033-AC9A-43E8-82CA-8445D6F9A613}"/>
              </a:ext>
            </a:extLst>
          </p:cNvPr>
          <p:cNvPicPr>
            <a:picLocks noChangeAspect="1"/>
          </p:cNvPicPr>
          <p:nvPr/>
        </p:nvPicPr>
        <p:blipFill rotWithShape="1">
          <a:blip r:embed="rId5">
            <a:extLst>
              <a:ext uri="{28A0092B-C50C-407E-A947-70E740481C1C}">
                <a14:useLocalDpi xmlns:a14="http://schemas.microsoft.com/office/drawing/2010/main" val="0"/>
              </a:ext>
            </a:extLst>
          </a:blip>
          <a:srcRect l="15937" r="12380"/>
          <a:stretch/>
        </p:blipFill>
        <p:spPr>
          <a:xfrm>
            <a:off x="10541000" y="7315200"/>
            <a:ext cx="3733800" cy="3200400"/>
          </a:xfrm>
          <a:prstGeom prst="diamond">
            <a:avLst/>
          </a:prstGeom>
        </p:spPr>
      </p:pic>
      <p:cxnSp>
        <p:nvCxnSpPr>
          <p:cNvPr id="14" name="Straight Connector 13">
            <a:extLst>
              <a:ext uri="{FF2B5EF4-FFF2-40B4-BE49-F238E27FC236}">
                <a16:creationId xmlns:a16="http://schemas.microsoft.com/office/drawing/2014/main" id="{023AD43A-EEDA-4B7F-9BEA-6C56090000B6}"/>
              </a:ext>
            </a:extLst>
          </p:cNvPr>
          <p:cNvCxnSpPr/>
          <p:nvPr/>
        </p:nvCxnSpPr>
        <p:spPr>
          <a:xfrm flipH="1">
            <a:off x="8864600" y="4343400"/>
            <a:ext cx="5715000" cy="5715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A3B5D6E-D774-419D-86C3-881DEB23AD6C}"/>
              </a:ext>
            </a:extLst>
          </p:cNvPr>
          <p:cNvCxnSpPr/>
          <p:nvPr/>
        </p:nvCxnSpPr>
        <p:spPr>
          <a:xfrm flipH="1">
            <a:off x="10160000" y="4572000"/>
            <a:ext cx="4572000" cy="441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2" name="图片 70">
            <a:extLst>
              <a:ext uri="{FF2B5EF4-FFF2-40B4-BE49-F238E27FC236}">
                <a16:creationId xmlns:a16="http://schemas.microsoft.com/office/drawing/2014/main" id="{6C12991D-C6CD-4D48-8F90-2535CA6C44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9400" y="2743200"/>
            <a:ext cx="11964319" cy="11934003"/>
          </a:xfrm>
          <a:prstGeom prst="rect">
            <a:avLst/>
          </a:prstGeom>
        </p:spPr>
      </p:pic>
      <p:sp>
        <p:nvSpPr>
          <p:cNvPr id="18" name="TextBox 17">
            <a:extLst>
              <a:ext uri="{FF2B5EF4-FFF2-40B4-BE49-F238E27FC236}">
                <a16:creationId xmlns:a16="http://schemas.microsoft.com/office/drawing/2014/main" id="{D1906587-0BB3-4AE0-90F2-F64F66D86CF9}"/>
              </a:ext>
            </a:extLst>
          </p:cNvPr>
          <p:cNvSpPr txBox="1"/>
          <p:nvPr/>
        </p:nvSpPr>
        <p:spPr>
          <a:xfrm>
            <a:off x="1608492" y="2162007"/>
            <a:ext cx="16309394" cy="1323439"/>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1.2. VỞ CHÈO "KIM NHAM" VÀ ĐOẠN TRÍCH "XÚY VÂN GIẢ DẠI"</a:t>
            </a:r>
          </a:p>
        </p:txBody>
      </p:sp>
    </p:spTree>
    <p:extLst>
      <p:ext uri="{BB962C8B-B14F-4D97-AF65-F5344CB8AC3E}">
        <p14:creationId xmlns:p14="http://schemas.microsoft.com/office/powerpoint/2010/main" val="1488298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circle(in)">
                                      <p:cBhvr>
                                        <p:cTn id="17" dur="2000"/>
                                        <p:tgtEl>
                                          <p:spTgt spid="39"/>
                                        </p:tgtEl>
                                      </p:cBhvr>
                                    </p:animEffect>
                                  </p:childTnLst>
                                </p:cTn>
                              </p:par>
                              <p:par>
                                <p:cTn id="18" presetID="6" presetClass="entr" presetSubtype="16"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circle(in)">
                                      <p:cBhvr>
                                        <p:cTn id="20" dur="2000"/>
                                        <p:tgtEl>
                                          <p:spTgt spid="38"/>
                                        </p:tgtEl>
                                      </p:cBhvr>
                                    </p:animEffect>
                                  </p:childTnLst>
                                </p:cTn>
                              </p:par>
                              <p:par>
                                <p:cTn id="21" presetID="6" presetClass="entr" presetSubtype="16"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circle(in)">
                                      <p:cBhvr>
                                        <p:cTn id="23" dur="2000"/>
                                        <p:tgtEl>
                                          <p:spTgt spid="35"/>
                                        </p:tgtEl>
                                      </p:cBhvr>
                                    </p:animEffect>
                                  </p:childTnLst>
                                </p:cTn>
                              </p:par>
                              <p:par>
                                <p:cTn id="24" presetID="6" presetClass="entr" presetSubtype="16"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circle(in)">
                                      <p:cBhvr>
                                        <p:cTn id="26" dur="2000"/>
                                        <p:tgtEl>
                                          <p:spTgt spid="40"/>
                                        </p:tgtEl>
                                      </p:cBhvr>
                                    </p:animEffect>
                                  </p:childTnLst>
                                </p:cTn>
                              </p:par>
                              <p:par>
                                <p:cTn id="27" presetID="6"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par>
                                <p:cTn id="30" presetID="6"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0031-35D6-4AEB-92C9-7F8506E644C2}"/>
              </a:ext>
            </a:extLst>
          </p:cNvPr>
          <p:cNvSpPr>
            <a:spLocks noGrp="1"/>
          </p:cNvSpPr>
          <p:nvPr>
            <p:ph type="title"/>
          </p:nvPr>
        </p:nvSpPr>
        <p:spPr>
          <a:xfrm>
            <a:off x="6654800" y="4648200"/>
            <a:ext cx="1981200" cy="1143000"/>
          </a:xfrm>
        </p:spPr>
        <p:txBody>
          <a:bodyPr>
            <a:noAutofit/>
          </a:bodyPr>
          <a:lstStyle/>
          <a:p>
            <a:r>
              <a:rPr lang="en-US" sz="9600">
                <a:latin typeface="#9Slide07 SVNBeachwood Sans" pitchFamily="2" charset="0"/>
              </a:rPr>
              <a:t>CHÈO</a:t>
            </a:r>
          </a:p>
        </p:txBody>
      </p:sp>
      <p:sp>
        <p:nvSpPr>
          <p:cNvPr id="3" name="Content Placeholder 2">
            <a:extLst>
              <a:ext uri="{FF2B5EF4-FFF2-40B4-BE49-F238E27FC236}">
                <a16:creationId xmlns:a16="http://schemas.microsoft.com/office/drawing/2014/main" id="{C71CDCDE-AF1D-4139-AB1B-639DCBD6D4FD}"/>
              </a:ext>
            </a:extLst>
          </p:cNvPr>
          <p:cNvSpPr>
            <a:spLocks noGrp="1"/>
          </p:cNvSpPr>
          <p:nvPr>
            <p:ph sz="half" idx="2"/>
          </p:nvPr>
        </p:nvSpPr>
        <p:spPr>
          <a:xfrm>
            <a:off x="5197855" y="1948128"/>
            <a:ext cx="8293309" cy="664797"/>
          </a:xfrm>
        </p:spPr>
        <p:txBody>
          <a:bodyPr/>
          <a:lstStyle/>
          <a:p>
            <a:pPr marL="0" indent="0" algn="just">
              <a:buNone/>
            </a:pPr>
            <a:r>
              <a:rPr lang="en-US" sz="4800"/>
              <a:t>Một loại hình </a:t>
            </a:r>
            <a:r>
              <a:rPr lang="en-US" sz="4800" b="1"/>
              <a:t>kịch hát dân gian</a:t>
            </a:r>
          </a:p>
        </p:txBody>
      </p:sp>
      <p:sp>
        <p:nvSpPr>
          <p:cNvPr id="4" name="Content Placeholder 3">
            <a:extLst>
              <a:ext uri="{FF2B5EF4-FFF2-40B4-BE49-F238E27FC236}">
                <a16:creationId xmlns:a16="http://schemas.microsoft.com/office/drawing/2014/main" id="{CA657F09-1694-4143-8C34-803D7AAE7CAF}"/>
              </a:ext>
            </a:extLst>
          </p:cNvPr>
          <p:cNvSpPr>
            <a:spLocks noGrp="1"/>
          </p:cNvSpPr>
          <p:nvPr>
            <p:ph sz="half" idx="3"/>
          </p:nvPr>
        </p:nvSpPr>
        <p:spPr>
          <a:xfrm>
            <a:off x="11455400" y="4265199"/>
            <a:ext cx="4690010" cy="1994392"/>
          </a:xfrm>
        </p:spPr>
        <p:txBody>
          <a:bodyPr/>
          <a:lstStyle/>
          <a:p>
            <a:pPr marL="0" indent="0" algn="just">
              <a:buNone/>
            </a:pPr>
            <a:r>
              <a:rPr lang="en-US" sz="4800"/>
              <a:t>Phổ biến ở vùng đồng bằng Bắc Bộ</a:t>
            </a:r>
          </a:p>
        </p:txBody>
      </p:sp>
      <p:sp>
        <p:nvSpPr>
          <p:cNvPr id="5" name="Content Placeholder 3">
            <a:extLst>
              <a:ext uri="{FF2B5EF4-FFF2-40B4-BE49-F238E27FC236}">
                <a16:creationId xmlns:a16="http://schemas.microsoft.com/office/drawing/2014/main" id="{F8F82FDB-3439-41E5-803C-2A307F77081C}"/>
              </a:ext>
            </a:extLst>
          </p:cNvPr>
          <p:cNvSpPr txBox="1">
            <a:spLocks/>
          </p:cNvSpPr>
          <p:nvPr/>
        </p:nvSpPr>
        <p:spPr>
          <a:xfrm>
            <a:off x="5740400" y="7620000"/>
            <a:ext cx="6726036" cy="664797"/>
          </a:xfrm>
          <a:prstGeom prst="rect">
            <a:avLst/>
          </a:prstGeom>
        </p:spPr>
        <p:txBody>
          <a:bodyPr vert="horz" wrap="square" lIns="0" tIns="0" rIns="0" bIns="0" rtlCol="0">
            <a:spAutoFit/>
          </a:bodyPr>
          <a:lst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lgn="just">
              <a:buFont typeface="Arial" panose="020B0604020202020204" pitchFamily="34" charset="0"/>
              <a:buNone/>
            </a:pPr>
            <a:r>
              <a:rPr lang="en-US" sz="4800"/>
              <a:t>Được trình diễn ở sân đình</a:t>
            </a:r>
          </a:p>
        </p:txBody>
      </p:sp>
      <p:sp>
        <p:nvSpPr>
          <p:cNvPr id="6" name="Flowchart: Decision 5">
            <a:extLst>
              <a:ext uri="{FF2B5EF4-FFF2-40B4-BE49-F238E27FC236}">
                <a16:creationId xmlns:a16="http://schemas.microsoft.com/office/drawing/2014/main" id="{90DEE159-B048-42DA-9A2A-697DA40E4CF0}"/>
              </a:ext>
            </a:extLst>
          </p:cNvPr>
          <p:cNvSpPr/>
          <p:nvPr/>
        </p:nvSpPr>
        <p:spPr>
          <a:xfrm>
            <a:off x="5551424" y="3545866"/>
            <a:ext cx="4532376" cy="3540734"/>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F169B4B-1256-4F05-9EA1-AA55F273E107}"/>
              </a:ext>
            </a:extLst>
          </p:cNvPr>
          <p:cNvSpPr txBox="1"/>
          <p:nvPr/>
        </p:nvSpPr>
        <p:spPr>
          <a:xfrm>
            <a:off x="-1966113" y="365473"/>
            <a:ext cx="13106401" cy="923330"/>
          </a:xfrm>
          <a:prstGeom prst="rect">
            <a:avLst/>
          </a:prstGeom>
          <a:noFill/>
        </p:spPr>
        <p:txBody>
          <a:bodyPr wrap="square" rtlCol="0">
            <a:spAutoFit/>
          </a:bodyPr>
          <a:lstStyle/>
          <a:p>
            <a:pPr algn="ctr"/>
            <a:r>
              <a:rPr lang="en-US" sz="5400">
                <a:solidFill>
                  <a:srgbClr val="FF0000"/>
                </a:solidFill>
                <a:latin typeface="Times New Roman" panose="02020603050405020304" pitchFamily="18" charset="0"/>
                <a:cs typeface="Times New Roman" panose="02020603050405020304" pitchFamily="18" charset="0"/>
              </a:rPr>
              <a:t>1. TÌM HIỂU CHUNG</a:t>
            </a:r>
          </a:p>
        </p:txBody>
      </p:sp>
      <p:sp>
        <p:nvSpPr>
          <p:cNvPr id="10" name="TextBox 9">
            <a:extLst>
              <a:ext uri="{FF2B5EF4-FFF2-40B4-BE49-F238E27FC236}">
                <a16:creationId xmlns:a16="http://schemas.microsoft.com/office/drawing/2014/main" id="{2E1A1BC7-5E07-4983-8FBA-170B11283D7C}"/>
              </a:ext>
            </a:extLst>
          </p:cNvPr>
          <p:cNvSpPr txBox="1"/>
          <p:nvPr/>
        </p:nvSpPr>
        <p:spPr>
          <a:xfrm>
            <a:off x="1483826" y="1541908"/>
            <a:ext cx="1531620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1.1. CHÈO</a:t>
            </a:r>
          </a:p>
        </p:txBody>
      </p:sp>
      <p:grpSp>
        <p:nvGrpSpPr>
          <p:cNvPr id="22" name="组合 73">
            <a:extLst>
              <a:ext uri="{FF2B5EF4-FFF2-40B4-BE49-F238E27FC236}">
                <a16:creationId xmlns:a16="http://schemas.microsoft.com/office/drawing/2014/main" id="{4B3CF529-9D78-452A-8AB4-38C90F4C571A}"/>
              </a:ext>
            </a:extLst>
          </p:cNvPr>
          <p:cNvGrpSpPr/>
          <p:nvPr/>
        </p:nvGrpSpPr>
        <p:grpSpPr>
          <a:xfrm flipH="1">
            <a:off x="12446000" y="7939463"/>
            <a:ext cx="6489491" cy="2108051"/>
            <a:chOff x="-3049014" y="5270291"/>
            <a:chExt cx="6489491" cy="2108051"/>
          </a:xfrm>
        </p:grpSpPr>
        <p:sp>
          <p:nvSpPr>
            <p:cNvPr id="23" name="任意多边形: 形状 74">
              <a:extLst>
                <a:ext uri="{FF2B5EF4-FFF2-40B4-BE49-F238E27FC236}">
                  <a16:creationId xmlns:a16="http://schemas.microsoft.com/office/drawing/2014/main" id="{42DB804E-2350-442A-B1F9-B9DAB52C4F3D}"/>
                </a:ext>
              </a:extLst>
            </p:cNvPr>
            <p:cNvSpPr/>
            <p:nvPr/>
          </p:nvSpPr>
          <p:spPr>
            <a:xfrm>
              <a:off x="-847975" y="52702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24" name="任意多边形: 形状 75">
              <a:extLst>
                <a:ext uri="{FF2B5EF4-FFF2-40B4-BE49-F238E27FC236}">
                  <a16:creationId xmlns:a16="http://schemas.microsoft.com/office/drawing/2014/main" id="{FAD7E8F4-A8FC-42B5-84E7-642EE316A5AB}"/>
                </a:ext>
              </a:extLst>
            </p:cNvPr>
            <p:cNvSpPr/>
            <p:nvPr/>
          </p:nvSpPr>
          <p:spPr>
            <a:xfrm>
              <a:off x="-695575" y="54226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25" name="任意多边形: 形状 76">
              <a:extLst>
                <a:ext uri="{FF2B5EF4-FFF2-40B4-BE49-F238E27FC236}">
                  <a16:creationId xmlns:a16="http://schemas.microsoft.com/office/drawing/2014/main" id="{4058FDB8-1FC1-4B5E-8373-643FD493DE9C}"/>
                </a:ext>
              </a:extLst>
            </p:cNvPr>
            <p:cNvSpPr/>
            <p:nvPr/>
          </p:nvSpPr>
          <p:spPr>
            <a:xfrm>
              <a:off x="-543175" y="55750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26" name="任意多边形: 形状 77">
              <a:extLst>
                <a:ext uri="{FF2B5EF4-FFF2-40B4-BE49-F238E27FC236}">
                  <a16:creationId xmlns:a16="http://schemas.microsoft.com/office/drawing/2014/main" id="{5CCB61D6-5902-490E-8F03-BD6EE969BC18}"/>
                </a:ext>
              </a:extLst>
            </p:cNvPr>
            <p:cNvSpPr/>
            <p:nvPr/>
          </p:nvSpPr>
          <p:spPr>
            <a:xfrm>
              <a:off x="-2559881" y="5553368"/>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417E7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27" name="任意多边形: 形状 78">
              <a:extLst>
                <a:ext uri="{FF2B5EF4-FFF2-40B4-BE49-F238E27FC236}">
                  <a16:creationId xmlns:a16="http://schemas.microsoft.com/office/drawing/2014/main" id="{94876FC5-873C-4BF2-AA06-DC2A1BD3CA47}"/>
                </a:ext>
              </a:extLst>
            </p:cNvPr>
            <p:cNvSpPr/>
            <p:nvPr/>
          </p:nvSpPr>
          <p:spPr>
            <a:xfrm>
              <a:off x="-3049014" y="5586230"/>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417E7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grpSp>
      <p:grpSp>
        <p:nvGrpSpPr>
          <p:cNvPr id="28" name="组合 73">
            <a:extLst>
              <a:ext uri="{FF2B5EF4-FFF2-40B4-BE49-F238E27FC236}">
                <a16:creationId xmlns:a16="http://schemas.microsoft.com/office/drawing/2014/main" id="{08FCC14B-B75D-4C7B-AAFB-FA550F5507D8}"/>
              </a:ext>
            </a:extLst>
          </p:cNvPr>
          <p:cNvGrpSpPr/>
          <p:nvPr/>
        </p:nvGrpSpPr>
        <p:grpSpPr>
          <a:xfrm flipH="1">
            <a:off x="-660400" y="8534400"/>
            <a:ext cx="6489491" cy="2108051"/>
            <a:chOff x="-3049014" y="5270291"/>
            <a:chExt cx="6489491" cy="2108051"/>
          </a:xfrm>
        </p:grpSpPr>
        <p:sp>
          <p:nvSpPr>
            <p:cNvPr id="29" name="任意多边形: 形状 74">
              <a:extLst>
                <a:ext uri="{FF2B5EF4-FFF2-40B4-BE49-F238E27FC236}">
                  <a16:creationId xmlns:a16="http://schemas.microsoft.com/office/drawing/2014/main" id="{48BB5322-3017-4D95-A8B6-DCA776BA16A1}"/>
                </a:ext>
              </a:extLst>
            </p:cNvPr>
            <p:cNvSpPr/>
            <p:nvPr/>
          </p:nvSpPr>
          <p:spPr>
            <a:xfrm>
              <a:off x="-847975" y="52702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30" name="任意多边形: 形状 75">
              <a:extLst>
                <a:ext uri="{FF2B5EF4-FFF2-40B4-BE49-F238E27FC236}">
                  <a16:creationId xmlns:a16="http://schemas.microsoft.com/office/drawing/2014/main" id="{7922346D-A60D-49BF-B0F9-B30BD2F321E9}"/>
                </a:ext>
              </a:extLst>
            </p:cNvPr>
            <p:cNvSpPr/>
            <p:nvPr/>
          </p:nvSpPr>
          <p:spPr>
            <a:xfrm>
              <a:off x="-695575" y="54226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31" name="任意多边形: 形状 76">
              <a:extLst>
                <a:ext uri="{FF2B5EF4-FFF2-40B4-BE49-F238E27FC236}">
                  <a16:creationId xmlns:a16="http://schemas.microsoft.com/office/drawing/2014/main" id="{3E87F12B-2FAA-43E6-B2C7-4AD1CAE1D474}"/>
                </a:ext>
              </a:extLst>
            </p:cNvPr>
            <p:cNvSpPr/>
            <p:nvPr/>
          </p:nvSpPr>
          <p:spPr>
            <a:xfrm>
              <a:off x="-543175" y="5575091"/>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2A544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32" name="任意多边形: 形状 77">
              <a:extLst>
                <a:ext uri="{FF2B5EF4-FFF2-40B4-BE49-F238E27FC236}">
                  <a16:creationId xmlns:a16="http://schemas.microsoft.com/office/drawing/2014/main" id="{0DA421E9-3AB9-4D4D-8787-F6DE785A852C}"/>
                </a:ext>
              </a:extLst>
            </p:cNvPr>
            <p:cNvSpPr/>
            <p:nvPr/>
          </p:nvSpPr>
          <p:spPr>
            <a:xfrm>
              <a:off x="-2559881" y="5553368"/>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417E7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sp>
          <p:nvSpPr>
            <p:cNvPr id="33" name="任意多边形: 形状 78">
              <a:extLst>
                <a:ext uri="{FF2B5EF4-FFF2-40B4-BE49-F238E27FC236}">
                  <a16:creationId xmlns:a16="http://schemas.microsoft.com/office/drawing/2014/main" id="{0887EF0D-1FE1-4045-8894-8AB1B743A534}"/>
                </a:ext>
              </a:extLst>
            </p:cNvPr>
            <p:cNvSpPr/>
            <p:nvPr/>
          </p:nvSpPr>
          <p:spPr>
            <a:xfrm>
              <a:off x="-3049014" y="5586230"/>
              <a:ext cx="3983652" cy="1792112"/>
            </a:xfrm>
            <a:custGeom>
              <a:avLst/>
              <a:gdLst>
                <a:gd name="connsiteX0" fmla="*/ 856385 w 1712770"/>
                <a:gd name="connsiteY0" fmla="*/ 0 h 770518"/>
                <a:gd name="connsiteX1" fmla="*/ 1700126 w 1712770"/>
                <a:gd name="connsiteY1" fmla="*/ 687669 h 770518"/>
                <a:gd name="connsiteX2" fmla="*/ 1712770 w 1712770"/>
                <a:gd name="connsiteY2" fmla="*/ 770518 h 770518"/>
                <a:gd name="connsiteX3" fmla="*/ 0 w 1712770"/>
                <a:gd name="connsiteY3" fmla="*/ 770518 h 770518"/>
                <a:gd name="connsiteX4" fmla="*/ 12645 w 1712770"/>
                <a:gd name="connsiteY4" fmla="*/ 687669 h 770518"/>
                <a:gd name="connsiteX5" fmla="*/ 856385 w 1712770"/>
                <a:gd name="connsiteY5" fmla="*/ 0 h 7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770" h="770518">
                  <a:moveTo>
                    <a:pt x="856385" y="0"/>
                  </a:moveTo>
                  <a:cubicBezTo>
                    <a:pt x="1272578" y="0"/>
                    <a:pt x="1619819" y="295217"/>
                    <a:pt x="1700126" y="687669"/>
                  </a:cubicBezTo>
                  <a:lnTo>
                    <a:pt x="1712770" y="770518"/>
                  </a:lnTo>
                  <a:lnTo>
                    <a:pt x="0" y="770518"/>
                  </a:lnTo>
                  <a:lnTo>
                    <a:pt x="12645" y="687669"/>
                  </a:lnTo>
                  <a:cubicBezTo>
                    <a:pt x="92952" y="295217"/>
                    <a:pt x="440192" y="0"/>
                    <a:pt x="856385" y="0"/>
                  </a:cubicBezTo>
                  <a:close/>
                </a:path>
              </a:pathLst>
            </a:custGeom>
            <a:solidFill>
              <a:srgbClr val="417E7F"/>
            </a:solidFill>
            <a:ln w="19050">
              <a:solidFill>
                <a:srgbClr val="DDBA6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ambria" panose="02040503050406030204" pitchFamily="18" charset="0"/>
              </a:endParaRPr>
            </a:p>
          </p:txBody>
        </p:sp>
      </p:grpSp>
    </p:spTree>
    <p:extLst>
      <p:ext uri="{BB962C8B-B14F-4D97-AF65-F5344CB8AC3E}">
        <p14:creationId xmlns:p14="http://schemas.microsoft.com/office/powerpoint/2010/main" val="816248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P spid="6" grpId="0"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muuhof4">
      <a:majorFont>
        <a:latin typeface="字魂95号-手刻宋" panose="020F0302020204030204"/>
        <a:ea typeface="字魂95号-手刻宋"/>
        <a:cs typeface=""/>
      </a:majorFont>
      <a:minorFont>
        <a:latin typeface="字魂95号-手刻宋" panose="020F0502020204030204"/>
        <a:ea typeface="字魂95号-手刻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A544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muuhof4">
      <a:majorFont>
        <a:latin typeface="字魂95号-手刻宋" panose="020F0302020204030204"/>
        <a:ea typeface="字魂95号-手刻宋"/>
        <a:cs typeface=""/>
      </a:majorFont>
      <a:minorFont>
        <a:latin typeface="字魂95号-手刻宋" panose="020F0502020204030204"/>
        <a:ea typeface="字魂95号-手刻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A544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ypes of Drama Workshop by Slidesgo">
  <a:themeElements>
    <a:clrScheme name="Simple Light">
      <a:dk1>
        <a:srgbClr val="000000"/>
      </a:dk1>
      <a:lt1>
        <a:srgbClr val="7A1324"/>
      </a:lt1>
      <a:dk2>
        <a:srgbClr val="CC2342"/>
      </a:dk2>
      <a:lt2>
        <a:srgbClr val="DF7174"/>
      </a:lt2>
      <a:accent1>
        <a:srgbClr val="F4B241"/>
      </a:accent1>
      <a:accent2>
        <a:srgbClr val="F7D08D"/>
      </a:accent2>
      <a:accent3>
        <a:srgbClr val="F9EDD8"/>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2310</TotalTime>
  <Words>2257</Words>
  <Application>Microsoft Office PowerPoint</Application>
  <PresentationFormat>Custom</PresentationFormat>
  <Paragraphs>200</Paragraphs>
  <Slides>34</Slides>
  <Notes>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34</vt:i4>
      </vt:variant>
    </vt:vector>
  </HeadingPairs>
  <TitlesOfParts>
    <vt:vector size="51" baseType="lpstr">
      <vt:lpstr>#9Slide06 SVNHave Heart 2</vt:lpstr>
      <vt:lpstr>#9Slide07 IcielHoneyCream</vt:lpstr>
      <vt:lpstr>#9Slide07 SVNBeachwood Sans</vt:lpstr>
      <vt:lpstr>Arial</vt:lpstr>
      <vt:lpstr>Bebas Neue</vt:lpstr>
      <vt:lpstr>Berkshire Swash</vt:lpstr>
      <vt:lpstr>Calibri</vt:lpstr>
      <vt:lpstr>Calibri Light</vt:lpstr>
      <vt:lpstr>Cambria</vt:lpstr>
      <vt:lpstr>Georgia Pro Cond Black</vt:lpstr>
      <vt:lpstr>Montserrat</vt:lpstr>
      <vt:lpstr>Times New Roman</vt:lpstr>
      <vt:lpstr>字魂95号-手刻宋</vt:lpstr>
      <vt:lpstr>Office Theme</vt:lpstr>
      <vt:lpstr>Office 主题​​</vt:lpstr>
      <vt:lpstr>1_Office 主题​​</vt:lpstr>
      <vt:lpstr>Types of Drama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CHÈO</vt:lpstr>
      <vt:lpstr>PowerPoint Presentation</vt:lpstr>
      <vt:lpstr>PowerPoint Presentation</vt:lpstr>
      <vt:lpstr>PowerPoint Presentation</vt:lpstr>
      <vt:lpstr>1. 2. VỞ CHÈO "KIM NHAM" VÀ ĐOẠN TRÍCH "XÚY VÂN GIẢ DẠI"</vt:lpstr>
      <vt:lpstr>PowerPoint Presentation</vt:lpstr>
      <vt:lpstr>PowerPoint Presentation</vt:lpstr>
      <vt:lpstr>PowerPoint Presentation</vt:lpstr>
      <vt:lpstr>PowerPoint Presentation</vt:lpstr>
      <vt:lpstr>2. ĐỌC HIỂU KHÁI QUÁT VĂN BẢN</vt:lpstr>
      <vt:lpstr>PowerPoint Presentation</vt:lpstr>
      <vt:lpstr>PowerPoint Presentation</vt:lpstr>
      <vt:lpstr>2. ĐỌC HIỂU KHÁI QUÁT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Bai 5 - Tri thuc ngu van - final</dc:title>
  <dc:subject>9Slide.vn</dc:subject>
  <dc:creator>ADMIN</dc:creator>
  <dc:description>9Slide.vn</dc:description>
  <cp:lastModifiedBy>9Slide</cp:lastModifiedBy>
  <cp:revision>77</cp:revision>
  <cp:lastPrinted>2022-12-11T23:30:22Z</cp:lastPrinted>
  <dcterms:created xsi:type="dcterms:W3CDTF">2022-12-04T17:34:54Z</dcterms:created>
  <dcterms:modified xsi:type="dcterms:W3CDTF">2023-01-05T03:07:46Z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2022-11-07T00:00:00Z</vt:filetime>
  </property>
  <property fmtid="{D5CDD505-2E9C-101B-9397-08002B2CF9AE}" pid="3" name="LastSaved">
    <vt:filetime>2022-12-04T00:00:00Z</vt:filetime>
  </property>
</Properties>
</file>