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8"/>
  </p:notesMasterIdLst>
  <p:sldIdLst>
    <p:sldId id="256" r:id="rId2"/>
    <p:sldId id="274" r:id="rId3"/>
    <p:sldId id="275" r:id="rId4"/>
    <p:sldId id="276" r:id="rId5"/>
    <p:sldId id="277" r:id="rId6"/>
    <p:sldId id="257" r:id="rId7"/>
    <p:sldId id="278" r:id="rId8"/>
    <p:sldId id="258" r:id="rId9"/>
    <p:sldId id="273" r:id="rId10"/>
    <p:sldId id="272" r:id="rId11"/>
    <p:sldId id="271" r:id="rId12"/>
    <p:sldId id="260" r:id="rId13"/>
    <p:sldId id="259" r:id="rId14"/>
    <p:sldId id="328" r:id="rId15"/>
    <p:sldId id="326" r:id="rId16"/>
    <p:sldId id="327" r:id="rId17"/>
    <p:sldId id="329" r:id="rId18"/>
    <p:sldId id="331" r:id="rId19"/>
    <p:sldId id="330" r:id="rId20"/>
    <p:sldId id="261" r:id="rId21"/>
    <p:sldId id="279" r:id="rId22"/>
    <p:sldId id="281" r:id="rId23"/>
    <p:sldId id="282" r:id="rId24"/>
    <p:sldId id="283" r:id="rId25"/>
    <p:sldId id="284" r:id="rId26"/>
    <p:sldId id="285" r:id="rId27"/>
    <p:sldId id="286" r:id="rId28"/>
    <p:sldId id="287" r:id="rId29"/>
    <p:sldId id="280" r:id="rId30"/>
    <p:sldId id="270" r:id="rId31"/>
    <p:sldId id="263" r:id="rId32"/>
    <p:sldId id="264" r:id="rId33"/>
    <p:sldId id="266" r:id="rId34"/>
    <p:sldId id="265" r:id="rId35"/>
    <p:sldId id="268" r:id="rId36"/>
    <p:sldId id="269" r:id="rId37"/>
  </p:sldIdLst>
  <p:sldSz cx="18288000" cy="10287000"/>
  <p:notesSz cx="6858000" cy="9144000"/>
  <p:embeddedFontLst>
    <p:embeddedFont>
      <p:font typeface="Arial Rounded MT Bold" panose="020F0704030504030204" pitchFamily="34" charset="0"/>
      <p:regular r:id="rId39"/>
    </p:embeddedFont>
    <p:embeddedFont>
      <p:font typeface="Nunito Black" panose="00000A00000000000000" pitchFamily="2" charset="0"/>
      <p:bold r:id="rId40"/>
      <p:boldItalic r:id="rId41"/>
    </p:embeddedFont>
    <p:embeddedFont>
      <p:font typeface="Quicksand Medium" panose="020B0604020202020204" charset="0"/>
      <p:regular r:id="rId42"/>
    </p:embeddedFont>
    <p:embeddedFont>
      <p:font typeface="Showcard Gothic" panose="04020904020102020604" pitchFamily="82" charset="0"/>
      <p:regular r:id="rId43"/>
    </p:embeddedFont>
    <p:embeddedFont>
      <p:font typeface="Tahoma" panose="020B0604030504040204" pitchFamily="34" charset="0"/>
      <p:regular r:id="rId44"/>
      <p:bold r:id="rId45"/>
    </p:embeddedFont>
    <p:embeddedFont>
      <p:font typeface="Trebuchet MS" panose="020B0603020202020204" pitchFamily="34" charset="0"/>
      <p:regular r:id="rId46"/>
      <p:bold r:id="rId47"/>
      <p:italic r:id="rId48"/>
      <p:boldItalic r:id="rId49"/>
    </p:embeddedFont>
    <p:embeddedFont>
      <p:font typeface="Wedges" panose="020B0604020202020204" charset="0"/>
      <p:regular r:id="rId5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20D55DF-B080-4C69-8A89-DB302CE9248A}" v="342" dt="2023-10-27T11:19:42.552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234" autoAdjust="0"/>
    <p:restoredTop sz="94622" autoAdjust="0"/>
  </p:normalViewPr>
  <p:slideViewPr>
    <p:cSldViewPr>
      <p:cViewPr>
        <p:scale>
          <a:sx n="27" d="100"/>
          <a:sy n="27" d="100"/>
        </p:scale>
        <p:origin x="283" y="97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font" Target="fonts/font12.fntdata"/><Relationship Id="rId55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6.fntdata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56" Type="http://schemas.microsoft.com/office/2015/10/relationships/revisionInfo" Target="revisionInfo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20" Type="http://schemas.openxmlformats.org/officeDocument/2006/relationships/slide" Target="slides/slide19.xml"/><Relationship Id="rId41" Type="http://schemas.openxmlformats.org/officeDocument/2006/relationships/font" Target="fonts/font3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1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uyên Lương" userId="3a9e482f-ceb4-484a-8eab-f708ff3e9a36" providerId="ADAL" clId="{A20D55DF-B080-4C69-8A89-DB302CE9248A}"/>
    <pc:docChg chg="undo custSel addSld delSld modSld sldOrd">
      <pc:chgData name="Duyên Lương" userId="3a9e482f-ceb4-484a-8eab-f708ff3e9a36" providerId="ADAL" clId="{A20D55DF-B080-4C69-8A89-DB302CE9248A}" dt="2023-10-27T11:20:44.442" v="1052" actId="207"/>
      <pc:docMkLst>
        <pc:docMk/>
      </pc:docMkLst>
      <pc:sldChg chg="addSp delSp modSp mod">
        <pc:chgData name="Duyên Lương" userId="3a9e482f-ceb4-484a-8eab-f708ff3e9a36" providerId="ADAL" clId="{A20D55DF-B080-4C69-8A89-DB302CE9248A}" dt="2023-10-27T10:15:58.668" v="26" actId="1076"/>
        <pc:sldMkLst>
          <pc:docMk/>
          <pc:sldMk cId="0" sldId="256"/>
        </pc:sldMkLst>
        <pc:spChg chg="del">
          <ac:chgData name="Duyên Lương" userId="3a9e482f-ceb4-484a-8eab-f708ff3e9a36" providerId="ADAL" clId="{A20D55DF-B080-4C69-8A89-DB302CE9248A}" dt="2023-10-27T10:15:26.067" v="0" actId="478"/>
          <ac:spMkLst>
            <pc:docMk/>
            <pc:sldMk cId="0" sldId="256"/>
            <ac:spMk id="9" creationId="{00000000-0000-0000-0000-000000000000}"/>
          </ac:spMkLst>
        </pc:spChg>
        <pc:spChg chg="add mod">
          <ac:chgData name="Duyên Lương" userId="3a9e482f-ceb4-484a-8eab-f708ff3e9a36" providerId="ADAL" clId="{A20D55DF-B080-4C69-8A89-DB302CE9248A}" dt="2023-10-27T10:15:38.858" v="4" actId="1076"/>
          <ac:spMkLst>
            <pc:docMk/>
            <pc:sldMk cId="0" sldId="256"/>
            <ac:spMk id="19" creationId="{77B34553-EE78-E277-5EE8-C213CA3B9D20}"/>
          </ac:spMkLst>
        </pc:spChg>
        <pc:spChg chg="mod">
          <ac:chgData name="Duyên Lương" userId="3a9e482f-ceb4-484a-8eab-f708ff3e9a36" providerId="ADAL" clId="{A20D55DF-B080-4C69-8A89-DB302CE9248A}" dt="2023-10-27T10:15:55.749" v="25" actId="1076"/>
          <ac:spMkLst>
            <pc:docMk/>
            <pc:sldMk cId="0" sldId="256"/>
            <ac:spMk id="20" creationId="{00000000-0000-0000-0000-000000000000}"/>
          </ac:spMkLst>
        </pc:spChg>
        <pc:spChg chg="mod">
          <ac:chgData name="Duyên Lương" userId="3a9e482f-ceb4-484a-8eab-f708ff3e9a36" providerId="ADAL" clId="{A20D55DF-B080-4C69-8A89-DB302CE9248A}" dt="2023-10-27T10:15:58.668" v="26" actId="1076"/>
          <ac:spMkLst>
            <pc:docMk/>
            <pc:sldMk cId="0" sldId="256"/>
            <ac:spMk id="21" creationId="{00000000-0000-0000-0000-000000000000}"/>
          </ac:spMkLst>
        </pc:spChg>
      </pc:sldChg>
      <pc:sldChg chg="addSp modSp mod">
        <pc:chgData name="Duyên Lương" userId="3a9e482f-ceb4-484a-8eab-f708ff3e9a36" providerId="ADAL" clId="{A20D55DF-B080-4C69-8A89-DB302CE9248A}" dt="2023-10-27T11:07:49.809" v="864" actId="207"/>
        <pc:sldMkLst>
          <pc:docMk/>
          <pc:sldMk cId="0" sldId="257"/>
        </pc:sldMkLst>
        <pc:spChg chg="mod">
          <ac:chgData name="Duyên Lương" userId="3a9e482f-ceb4-484a-8eab-f708ff3e9a36" providerId="ADAL" clId="{A20D55DF-B080-4C69-8A89-DB302CE9248A}" dt="2023-10-27T10:16:57.567" v="68" actId="1076"/>
          <ac:spMkLst>
            <pc:docMk/>
            <pc:sldMk cId="0" sldId="257"/>
            <ac:spMk id="3" creationId="{00000000-0000-0000-0000-000000000000}"/>
          </ac:spMkLst>
        </pc:spChg>
        <pc:spChg chg="mod">
          <ac:chgData name="Duyên Lương" userId="3a9e482f-ceb4-484a-8eab-f708ff3e9a36" providerId="ADAL" clId="{A20D55DF-B080-4C69-8A89-DB302CE9248A}" dt="2023-10-27T11:07:49.809" v="864" actId="207"/>
          <ac:spMkLst>
            <pc:docMk/>
            <pc:sldMk cId="0" sldId="257"/>
            <ac:spMk id="15" creationId="{00000000-0000-0000-0000-000000000000}"/>
          </ac:spMkLst>
        </pc:spChg>
        <pc:spChg chg="mod">
          <ac:chgData name="Duyên Lương" userId="3a9e482f-ceb4-484a-8eab-f708ff3e9a36" providerId="ADAL" clId="{A20D55DF-B080-4C69-8A89-DB302CE9248A}" dt="2023-10-27T10:17:01.354" v="69" actId="1076"/>
          <ac:spMkLst>
            <pc:docMk/>
            <pc:sldMk cId="0" sldId="257"/>
            <ac:spMk id="17" creationId="{8C6777FB-6C49-CE5B-5487-C34D1136BA0E}"/>
          </ac:spMkLst>
        </pc:spChg>
        <pc:spChg chg="add mod">
          <ac:chgData name="Duyên Lương" userId="3a9e482f-ceb4-484a-8eab-f708ff3e9a36" providerId="ADAL" clId="{A20D55DF-B080-4C69-8A89-DB302CE9248A}" dt="2023-10-27T10:17:03.735" v="70" actId="1076"/>
          <ac:spMkLst>
            <pc:docMk/>
            <pc:sldMk cId="0" sldId="257"/>
            <ac:spMk id="19" creationId="{565DD04B-CECF-B99F-DAF9-2DF87CA75B6B}"/>
          </ac:spMkLst>
        </pc:spChg>
      </pc:sldChg>
      <pc:sldChg chg="addSp delSp modSp mod modAnim">
        <pc:chgData name="Duyên Lương" userId="3a9e482f-ceb4-484a-8eab-f708ff3e9a36" providerId="ADAL" clId="{A20D55DF-B080-4C69-8A89-DB302CE9248A}" dt="2023-10-27T10:19:28.104" v="138"/>
        <pc:sldMkLst>
          <pc:docMk/>
          <pc:sldMk cId="0" sldId="258"/>
        </pc:sldMkLst>
        <pc:spChg chg="mod">
          <ac:chgData name="Duyên Lương" userId="3a9e482f-ceb4-484a-8eab-f708ff3e9a36" providerId="ADAL" clId="{A20D55DF-B080-4C69-8A89-DB302CE9248A}" dt="2023-10-27T10:19:05.843" v="133" actId="1076"/>
          <ac:spMkLst>
            <pc:docMk/>
            <pc:sldMk cId="0" sldId="258"/>
            <ac:spMk id="2" creationId="{00000000-0000-0000-0000-000000000000}"/>
          </ac:spMkLst>
        </pc:spChg>
        <pc:spChg chg="mod">
          <ac:chgData name="Duyên Lương" userId="3a9e482f-ceb4-484a-8eab-f708ff3e9a36" providerId="ADAL" clId="{A20D55DF-B080-4C69-8A89-DB302CE9248A}" dt="2023-10-27T10:18:17.822" v="99" actId="1076"/>
          <ac:spMkLst>
            <pc:docMk/>
            <pc:sldMk cId="0" sldId="258"/>
            <ac:spMk id="3" creationId="{00000000-0000-0000-0000-000000000000}"/>
          </ac:spMkLst>
        </pc:spChg>
        <pc:spChg chg="del mod">
          <ac:chgData name="Duyên Lương" userId="3a9e482f-ceb4-484a-8eab-f708ff3e9a36" providerId="ADAL" clId="{A20D55DF-B080-4C69-8A89-DB302CE9248A}" dt="2023-10-27T10:18:16.634" v="98" actId="478"/>
          <ac:spMkLst>
            <pc:docMk/>
            <pc:sldMk cId="0" sldId="258"/>
            <ac:spMk id="4" creationId="{00000000-0000-0000-0000-000000000000}"/>
          </ac:spMkLst>
        </pc:spChg>
        <pc:spChg chg="mod">
          <ac:chgData name="Duyên Lương" userId="3a9e482f-ceb4-484a-8eab-f708ff3e9a36" providerId="ADAL" clId="{A20D55DF-B080-4C69-8A89-DB302CE9248A}" dt="2023-10-27T10:18:41.828" v="114" actId="1076"/>
          <ac:spMkLst>
            <pc:docMk/>
            <pc:sldMk cId="0" sldId="258"/>
            <ac:spMk id="18" creationId="{00000000-0000-0000-0000-000000000000}"/>
          </ac:spMkLst>
        </pc:spChg>
        <pc:spChg chg="mod">
          <ac:chgData name="Duyên Lương" userId="3a9e482f-ceb4-484a-8eab-f708ff3e9a36" providerId="ADAL" clId="{A20D55DF-B080-4C69-8A89-DB302CE9248A}" dt="2023-10-27T10:19:07.589" v="134" actId="1076"/>
          <ac:spMkLst>
            <pc:docMk/>
            <pc:sldMk cId="0" sldId="258"/>
            <ac:spMk id="19" creationId="{00000000-0000-0000-0000-000000000000}"/>
          </ac:spMkLst>
        </pc:spChg>
        <pc:spChg chg="mod">
          <ac:chgData name="Duyên Lương" userId="3a9e482f-ceb4-484a-8eab-f708ff3e9a36" providerId="ADAL" clId="{A20D55DF-B080-4C69-8A89-DB302CE9248A}" dt="2023-10-27T10:18:46.597" v="119" actId="14100"/>
          <ac:spMkLst>
            <pc:docMk/>
            <pc:sldMk cId="0" sldId="258"/>
            <ac:spMk id="26" creationId="{2BF26498-276B-B0AA-2480-A8FB7EE89E48}"/>
          </ac:spMkLst>
        </pc:spChg>
        <pc:spChg chg="mod">
          <ac:chgData name="Duyên Lương" userId="3a9e482f-ceb4-484a-8eab-f708ff3e9a36" providerId="ADAL" clId="{A20D55DF-B080-4C69-8A89-DB302CE9248A}" dt="2023-10-27T10:19:00.393" v="130" actId="1076"/>
          <ac:spMkLst>
            <pc:docMk/>
            <pc:sldMk cId="0" sldId="258"/>
            <ac:spMk id="27" creationId="{F9C024B3-B198-5914-8F4C-83046FE76F2E}"/>
          </ac:spMkLst>
        </pc:spChg>
        <pc:spChg chg="mod">
          <ac:chgData name="Duyên Lương" userId="3a9e482f-ceb4-484a-8eab-f708ff3e9a36" providerId="ADAL" clId="{A20D55DF-B080-4C69-8A89-DB302CE9248A}" dt="2023-10-27T10:18:55.394" v="127" actId="403"/>
          <ac:spMkLst>
            <pc:docMk/>
            <pc:sldMk cId="0" sldId="258"/>
            <ac:spMk id="28" creationId="{21B2C880-60D6-5F5A-CD5F-32E302D7730B}"/>
          </ac:spMkLst>
        </pc:spChg>
        <pc:picChg chg="add mod">
          <ac:chgData name="Duyên Lương" userId="3a9e482f-ceb4-484a-8eab-f708ff3e9a36" providerId="ADAL" clId="{A20D55DF-B080-4C69-8A89-DB302CE9248A}" dt="2023-10-27T10:18:38.928" v="113" actId="1076"/>
          <ac:picMkLst>
            <pc:docMk/>
            <pc:sldMk cId="0" sldId="258"/>
            <ac:picMk id="11" creationId="{D686DF69-CD3B-FD92-EFAB-07CAE4D9BF40}"/>
          </ac:picMkLst>
        </pc:picChg>
        <pc:picChg chg="mod">
          <ac:chgData name="Duyên Lương" userId="3a9e482f-ceb4-484a-8eab-f708ff3e9a36" providerId="ADAL" clId="{A20D55DF-B080-4C69-8A89-DB302CE9248A}" dt="2023-10-27T10:19:03.859" v="132" actId="14100"/>
          <ac:picMkLst>
            <pc:docMk/>
            <pc:sldMk cId="0" sldId="258"/>
            <ac:picMk id="29" creationId="{F7C32662-5F5B-E105-111F-6279400C6712}"/>
          </ac:picMkLst>
        </pc:picChg>
      </pc:sldChg>
      <pc:sldChg chg="delSp mod modAnim">
        <pc:chgData name="Duyên Lương" userId="3a9e482f-ceb4-484a-8eab-f708ff3e9a36" providerId="ADAL" clId="{A20D55DF-B080-4C69-8A89-DB302CE9248A}" dt="2023-10-27T11:13:25.912" v="1006"/>
        <pc:sldMkLst>
          <pc:docMk/>
          <pc:sldMk cId="0" sldId="259"/>
        </pc:sldMkLst>
        <pc:spChg chg="del">
          <ac:chgData name="Duyên Lương" userId="3a9e482f-ceb4-484a-8eab-f708ff3e9a36" providerId="ADAL" clId="{A20D55DF-B080-4C69-8A89-DB302CE9248A}" dt="2023-10-27T10:35:40.866" v="203" actId="478"/>
          <ac:spMkLst>
            <pc:docMk/>
            <pc:sldMk cId="0" sldId="259"/>
            <ac:spMk id="17" creationId="{00000000-0000-0000-0000-000000000000}"/>
          </ac:spMkLst>
        </pc:spChg>
      </pc:sldChg>
      <pc:sldChg chg="ord">
        <pc:chgData name="Duyên Lương" userId="3a9e482f-ceb4-484a-8eab-f708ff3e9a36" providerId="ADAL" clId="{A20D55DF-B080-4C69-8A89-DB302CE9248A}" dt="2023-10-27T10:17:22.050" v="74"/>
        <pc:sldMkLst>
          <pc:docMk/>
          <pc:sldMk cId="0" sldId="260"/>
        </pc:sldMkLst>
      </pc:sldChg>
      <pc:sldChg chg="modSp mod">
        <pc:chgData name="Duyên Lương" userId="3a9e482f-ceb4-484a-8eab-f708ff3e9a36" providerId="ADAL" clId="{A20D55DF-B080-4C69-8A89-DB302CE9248A}" dt="2023-10-27T10:35:53.180" v="207" actId="1076"/>
        <pc:sldMkLst>
          <pc:docMk/>
          <pc:sldMk cId="0" sldId="261"/>
        </pc:sldMkLst>
        <pc:spChg chg="mod">
          <ac:chgData name="Duyên Lương" userId="3a9e482f-ceb4-484a-8eab-f708ff3e9a36" providerId="ADAL" clId="{A20D55DF-B080-4C69-8A89-DB302CE9248A}" dt="2023-10-27T10:35:48.401" v="205" actId="403"/>
          <ac:spMkLst>
            <pc:docMk/>
            <pc:sldMk cId="0" sldId="261"/>
            <ac:spMk id="15" creationId="{7234D840-53DC-0127-8860-AEA0FA29A375}"/>
          </ac:spMkLst>
        </pc:spChg>
        <pc:picChg chg="mod">
          <ac:chgData name="Duyên Lương" userId="3a9e482f-ceb4-484a-8eab-f708ff3e9a36" providerId="ADAL" clId="{A20D55DF-B080-4C69-8A89-DB302CE9248A}" dt="2023-10-27T10:35:51.668" v="206" actId="1076"/>
          <ac:picMkLst>
            <pc:docMk/>
            <pc:sldMk cId="0" sldId="261"/>
            <ac:picMk id="18" creationId="{7C8689E1-D4E5-8A76-B650-9031615C0BD6}"/>
          </ac:picMkLst>
        </pc:picChg>
        <pc:picChg chg="mod">
          <ac:chgData name="Duyên Lương" userId="3a9e482f-ceb4-484a-8eab-f708ff3e9a36" providerId="ADAL" clId="{A20D55DF-B080-4C69-8A89-DB302CE9248A}" dt="2023-10-27T10:35:53.180" v="207" actId="1076"/>
          <ac:picMkLst>
            <pc:docMk/>
            <pc:sldMk cId="0" sldId="261"/>
            <ac:picMk id="36" creationId="{A5A52387-449D-4F9F-83CC-DDCC0E65EDEF}"/>
          </ac:picMkLst>
        </pc:picChg>
      </pc:sldChg>
      <pc:sldChg chg="del">
        <pc:chgData name="Duyên Lương" userId="3a9e482f-ceb4-484a-8eab-f708ff3e9a36" providerId="ADAL" clId="{A20D55DF-B080-4C69-8A89-DB302CE9248A}" dt="2023-10-27T11:02:37.699" v="816" actId="47"/>
        <pc:sldMkLst>
          <pc:docMk/>
          <pc:sldMk cId="0" sldId="262"/>
        </pc:sldMkLst>
      </pc:sldChg>
      <pc:sldChg chg="delSp modSp mod">
        <pc:chgData name="Duyên Lương" userId="3a9e482f-ceb4-484a-8eab-f708ff3e9a36" providerId="ADAL" clId="{A20D55DF-B080-4C69-8A89-DB302CE9248A}" dt="2023-10-27T11:19:49.261" v="1046" actId="1076"/>
        <pc:sldMkLst>
          <pc:docMk/>
          <pc:sldMk cId="0" sldId="263"/>
        </pc:sldMkLst>
        <pc:spChg chg="mod">
          <ac:chgData name="Duyên Lương" userId="3a9e482f-ceb4-484a-8eab-f708ff3e9a36" providerId="ADAL" clId="{A20D55DF-B080-4C69-8A89-DB302CE9248A}" dt="2023-10-27T11:18:35.791" v="1024" actId="14100"/>
          <ac:spMkLst>
            <pc:docMk/>
            <pc:sldMk cId="0" sldId="263"/>
            <ac:spMk id="33" creationId="{753F8E34-F67E-EB5C-3D64-86BDF7A83B2A}"/>
          </ac:spMkLst>
        </pc:spChg>
        <pc:spChg chg="mod">
          <ac:chgData name="Duyên Lương" userId="3a9e482f-ceb4-484a-8eab-f708ff3e9a36" providerId="ADAL" clId="{A20D55DF-B080-4C69-8A89-DB302CE9248A}" dt="2023-10-27T11:18:50.580" v="1031" actId="1076"/>
          <ac:spMkLst>
            <pc:docMk/>
            <pc:sldMk cId="0" sldId="263"/>
            <ac:spMk id="34" creationId="{F038317E-5EAD-DD06-D61C-01450864630E}"/>
          </ac:spMkLst>
        </pc:spChg>
        <pc:spChg chg="mod">
          <ac:chgData name="Duyên Lương" userId="3a9e482f-ceb4-484a-8eab-f708ff3e9a36" providerId="ADAL" clId="{A20D55DF-B080-4C69-8A89-DB302CE9248A}" dt="2023-10-27T11:19:32.668" v="1040" actId="14100"/>
          <ac:spMkLst>
            <pc:docMk/>
            <pc:sldMk cId="0" sldId="263"/>
            <ac:spMk id="36" creationId="{99FEF74E-3299-C7B3-D031-30D6F8C1780C}"/>
          </ac:spMkLst>
        </pc:spChg>
        <pc:spChg chg="mod">
          <ac:chgData name="Duyên Lương" userId="3a9e482f-ceb4-484a-8eab-f708ff3e9a36" providerId="ADAL" clId="{A20D55DF-B080-4C69-8A89-DB302CE9248A}" dt="2023-10-27T11:19:34.651" v="1041" actId="14100"/>
          <ac:spMkLst>
            <pc:docMk/>
            <pc:sldMk cId="0" sldId="263"/>
            <ac:spMk id="37" creationId="{F55C39CD-EC62-8DBC-D121-839F3C572FAC}"/>
          </ac:spMkLst>
        </pc:spChg>
        <pc:spChg chg="mod">
          <ac:chgData name="Duyên Lương" userId="3a9e482f-ceb4-484a-8eab-f708ff3e9a36" providerId="ADAL" clId="{A20D55DF-B080-4C69-8A89-DB302CE9248A}" dt="2023-10-27T11:19:42.551" v="1045" actId="20577"/>
          <ac:spMkLst>
            <pc:docMk/>
            <pc:sldMk cId="0" sldId="263"/>
            <ac:spMk id="38" creationId="{EFB47BF1-52C5-A4CF-49F2-B7E3FF934B06}"/>
          </ac:spMkLst>
        </pc:spChg>
        <pc:spChg chg="mod">
          <ac:chgData name="Duyên Lương" userId="3a9e482f-ceb4-484a-8eab-f708ff3e9a36" providerId="ADAL" clId="{A20D55DF-B080-4C69-8A89-DB302CE9248A}" dt="2023-10-27T11:19:38.790" v="1043" actId="14100"/>
          <ac:spMkLst>
            <pc:docMk/>
            <pc:sldMk cId="0" sldId="263"/>
            <ac:spMk id="39" creationId="{898AA60C-2E74-F9A8-8891-B9943C120B83}"/>
          </ac:spMkLst>
        </pc:spChg>
        <pc:spChg chg="mod">
          <ac:chgData name="Duyên Lương" userId="3a9e482f-ceb4-484a-8eab-f708ff3e9a36" providerId="ADAL" clId="{A20D55DF-B080-4C69-8A89-DB302CE9248A}" dt="2023-10-27T11:19:40.885" v="1044" actId="14100"/>
          <ac:spMkLst>
            <pc:docMk/>
            <pc:sldMk cId="0" sldId="263"/>
            <ac:spMk id="40" creationId="{8814E330-0F5F-E84B-480C-BFD476899191}"/>
          </ac:spMkLst>
        </pc:spChg>
        <pc:grpChg chg="mod">
          <ac:chgData name="Duyên Lương" userId="3a9e482f-ceb4-484a-8eab-f708ff3e9a36" providerId="ADAL" clId="{A20D55DF-B080-4C69-8A89-DB302CE9248A}" dt="2023-10-27T11:19:27.721" v="1038" actId="14100"/>
          <ac:grpSpMkLst>
            <pc:docMk/>
            <pc:sldMk cId="0" sldId="263"/>
            <ac:grpSpMk id="7" creationId="{00000000-0000-0000-0000-000000000000}"/>
          </ac:grpSpMkLst>
        </pc:grpChg>
        <pc:grpChg chg="del">
          <ac:chgData name="Duyên Lương" userId="3a9e482f-ceb4-484a-8eab-f708ff3e9a36" providerId="ADAL" clId="{A20D55DF-B080-4C69-8A89-DB302CE9248A}" dt="2023-10-27T11:19:22.873" v="1036" actId="478"/>
          <ac:grpSpMkLst>
            <pc:docMk/>
            <pc:sldMk cId="0" sldId="263"/>
            <ac:grpSpMk id="11" creationId="{00000000-0000-0000-0000-000000000000}"/>
          </ac:grpSpMkLst>
        </pc:grpChg>
        <pc:grpChg chg="mod">
          <ac:chgData name="Duyên Lương" userId="3a9e482f-ceb4-484a-8eab-f708ff3e9a36" providerId="ADAL" clId="{A20D55DF-B080-4C69-8A89-DB302CE9248A}" dt="2023-10-27T11:19:30.213" v="1039" actId="14100"/>
          <ac:grpSpMkLst>
            <pc:docMk/>
            <pc:sldMk cId="0" sldId="263"/>
            <ac:grpSpMk id="17" creationId="{00000000-0000-0000-0000-000000000000}"/>
          </ac:grpSpMkLst>
        </pc:grpChg>
        <pc:grpChg chg="del">
          <ac:chgData name="Duyên Lương" userId="3a9e482f-ceb4-484a-8eab-f708ff3e9a36" providerId="ADAL" clId="{A20D55DF-B080-4C69-8A89-DB302CE9248A}" dt="2023-10-27T11:19:22.407" v="1035" actId="478"/>
          <ac:grpSpMkLst>
            <pc:docMk/>
            <pc:sldMk cId="0" sldId="263"/>
            <ac:grpSpMk id="20" creationId="{00000000-0000-0000-0000-000000000000}"/>
          </ac:grpSpMkLst>
        </pc:grpChg>
        <pc:grpChg chg="mod">
          <ac:chgData name="Duyên Lương" userId="3a9e482f-ceb4-484a-8eab-f708ff3e9a36" providerId="ADAL" clId="{A20D55DF-B080-4C69-8A89-DB302CE9248A}" dt="2023-10-27T11:19:49.261" v="1046" actId="1076"/>
          <ac:grpSpMkLst>
            <pc:docMk/>
            <pc:sldMk cId="0" sldId="263"/>
            <ac:grpSpMk id="26" creationId="{00000000-0000-0000-0000-000000000000}"/>
          </ac:grpSpMkLst>
        </pc:grpChg>
        <pc:grpChg chg="del">
          <ac:chgData name="Duyên Lương" userId="3a9e482f-ceb4-484a-8eab-f708ff3e9a36" providerId="ADAL" clId="{A20D55DF-B080-4C69-8A89-DB302CE9248A}" dt="2023-10-27T11:19:24.373" v="1037" actId="478"/>
          <ac:grpSpMkLst>
            <pc:docMk/>
            <pc:sldMk cId="0" sldId="263"/>
            <ac:grpSpMk id="29" creationId="{00000000-0000-0000-0000-000000000000}"/>
          </ac:grpSpMkLst>
        </pc:grpChg>
      </pc:sldChg>
      <pc:sldChg chg="modSp">
        <pc:chgData name="Duyên Lương" userId="3a9e482f-ceb4-484a-8eab-f708ff3e9a36" providerId="ADAL" clId="{A20D55DF-B080-4C69-8A89-DB302CE9248A}" dt="2023-10-27T11:04:37.559" v="827" actId="403"/>
        <pc:sldMkLst>
          <pc:docMk/>
          <pc:sldMk cId="0" sldId="264"/>
        </pc:sldMkLst>
        <pc:spChg chg="mod">
          <ac:chgData name="Duyên Lương" userId="3a9e482f-ceb4-484a-8eab-f708ff3e9a36" providerId="ADAL" clId="{A20D55DF-B080-4C69-8A89-DB302CE9248A}" dt="2023-10-27T11:04:37.559" v="827" actId="403"/>
          <ac:spMkLst>
            <pc:docMk/>
            <pc:sldMk cId="0" sldId="264"/>
            <ac:spMk id="19" creationId="{7D17D3FC-9361-AC83-8966-F690121FDC76}"/>
          </ac:spMkLst>
        </pc:spChg>
      </pc:sldChg>
      <pc:sldChg chg="modSp mod">
        <pc:chgData name="Duyên Lương" userId="3a9e482f-ceb4-484a-8eab-f708ff3e9a36" providerId="ADAL" clId="{A20D55DF-B080-4C69-8A89-DB302CE9248A}" dt="2023-10-27T11:20:10.444" v="1047" actId="207"/>
        <pc:sldMkLst>
          <pc:docMk/>
          <pc:sldMk cId="0" sldId="265"/>
        </pc:sldMkLst>
        <pc:spChg chg="mod">
          <ac:chgData name="Duyên Lương" userId="3a9e482f-ceb4-484a-8eab-f708ff3e9a36" providerId="ADAL" clId="{A20D55DF-B080-4C69-8A89-DB302CE9248A}" dt="2023-10-27T11:20:10.444" v="1047" actId="207"/>
          <ac:spMkLst>
            <pc:docMk/>
            <pc:sldMk cId="0" sldId="265"/>
            <ac:spMk id="38" creationId="{00000000-0000-0000-0000-000000000000}"/>
          </ac:spMkLst>
        </pc:spChg>
      </pc:sldChg>
      <pc:sldChg chg="modSp mod">
        <pc:chgData name="Duyên Lương" userId="3a9e482f-ceb4-484a-8eab-f708ff3e9a36" providerId="ADAL" clId="{A20D55DF-B080-4C69-8A89-DB302CE9248A}" dt="2023-10-27T11:20:14.663" v="1048" actId="207"/>
        <pc:sldMkLst>
          <pc:docMk/>
          <pc:sldMk cId="0" sldId="266"/>
        </pc:sldMkLst>
        <pc:spChg chg="mod">
          <ac:chgData name="Duyên Lương" userId="3a9e482f-ceb4-484a-8eab-f708ff3e9a36" providerId="ADAL" clId="{A20D55DF-B080-4C69-8A89-DB302CE9248A}" dt="2023-10-27T11:20:14.663" v="1048" actId="207"/>
          <ac:spMkLst>
            <pc:docMk/>
            <pc:sldMk cId="0" sldId="266"/>
            <ac:spMk id="6" creationId="{00000000-0000-0000-0000-000000000000}"/>
          </ac:spMkLst>
        </pc:spChg>
      </pc:sldChg>
      <pc:sldChg chg="modSp mod">
        <pc:chgData name="Duyên Lương" userId="3a9e482f-ceb4-484a-8eab-f708ff3e9a36" providerId="ADAL" clId="{A20D55DF-B080-4C69-8A89-DB302CE9248A}" dt="2023-10-27T11:20:20.152" v="1049" actId="207"/>
        <pc:sldMkLst>
          <pc:docMk/>
          <pc:sldMk cId="0" sldId="268"/>
        </pc:sldMkLst>
        <pc:spChg chg="mod">
          <ac:chgData name="Duyên Lương" userId="3a9e482f-ceb4-484a-8eab-f708ff3e9a36" providerId="ADAL" clId="{A20D55DF-B080-4C69-8A89-DB302CE9248A}" dt="2023-10-27T11:20:20.152" v="1049" actId="207"/>
          <ac:spMkLst>
            <pc:docMk/>
            <pc:sldMk cId="0" sldId="268"/>
            <ac:spMk id="19" creationId="{00000000-0000-0000-0000-000000000000}"/>
          </ac:spMkLst>
        </pc:spChg>
      </pc:sldChg>
      <pc:sldChg chg="modSp mod">
        <pc:chgData name="Duyên Lương" userId="3a9e482f-ceb4-484a-8eab-f708ff3e9a36" providerId="ADAL" clId="{A20D55DF-B080-4C69-8A89-DB302CE9248A}" dt="2023-10-27T11:20:25.582" v="1050" actId="207"/>
        <pc:sldMkLst>
          <pc:docMk/>
          <pc:sldMk cId="0" sldId="269"/>
        </pc:sldMkLst>
        <pc:spChg chg="mod">
          <ac:chgData name="Duyên Lương" userId="3a9e482f-ceb4-484a-8eab-f708ff3e9a36" providerId="ADAL" clId="{A20D55DF-B080-4C69-8A89-DB302CE9248A}" dt="2023-10-27T11:20:25.582" v="1050" actId="207"/>
          <ac:spMkLst>
            <pc:docMk/>
            <pc:sldMk cId="0" sldId="269"/>
            <ac:spMk id="11" creationId="{00000000-0000-0000-0000-000000000000}"/>
          </ac:spMkLst>
        </pc:spChg>
      </pc:sldChg>
      <pc:sldChg chg="modSp mod">
        <pc:chgData name="Duyên Lương" userId="3a9e482f-ceb4-484a-8eab-f708ff3e9a36" providerId="ADAL" clId="{A20D55DF-B080-4C69-8A89-DB302CE9248A}" dt="2023-10-27T11:02:46.698" v="818" actId="403"/>
        <pc:sldMkLst>
          <pc:docMk/>
          <pc:sldMk cId="492281936" sldId="270"/>
        </pc:sldMkLst>
        <pc:spChg chg="mod">
          <ac:chgData name="Duyên Lương" userId="3a9e482f-ceb4-484a-8eab-f708ff3e9a36" providerId="ADAL" clId="{A20D55DF-B080-4C69-8A89-DB302CE9248A}" dt="2023-10-27T11:02:46.698" v="818" actId="403"/>
          <ac:spMkLst>
            <pc:docMk/>
            <pc:sldMk cId="492281936" sldId="270"/>
            <ac:spMk id="5" creationId="{00000000-0000-0000-0000-000000000000}"/>
          </ac:spMkLst>
        </pc:spChg>
      </pc:sldChg>
      <pc:sldChg chg="addSp delSp modSp mod">
        <pc:chgData name="Duyên Lương" userId="3a9e482f-ceb4-484a-8eab-f708ff3e9a36" providerId="ADAL" clId="{A20D55DF-B080-4C69-8A89-DB302CE9248A}" dt="2023-10-27T10:21:54.807" v="202" actId="1076"/>
        <pc:sldMkLst>
          <pc:docMk/>
          <pc:sldMk cId="2935064856" sldId="271"/>
        </pc:sldMkLst>
        <pc:spChg chg="add del mod">
          <ac:chgData name="Duyên Lương" userId="3a9e482f-ceb4-484a-8eab-f708ff3e9a36" providerId="ADAL" clId="{A20D55DF-B080-4C69-8A89-DB302CE9248A}" dt="2023-10-27T10:18:29.103" v="110" actId="1076"/>
          <ac:spMkLst>
            <pc:docMk/>
            <pc:sldMk cId="2935064856" sldId="271"/>
            <ac:spMk id="3" creationId="{00000000-0000-0000-0000-000000000000}"/>
          </ac:spMkLst>
        </pc:spChg>
        <pc:spChg chg="del">
          <ac:chgData name="Duyên Lương" userId="3a9e482f-ceb4-484a-8eab-f708ff3e9a36" providerId="ADAL" clId="{A20D55DF-B080-4C69-8A89-DB302CE9248A}" dt="2023-10-27T10:18:25.367" v="105" actId="478"/>
          <ac:spMkLst>
            <pc:docMk/>
            <pc:sldMk cId="2935064856" sldId="271"/>
            <ac:spMk id="4" creationId="{00000000-0000-0000-0000-000000000000}"/>
          </ac:spMkLst>
        </pc:spChg>
        <pc:graphicFrameChg chg="mod modGraphic">
          <ac:chgData name="Duyên Lương" userId="3a9e482f-ceb4-484a-8eab-f708ff3e9a36" providerId="ADAL" clId="{A20D55DF-B080-4C69-8A89-DB302CE9248A}" dt="2023-10-27T10:21:54.807" v="202" actId="1076"/>
          <ac:graphicFrameMkLst>
            <pc:docMk/>
            <pc:sldMk cId="2935064856" sldId="271"/>
            <ac:graphicFrameMk id="11" creationId="{0592F855-9DC4-D3FA-EFC4-FF83FCB13361}"/>
          </ac:graphicFrameMkLst>
        </pc:graphicFrameChg>
      </pc:sldChg>
      <pc:sldChg chg="addSp delSp modSp mod modAnim">
        <pc:chgData name="Duyên Lương" userId="3a9e482f-ceb4-484a-8eab-f708ff3e9a36" providerId="ADAL" clId="{A20D55DF-B080-4C69-8A89-DB302CE9248A}" dt="2023-10-27T10:20:36.576" v="179"/>
        <pc:sldMkLst>
          <pc:docMk/>
          <pc:sldMk cId="2385476311" sldId="272"/>
        </pc:sldMkLst>
        <pc:spChg chg="mod">
          <ac:chgData name="Duyên Lương" userId="3a9e482f-ceb4-484a-8eab-f708ff3e9a36" providerId="ADAL" clId="{A20D55DF-B080-4C69-8A89-DB302CE9248A}" dt="2023-10-27T10:20:25.064" v="174" actId="1076"/>
          <ac:spMkLst>
            <pc:docMk/>
            <pc:sldMk cId="2385476311" sldId="272"/>
            <ac:spMk id="3" creationId="{00000000-0000-0000-0000-000000000000}"/>
          </ac:spMkLst>
        </pc:spChg>
        <pc:spChg chg="del">
          <ac:chgData name="Duyên Lương" userId="3a9e482f-ceb4-484a-8eab-f708ff3e9a36" providerId="ADAL" clId="{A20D55DF-B080-4C69-8A89-DB302CE9248A}" dt="2023-10-27T10:18:22.315" v="103" actId="478"/>
          <ac:spMkLst>
            <pc:docMk/>
            <pc:sldMk cId="2385476311" sldId="272"/>
            <ac:spMk id="4" creationId="{00000000-0000-0000-0000-000000000000}"/>
          </ac:spMkLst>
        </pc:spChg>
        <pc:spChg chg="mod">
          <ac:chgData name="Duyên Lương" userId="3a9e482f-ceb4-484a-8eab-f708ff3e9a36" providerId="ADAL" clId="{A20D55DF-B080-4C69-8A89-DB302CE9248A}" dt="2023-10-27T10:20:28.483" v="175" actId="404"/>
          <ac:spMkLst>
            <pc:docMk/>
            <pc:sldMk cId="2385476311" sldId="272"/>
            <ac:spMk id="11" creationId="{CD3B0680-3A0B-2ECB-27B6-1689B45347B1}"/>
          </ac:spMkLst>
        </pc:spChg>
        <pc:spChg chg="mod">
          <ac:chgData name="Duyên Lương" userId="3a9e482f-ceb4-484a-8eab-f708ff3e9a36" providerId="ADAL" clId="{A20D55DF-B080-4C69-8A89-DB302CE9248A}" dt="2023-10-27T10:20:16.589" v="167" actId="1076"/>
          <ac:spMkLst>
            <pc:docMk/>
            <pc:sldMk cId="2385476311" sldId="272"/>
            <ac:spMk id="12" creationId="{82B6188D-ED5E-1417-DD16-A6EFACD26731}"/>
          </ac:spMkLst>
        </pc:spChg>
        <pc:spChg chg="mod">
          <ac:chgData name="Duyên Lương" userId="3a9e482f-ceb4-484a-8eab-f708ff3e9a36" providerId="ADAL" clId="{A20D55DF-B080-4C69-8A89-DB302CE9248A}" dt="2023-10-27T10:20:12.440" v="164" actId="403"/>
          <ac:spMkLst>
            <pc:docMk/>
            <pc:sldMk cId="2385476311" sldId="272"/>
            <ac:spMk id="13" creationId="{616F01C9-9A92-BA2A-6A0C-A254F1463F28}"/>
          </ac:spMkLst>
        </pc:spChg>
        <pc:picChg chg="mod">
          <ac:chgData name="Duyên Lương" userId="3a9e482f-ceb4-484a-8eab-f708ff3e9a36" providerId="ADAL" clId="{A20D55DF-B080-4C69-8A89-DB302CE9248A}" dt="2023-10-27T10:20:32.497" v="177" actId="14100"/>
          <ac:picMkLst>
            <pc:docMk/>
            <pc:sldMk cId="2385476311" sldId="272"/>
            <ac:picMk id="14" creationId="{3FF894BD-2390-D475-737B-6C84BC8438DC}"/>
          </ac:picMkLst>
        </pc:picChg>
        <pc:picChg chg="add mod">
          <ac:chgData name="Duyên Lương" userId="3a9e482f-ceb4-484a-8eab-f708ff3e9a36" providerId="ADAL" clId="{A20D55DF-B080-4C69-8A89-DB302CE9248A}" dt="2023-10-27T10:19:37.782" v="140"/>
          <ac:picMkLst>
            <pc:docMk/>
            <pc:sldMk cId="2385476311" sldId="272"/>
            <ac:picMk id="15" creationId="{A7C1D53A-F4D7-CB6C-B663-576407320A5C}"/>
          </ac:picMkLst>
        </pc:picChg>
      </pc:sldChg>
      <pc:sldChg chg="addSp delSp modSp mod modAnim">
        <pc:chgData name="Duyên Lương" userId="3a9e482f-ceb4-484a-8eab-f708ff3e9a36" providerId="ADAL" clId="{A20D55DF-B080-4C69-8A89-DB302CE9248A}" dt="2023-10-27T10:21:04.151" v="181"/>
        <pc:sldMkLst>
          <pc:docMk/>
          <pc:sldMk cId="1617350364" sldId="273"/>
        </pc:sldMkLst>
        <pc:spChg chg="mod">
          <ac:chgData name="Duyên Lương" userId="3a9e482f-ceb4-484a-8eab-f708ff3e9a36" providerId="ADAL" clId="{A20D55DF-B080-4C69-8A89-DB302CE9248A}" dt="2023-10-27T10:18:21.026" v="102" actId="1076"/>
          <ac:spMkLst>
            <pc:docMk/>
            <pc:sldMk cId="1617350364" sldId="273"/>
            <ac:spMk id="3" creationId="{00000000-0000-0000-0000-000000000000}"/>
          </ac:spMkLst>
        </pc:spChg>
        <pc:spChg chg="del mod">
          <ac:chgData name="Duyên Lương" userId="3a9e482f-ceb4-484a-8eab-f708ff3e9a36" providerId="ADAL" clId="{A20D55DF-B080-4C69-8A89-DB302CE9248A}" dt="2023-10-27T10:18:20.083" v="101" actId="478"/>
          <ac:spMkLst>
            <pc:docMk/>
            <pc:sldMk cId="1617350364" sldId="273"/>
            <ac:spMk id="4" creationId="{00000000-0000-0000-0000-000000000000}"/>
          </ac:spMkLst>
        </pc:spChg>
        <pc:spChg chg="mod">
          <ac:chgData name="Duyên Lương" userId="3a9e482f-ceb4-484a-8eab-f708ff3e9a36" providerId="ADAL" clId="{A20D55DF-B080-4C69-8A89-DB302CE9248A}" dt="2023-10-27T10:19:51.514" v="148" actId="14100"/>
          <ac:spMkLst>
            <pc:docMk/>
            <pc:sldMk cId="1617350364" sldId="273"/>
            <ac:spMk id="11" creationId="{0FE73B85-ED56-6D25-DA08-CC2B33E905D1}"/>
          </ac:spMkLst>
        </pc:spChg>
        <pc:spChg chg="mod">
          <ac:chgData name="Duyên Lương" userId="3a9e482f-ceb4-484a-8eab-f708ff3e9a36" providerId="ADAL" clId="{A20D55DF-B080-4C69-8A89-DB302CE9248A}" dt="2023-10-27T10:19:57.831" v="156" actId="403"/>
          <ac:spMkLst>
            <pc:docMk/>
            <pc:sldMk cId="1617350364" sldId="273"/>
            <ac:spMk id="12" creationId="{E54476FF-9F7E-3A8F-EC8E-5B2168F67C34}"/>
          </ac:spMkLst>
        </pc:spChg>
        <pc:spChg chg="mod">
          <ac:chgData name="Duyên Lương" userId="3a9e482f-ceb4-484a-8eab-f708ff3e9a36" providerId="ADAL" clId="{A20D55DF-B080-4C69-8A89-DB302CE9248A}" dt="2023-10-27T10:19:57.831" v="156" actId="403"/>
          <ac:spMkLst>
            <pc:docMk/>
            <pc:sldMk cId="1617350364" sldId="273"/>
            <ac:spMk id="13" creationId="{9ECA7BF9-C3E5-2C6F-D207-EA0CCA937CC2}"/>
          </ac:spMkLst>
        </pc:spChg>
        <pc:picChg chg="add mod">
          <ac:chgData name="Duyên Lương" userId="3a9e482f-ceb4-484a-8eab-f708ff3e9a36" providerId="ADAL" clId="{A20D55DF-B080-4C69-8A89-DB302CE9248A}" dt="2023-10-27T10:19:36.093" v="139"/>
          <ac:picMkLst>
            <pc:docMk/>
            <pc:sldMk cId="1617350364" sldId="273"/>
            <ac:picMk id="15" creationId="{9EB6A5A4-ECFA-463F-179C-C6F3E0BBC81E}"/>
          </ac:picMkLst>
        </pc:picChg>
      </pc:sldChg>
      <pc:sldChg chg="modSp mod">
        <pc:chgData name="Duyên Lương" userId="3a9e482f-ceb4-484a-8eab-f708ff3e9a36" providerId="ADAL" clId="{A20D55DF-B080-4C69-8A89-DB302CE9248A}" dt="2023-10-27T11:20:44.442" v="1052" actId="207"/>
        <pc:sldMkLst>
          <pc:docMk/>
          <pc:sldMk cId="1781523472" sldId="274"/>
        </pc:sldMkLst>
        <pc:spChg chg="mod">
          <ac:chgData name="Duyên Lương" userId="3a9e482f-ceb4-484a-8eab-f708ff3e9a36" providerId="ADAL" clId="{A20D55DF-B080-4C69-8A89-DB302CE9248A}" dt="2023-10-27T11:20:44.442" v="1052" actId="207"/>
          <ac:spMkLst>
            <pc:docMk/>
            <pc:sldMk cId="1781523472" sldId="274"/>
            <ac:spMk id="5" creationId="{00000000-0000-0000-0000-000000000000}"/>
          </ac:spMkLst>
        </pc:spChg>
        <pc:spChg chg="mod">
          <ac:chgData name="Duyên Lương" userId="3a9e482f-ceb4-484a-8eab-f708ff3e9a36" providerId="ADAL" clId="{A20D55DF-B080-4C69-8A89-DB302CE9248A}" dt="2023-10-27T10:16:09.625" v="27" actId="20577"/>
          <ac:spMkLst>
            <pc:docMk/>
            <pc:sldMk cId="1781523472" sldId="274"/>
            <ac:spMk id="11" creationId="{9AC86D13-E8F5-6C87-46F7-D9ED90B5B675}"/>
          </ac:spMkLst>
        </pc:spChg>
      </pc:sldChg>
      <pc:sldChg chg="modSp mod">
        <pc:chgData name="Duyên Lương" userId="3a9e482f-ceb4-484a-8eab-f708ff3e9a36" providerId="ADAL" clId="{A20D55DF-B080-4C69-8A89-DB302CE9248A}" dt="2023-10-27T11:07:33.044" v="863" actId="1076"/>
        <pc:sldMkLst>
          <pc:docMk/>
          <pc:sldMk cId="2889334876" sldId="275"/>
        </pc:sldMkLst>
        <pc:picChg chg="mod modCrop">
          <ac:chgData name="Duyên Lương" userId="3a9e482f-ceb4-484a-8eab-f708ff3e9a36" providerId="ADAL" clId="{A20D55DF-B080-4C69-8A89-DB302CE9248A}" dt="2023-10-27T11:07:33.044" v="863" actId="1076"/>
          <ac:picMkLst>
            <pc:docMk/>
            <pc:sldMk cId="2889334876" sldId="275"/>
            <ac:picMk id="23" creationId="{2D054C50-942F-2646-B977-F56B43FF337E}"/>
          </ac:picMkLst>
        </pc:picChg>
      </pc:sldChg>
      <pc:sldChg chg="modSp mod">
        <pc:chgData name="Duyên Lương" userId="3a9e482f-ceb4-484a-8eab-f708ff3e9a36" providerId="ADAL" clId="{A20D55DF-B080-4C69-8A89-DB302CE9248A}" dt="2023-10-27T11:07:32.640" v="862" actId="732"/>
        <pc:sldMkLst>
          <pc:docMk/>
          <pc:sldMk cId="1245489556" sldId="276"/>
        </pc:sldMkLst>
        <pc:picChg chg="mod modCrop">
          <ac:chgData name="Duyên Lương" userId="3a9e482f-ceb4-484a-8eab-f708ff3e9a36" providerId="ADAL" clId="{A20D55DF-B080-4C69-8A89-DB302CE9248A}" dt="2023-10-27T11:07:28.705" v="854" actId="18131"/>
          <ac:picMkLst>
            <pc:docMk/>
            <pc:sldMk cId="1245489556" sldId="276"/>
            <ac:picMk id="43" creationId="{913944CB-3CA6-53E6-F632-3EC20606E9B8}"/>
          </ac:picMkLst>
        </pc:picChg>
        <pc:picChg chg="mod modCrop">
          <ac:chgData name="Duyên Lương" userId="3a9e482f-ceb4-484a-8eab-f708ff3e9a36" providerId="ADAL" clId="{A20D55DF-B080-4C69-8A89-DB302CE9248A}" dt="2023-10-27T11:07:30.772" v="858" actId="732"/>
          <ac:picMkLst>
            <pc:docMk/>
            <pc:sldMk cId="1245489556" sldId="276"/>
            <ac:picMk id="45" creationId="{0AFC0E41-3D8E-15AA-330F-09F18D2FE1BC}"/>
          </ac:picMkLst>
        </pc:picChg>
        <pc:picChg chg="mod modCrop">
          <ac:chgData name="Duyên Lương" userId="3a9e482f-ceb4-484a-8eab-f708ff3e9a36" providerId="ADAL" clId="{A20D55DF-B080-4C69-8A89-DB302CE9248A}" dt="2023-10-27T11:07:32.640" v="862" actId="732"/>
          <ac:picMkLst>
            <pc:docMk/>
            <pc:sldMk cId="1245489556" sldId="276"/>
            <ac:picMk id="47" creationId="{BF73724A-BBCA-85B1-D5C1-42F1B92D3F9B}"/>
          </ac:picMkLst>
        </pc:picChg>
      </pc:sldChg>
      <pc:sldChg chg="modSp mod">
        <pc:chgData name="Duyên Lương" userId="3a9e482f-ceb4-484a-8eab-f708ff3e9a36" providerId="ADAL" clId="{A20D55DF-B080-4C69-8A89-DB302CE9248A}" dt="2023-10-27T10:17:43.396" v="96" actId="1076"/>
        <pc:sldMkLst>
          <pc:docMk/>
          <pc:sldMk cId="3005293654" sldId="278"/>
        </pc:sldMkLst>
        <pc:spChg chg="mod">
          <ac:chgData name="Duyên Lương" userId="3a9e482f-ceb4-484a-8eab-f708ff3e9a36" providerId="ADAL" clId="{A20D55DF-B080-4C69-8A89-DB302CE9248A}" dt="2023-10-27T10:17:43.396" v="96" actId="1076"/>
          <ac:spMkLst>
            <pc:docMk/>
            <pc:sldMk cId="3005293654" sldId="278"/>
            <ac:spMk id="5" creationId="{00000000-0000-0000-0000-000000000000}"/>
          </ac:spMkLst>
        </pc:spChg>
      </pc:sldChg>
      <pc:sldChg chg="add del setBg">
        <pc:chgData name="Duyên Lương" userId="3a9e482f-ceb4-484a-8eab-f708ff3e9a36" providerId="ADAL" clId="{A20D55DF-B080-4C69-8A89-DB302CE9248A}" dt="2023-10-27T10:17:27.404" v="76"/>
        <pc:sldMkLst>
          <pc:docMk/>
          <pc:sldMk cId="3745307605" sldId="278"/>
        </pc:sldMkLst>
      </pc:sldChg>
      <pc:sldChg chg="addSp delSp modSp mod delAnim modAnim">
        <pc:chgData name="Duyên Lương" userId="3a9e482f-ceb4-484a-8eab-f708ff3e9a36" providerId="ADAL" clId="{A20D55DF-B080-4C69-8A89-DB302CE9248A}" dt="2023-10-27T10:42:13.884" v="362" actId="166"/>
        <pc:sldMkLst>
          <pc:docMk/>
          <pc:sldMk cId="1077804642" sldId="279"/>
        </pc:sldMkLst>
        <pc:spChg chg="add mod">
          <ac:chgData name="Duyên Lương" userId="3a9e482f-ceb4-484a-8eab-f708ff3e9a36" providerId="ADAL" clId="{A20D55DF-B080-4C69-8A89-DB302CE9248A}" dt="2023-10-27T10:41:21.672" v="343" actId="14100"/>
          <ac:spMkLst>
            <pc:docMk/>
            <pc:sldMk cId="1077804642" sldId="279"/>
            <ac:spMk id="3" creationId="{3ED3E8DB-4F56-003F-DB98-456519119DBC}"/>
          </ac:spMkLst>
        </pc:spChg>
        <pc:spChg chg="add mod">
          <ac:chgData name="Duyên Lương" userId="3a9e482f-ceb4-484a-8eab-f708ff3e9a36" providerId="ADAL" clId="{A20D55DF-B080-4C69-8A89-DB302CE9248A}" dt="2023-10-27T10:41:25.936" v="345" actId="14100"/>
          <ac:spMkLst>
            <pc:docMk/>
            <pc:sldMk cId="1077804642" sldId="279"/>
            <ac:spMk id="4" creationId="{AE5170CE-2D4A-5E5D-0681-CD2C712C5ABE}"/>
          </ac:spMkLst>
        </pc:spChg>
        <pc:spChg chg="add mod">
          <ac:chgData name="Duyên Lương" userId="3a9e482f-ceb4-484a-8eab-f708ff3e9a36" providerId="ADAL" clId="{A20D55DF-B080-4C69-8A89-DB302CE9248A}" dt="2023-10-27T10:41:30.303" v="348" actId="14100"/>
          <ac:spMkLst>
            <pc:docMk/>
            <pc:sldMk cId="1077804642" sldId="279"/>
            <ac:spMk id="5" creationId="{F770CBB6-71A2-B7FC-495B-D6768DAC1830}"/>
          </ac:spMkLst>
        </pc:spChg>
        <pc:spChg chg="add mod">
          <ac:chgData name="Duyên Lương" userId="3a9e482f-ceb4-484a-8eab-f708ff3e9a36" providerId="ADAL" clId="{A20D55DF-B080-4C69-8A89-DB302CE9248A}" dt="2023-10-27T10:41:44.869" v="354" actId="14100"/>
          <ac:spMkLst>
            <pc:docMk/>
            <pc:sldMk cId="1077804642" sldId="279"/>
            <ac:spMk id="6" creationId="{283B52A2-A2D1-10F4-7A52-F0F2D15B3A1E}"/>
          </ac:spMkLst>
        </pc:spChg>
        <pc:spChg chg="add mod">
          <ac:chgData name="Duyên Lương" userId="3a9e482f-ceb4-484a-8eab-f708ff3e9a36" providerId="ADAL" clId="{A20D55DF-B080-4C69-8A89-DB302CE9248A}" dt="2023-10-27T10:41:54.266" v="356" actId="14100"/>
          <ac:spMkLst>
            <pc:docMk/>
            <pc:sldMk cId="1077804642" sldId="279"/>
            <ac:spMk id="7" creationId="{AC395A1D-D0DF-8904-C507-4179C813D71B}"/>
          </ac:spMkLst>
        </pc:spChg>
        <pc:spChg chg="add mod">
          <ac:chgData name="Duyên Lương" userId="3a9e482f-ceb4-484a-8eab-f708ff3e9a36" providerId="ADAL" clId="{A20D55DF-B080-4C69-8A89-DB302CE9248A}" dt="2023-10-27T10:41:59.645" v="359" actId="14100"/>
          <ac:spMkLst>
            <pc:docMk/>
            <pc:sldMk cId="1077804642" sldId="279"/>
            <ac:spMk id="8" creationId="{814E0D67-A353-2BB8-BEE0-9397F23A263A}"/>
          </ac:spMkLst>
        </pc:spChg>
        <pc:spChg chg="mod">
          <ac:chgData name="Duyên Lương" userId="3a9e482f-ceb4-484a-8eab-f708ff3e9a36" providerId="ADAL" clId="{A20D55DF-B080-4C69-8A89-DB302CE9248A}" dt="2023-10-27T10:40:12.154" v="317" actId="1076"/>
          <ac:spMkLst>
            <pc:docMk/>
            <pc:sldMk cId="1077804642" sldId="279"/>
            <ac:spMk id="9" creationId="{00000000-0000-0000-0000-000000000000}"/>
          </ac:spMkLst>
        </pc:spChg>
        <pc:spChg chg="del mod">
          <ac:chgData name="Duyên Lương" userId="3a9e482f-ceb4-484a-8eab-f708ff3e9a36" providerId="ADAL" clId="{A20D55DF-B080-4C69-8A89-DB302CE9248A}" dt="2023-10-27T10:40:09.269" v="316" actId="478"/>
          <ac:spMkLst>
            <pc:docMk/>
            <pc:sldMk cId="1077804642" sldId="279"/>
            <ac:spMk id="10" creationId="{00000000-0000-0000-0000-000000000000}"/>
          </ac:spMkLst>
        </pc:spChg>
        <pc:spChg chg="del mod">
          <ac:chgData name="Duyên Lương" userId="3a9e482f-ceb4-484a-8eab-f708ff3e9a36" providerId="ADAL" clId="{A20D55DF-B080-4C69-8A89-DB302CE9248A}" dt="2023-10-27T10:40:42.572" v="331" actId="478"/>
          <ac:spMkLst>
            <pc:docMk/>
            <pc:sldMk cId="1077804642" sldId="279"/>
            <ac:spMk id="21" creationId="{00000000-0000-0000-0000-000000000000}"/>
          </ac:spMkLst>
        </pc:spChg>
        <pc:spChg chg="del mod">
          <ac:chgData name="Duyên Lương" userId="3a9e482f-ceb4-484a-8eab-f708ff3e9a36" providerId="ADAL" clId="{A20D55DF-B080-4C69-8A89-DB302CE9248A}" dt="2023-10-27T10:40:48.156" v="333" actId="478"/>
          <ac:spMkLst>
            <pc:docMk/>
            <pc:sldMk cId="1077804642" sldId="279"/>
            <ac:spMk id="22" creationId="{00000000-0000-0000-0000-000000000000}"/>
          </ac:spMkLst>
        </pc:spChg>
        <pc:spChg chg="mod ord">
          <ac:chgData name="Duyên Lương" userId="3a9e482f-ceb4-484a-8eab-f708ff3e9a36" providerId="ADAL" clId="{A20D55DF-B080-4C69-8A89-DB302CE9248A}" dt="2023-10-27T10:42:13.884" v="362" actId="166"/>
          <ac:spMkLst>
            <pc:docMk/>
            <pc:sldMk cId="1077804642" sldId="279"/>
            <ac:spMk id="23" creationId="{FD81E581-18C3-4957-785F-50E1E3020D28}"/>
          </ac:spMkLst>
        </pc:spChg>
        <pc:spChg chg="mod ord">
          <ac:chgData name="Duyên Lương" userId="3a9e482f-ceb4-484a-8eab-f708ff3e9a36" providerId="ADAL" clId="{A20D55DF-B080-4C69-8A89-DB302CE9248A}" dt="2023-10-27T10:42:13.884" v="362" actId="166"/>
          <ac:spMkLst>
            <pc:docMk/>
            <pc:sldMk cId="1077804642" sldId="279"/>
            <ac:spMk id="24" creationId="{C93EF687-8BF6-61AC-B50C-0DC15938E699}"/>
          </ac:spMkLst>
        </pc:spChg>
        <pc:spChg chg="del">
          <ac:chgData name="Duyên Lương" userId="3a9e482f-ceb4-484a-8eab-f708ff3e9a36" providerId="ADAL" clId="{A20D55DF-B080-4C69-8A89-DB302CE9248A}" dt="2023-10-27T10:37:37.633" v="209" actId="478"/>
          <ac:spMkLst>
            <pc:docMk/>
            <pc:sldMk cId="1077804642" sldId="279"/>
            <ac:spMk id="25" creationId="{BA49B7DC-F7C8-2EEF-3CDA-EE35563ED691}"/>
          </ac:spMkLst>
        </pc:spChg>
        <pc:spChg chg="mod">
          <ac:chgData name="Duyên Lương" userId="3a9e482f-ceb4-484a-8eab-f708ff3e9a36" providerId="ADAL" clId="{A20D55DF-B080-4C69-8A89-DB302CE9248A}" dt="2023-10-27T10:40:50.562" v="334" actId="1076"/>
          <ac:spMkLst>
            <pc:docMk/>
            <pc:sldMk cId="1077804642" sldId="279"/>
            <ac:spMk id="28" creationId="{AA4C937B-D68F-90BE-6168-DBF4209CD7D4}"/>
          </ac:spMkLst>
        </pc:spChg>
        <pc:spChg chg="del">
          <ac:chgData name="Duyên Lương" userId="3a9e482f-ceb4-484a-8eab-f708ff3e9a36" providerId="ADAL" clId="{A20D55DF-B080-4C69-8A89-DB302CE9248A}" dt="2023-10-27T10:37:39.429" v="211" actId="478"/>
          <ac:spMkLst>
            <pc:docMk/>
            <pc:sldMk cId="1077804642" sldId="279"/>
            <ac:spMk id="29" creationId="{710290F2-9CF7-C719-8C1C-CDF02830DEF4}"/>
          </ac:spMkLst>
        </pc:spChg>
        <pc:spChg chg="del">
          <ac:chgData name="Duyên Lương" userId="3a9e482f-ceb4-484a-8eab-f708ff3e9a36" providerId="ADAL" clId="{A20D55DF-B080-4C69-8A89-DB302CE9248A}" dt="2023-10-27T10:39:15.589" v="292" actId="478"/>
          <ac:spMkLst>
            <pc:docMk/>
            <pc:sldMk cId="1077804642" sldId="279"/>
            <ac:spMk id="30" creationId="{5388DD50-2ACD-2E04-AEC4-97706CEBC953}"/>
          </ac:spMkLst>
        </pc:spChg>
        <pc:spChg chg="del">
          <ac:chgData name="Duyên Lương" userId="3a9e482f-ceb4-484a-8eab-f708ff3e9a36" providerId="ADAL" clId="{A20D55DF-B080-4C69-8A89-DB302CE9248A}" dt="2023-10-27T10:37:47.248" v="217" actId="478"/>
          <ac:spMkLst>
            <pc:docMk/>
            <pc:sldMk cId="1077804642" sldId="279"/>
            <ac:spMk id="31" creationId="{46761AE0-7D0A-CE7B-B249-3FFBF569EDAC}"/>
          </ac:spMkLst>
        </pc:spChg>
        <pc:spChg chg="del">
          <ac:chgData name="Duyên Lương" userId="3a9e482f-ceb4-484a-8eab-f708ff3e9a36" providerId="ADAL" clId="{A20D55DF-B080-4C69-8A89-DB302CE9248A}" dt="2023-10-27T10:37:48.167" v="218" actId="478"/>
          <ac:spMkLst>
            <pc:docMk/>
            <pc:sldMk cId="1077804642" sldId="279"/>
            <ac:spMk id="32" creationId="{F8BD204D-A094-B316-1614-C9B7AAA05704}"/>
          </ac:spMkLst>
        </pc:spChg>
        <pc:picChg chg="mod">
          <ac:chgData name="Duyên Lương" userId="3a9e482f-ceb4-484a-8eab-f708ff3e9a36" providerId="ADAL" clId="{A20D55DF-B080-4C69-8A89-DB302CE9248A}" dt="2023-10-27T10:40:53.784" v="335" actId="1076"/>
          <ac:picMkLst>
            <pc:docMk/>
            <pc:sldMk cId="1077804642" sldId="279"/>
            <ac:picMk id="34" creationId="{1CED4479-89A0-FC07-28A3-9F0F8DAF12B0}"/>
          </ac:picMkLst>
        </pc:picChg>
        <pc:picChg chg="del">
          <ac:chgData name="Duyên Lương" userId="3a9e482f-ceb4-484a-8eab-f708ff3e9a36" providerId="ADAL" clId="{A20D55DF-B080-4C69-8A89-DB302CE9248A}" dt="2023-10-27T10:37:36.381" v="208" actId="478"/>
          <ac:picMkLst>
            <pc:docMk/>
            <pc:sldMk cId="1077804642" sldId="279"/>
            <ac:picMk id="35" creationId="{6B023E3C-2251-E4E1-CD93-D6EC34AB3819}"/>
          </ac:picMkLst>
        </pc:picChg>
        <pc:picChg chg="del">
          <ac:chgData name="Duyên Lương" userId="3a9e482f-ceb4-484a-8eab-f708ff3e9a36" providerId="ADAL" clId="{A20D55DF-B080-4C69-8A89-DB302CE9248A}" dt="2023-10-27T10:37:38.371" v="210" actId="478"/>
          <ac:picMkLst>
            <pc:docMk/>
            <pc:sldMk cId="1077804642" sldId="279"/>
            <ac:picMk id="36" creationId="{FF1FED2B-61B5-9147-9A32-C4C44EA8EC98}"/>
          </ac:picMkLst>
        </pc:picChg>
        <pc:picChg chg="del">
          <ac:chgData name="Duyên Lương" userId="3a9e482f-ceb4-484a-8eab-f708ff3e9a36" providerId="ADAL" clId="{A20D55DF-B080-4C69-8A89-DB302CE9248A}" dt="2023-10-27T10:37:40.119" v="212" actId="478"/>
          <ac:picMkLst>
            <pc:docMk/>
            <pc:sldMk cId="1077804642" sldId="279"/>
            <ac:picMk id="37" creationId="{9F1237EA-7F38-20D2-020F-194CC8897736}"/>
          </ac:picMkLst>
        </pc:picChg>
        <pc:picChg chg="del">
          <ac:chgData name="Duyên Lương" userId="3a9e482f-ceb4-484a-8eab-f708ff3e9a36" providerId="ADAL" clId="{A20D55DF-B080-4C69-8A89-DB302CE9248A}" dt="2023-10-27T10:37:41.767" v="214" actId="478"/>
          <ac:picMkLst>
            <pc:docMk/>
            <pc:sldMk cId="1077804642" sldId="279"/>
            <ac:picMk id="38" creationId="{4C49B18C-441E-E25B-CD3A-AEE2B4518329}"/>
          </ac:picMkLst>
        </pc:picChg>
        <pc:picChg chg="del">
          <ac:chgData name="Duyên Lương" userId="3a9e482f-ceb4-484a-8eab-f708ff3e9a36" providerId="ADAL" clId="{A20D55DF-B080-4C69-8A89-DB302CE9248A}" dt="2023-10-27T10:37:41.114" v="213" actId="478"/>
          <ac:picMkLst>
            <pc:docMk/>
            <pc:sldMk cId="1077804642" sldId="279"/>
            <ac:picMk id="39" creationId="{7DD02AB5-7BA4-7330-E200-B992456600CF}"/>
          </ac:picMkLst>
        </pc:picChg>
        <pc:cxnChg chg="del">
          <ac:chgData name="Duyên Lương" userId="3a9e482f-ceb4-484a-8eab-f708ff3e9a36" providerId="ADAL" clId="{A20D55DF-B080-4C69-8A89-DB302CE9248A}" dt="2023-10-27T10:37:48.859" v="219" actId="478"/>
          <ac:cxnSpMkLst>
            <pc:docMk/>
            <pc:sldMk cId="1077804642" sldId="279"/>
            <ac:cxnSpMk id="33" creationId="{AF611101-9BB2-0CD1-A1BE-CBBBD2CFD93B}"/>
          </ac:cxnSpMkLst>
        </pc:cxnChg>
      </pc:sldChg>
      <pc:sldChg chg="addSp delSp modSp mod delAnim modAnim">
        <pc:chgData name="Duyên Lương" userId="3a9e482f-ceb4-484a-8eab-f708ff3e9a36" providerId="ADAL" clId="{A20D55DF-B080-4C69-8A89-DB302CE9248A}" dt="2023-10-27T10:43:22.179" v="406" actId="403"/>
        <pc:sldMkLst>
          <pc:docMk/>
          <pc:sldMk cId="1636508347" sldId="280"/>
        </pc:sldMkLst>
        <pc:spChg chg="add mod">
          <ac:chgData name="Duyên Lương" userId="3a9e482f-ceb4-484a-8eab-f708ff3e9a36" providerId="ADAL" clId="{A20D55DF-B080-4C69-8A89-DB302CE9248A}" dt="2023-10-27T10:42:51.972" v="397" actId="1076"/>
          <ac:spMkLst>
            <pc:docMk/>
            <pc:sldMk cId="1636508347" sldId="280"/>
            <ac:spMk id="10" creationId="{D814F0D1-9BFF-FDF1-04AF-E616C52FCB20}"/>
          </ac:spMkLst>
        </pc:spChg>
        <pc:spChg chg="add mod">
          <ac:chgData name="Duyên Lương" userId="3a9e482f-ceb4-484a-8eab-f708ff3e9a36" providerId="ADAL" clId="{A20D55DF-B080-4C69-8A89-DB302CE9248A}" dt="2023-10-27T10:43:00.925" v="399" actId="1076"/>
          <ac:spMkLst>
            <pc:docMk/>
            <pc:sldMk cId="1636508347" sldId="280"/>
            <ac:spMk id="11" creationId="{EAB044E4-B465-C4A5-1956-9C37EB49A07C}"/>
          </ac:spMkLst>
        </pc:spChg>
        <pc:spChg chg="add mod">
          <ac:chgData name="Duyên Lương" userId="3a9e482f-ceb4-484a-8eab-f708ff3e9a36" providerId="ADAL" clId="{A20D55DF-B080-4C69-8A89-DB302CE9248A}" dt="2023-10-27T10:43:07.414" v="401" actId="1076"/>
          <ac:spMkLst>
            <pc:docMk/>
            <pc:sldMk cId="1636508347" sldId="280"/>
            <ac:spMk id="12" creationId="{B72A0B38-53C8-509A-5CE2-719A4689BBFF}"/>
          </ac:spMkLst>
        </pc:spChg>
        <pc:spChg chg="add mod">
          <ac:chgData name="Duyên Lương" userId="3a9e482f-ceb4-484a-8eab-f708ff3e9a36" providerId="ADAL" clId="{A20D55DF-B080-4C69-8A89-DB302CE9248A}" dt="2023-10-27T10:42:58.201" v="398" actId="1076"/>
          <ac:spMkLst>
            <pc:docMk/>
            <pc:sldMk cId="1636508347" sldId="280"/>
            <ac:spMk id="13" creationId="{976CB7A8-A078-7025-4E0D-6BA169283C9B}"/>
          </ac:spMkLst>
        </pc:spChg>
        <pc:spChg chg="add mod">
          <ac:chgData name="Duyên Lương" userId="3a9e482f-ceb4-484a-8eab-f708ff3e9a36" providerId="ADAL" clId="{A20D55DF-B080-4C69-8A89-DB302CE9248A}" dt="2023-10-27T10:43:04.032" v="400" actId="1076"/>
          <ac:spMkLst>
            <pc:docMk/>
            <pc:sldMk cId="1636508347" sldId="280"/>
            <ac:spMk id="14" creationId="{A97ACAB8-D91E-484F-5159-EA1C230B2677}"/>
          </ac:spMkLst>
        </pc:spChg>
        <pc:spChg chg="mod">
          <ac:chgData name="Duyên Lương" userId="3a9e482f-ceb4-484a-8eab-f708ff3e9a36" providerId="ADAL" clId="{A20D55DF-B080-4C69-8A89-DB302CE9248A}" dt="2023-10-27T10:43:22.179" v="406" actId="403"/>
          <ac:spMkLst>
            <pc:docMk/>
            <pc:sldMk cId="1636508347" sldId="280"/>
            <ac:spMk id="28" creationId="{AA4C937B-D68F-90BE-6168-DBF4209CD7D4}"/>
          </ac:spMkLst>
        </pc:spChg>
        <pc:picChg chg="del">
          <ac:chgData name="Duyên Lương" userId="3a9e482f-ceb4-484a-8eab-f708ff3e9a36" providerId="ADAL" clId="{A20D55DF-B080-4C69-8A89-DB302CE9248A}" dt="2023-10-27T10:43:15.965" v="404" actId="478"/>
          <ac:picMkLst>
            <pc:docMk/>
            <pc:sldMk cId="1636508347" sldId="280"/>
            <ac:picMk id="34" creationId="{1CED4479-89A0-FC07-28A3-9F0F8DAF12B0}"/>
          </ac:picMkLst>
        </pc:picChg>
      </pc:sldChg>
      <pc:sldChg chg="modSp add ord">
        <pc:chgData name="Duyên Lương" userId="3a9e482f-ceb4-484a-8eab-f708ff3e9a36" providerId="ADAL" clId="{A20D55DF-B080-4C69-8A89-DB302CE9248A}" dt="2023-10-27T11:04:17.941" v="825"/>
        <pc:sldMkLst>
          <pc:docMk/>
          <pc:sldMk cId="2632991965" sldId="281"/>
        </pc:sldMkLst>
        <pc:spChg chg="mod">
          <ac:chgData name="Duyên Lương" userId="3a9e482f-ceb4-484a-8eab-f708ff3e9a36" providerId="ADAL" clId="{A20D55DF-B080-4C69-8A89-DB302CE9248A}" dt="2023-10-27T11:02:05.044" v="815"/>
          <ac:spMkLst>
            <pc:docMk/>
            <pc:sldMk cId="2632991965" sldId="281"/>
            <ac:spMk id="24" creationId="{00000000-0000-0000-0000-000000000000}"/>
          </ac:spMkLst>
        </pc:spChg>
        <pc:spChg chg="mod">
          <ac:chgData name="Duyên Lương" userId="3a9e482f-ceb4-484a-8eab-f708ff3e9a36" providerId="ADAL" clId="{A20D55DF-B080-4C69-8A89-DB302CE9248A}" dt="2023-10-27T11:04:17.941" v="825"/>
          <ac:spMkLst>
            <pc:docMk/>
            <pc:sldMk cId="2632991965" sldId="281"/>
            <ac:spMk id="26" creationId="{00000000-0000-0000-0000-000000000000}"/>
          </ac:spMkLst>
        </pc:spChg>
        <pc:spChg chg="mod">
          <ac:chgData name="Duyên Lương" userId="3a9e482f-ceb4-484a-8eab-f708ff3e9a36" providerId="ADAL" clId="{A20D55DF-B080-4C69-8A89-DB302CE9248A}" dt="2023-10-27T11:03:58.495" v="820"/>
          <ac:spMkLst>
            <pc:docMk/>
            <pc:sldMk cId="2632991965" sldId="281"/>
            <ac:spMk id="27" creationId="{00000000-0000-0000-0000-000000000000}"/>
          </ac:spMkLst>
        </pc:spChg>
        <pc:spChg chg="mod">
          <ac:chgData name="Duyên Lương" userId="3a9e482f-ceb4-484a-8eab-f708ff3e9a36" providerId="ADAL" clId="{A20D55DF-B080-4C69-8A89-DB302CE9248A}" dt="2023-10-27T11:04:10.058" v="823"/>
          <ac:spMkLst>
            <pc:docMk/>
            <pc:sldMk cId="2632991965" sldId="281"/>
            <ac:spMk id="28" creationId="{00000000-0000-0000-0000-000000000000}"/>
          </ac:spMkLst>
        </pc:spChg>
        <pc:spChg chg="mod">
          <ac:chgData name="Duyên Lương" userId="3a9e482f-ceb4-484a-8eab-f708ff3e9a36" providerId="ADAL" clId="{A20D55DF-B080-4C69-8A89-DB302CE9248A}" dt="2023-10-27T11:04:13.572" v="824"/>
          <ac:spMkLst>
            <pc:docMk/>
            <pc:sldMk cId="2632991965" sldId="281"/>
            <ac:spMk id="35" creationId="{00000000-0000-0000-0000-000000000000}"/>
          </ac:spMkLst>
        </pc:spChg>
        <pc:spChg chg="mod">
          <ac:chgData name="Duyên Lương" userId="3a9e482f-ceb4-484a-8eab-f708ff3e9a36" providerId="ADAL" clId="{A20D55DF-B080-4C69-8A89-DB302CE9248A}" dt="2023-10-27T11:04:06.757" v="822"/>
          <ac:spMkLst>
            <pc:docMk/>
            <pc:sldMk cId="2632991965" sldId="281"/>
            <ac:spMk id="36" creationId="{00000000-0000-0000-0000-000000000000}"/>
          </ac:spMkLst>
        </pc:spChg>
        <pc:spChg chg="mod">
          <ac:chgData name="Duyên Lương" userId="3a9e482f-ceb4-484a-8eab-f708ff3e9a36" providerId="ADAL" clId="{A20D55DF-B080-4C69-8A89-DB302CE9248A}" dt="2023-10-27T11:04:02.556" v="821"/>
          <ac:spMkLst>
            <pc:docMk/>
            <pc:sldMk cId="2632991965" sldId="281"/>
            <ac:spMk id="37" creationId="{00000000-0000-0000-0000-000000000000}"/>
          </ac:spMkLst>
        </pc:spChg>
      </pc:sldChg>
      <pc:sldChg chg="addSp delSp modSp add mod setBg delAnim modAnim">
        <pc:chgData name="Duyên Lương" userId="3a9e482f-ceb4-484a-8eab-f708ff3e9a36" providerId="ADAL" clId="{A20D55DF-B080-4C69-8A89-DB302CE9248A}" dt="2023-10-27T11:16:10.690" v="1016"/>
        <pc:sldMkLst>
          <pc:docMk/>
          <pc:sldMk cId="1777760840" sldId="282"/>
        </pc:sldMkLst>
        <pc:spChg chg="mod">
          <ac:chgData name="Duyên Lương" userId="3a9e482f-ceb4-484a-8eab-f708ff3e9a36" providerId="ADAL" clId="{A20D55DF-B080-4C69-8A89-DB302CE9248A}" dt="2023-10-27T10:48:12.283" v="582" actId="1076"/>
          <ac:spMkLst>
            <pc:docMk/>
            <pc:sldMk cId="1777760840" sldId="282"/>
            <ac:spMk id="2" creationId="{00000000-0000-0000-0000-000000000000}"/>
          </ac:spMkLst>
        </pc:spChg>
        <pc:spChg chg="add mod">
          <ac:chgData name="Duyên Lương" userId="3a9e482f-ceb4-484a-8eab-f708ff3e9a36" providerId="ADAL" clId="{A20D55DF-B080-4C69-8A89-DB302CE9248A}" dt="2023-10-27T10:50:14.473" v="602" actId="207"/>
          <ac:spMkLst>
            <pc:docMk/>
            <pc:sldMk cId="1777760840" sldId="282"/>
            <ac:spMk id="3" creationId="{4D3362F2-E5AE-C475-DEDE-CFF6AFE9E652}"/>
          </ac:spMkLst>
        </pc:spChg>
        <pc:spChg chg="add mod">
          <ac:chgData name="Duyên Lương" userId="3a9e482f-ceb4-484a-8eab-f708ff3e9a36" providerId="ADAL" clId="{A20D55DF-B080-4C69-8A89-DB302CE9248A}" dt="2023-10-27T10:51:34.740" v="619" actId="1076"/>
          <ac:spMkLst>
            <pc:docMk/>
            <pc:sldMk cId="1777760840" sldId="282"/>
            <ac:spMk id="4" creationId="{4E14E50B-5E26-A493-E735-6FBE79F4CFD4}"/>
          </ac:spMkLst>
        </pc:spChg>
        <pc:spChg chg="mod">
          <ac:chgData name="Duyên Lương" userId="3a9e482f-ceb4-484a-8eab-f708ff3e9a36" providerId="ADAL" clId="{A20D55DF-B080-4C69-8A89-DB302CE9248A}" dt="2023-10-27T10:48:11.092" v="581" actId="1076"/>
          <ac:spMkLst>
            <pc:docMk/>
            <pc:sldMk cId="1777760840" sldId="282"/>
            <ac:spMk id="10" creationId="{00000000-0000-0000-0000-000000000000}"/>
          </ac:spMkLst>
        </pc:spChg>
        <pc:spChg chg="mod">
          <ac:chgData name="Duyên Lương" userId="3a9e482f-ceb4-484a-8eab-f708ff3e9a36" providerId="ADAL" clId="{A20D55DF-B080-4C69-8A89-DB302CE9248A}" dt="2023-10-27T10:44:47.311" v="447" actId="1076"/>
          <ac:spMkLst>
            <pc:docMk/>
            <pc:sldMk cId="1777760840" sldId="282"/>
            <ac:spMk id="21" creationId="{00000000-0000-0000-0000-000000000000}"/>
          </ac:spMkLst>
        </pc:spChg>
        <pc:spChg chg="mod ord">
          <ac:chgData name="Duyên Lương" userId="3a9e482f-ceb4-484a-8eab-f708ff3e9a36" providerId="ADAL" clId="{A20D55DF-B080-4C69-8A89-DB302CE9248A}" dt="2023-10-27T10:51:47.332" v="622" actId="166"/>
          <ac:spMkLst>
            <pc:docMk/>
            <pc:sldMk cId="1777760840" sldId="282"/>
            <ac:spMk id="23" creationId="{FD81E581-18C3-4957-785F-50E1E3020D28}"/>
          </ac:spMkLst>
        </pc:spChg>
        <pc:spChg chg="del">
          <ac:chgData name="Duyên Lương" userId="3a9e482f-ceb4-484a-8eab-f708ff3e9a36" providerId="ADAL" clId="{A20D55DF-B080-4C69-8A89-DB302CE9248A}" dt="2023-10-27T10:45:06.869" v="460" actId="478"/>
          <ac:spMkLst>
            <pc:docMk/>
            <pc:sldMk cId="1777760840" sldId="282"/>
            <ac:spMk id="24" creationId="{C93EF687-8BF6-61AC-B50C-0DC15938E699}"/>
          </ac:spMkLst>
        </pc:spChg>
        <pc:spChg chg="del mod">
          <ac:chgData name="Duyên Lương" userId="3a9e482f-ceb4-484a-8eab-f708ff3e9a36" providerId="ADAL" clId="{A20D55DF-B080-4C69-8A89-DB302CE9248A}" dt="2023-10-27T10:47:24.478" v="563" actId="478"/>
          <ac:spMkLst>
            <pc:docMk/>
            <pc:sldMk cId="1777760840" sldId="282"/>
            <ac:spMk id="25" creationId="{BA49B7DC-F7C8-2EEF-3CDA-EE35563ED691}"/>
          </ac:spMkLst>
        </pc:spChg>
        <pc:spChg chg="mod">
          <ac:chgData name="Duyên Lương" userId="3a9e482f-ceb4-484a-8eab-f708ff3e9a36" providerId="ADAL" clId="{A20D55DF-B080-4C69-8A89-DB302CE9248A}" dt="2023-10-27T10:44:45.186" v="446" actId="14100"/>
          <ac:spMkLst>
            <pc:docMk/>
            <pc:sldMk cId="1777760840" sldId="282"/>
            <ac:spMk id="28" creationId="{AA4C937B-D68F-90BE-6168-DBF4209CD7D4}"/>
          </ac:spMkLst>
        </pc:spChg>
        <pc:spChg chg="del">
          <ac:chgData name="Duyên Lương" userId="3a9e482f-ceb4-484a-8eab-f708ff3e9a36" providerId="ADAL" clId="{A20D55DF-B080-4C69-8A89-DB302CE9248A}" dt="2023-10-27T10:45:03.790" v="457" actId="478"/>
          <ac:spMkLst>
            <pc:docMk/>
            <pc:sldMk cId="1777760840" sldId="282"/>
            <ac:spMk id="29" creationId="{710290F2-9CF7-C719-8C1C-CDF02830DEF4}"/>
          </ac:spMkLst>
        </pc:spChg>
        <pc:spChg chg="del mod">
          <ac:chgData name="Duyên Lương" userId="3a9e482f-ceb4-484a-8eab-f708ff3e9a36" providerId="ADAL" clId="{A20D55DF-B080-4C69-8A89-DB302CE9248A}" dt="2023-10-27T10:45:05.182" v="459" actId="478"/>
          <ac:spMkLst>
            <pc:docMk/>
            <pc:sldMk cId="1777760840" sldId="282"/>
            <ac:spMk id="30" creationId="{5388DD50-2ACD-2E04-AEC4-97706CEBC953}"/>
          </ac:spMkLst>
        </pc:spChg>
        <pc:spChg chg="del">
          <ac:chgData name="Duyên Lương" userId="3a9e482f-ceb4-484a-8eab-f708ff3e9a36" providerId="ADAL" clId="{A20D55DF-B080-4C69-8A89-DB302CE9248A}" dt="2023-10-27T10:45:08.819" v="463" actId="478"/>
          <ac:spMkLst>
            <pc:docMk/>
            <pc:sldMk cId="1777760840" sldId="282"/>
            <ac:spMk id="31" creationId="{46761AE0-7D0A-CE7B-B249-3FFBF569EDAC}"/>
          </ac:spMkLst>
        </pc:spChg>
        <pc:spChg chg="del">
          <ac:chgData name="Duyên Lương" userId="3a9e482f-ceb4-484a-8eab-f708ff3e9a36" providerId="ADAL" clId="{A20D55DF-B080-4C69-8A89-DB302CE9248A}" dt="2023-10-27T10:45:08.234" v="462" actId="478"/>
          <ac:spMkLst>
            <pc:docMk/>
            <pc:sldMk cId="1777760840" sldId="282"/>
            <ac:spMk id="32" creationId="{F8BD204D-A094-B316-1614-C9B7AAA05704}"/>
          </ac:spMkLst>
        </pc:spChg>
        <pc:picChg chg="add mod">
          <ac:chgData name="Duyên Lương" userId="3a9e482f-ceb4-484a-8eab-f708ff3e9a36" providerId="ADAL" clId="{A20D55DF-B080-4C69-8A89-DB302CE9248A}" dt="2023-10-27T11:01:53.817" v="814"/>
          <ac:picMkLst>
            <pc:docMk/>
            <pc:sldMk cId="1777760840" sldId="282"/>
            <ac:picMk id="5" creationId="{AE428631-0C96-EDA7-6AB7-EC2B23093BE6}"/>
          </ac:picMkLst>
        </pc:picChg>
        <pc:picChg chg="add mod">
          <ac:chgData name="Duyên Lương" userId="3a9e482f-ceb4-484a-8eab-f708ff3e9a36" providerId="ADAL" clId="{A20D55DF-B080-4C69-8A89-DB302CE9248A}" dt="2023-10-27T11:16:03.534" v="1015" actId="1076"/>
          <ac:picMkLst>
            <pc:docMk/>
            <pc:sldMk cId="1777760840" sldId="282"/>
            <ac:picMk id="6" creationId="{FCCB3F0D-4A5D-393D-3E85-15403FF09282}"/>
          </ac:picMkLst>
        </pc:picChg>
        <pc:picChg chg="del">
          <ac:chgData name="Duyên Lương" userId="3a9e482f-ceb4-484a-8eab-f708ff3e9a36" providerId="ADAL" clId="{A20D55DF-B080-4C69-8A89-DB302CE9248A}" dt="2023-10-27T10:44:38.103" v="444" actId="478"/>
          <ac:picMkLst>
            <pc:docMk/>
            <pc:sldMk cId="1777760840" sldId="282"/>
            <ac:picMk id="34" creationId="{1CED4479-89A0-FC07-28A3-9F0F8DAF12B0}"/>
          </ac:picMkLst>
        </pc:picChg>
        <pc:picChg chg="mod">
          <ac:chgData name="Duyên Lương" userId="3a9e482f-ceb4-484a-8eab-f708ff3e9a36" providerId="ADAL" clId="{A20D55DF-B080-4C69-8A89-DB302CE9248A}" dt="2023-10-27T10:47:32.313" v="572" actId="1076"/>
          <ac:picMkLst>
            <pc:docMk/>
            <pc:sldMk cId="1777760840" sldId="282"/>
            <ac:picMk id="35" creationId="{6B023E3C-2251-E4E1-CD93-D6EC34AB3819}"/>
          </ac:picMkLst>
        </pc:picChg>
        <pc:picChg chg="del">
          <ac:chgData name="Duyên Lương" userId="3a9e482f-ceb4-484a-8eab-f708ff3e9a36" providerId="ADAL" clId="{A20D55DF-B080-4C69-8A89-DB302CE9248A}" dt="2023-10-27T10:45:01.735" v="455" actId="478"/>
          <ac:picMkLst>
            <pc:docMk/>
            <pc:sldMk cId="1777760840" sldId="282"/>
            <ac:picMk id="36" creationId="{FF1FED2B-61B5-9147-9A32-C4C44EA8EC98}"/>
          </ac:picMkLst>
        </pc:picChg>
        <pc:picChg chg="del">
          <ac:chgData name="Duyên Lương" userId="3a9e482f-ceb4-484a-8eab-f708ff3e9a36" providerId="ADAL" clId="{A20D55DF-B080-4C69-8A89-DB302CE9248A}" dt="2023-10-27T10:45:02.464" v="456" actId="478"/>
          <ac:picMkLst>
            <pc:docMk/>
            <pc:sldMk cId="1777760840" sldId="282"/>
            <ac:picMk id="37" creationId="{9F1237EA-7F38-20D2-020F-194CC8897736}"/>
          </ac:picMkLst>
        </pc:picChg>
        <pc:picChg chg="del">
          <ac:chgData name="Duyên Lương" userId="3a9e482f-ceb4-484a-8eab-f708ff3e9a36" providerId="ADAL" clId="{A20D55DF-B080-4C69-8A89-DB302CE9248A}" dt="2023-10-27T10:45:10.505" v="465" actId="478"/>
          <ac:picMkLst>
            <pc:docMk/>
            <pc:sldMk cId="1777760840" sldId="282"/>
            <ac:picMk id="38" creationId="{4C49B18C-441E-E25B-CD3A-AEE2B4518329}"/>
          </ac:picMkLst>
        </pc:picChg>
        <pc:picChg chg="del">
          <ac:chgData name="Duyên Lương" userId="3a9e482f-ceb4-484a-8eab-f708ff3e9a36" providerId="ADAL" clId="{A20D55DF-B080-4C69-8A89-DB302CE9248A}" dt="2023-10-27T10:45:07.596" v="461" actId="478"/>
          <ac:picMkLst>
            <pc:docMk/>
            <pc:sldMk cId="1777760840" sldId="282"/>
            <ac:picMk id="39" creationId="{7DD02AB5-7BA4-7330-E200-B992456600CF}"/>
          </ac:picMkLst>
        </pc:picChg>
        <pc:cxnChg chg="del">
          <ac:chgData name="Duyên Lương" userId="3a9e482f-ceb4-484a-8eab-f708ff3e9a36" providerId="ADAL" clId="{A20D55DF-B080-4C69-8A89-DB302CE9248A}" dt="2023-10-27T10:45:09.799" v="464" actId="478"/>
          <ac:cxnSpMkLst>
            <pc:docMk/>
            <pc:sldMk cId="1777760840" sldId="282"/>
            <ac:cxnSpMk id="33" creationId="{AF611101-9BB2-0CD1-A1BE-CBBBD2CFD93B}"/>
          </ac:cxnSpMkLst>
        </pc:cxnChg>
      </pc:sldChg>
      <pc:sldChg chg="addSp delSp modSp add mod delAnim modAnim">
        <pc:chgData name="Duyên Lương" userId="3a9e482f-ceb4-484a-8eab-f708ff3e9a36" providerId="ADAL" clId="{A20D55DF-B080-4C69-8A89-DB302CE9248A}" dt="2023-10-27T11:16:23.295" v="1017"/>
        <pc:sldMkLst>
          <pc:docMk/>
          <pc:sldMk cId="1119649283" sldId="283"/>
        </pc:sldMkLst>
        <pc:spChg chg="add mod">
          <ac:chgData name="Duyên Lương" userId="3a9e482f-ceb4-484a-8eab-f708ff3e9a36" providerId="ADAL" clId="{A20D55DF-B080-4C69-8A89-DB302CE9248A}" dt="2023-10-27T10:53:45.848" v="670" actId="20577"/>
          <ac:spMkLst>
            <pc:docMk/>
            <pc:sldMk cId="1119649283" sldId="283"/>
            <ac:spMk id="3" creationId="{9881C85C-261E-45C3-FA60-17C1ED026025}"/>
          </ac:spMkLst>
        </pc:spChg>
        <pc:spChg chg="add mod">
          <ac:chgData name="Duyên Lương" userId="3a9e482f-ceb4-484a-8eab-f708ff3e9a36" providerId="ADAL" clId="{A20D55DF-B080-4C69-8A89-DB302CE9248A}" dt="2023-10-27T10:53:24.525" v="648" actId="14100"/>
          <ac:spMkLst>
            <pc:docMk/>
            <pc:sldMk cId="1119649283" sldId="283"/>
            <ac:spMk id="4" creationId="{F7BF3EE0-C0E6-D62B-5C02-0491E26A0D2C}"/>
          </ac:spMkLst>
        </pc:spChg>
        <pc:spChg chg="mod ord">
          <ac:chgData name="Duyên Lương" userId="3a9e482f-ceb4-484a-8eab-f708ff3e9a36" providerId="ADAL" clId="{A20D55DF-B080-4C69-8A89-DB302CE9248A}" dt="2023-10-27T10:53:27.011" v="649" actId="166"/>
          <ac:spMkLst>
            <pc:docMk/>
            <pc:sldMk cId="1119649283" sldId="283"/>
            <ac:spMk id="23" creationId="{FD81E581-18C3-4957-785F-50E1E3020D28}"/>
          </ac:spMkLst>
        </pc:spChg>
        <pc:spChg chg="del mod">
          <ac:chgData name="Duyên Lương" userId="3a9e482f-ceb4-484a-8eab-f708ff3e9a36" providerId="ADAL" clId="{A20D55DF-B080-4C69-8A89-DB302CE9248A}" dt="2023-10-27T10:45:23.537" v="474" actId="478"/>
          <ac:spMkLst>
            <pc:docMk/>
            <pc:sldMk cId="1119649283" sldId="283"/>
            <ac:spMk id="24" creationId="{C93EF687-8BF6-61AC-B50C-0DC15938E699}"/>
          </ac:spMkLst>
        </pc:spChg>
        <pc:spChg chg="del">
          <ac:chgData name="Duyên Lương" userId="3a9e482f-ceb4-484a-8eab-f708ff3e9a36" providerId="ADAL" clId="{A20D55DF-B080-4C69-8A89-DB302CE9248A}" dt="2023-10-27T10:47:16.494" v="558" actId="478"/>
          <ac:spMkLst>
            <pc:docMk/>
            <pc:sldMk cId="1119649283" sldId="283"/>
            <ac:spMk id="25" creationId="{BA49B7DC-F7C8-2EEF-3CDA-EE35563ED691}"/>
          </ac:spMkLst>
        </pc:spChg>
        <pc:spChg chg="del">
          <ac:chgData name="Duyên Lương" userId="3a9e482f-ceb4-484a-8eab-f708ff3e9a36" providerId="ADAL" clId="{A20D55DF-B080-4C69-8A89-DB302CE9248A}" dt="2023-10-27T10:45:19.465" v="469" actId="478"/>
          <ac:spMkLst>
            <pc:docMk/>
            <pc:sldMk cId="1119649283" sldId="283"/>
            <ac:spMk id="29" creationId="{710290F2-9CF7-C719-8C1C-CDF02830DEF4}"/>
          </ac:spMkLst>
        </pc:spChg>
        <pc:spChg chg="del">
          <ac:chgData name="Duyên Lương" userId="3a9e482f-ceb4-484a-8eab-f708ff3e9a36" providerId="ADAL" clId="{A20D55DF-B080-4C69-8A89-DB302CE9248A}" dt="2023-10-27T10:45:17.904" v="468" actId="478"/>
          <ac:spMkLst>
            <pc:docMk/>
            <pc:sldMk cId="1119649283" sldId="283"/>
            <ac:spMk id="30" creationId="{5388DD50-2ACD-2E04-AEC4-97706CEBC953}"/>
          </ac:spMkLst>
        </pc:spChg>
        <pc:spChg chg="del">
          <ac:chgData name="Duyên Lương" userId="3a9e482f-ceb4-484a-8eab-f708ff3e9a36" providerId="ADAL" clId="{A20D55DF-B080-4C69-8A89-DB302CE9248A}" dt="2023-10-27T10:45:25.247" v="477" actId="478"/>
          <ac:spMkLst>
            <pc:docMk/>
            <pc:sldMk cId="1119649283" sldId="283"/>
            <ac:spMk id="31" creationId="{46761AE0-7D0A-CE7B-B249-3FFBF569EDAC}"/>
          </ac:spMkLst>
        </pc:spChg>
        <pc:spChg chg="del mod">
          <ac:chgData name="Duyên Lương" userId="3a9e482f-ceb4-484a-8eab-f708ff3e9a36" providerId="ADAL" clId="{A20D55DF-B080-4C69-8A89-DB302CE9248A}" dt="2023-10-27T10:45:24.400" v="476" actId="478"/>
          <ac:spMkLst>
            <pc:docMk/>
            <pc:sldMk cId="1119649283" sldId="283"/>
            <ac:spMk id="32" creationId="{F8BD204D-A094-B316-1614-C9B7AAA05704}"/>
          </ac:spMkLst>
        </pc:spChg>
        <pc:picChg chg="add mod">
          <ac:chgData name="Duyên Lương" userId="3a9e482f-ceb4-484a-8eab-f708ff3e9a36" providerId="ADAL" clId="{A20D55DF-B080-4C69-8A89-DB302CE9248A}" dt="2023-10-27T11:01:52.238" v="813"/>
          <ac:picMkLst>
            <pc:docMk/>
            <pc:sldMk cId="1119649283" sldId="283"/>
            <ac:picMk id="5" creationId="{989AC1E8-06F6-1305-FF20-97E2EFDC9D28}"/>
          </ac:picMkLst>
        </pc:picChg>
        <pc:picChg chg="add mod">
          <ac:chgData name="Duyên Lương" userId="3a9e482f-ceb4-484a-8eab-f708ff3e9a36" providerId="ADAL" clId="{A20D55DF-B080-4C69-8A89-DB302CE9248A}" dt="2023-10-27T11:16:23.295" v="1017"/>
          <ac:picMkLst>
            <pc:docMk/>
            <pc:sldMk cId="1119649283" sldId="283"/>
            <ac:picMk id="6" creationId="{48C45E4B-6A94-E9B6-00D5-D366B56984E4}"/>
          </ac:picMkLst>
        </pc:picChg>
        <pc:picChg chg="del">
          <ac:chgData name="Duyên Lương" userId="3a9e482f-ceb4-484a-8eab-f708ff3e9a36" providerId="ADAL" clId="{A20D55DF-B080-4C69-8A89-DB302CE9248A}" dt="2023-10-27T10:45:21.042" v="470" actId="478"/>
          <ac:picMkLst>
            <pc:docMk/>
            <pc:sldMk cId="1119649283" sldId="283"/>
            <ac:picMk id="35" creationId="{6B023E3C-2251-E4E1-CD93-D6EC34AB3819}"/>
          </ac:picMkLst>
        </pc:picChg>
        <pc:picChg chg="mod">
          <ac:chgData name="Duyên Lương" userId="3a9e482f-ceb4-484a-8eab-f708ff3e9a36" providerId="ADAL" clId="{A20D55DF-B080-4C69-8A89-DB302CE9248A}" dt="2023-10-27T10:47:06.640" v="550" actId="1076"/>
          <ac:picMkLst>
            <pc:docMk/>
            <pc:sldMk cId="1119649283" sldId="283"/>
            <ac:picMk id="36" creationId="{FF1FED2B-61B5-9147-9A32-C4C44EA8EC98}"/>
          </ac:picMkLst>
        </pc:picChg>
        <pc:picChg chg="del mod">
          <ac:chgData name="Duyên Lương" userId="3a9e482f-ceb4-484a-8eab-f708ff3e9a36" providerId="ADAL" clId="{A20D55DF-B080-4C69-8A89-DB302CE9248A}" dt="2023-10-27T10:45:21.804" v="472" actId="478"/>
          <ac:picMkLst>
            <pc:docMk/>
            <pc:sldMk cId="1119649283" sldId="283"/>
            <ac:picMk id="37" creationId="{9F1237EA-7F38-20D2-020F-194CC8897736}"/>
          </ac:picMkLst>
        </pc:picChg>
        <pc:picChg chg="del">
          <ac:chgData name="Duyên Lương" userId="3a9e482f-ceb4-484a-8eab-f708ff3e9a36" providerId="ADAL" clId="{A20D55DF-B080-4C69-8A89-DB302CE9248A}" dt="2023-10-27T10:45:25.866" v="478" actId="478"/>
          <ac:picMkLst>
            <pc:docMk/>
            <pc:sldMk cId="1119649283" sldId="283"/>
            <ac:picMk id="38" creationId="{4C49B18C-441E-E25B-CD3A-AEE2B4518329}"/>
          </ac:picMkLst>
        </pc:picChg>
        <pc:picChg chg="del">
          <ac:chgData name="Duyên Lương" userId="3a9e482f-ceb4-484a-8eab-f708ff3e9a36" providerId="ADAL" clId="{A20D55DF-B080-4C69-8A89-DB302CE9248A}" dt="2023-10-27T10:45:26.375" v="479" actId="478"/>
          <ac:picMkLst>
            <pc:docMk/>
            <pc:sldMk cId="1119649283" sldId="283"/>
            <ac:picMk id="39" creationId="{7DD02AB5-7BA4-7330-E200-B992456600CF}"/>
          </ac:picMkLst>
        </pc:picChg>
        <pc:cxnChg chg="del">
          <ac:chgData name="Duyên Lương" userId="3a9e482f-ceb4-484a-8eab-f708ff3e9a36" providerId="ADAL" clId="{A20D55DF-B080-4C69-8A89-DB302CE9248A}" dt="2023-10-27T10:45:27.172" v="480" actId="478"/>
          <ac:cxnSpMkLst>
            <pc:docMk/>
            <pc:sldMk cId="1119649283" sldId="283"/>
            <ac:cxnSpMk id="33" creationId="{AF611101-9BB2-0CD1-A1BE-CBBBD2CFD93B}"/>
          </ac:cxnSpMkLst>
        </pc:cxnChg>
      </pc:sldChg>
      <pc:sldChg chg="addSp delSp modSp add mod delAnim modAnim">
        <pc:chgData name="Duyên Lương" userId="3a9e482f-ceb4-484a-8eab-f708ff3e9a36" providerId="ADAL" clId="{A20D55DF-B080-4C69-8A89-DB302CE9248A}" dt="2023-10-27T11:16:24.869" v="1018"/>
        <pc:sldMkLst>
          <pc:docMk/>
          <pc:sldMk cId="1754662378" sldId="284"/>
        </pc:sldMkLst>
        <pc:spChg chg="add mod">
          <ac:chgData name="Duyên Lương" userId="3a9e482f-ceb4-484a-8eab-f708ff3e9a36" providerId="ADAL" clId="{A20D55DF-B080-4C69-8A89-DB302CE9248A}" dt="2023-10-27T10:56:35.149" v="733" actId="14100"/>
          <ac:spMkLst>
            <pc:docMk/>
            <pc:sldMk cId="1754662378" sldId="284"/>
            <ac:spMk id="3" creationId="{C943478A-CA30-3EAE-22C7-4903A77CDBAA}"/>
          </ac:spMkLst>
        </pc:spChg>
        <pc:spChg chg="add mod">
          <ac:chgData name="Duyên Lương" userId="3a9e482f-ceb4-484a-8eab-f708ff3e9a36" providerId="ADAL" clId="{A20D55DF-B080-4C69-8A89-DB302CE9248A}" dt="2023-10-27T10:54:16.649" v="679" actId="14100"/>
          <ac:spMkLst>
            <pc:docMk/>
            <pc:sldMk cId="1754662378" sldId="284"/>
            <ac:spMk id="4" creationId="{63ABBBC8-5601-706B-C607-9EC4BCB32BC4}"/>
          </ac:spMkLst>
        </pc:spChg>
        <pc:spChg chg="mod ord">
          <ac:chgData name="Duyên Lương" userId="3a9e482f-ceb4-484a-8eab-f708ff3e9a36" providerId="ADAL" clId="{A20D55DF-B080-4C69-8A89-DB302CE9248A}" dt="2023-10-27T10:55:46.770" v="680" actId="166"/>
          <ac:spMkLst>
            <pc:docMk/>
            <pc:sldMk cId="1754662378" sldId="284"/>
            <ac:spMk id="23" creationId="{FD81E581-18C3-4957-785F-50E1E3020D28}"/>
          </ac:spMkLst>
        </pc:spChg>
        <pc:spChg chg="del">
          <ac:chgData name="Duyên Lương" userId="3a9e482f-ceb4-484a-8eab-f708ff3e9a36" providerId="ADAL" clId="{A20D55DF-B080-4C69-8A89-DB302CE9248A}" dt="2023-10-27T10:45:37.373" v="488" actId="478"/>
          <ac:spMkLst>
            <pc:docMk/>
            <pc:sldMk cId="1754662378" sldId="284"/>
            <ac:spMk id="24" creationId="{C93EF687-8BF6-61AC-B50C-0DC15938E699}"/>
          </ac:spMkLst>
        </pc:spChg>
        <pc:spChg chg="del">
          <ac:chgData name="Duyên Lương" userId="3a9e482f-ceb4-484a-8eab-f708ff3e9a36" providerId="ADAL" clId="{A20D55DF-B080-4C69-8A89-DB302CE9248A}" dt="2023-10-27T10:45:34.181" v="485" actId="478"/>
          <ac:spMkLst>
            <pc:docMk/>
            <pc:sldMk cId="1754662378" sldId="284"/>
            <ac:spMk id="25" creationId="{BA49B7DC-F7C8-2EEF-3CDA-EE35563ED691}"/>
          </ac:spMkLst>
        </pc:spChg>
        <pc:spChg chg="del">
          <ac:chgData name="Duyên Lương" userId="3a9e482f-ceb4-484a-8eab-f708ff3e9a36" providerId="ADAL" clId="{A20D55DF-B080-4C69-8A89-DB302CE9248A}" dt="2023-10-27T10:45:34.975" v="486" actId="478"/>
          <ac:spMkLst>
            <pc:docMk/>
            <pc:sldMk cId="1754662378" sldId="284"/>
            <ac:spMk id="29" creationId="{710290F2-9CF7-C719-8C1C-CDF02830DEF4}"/>
          </ac:spMkLst>
        </pc:spChg>
        <pc:spChg chg="del">
          <ac:chgData name="Duyên Lương" userId="3a9e482f-ceb4-484a-8eab-f708ff3e9a36" providerId="ADAL" clId="{A20D55DF-B080-4C69-8A89-DB302CE9248A}" dt="2023-10-27T10:46:50.478" v="542" actId="478"/>
          <ac:spMkLst>
            <pc:docMk/>
            <pc:sldMk cId="1754662378" sldId="284"/>
            <ac:spMk id="30" creationId="{5388DD50-2ACD-2E04-AEC4-97706CEBC953}"/>
          </ac:spMkLst>
        </pc:spChg>
        <pc:spChg chg="del">
          <ac:chgData name="Duyên Lương" userId="3a9e482f-ceb4-484a-8eab-f708ff3e9a36" providerId="ADAL" clId="{A20D55DF-B080-4C69-8A89-DB302CE9248A}" dt="2023-10-27T10:45:40.336" v="493" actId="478"/>
          <ac:spMkLst>
            <pc:docMk/>
            <pc:sldMk cId="1754662378" sldId="284"/>
            <ac:spMk id="31" creationId="{46761AE0-7D0A-CE7B-B249-3FFBF569EDAC}"/>
          </ac:spMkLst>
        </pc:spChg>
        <pc:spChg chg="del">
          <ac:chgData name="Duyên Lương" userId="3a9e482f-ceb4-484a-8eab-f708ff3e9a36" providerId="ADAL" clId="{A20D55DF-B080-4C69-8A89-DB302CE9248A}" dt="2023-10-27T10:45:39.628" v="492" actId="478"/>
          <ac:spMkLst>
            <pc:docMk/>
            <pc:sldMk cId="1754662378" sldId="284"/>
            <ac:spMk id="32" creationId="{F8BD204D-A094-B316-1614-C9B7AAA05704}"/>
          </ac:spMkLst>
        </pc:spChg>
        <pc:picChg chg="add mod">
          <ac:chgData name="Duyên Lương" userId="3a9e482f-ceb4-484a-8eab-f708ff3e9a36" providerId="ADAL" clId="{A20D55DF-B080-4C69-8A89-DB302CE9248A}" dt="2023-10-27T11:01:50.641" v="812"/>
          <ac:picMkLst>
            <pc:docMk/>
            <pc:sldMk cId="1754662378" sldId="284"/>
            <ac:picMk id="5" creationId="{87AB2162-E836-2F26-A517-F9C9FB758A96}"/>
          </ac:picMkLst>
        </pc:picChg>
        <pc:picChg chg="add mod">
          <ac:chgData name="Duyên Lương" userId="3a9e482f-ceb4-484a-8eab-f708ff3e9a36" providerId="ADAL" clId="{A20D55DF-B080-4C69-8A89-DB302CE9248A}" dt="2023-10-27T11:16:24.869" v="1018"/>
          <ac:picMkLst>
            <pc:docMk/>
            <pc:sldMk cId="1754662378" sldId="284"/>
            <ac:picMk id="6" creationId="{3D530F19-30E1-8DD2-815F-EB385461D86F}"/>
          </ac:picMkLst>
        </pc:picChg>
        <pc:picChg chg="del">
          <ac:chgData name="Duyên Lương" userId="3a9e482f-ceb4-484a-8eab-f708ff3e9a36" providerId="ADAL" clId="{A20D55DF-B080-4C69-8A89-DB302CE9248A}" dt="2023-10-27T10:45:32.814" v="484" actId="478"/>
          <ac:picMkLst>
            <pc:docMk/>
            <pc:sldMk cId="1754662378" sldId="284"/>
            <ac:picMk id="35" creationId="{6B023E3C-2251-E4E1-CD93-D6EC34AB3819}"/>
          </ac:picMkLst>
        </pc:picChg>
        <pc:picChg chg="del mod">
          <ac:chgData name="Duyên Lương" userId="3a9e482f-ceb4-484a-8eab-f708ff3e9a36" providerId="ADAL" clId="{A20D55DF-B080-4C69-8A89-DB302CE9248A}" dt="2023-10-27T10:45:32.154" v="483" actId="478"/>
          <ac:picMkLst>
            <pc:docMk/>
            <pc:sldMk cId="1754662378" sldId="284"/>
            <ac:picMk id="36" creationId="{FF1FED2B-61B5-9147-9A32-C4C44EA8EC98}"/>
          </ac:picMkLst>
        </pc:picChg>
        <pc:picChg chg="mod">
          <ac:chgData name="Duyên Lương" userId="3a9e482f-ceb4-484a-8eab-f708ff3e9a36" providerId="ADAL" clId="{A20D55DF-B080-4C69-8A89-DB302CE9248A}" dt="2023-10-27T10:46:52.253" v="543" actId="1076"/>
          <ac:picMkLst>
            <pc:docMk/>
            <pc:sldMk cId="1754662378" sldId="284"/>
            <ac:picMk id="37" creationId="{9F1237EA-7F38-20D2-020F-194CC8897736}"/>
          </ac:picMkLst>
        </pc:picChg>
        <pc:picChg chg="del mod">
          <ac:chgData name="Duyên Lương" userId="3a9e482f-ceb4-484a-8eab-f708ff3e9a36" providerId="ADAL" clId="{A20D55DF-B080-4C69-8A89-DB302CE9248A}" dt="2023-10-27T10:45:37.887" v="490" actId="478"/>
          <ac:picMkLst>
            <pc:docMk/>
            <pc:sldMk cId="1754662378" sldId="284"/>
            <ac:picMk id="38" creationId="{4C49B18C-441E-E25B-CD3A-AEE2B4518329}"/>
          </ac:picMkLst>
        </pc:picChg>
        <pc:picChg chg="del">
          <ac:chgData name="Duyên Lương" userId="3a9e482f-ceb4-484a-8eab-f708ff3e9a36" providerId="ADAL" clId="{A20D55DF-B080-4C69-8A89-DB302CE9248A}" dt="2023-10-27T10:45:38.510" v="491" actId="478"/>
          <ac:picMkLst>
            <pc:docMk/>
            <pc:sldMk cId="1754662378" sldId="284"/>
            <ac:picMk id="39" creationId="{7DD02AB5-7BA4-7330-E200-B992456600CF}"/>
          </ac:picMkLst>
        </pc:picChg>
        <pc:cxnChg chg="del">
          <ac:chgData name="Duyên Lương" userId="3a9e482f-ceb4-484a-8eab-f708ff3e9a36" providerId="ADAL" clId="{A20D55DF-B080-4C69-8A89-DB302CE9248A}" dt="2023-10-27T10:45:41.399" v="494" actId="478"/>
          <ac:cxnSpMkLst>
            <pc:docMk/>
            <pc:sldMk cId="1754662378" sldId="284"/>
            <ac:cxnSpMk id="33" creationId="{AF611101-9BB2-0CD1-A1BE-CBBBD2CFD93B}"/>
          </ac:cxnSpMkLst>
        </pc:cxnChg>
      </pc:sldChg>
      <pc:sldChg chg="addSp delSp modSp add mod delAnim modAnim">
        <pc:chgData name="Duyên Lương" userId="3a9e482f-ceb4-484a-8eab-f708ff3e9a36" providerId="ADAL" clId="{A20D55DF-B080-4C69-8A89-DB302CE9248A}" dt="2023-10-27T11:16:25.971" v="1019"/>
        <pc:sldMkLst>
          <pc:docMk/>
          <pc:sldMk cId="1861462771" sldId="285"/>
        </pc:sldMkLst>
        <pc:spChg chg="add mod">
          <ac:chgData name="Duyên Lương" userId="3a9e482f-ceb4-484a-8eab-f708ff3e9a36" providerId="ADAL" clId="{A20D55DF-B080-4C69-8A89-DB302CE9248A}" dt="2023-10-27T10:58:11.825" v="760" actId="1076"/>
          <ac:spMkLst>
            <pc:docMk/>
            <pc:sldMk cId="1861462771" sldId="285"/>
            <ac:spMk id="3" creationId="{E08D1C7D-CFBE-3D19-0466-910084F0CA2B}"/>
          </ac:spMkLst>
        </pc:spChg>
        <pc:spChg chg="add mod">
          <ac:chgData name="Duyên Lương" userId="3a9e482f-ceb4-484a-8eab-f708ff3e9a36" providerId="ADAL" clId="{A20D55DF-B080-4C69-8A89-DB302CE9248A}" dt="2023-10-27T10:57:07.796" v="742" actId="14100"/>
          <ac:spMkLst>
            <pc:docMk/>
            <pc:sldMk cId="1861462771" sldId="285"/>
            <ac:spMk id="4" creationId="{251A6B8D-FD22-37DD-CE93-5B6F6248CB35}"/>
          </ac:spMkLst>
        </pc:spChg>
        <pc:spChg chg="del">
          <ac:chgData name="Duyên Lương" userId="3a9e482f-ceb4-484a-8eab-f708ff3e9a36" providerId="ADAL" clId="{A20D55DF-B080-4C69-8A89-DB302CE9248A}" dt="2023-10-27T10:45:45.543" v="495" actId="478"/>
          <ac:spMkLst>
            <pc:docMk/>
            <pc:sldMk cId="1861462771" sldId="285"/>
            <ac:spMk id="23" creationId="{FD81E581-18C3-4957-785F-50E1E3020D28}"/>
          </ac:spMkLst>
        </pc:spChg>
        <pc:spChg chg="mod ord">
          <ac:chgData name="Duyên Lương" userId="3a9e482f-ceb4-484a-8eab-f708ff3e9a36" providerId="ADAL" clId="{A20D55DF-B080-4C69-8A89-DB302CE9248A}" dt="2023-10-27T10:57:26.877" v="747" actId="20577"/>
          <ac:spMkLst>
            <pc:docMk/>
            <pc:sldMk cId="1861462771" sldId="285"/>
            <ac:spMk id="24" creationId="{C93EF687-8BF6-61AC-B50C-0DC15938E699}"/>
          </ac:spMkLst>
        </pc:spChg>
        <pc:spChg chg="del">
          <ac:chgData name="Duyên Lương" userId="3a9e482f-ceb4-484a-8eab-f708ff3e9a36" providerId="ADAL" clId="{A20D55DF-B080-4C69-8A89-DB302CE9248A}" dt="2023-10-27T10:45:48.769" v="499" actId="478"/>
          <ac:spMkLst>
            <pc:docMk/>
            <pc:sldMk cId="1861462771" sldId="285"/>
            <ac:spMk id="25" creationId="{BA49B7DC-F7C8-2EEF-3CDA-EE35563ED691}"/>
          </ac:spMkLst>
        </pc:spChg>
        <pc:spChg chg="del">
          <ac:chgData name="Duyên Lương" userId="3a9e482f-ceb4-484a-8eab-f708ff3e9a36" providerId="ADAL" clId="{A20D55DF-B080-4C69-8A89-DB302CE9248A}" dt="2023-10-27T10:45:49.444" v="500" actId="478"/>
          <ac:spMkLst>
            <pc:docMk/>
            <pc:sldMk cId="1861462771" sldId="285"/>
            <ac:spMk id="29" creationId="{710290F2-9CF7-C719-8C1C-CDF02830DEF4}"/>
          </ac:spMkLst>
        </pc:spChg>
        <pc:spChg chg="del">
          <ac:chgData name="Duyên Lương" userId="3a9e482f-ceb4-484a-8eab-f708ff3e9a36" providerId="ADAL" clId="{A20D55DF-B080-4C69-8A89-DB302CE9248A}" dt="2023-10-27T10:45:50.411" v="501" actId="478"/>
          <ac:spMkLst>
            <pc:docMk/>
            <pc:sldMk cId="1861462771" sldId="285"/>
            <ac:spMk id="30" creationId="{5388DD50-2ACD-2E04-AEC4-97706CEBC953}"/>
          </ac:spMkLst>
        </pc:spChg>
        <pc:spChg chg="del">
          <ac:chgData name="Duyên Lương" userId="3a9e482f-ceb4-484a-8eab-f708ff3e9a36" providerId="ADAL" clId="{A20D55DF-B080-4C69-8A89-DB302CE9248A}" dt="2023-10-27T10:46:33.271" v="530" actId="478"/>
          <ac:spMkLst>
            <pc:docMk/>
            <pc:sldMk cId="1861462771" sldId="285"/>
            <ac:spMk id="31" creationId="{46761AE0-7D0A-CE7B-B249-3FFBF569EDAC}"/>
          </ac:spMkLst>
        </pc:spChg>
        <pc:spChg chg="del">
          <ac:chgData name="Duyên Lương" userId="3a9e482f-ceb4-484a-8eab-f708ff3e9a36" providerId="ADAL" clId="{A20D55DF-B080-4C69-8A89-DB302CE9248A}" dt="2023-10-27T10:45:54.172" v="503" actId="478"/>
          <ac:spMkLst>
            <pc:docMk/>
            <pc:sldMk cId="1861462771" sldId="285"/>
            <ac:spMk id="32" creationId="{F8BD204D-A094-B316-1614-C9B7AAA05704}"/>
          </ac:spMkLst>
        </pc:spChg>
        <pc:picChg chg="add mod">
          <ac:chgData name="Duyên Lương" userId="3a9e482f-ceb4-484a-8eab-f708ff3e9a36" providerId="ADAL" clId="{A20D55DF-B080-4C69-8A89-DB302CE9248A}" dt="2023-10-27T11:01:49.134" v="811"/>
          <ac:picMkLst>
            <pc:docMk/>
            <pc:sldMk cId="1861462771" sldId="285"/>
            <ac:picMk id="5" creationId="{6EE17674-B72C-EF51-DFB4-E72A5E0BB615}"/>
          </ac:picMkLst>
        </pc:picChg>
        <pc:picChg chg="add mod">
          <ac:chgData name="Duyên Lương" userId="3a9e482f-ceb4-484a-8eab-f708ff3e9a36" providerId="ADAL" clId="{A20D55DF-B080-4C69-8A89-DB302CE9248A}" dt="2023-10-27T11:16:25.971" v="1019"/>
          <ac:picMkLst>
            <pc:docMk/>
            <pc:sldMk cId="1861462771" sldId="285"/>
            <ac:picMk id="6" creationId="{D3F7BD44-4697-E0E0-A8F4-FD2B564C0B31}"/>
          </ac:picMkLst>
        </pc:picChg>
        <pc:picChg chg="del">
          <ac:chgData name="Duyên Lương" userId="3a9e482f-ceb4-484a-8eab-f708ff3e9a36" providerId="ADAL" clId="{A20D55DF-B080-4C69-8A89-DB302CE9248A}" dt="2023-10-27T10:45:47.487" v="498" actId="478"/>
          <ac:picMkLst>
            <pc:docMk/>
            <pc:sldMk cId="1861462771" sldId="285"/>
            <ac:picMk id="35" creationId="{6B023E3C-2251-E4E1-CD93-D6EC34AB3819}"/>
          </ac:picMkLst>
        </pc:picChg>
        <pc:picChg chg="del">
          <ac:chgData name="Duyên Lương" userId="3a9e482f-ceb4-484a-8eab-f708ff3e9a36" providerId="ADAL" clId="{A20D55DF-B080-4C69-8A89-DB302CE9248A}" dt="2023-10-27T10:45:46.214" v="496" actId="478"/>
          <ac:picMkLst>
            <pc:docMk/>
            <pc:sldMk cId="1861462771" sldId="285"/>
            <ac:picMk id="36" creationId="{FF1FED2B-61B5-9147-9A32-C4C44EA8EC98}"/>
          </ac:picMkLst>
        </pc:picChg>
        <pc:picChg chg="del">
          <ac:chgData name="Duyên Lương" userId="3a9e482f-ceb4-484a-8eab-f708ff3e9a36" providerId="ADAL" clId="{A20D55DF-B080-4C69-8A89-DB302CE9248A}" dt="2023-10-27T10:45:46.656" v="497" actId="478"/>
          <ac:picMkLst>
            <pc:docMk/>
            <pc:sldMk cId="1861462771" sldId="285"/>
            <ac:picMk id="37" creationId="{9F1237EA-7F38-20D2-020F-194CC8897736}"/>
          </ac:picMkLst>
        </pc:picChg>
        <pc:picChg chg="mod">
          <ac:chgData name="Duyên Lương" userId="3a9e482f-ceb4-484a-8eab-f708ff3e9a36" providerId="ADAL" clId="{A20D55DF-B080-4C69-8A89-DB302CE9248A}" dt="2023-10-27T10:46:42.796" v="540" actId="1076"/>
          <ac:picMkLst>
            <pc:docMk/>
            <pc:sldMk cId="1861462771" sldId="285"/>
            <ac:picMk id="38" creationId="{4C49B18C-441E-E25B-CD3A-AEE2B4518329}"/>
          </ac:picMkLst>
        </pc:picChg>
        <pc:picChg chg="del">
          <ac:chgData name="Duyên Lương" userId="3a9e482f-ceb4-484a-8eab-f708ff3e9a36" providerId="ADAL" clId="{A20D55DF-B080-4C69-8A89-DB302CE9248A}" dt="2023-10-27T10:45:55.030" v="504" actId="478"/>
          <ac:picMkLst>
            <pc:docMk/>
            <pc:sldMk cId="1861462771" sldId="285"/>
            <ac:picMk id="39" creationId="{7DD02AB5-7BA4-7330-E200-B992456600CF}"/>
          </ac:picMkLst>
        </pc:picChg>
        <pc:cxnChg chg="mod">
          <ac:chgData name="Duyên Lương" userId="3a9e482f-ceb4-484a-8eab-f708ff3e9a36" providerId="ADAL" clId="{A20D55DF-B080-4C69-8A89-DB302CE9248A}" dt="2023-10-27T10:45:55.992" v="505" actId="1076"/>
          <ac:cxnSpMkLst>
            <pc:docMk/>
            <pc:sldMk cId="1861462771" sldId="285"/>
            <ac:cxnSpMk id="33" creationId="{AF611101-9BB2-0CD1-A1BE-CBBBD2CFD93B}"/>
          </ac:cxnSpMkLst>
        </pc:cxnChg>
      </pc:sldChg>
      <pc:sldChg chg="addSp delSp modSp add mod delAnim modAnim">
        <pc:chgData name="Duyên Lương" userId="3a9e482f-ceb4-484a-8eab-f708ff3e9a36" providerId="ADAL" clId="{A20D55DF-B080-4C69-8A89-DB302CE9248A}" dt="2023-10-27T11:16:27.109" v="1020"/>
        <pc:sldMkLst>
          <pc:docMk/>
          <pc:sldMk cId="1956698028" sldId="286"/>
        </pc:sldMkLst>
        <pc:spChg chg="add del">
          <ac:chgData name="Duyên Lương" userId="3a9e482f-ceb4-484a-8eab-f708ff3e9a36" providerId="ADAL" clId="{A20D55DF-B080-4C69-8A89-DB302CE9248A}" dt="2023-10-27T10:46:07.572" v="514" actId="478"/>
          <ac:spMkLst>
            <pc:docMk/>
            <pc:sldMk cId="1956698028" sldId="286"/>
            <ac:spMk id="2" creationId="{00000000-0000-0000-0000-000000000000}"/>
          </ac:spMkLst>
        </pc:spChg>
        <pc:spChg chg="add mod">
          <ac:chgData name="Duyên Lương" userId="3a9e482f-ceb4-484a-8eab-f708ff3e9a36" providerId="ADAL" clId="{A20D55DF-B080-4C69-8A89-DB302CE9248A}" dt="2023-10-27T10:59:08.637" v="783" actId="14100"/>
          <ac:spMkLst>
            <pc:docMk/>
            <pc:sldMk cId="1956698028" sldId="286"/>
            <ac:spMk id="3" creationId="{EC44DB62-B292-FBD3-35C5-46BACF4B212B}"/>
          </ac:spMkLst>
        </pc:spChg>
        <pc:spChg chg="add mod">
          <ac:chgData name="Duyên Lương" userId="3a9e482f-ceb4-484a-8eab-f708ff3e9a36" providerId="ADAL" clId="{A20D55DF-B080-4C69-8A89-DB302CE9248A}" dt="2023-10-27T10:58:41.134" v="769" actId="14100"/>
          <ac:spMkLst>
            <pc:docMk/>
            <pc:sldMk cId="1956698028" sldId="286"/>
            <ac:spMk id="4" creationId="{4206E016-BF6F-BA71-B553-323E05020762}"/>
          </ac:spMkLst>
        </pc:spChg>
        <pc:spChg chg="del">
          <ac:chgData name="Duyên Lương" userId="3a9e482f-ceb4-484a-8eab-f708ff3e9a36" providerId="ADAL" clId="{A20D55DF-B080-4C69-8A89-DB302CE9248A}" dt="2023-10-27T10:46:03.756" v="509" actId="478"/>
          <ac:spMkLst>
            <pc:docMk/>
            <pc:sldMk cId="1956698028" sldId="286"/>
            <ac:spMk id="23" creationId="{FD81E581-18C3-4957-785F-50E1E3020D28}"/>
          </ac:spMkLst>
        </pc:spChg>
        <pc:spChg chg="mod ord">
          <ac:chgData name="Duyên Lương" userId="3a9e482f-ceb4-484a-8eab-f708ff3e9a36" providerId="ADAL" clId="{A20D55DF-B080-4C69-8A89-DB302CE9248A}" dt="2023-10-27T10:59:14.947" v="784" actId="166"/>
          <ac:spMkLst>
            <pc:docMk/>
            <pc:sldMk cId="1956698028" sldId="286"/>
            <ac:spMk id="24" creationId="{C93EF687-8BF6-61AC-B50C-0DC15938E699}"/>
          </ac:spMkLst>
        </pc:spChg>
        <pc:spChg chg="del">
          <ac:chgData name="Duyên Lương" userId="3a9e482f-ceb4-484a-8eab-f708ff3e9a36" providerId="ADAL" clId="{A20D55DF-B080-4C69-8A89-DB302CE9248A}" dt="2023-10-27T10:46:09.499" v="516" actId="478"/>
          <ac:spMkLst>
            <pc:docMk/>
            <pc:sldMk cId="1956698028" sldId="286"/>
            <ac:spMk id="25" creationId="{BA49B7DC-F7C8-2EEF-3CDA-EE35563ED691}"/>
          </ac:spMkLst>
        </pc:spChg>
        <pc:spChg chg="del">
          <ac:chgData name="Duyên Lương" userId="3a9e482f-ceb4-484a-8eab-f708ff3e9a36" providerId="ADAL" clId="{A20D55DF-B080-4C69-8A89-DB302CE9248A}" dt="2023-10-27T10:46:08.904" v="515" actId="478"/>
          <ac:spMkLst>
            <pc:docMk/>
            <pc:sldMk cId="1956698028" sldId="286"/>
            <ac:spMk id="29" creationId="{710290F2-9CF7-C719-8C1C-CDF02830DEF4}"/>
          </ac:spMkLst>
        </pc:spChg>
        <pc:spChg chg="del">
          <ac:chgData name="Duyên Lương" userId="3a9e482f-ceb4-484a-8eab-f708ff3e9a36" providerId="ADAL" clId="{A20D55DF-B080-4C69-8A89-DB302CE9248A}" dt="2023-10-27T10:46:10.328" v="517" actId="478"/>
          <ac:spMkLst>
            <pc:docMk/>
            <pc:sldMk cId="1956698028" sldId="286"/>
            <ac:spMk id="30" creationId="{5388DD50-2ACD-2E04-AEC4-97706CEBC953}"/>
          </ac:spMkLst>
        </pc:spChg>
        <pc:spChg chg="del">
          <ac:chgData name="Duyên Lương" userId="3a9e482f-ceb4-484a-8eab-f708ff3e9a36" providerId="ADAL" clId="{A20D55DF-B080-4C69-8A89-DB302CE9248A}" dt="2023-10-27T10:46:26.484" v="528" actId="478"/>
          <ac:spMkLst>
            <pc:docMk/>
            <pc:sldMk cId="1956698028" sldId="286"/>
            <ac:spMk id="31" creationId="{46761AE0-7D0A-CE7B-B249-3FFBF569EDAC}"/>
          </ac:spMkLst>
        </pc:spChg>
        <pc:spChg chg="del">
          <ac:chgData name="Duyên Lương" userId="3a9e482f-ceb4-484a-8eab-f708ff3e9a36" providerId="ADAL" clId="{A20D55DF-B080-4C69-8A89-DB302CE9248A}" dt="2023-10-27T10:46:01.406" v="507" actId="478"/>
          <ac:spMkLst>
            <pc:docMk/>
            <pc:sldMk cId="1956698028" sldId="286"/>
            <ac:spMk id="32" creationId="{F8BD204D-A094-B316-1614-C9B7AAA05704}"/>
          </ac:spMkLst>
        </pc:spChg>
        <pc:picChg chg="add mod">
          <ac:chgData name="Duyên Lương" userId="3a9e482f-ceb4-484a-8eab-f708ff3e9a36" providerId="ADAL" clId="{A20D55DF-B080-4C69-8A89-DB302CE9248A}" dt="2023-10-27T11:01:47.488" v="810"/>
          <ac:picMkLst>
            <pc:docMk/>
            <pc:sldMk cId="1956698028" sldId="286"/>
            <ac:picMk id="5" creationId="{8B346C88-BFED-2115-AB5B-649E900F8295}"/>
          </ac:picMkLst>
        </pc:picChg>
        <pc:picChg chg="add mod">
          <ac:chgData name="Duyên Lương" userId="3a9e482f-ceb4-484a-8eab-f708ff3e9a36" providerId="ADAL" clId="{A20D55DF-B080-4C69-8A89-DB302CE9248A}" dt="2023-10-27T11:16:27.109" v="1020"/>
          <ac:picMkLst>
            <pc:docMk/>
            <pc:sldMk cId="1956698028" sldId="286"/>
            <ac:picMk id="6" creationId="{A9AE9444-49B2-2043-AE2E-506BC6797D04}"/>
          </ac:picMkLst>
        </pc:picChg>
        <pc:picChg chg="del">
          <ac:chgData name="Duyên Lương" userId="3a9e482f-ceb4-484a-8eab-f708ff3e9a36" providerId="ADAL" clId="{A20D55DF-B080-4C69-8A89-DB302CE9248A}" dt="2023-10-27T10:46:04.216" v="510" actId="478"/>
          <ac:picMkLst>
            <pc:docMk/>
            <pc:sldMk cId="1956698028" sldId="286"/>
            <ac:picMk id="35" creationId="{6B023E3C-2251-E4E1-CD93-D6EC34AB3819}"/>
          </ac:picMkLst>
        </pc:picChg>
        <pc:picChg chg="del">
          <ac:chgData name="Duyên Lương" userId="3a9e482f-ceb4-484a-8eab-f708ff3e9a36" providerId="ADAL" clId="{A20D55DF-B080-4C69-8A89-DB302CE9248A}" dt="2023-10-27T10:46:04.774" v="511" actId="478"/>
          <ac:picMkLst>
            <pc:docMk/>
            <pc:sldMk cId="1956698028" sldId="286"/>
            <ac:picMk id="36" creationId="{FF1FED2B-61B5-9147-9A32-C4C44EA8EC98}"/>
          </ac:picMkLst>
        </pc:picChg>
        <pc:picChg chg="del">
          <ac:chgData name="Duyên Lương" userId="3a9e482f-ceb4-484a-8eab-f708ff3e9a36" providerId="ADAL" clId="{A20D55DF-B080-4C69-8A89-DB302CE9248A}" dt="2023-10-27T10:46:05.230" v="512" actId="478"/>
          <ac:picMkLst>
            <pc:docMk/>
            <pc:sldMk cId="1956698028" sldId="286"/>
            <ac:picMk id="37" creationId="{9F1237EA-7F38-20D2-020F-194CC8897736}"/>
          </ac:picMkLst>
        </pc:picChg>
        <pc:picChg chg="del">
          <ac:chgData name="Duyên Lương" userId="3a9e482f-ceb4-484a-8eab-f708ff3e9a36" providerId="ADAL" clId="{A20D55DF-B080-4C69-8A89-DB302CE9248A}" dt="2023-10-27T10:46:02.574" v="508" actId="478"/>
          <ac:picMkLst>
            <pc:docMk/>
            <pc:sldMk cId="1956698028" sldId="286"/>
            <ac:picMk id="38" creationId="{4C49B18C-441E-E25B-CD3A-AEE2B4518329}"/>
          </ac:picMkLst>
        </pc:picChg>
        <pc:picChg chg="mod">
          <ac:chgData name="Duyên Lương" userId="3a9e482f-ceb4-484a-8eab-f708ff3e9a36" providerId="ADAL" clId="{A20D55DF-B080-4C69-8A89-DB302CE9248A}" dt="2023-10-27T10:46:29.369" v="529" actId="1076"/>
          <ac:picMkLst>
            <pc:docMk/>
            <pc:sldMk cId="1956698028" sldId="286"/>
            <ac:picMk id="39" creationId="{7DD02AB5-7BA4-7330-E200-B992456600CF}"/>
          </ac:picMkLst>
        </pc:picChg>
        <pc:cxnChg chg="del mod">
          <ac:chgData name="Duyên Lương" userId="3a9e482f-ceb4-484a-8eab-f708ff3e9a36" providerId="ADAL" clId="{A20D55DF-B080-4C69-8A89-DB302CE9248A}" dt="2023-10-27T10:46:11.886" v="519" actId="478"/>
          <ac:cxnSpMkLst>
            <pc:docMk/>
            <pc:sldMk cId="1956698028" sldId="286"/>
            <ac:cxnSpMk id="33" creationId="{AF611101-9BB2-0CD1-A1BE-CBBBD2CFD93B}"/>
          </ac:cxnSpMkLst>
        </pc:cxnChg>
      </pc:sldChg>
      <pc:sldChg chg="addSp delSp modSp mod modTransition delAnim modAnim">
        <pc:chgData name="Duyên Lương" userId="3a9e482f-ceb4-484a-8eab-f708ff3e9a36" providerId="ADAL" clId="{A20D55DF-B080-4C69-8A89-DB302CE9248A}" dt="2023-10-27T11:01:44.225" v="809"/>
        <pc:sldMkLst>
          <pc:docMk/>
          <pc:sldMk cId="1893197089" sldId="287"/>
        </pc:sldMkLst>
        <pc:spChg chg="mod">
          <ac:chgData name="Duyên Lương" userId="3a9e482f-ceb4-484a-8eab-f708ff3e9a36" providerId="ADAL" clId="{A20D55DF-B080-4C69-8A89-DB302CE9248A}" dt="2023-10-27T11:00:37.780" v="801" actId="1076"/>
          <ac:spMkLst>
            <pc:docMk/>
            <pc:sldMk cId="1893197089" sldId="287"/>
            <ac:spMk id="2" creationId="{00000000-0000-0000-0000-000000000000}"/>
          </ac:spMkLst>
        </pc:spChg>
        <pc:spChg chg="del">
          <ac:chgData name="Duyên Lương" userId="3a9e482f-ceb4-484a-8eab-f708ff3e9a36" providerId="ADAL" clId="{A20D55DF-B080-4C69-8A89-DB302CE9248A}" dt="2023-10-27T10:59:43.846" v="787" actId="478"/>
          <ac:spMkLst>
            <pc:docMk/>
            <pc:sldMk cId="1893197089" sldId="287"/>
            <ac:spMk id="3" creationId="{EC44DB62-B292-FBD3-35C5-46BACF4B212B}"/>
          </ac:spMkLst>
        </pc:spChg>
        <pc:spChg chg="del">
          <ac:chgData name="Duyên Lương" userId="3a9e482f-ceb4-484a-8eab-f708ff3e9a36" providerId="ADAL" clId="{A20D55DF-B080-4C69-8A89-DB302CE9248A}" dt="2023-10-27T10:59:44.328" v="788" actId="478"/>
          <ac:spMkLst>
            <pc:docMk/>
            <pc:sldMk cId="1893197089" sldId="287"/>
            <ac:spMk id="4" creationId="{4206E016-BF6F-BA71-B553-323E05020762}"/>
          </ac:spMkLst>
        </pc:spChg>
        <pc:spChg chg="del">
          <ac:chgData name="Duyên Lương" userId="3a9e482f-ceb4-484a-8eab-f708ff3e9a36" providerId="ADAL" clId="{A20D55DF-B080-4C69-8A89-DB302CE9248A}" dt="2023-10-27T10:59:46.312" v="790" actId="478"/>
          <ac:spMkLst>
            <pc:docMk/>
            <pc:sldMk cId="1893197089" sldId="287"/>
            <ac:spMk id="21" creationId="{00000000-0000-0000-0000-000000000000}"/>
          </ac:spMkLst>
        </pc:spChg>
        <pc:spChg chg="del">
          <ac:chgData name="Duyên Lương" userId="3a9e482f-ceb4-484a-8eab-f708ff3e9a36" providerId="ADAL" clId="{A20D55DF-B080-4C69-8A89-DB302CE9248A}" dt="2023-10-27T10:59:48.128" v="792" actId="478"/>
          <ac:spMkLst>
            <pc:docMk/>
            <pc:sldMk cId="1893197089" sldId="287"/>
            <ac:spMk id="22" creationId="{00000000-0000-0000-0000-000000000000}"/>
          </ac:spMkLst>
        </pc:spChg>
        <pc:spChg chg="del">
          <ac:chgData name="Duyên Lương" userId="3a9e482f-ceb4-484a-8eab-f708ff3e9a36" providerId="ADAL" clId="{A20D55DF-B080-4C69-8A89-DB302CE9248A}" dt="2023-10-27T10:59:42.428" v="786" actId="478"/>
          <ac:spMkLst>
            <pc:docMk/>
            <pc:sldMk cId="1893197089" sldId="287"/>
            <ac:spMk id="24" creationId="{C93EF687-8BF6-61AC-B50C-0DC15938E699}"/>
          </ac:spMkLst>
        </pc:spChg>
        <pc:spChg chg="del">
          <ac:chgData name="Duyên Lương" userId="3a9e482f-ceb4-484a-8eab-f708ff3e9a36" providerId="ADAL" clId="{A20D55DF-B080-4C69-8A89-DB302CE9248A}" dt="2023-10-27T10:59:45.656" v="789" actId="478"/>
          <ac:spMkLst>
            <pc:docMk/>
            <pc:sldMk cId="1893197089" sldId="287"/>
            <ac:spMk id="28" creationId="{AA4C937B-D68F-90BE-6168-DBF4209CD7D4}"/>
          </ac:spMkLst>
        </pc:spChg>
        <pc:picChg chg="del">
          <ac:chgData name="Duyên Lương" userId="3a9e482f-ceb4-484a-8eab-f708ff3e9a36" providerId="ADAL" clId="{A20D55DF-B080-4C69-8A89-DB302CE9248A}" dt="2023-10-27T10:59:47.295" v="791" actId="478"/>
          <ac:picMkLst>
            <pc:docMk/>
            <pc:sldMk cId="1893197089" sldId="287"/>
            <ac:picMk id="39" creationId="{7DD02AB5-7BA4-7330-E200-B992456600CF}"/>
          </ac:picMkLst>
        </pc:picChg>
        <pc:picChg chg="add mod">
          <ac:chgData name="Duyên Lương" userId="3a9e482f-ceb4-484a-8eab-f708ff3e9a36" providerId="ADAL" clId="{A20D55DF-B080-4C69-8A89-DB302CE9248A}" dt="2023-10-27T11:00:40.720" v="802" actId="1076"/>
          <ac:picMkLst>
            <pc:docMk/>
            <pc:sldMk cId="1893197089" sldId="287"/>
            <ac:picMk id="1026" creationId="{49CEF443-B8A5-E16B-756C-D0D7A89E0AE6}"/>
          </ac:picMkLst>
        </pc:picChg>
        <pc:picChg chg="add mod">
          <ac:chgData name="Duyên Lương" userId="3a9e482f-ceb4-484a-8eab-f708ff3e9a36" providerId="ADAL" clId="{A20D55DF-B080-4C69-8A89-DB302CE9248A}" dt="2023-10-27T11:01:44.225" v="809"/>
          <ac:picMkLst>
            <pc:docMk/>
            <pc:sldMk cId="1893197089" sldId="287"/>
            <ac:picMk id="1028" creationId="{CC7338A5-CD5B-5197-E0F3-4C5E9960A6A4}"/>
          </ac:picMkLst>
        </pc:picChg>
      </pc:sldChg>
      <pc:sldChg chg="addSp delSp modSp add mod ord setBg">
        <pc:chgData name="Duyên Lương" userId="3a9e482f-ceb4-484a-8eab-f708ff3e9a36" providerId="ADAL" clId="{A20D55DF-B080-4C69-8A89-DB302CE9248A}" dt="2023-10-27T11:13:48.219" v="1010"/>
        <pc:sldMkLst>
          <pc:docMk/>
          <pc:sldMk cId="1145603610" sldId="326"/>
        </pc:sldMkLst>
        <pc:spChg chg="mod">
          <ac:chgData name="Duyên Lương" userId="3a9e482f-ceb4-484a-8eab-f708ff3e9a36" providerId="ADAL" clId="{A20D55DF-B080-4C69-8A89-DB302CE9248A}" dt="2023-10-27T11:10:33.434" v="905" actId="14100"/>
          <ac:spMkLst>
            <pc:docMk/>
            <pc:sldMk cId="1145603610" sldId="326"/>
            <ac:spMk id="32" creationId="{FD3E104C-788B-474D-92B9-82EA4DA8A249}"/>
          </ac:spMkLst>
        </pc:spChg>
        <pc:spChg chg="mod">
          <ac:chgData name="Duyên Lương" userId="3a9e482f-ceb4-484a-8eab-f708ff3e9a36" providerId="ADAL" clId="{A20D55DF-B080-4C69-8A89-DB302CE9248A}" dt="2023-10-27T11:09:56.459" v="877" actId="1076"/>
          <ac:spMkLst>
            <pc:docMk/>
            <pc:sldMk cId="1145603610" sldId="326"/>
            <ac:spMk id="38" creationId="{7CAB7B80-0105-462D-AA15-45B880EFBAD6}"/>
          </ac:spMkLst>
        </pc:spChg>
        <pc:spChg chg="mod">
          <ac:chgData name="Duyên Lương" userId="3a9e482f-ceb4-484a-8eab-f708ff3e9a36" providerId="ADAL" clId="{A20D55DF-B080-4C69-8A89-DB302CE9248A}" dt="2023-10-27T11:10:22.648" v="901" actId="1076"/>
          <ac:spMkLst>
            <pc:docMk/>
            <pc:sldMk cId="1145603610" sldId="326"/>
            <ac:spMk id="116" creationId="{45C9010C-B600-4B44-BFD4-01CE29925BE9}"/>
          </ac:spMkLst>
        </pc:spChg>
        <pc:picChg chg="del">
          <ac:chgData name="Duyên Lương" userId="3a9e482f-ceb4-484a-8eab-f708ff3e9a36" providerId="ADAL" clId="{A20D55DF-B080-4C69-8A89-DB302CE9248A}" dt="2023-10-27T11:09:40.438" v="869" actId="478"/>
          <ac:picMkLst>
            <pc:docMk/>
            <pc:sldMk cId="1145603610" sldId="326"/>
            <ac:picMk id="2" creationId="{B8875B24-10A9-0522-C6A4-09F8EA71BCC2}"/>
          </ac:picMkLst>
        </pc:picChg>
        <pc:picChg chg="add mod ord">
          <ac:chgData name="Duyên Lương" userId="3a9e482f-ceb4-484a-8eab-f708ff3e9a36" providerId="ADAL" clId="{A20D55DF-B080-4C69-8A89-DB302CE9248A}" dt="2023-10-27T11:09:53.121" v="876" actId="167"/>
          <ac:picMkLst>
            <pc:docMk/>
            <pc:sldMk cId="1145603610" sldId="326"/>
            <ac:picMk id="3" creationId="{34EB78D3-DB3B-3C4C-514A-A92218B3E42C}"/>
          </ac:picMkLst>
        </pc:picChg>
      </pc:sldChg>
      <pc:sldChg chg="addSp delSp modSp add mod ord">
        <pc:chgData name="Duyên Lương" userId="3a9e482f-ceb4-484a-8eab-f708ff3e9a36" providerId="ADAL" clId="{A20D55DF-B080-4C69-8A89-DB302CE9248A}" dt="2023-10-27T11:13:49.244" v="1012"/>
        <pc:sldMkLst>
          <pc:docMk/>
          <pc:sldMk cId="490381019" sldId="327"/>
        </pc:sldMkLst>
        <pc:spChg chg="mod">
          <ac:chgData name="Duyên Lương" userId="3a9e482f-ceb4-484a-8eab-f708ff3e9a36" providerId="ADAL" clId="{A20D55DF-B080-4C69-8A89-DB302CE9248A}" dt="2023-10-27T11:11:17.757" v="940" actId="1076"/>
          <ac:spMkLst>
            <pc:docMk/>
            <pc:sldMk cId="490381019" sldId="327"/>
            <ac:spMk id="32" creationId="{FD3E104C-788B-474D-92B9-82EA4DA8A249}"/>
          </ac:spMkLst>
        </pc:spChg>
        <pc:spChg chg="mod">
          <ac:chgData name="Duyên Lương" userId="3a9e482f-ceb4-484a-8eab-f708ff3e9a36" providerId="ADAL" clId="{A20D55DF-B080-4C69-8A89-DB302CE9248A}" dt="2023-10-27T11:11:13.009" v="939" actId="1076"/>
          <ac:spMkLst>
            <pc:docMk/>
            <pc:sldMk cId="490381019" sldId="327"/>
            <ac:spMk id="116" creationId="{45C9010C-B600-4B44-BFD4-01CE29925BE9}"/>
          </ac:spMkLst>
        </pc:spChg>
        <pc:picChg chg="del">
          <ac:chgData name="Duyên Lương" userId="3a9e482f-ceb4-484a-8eab-f708ff3e9a36" providerId="ADAL" clId="{A20D55DF-B080-4C69-8A89-DB302CE9248A}" dt="2023-10-27T11:10:47.470" v="908" actId="478"/>
          <ac:picMkLst>
            <pc:docMk/>
            <pc:sldMk cId="490381019" sldId="327"/>
            <ac:picMk id="2" creationId="{B8875B24-10A9-0522-C6A4-09F8EA71BCC2}"/>
          </ac:picMkLst>
        </pc:picChg>
        <pc:picChg chg="add mod ord">
          <ac:chgData name="Duyên Lương" userId="3a9e482f-ceb4-484a-8eab-f708ff3e9a36" providerId="ADAL" clId="{A20D55DF-B080-4C69-8A89-DB302CE9248A}" dt="2023-10-27T11:10:55.922" v="913" actId="167"/>
          <ac:picMkLst>
            <pc:docMk/>
            <pc:sldMk cId="490381019" sldId="327"/>
            <ac:picMk id="3" creationId="{74451FC0-51BD-1420-C027-FCD7609DFA32}"/>
          </ac:picMkLst>
        </pc:picChg>
      </pc:sldChg>
      <pc:sldChg chg="addSp delSp modSp add mod ord">
        <pc:chgData name="Duyên Lương" userId="3a9e482f-ceb4-484a-8eab-f708ff3e9a36" providerId="ADAL" clId="{A20D55DF-B080-4C69-8A89-DB302CE9248A}" dt="2023-10-27T11:13:46.795" v="1008"/>
        <pc:sldMkLst>
          <pc:docMk/>
          <pc:sldMk cId="1639692276" sldId="328"/>
        </pc:sldMkLst>
        <pc:spChg chg="mod">
          <ac:chgData name="Duyên Lương" userId="3a9e482f-ceb4-484a-8eab-f708ff3e9a36" providerId="ADAL" clId="{A20D55DF-B080-4C69-8A89-DB302CE9248A}" dt="2023-10-27T11:12:03.156" v="969" actId="1076"/>
          <ac:spMkLst>
            <pc:docMk/>
            <pc:sldMk cId="1639692276" sldId="328"/>
            <ac:spMk id="32" creationId="{FD3E104C-788B-474D-92B9-82EA4DA8A249}"/>
          </ac:spMkLst>
        </pc:spChg>
        <pc:spChg chg="mod">
          <ac:chgData name="Duyên Lương" userId="3a9e482f-ceb4-484a-8eab-f708ff3e9a36" providerId="ADAL" clId="{A20D55DF-B080-4C69-8A89-DB302CE9248A}" dt="2023-10-27T11:12:00.250" v="968" actId="1076"/>
          <ac:spMkLst>
            <pc:docMk/>
            <pc:sldMk cId="1639692276" sldId="328"/>
            <ac:spMk id="116" creationId="{45C9010C-B600-4B44-BFD4-01CE29925BE9}"/>
          </ac:spMkLst>
        </pc:spChg>
        <pc:picChg chg="del">
          <ac:chgData name="Duyên Lương" userId="3a9e482f-ceb4-484a-8eab-f708ff3e9a36" providerId="ADAL" clId="{A20D55DF-B080-4C69-8A89-DB302CE9248A}" dt="2023-10-27T11:11:27.498" v="942" actId="478"/>
          <ac:picMkLst>
            <pc:docMk/>
            <pc:sldMk cId="1639692276" sldId="328"/>
            <ac:picMk id="2" creationId="{B8875B24-10A9-0522-C6A4-09F8EA71BCC2}"/>
          </ac:picMkLst>
        </pc:picChg>
        <pc:picChg chg="add mod ord">
          <ac:chgData name="Duyên Lương" userId="3a9e482f-ceb4-484a-8eab-f708ff3e9a36" providerId="ADAL" clId="{A20D55DF-B080-4C69-8A89-DB302CE9248A}" dt="2023-10-27T11:11:42.379" v="949" actId="167"/>
          <ac:picMkLst>
            <pc:docMk/>
            <pc:sldMk cId="1639692276" sldId="328"/>
            <ac:picMk id="3" creationId="{39CD82F3-BBB8-EAB5-1296-F16A9F1BC950}"/>
          </ac:picMkLst>
        </pc:picChg>
      </pc:sldChg>
      <pc:sldChg chg="modSp mod modAnim">
        <pc:chgData name="Duyên Lương" userId="3a9e482f-ceb4-484a-8eab-f708ff3e9a36" providerId="ADAL" clId="{A20D55DF-B080-4C69-8A89-DB302CE9248A}" dt="2023-10-27T11:12:54.228" v="1005" actId="1076"/>
        <pc:sldMkLst>
          <pc:docMk/>
          <pc:sldMk cId="313800893" sldId="329"/>
        </pc:sldMkLst>
        <pc:spChg chg="mod">
          <ac:chgData name="Duyên Lương" userId="3a9e482f-ceb4-484a-8eab-f708ff3e9a36" providerId="ADAL" clId="{A20D55DF-B080-4C69-8A89-DB302CE9248A}" dt="2023-10-27T11:12:54.228" v="1005" actId="1076"/>
          <ac:spMkLst>
            <pc:docMk/>
            <pc:sldMk cId="313800893" sldId="329"/>
            <ac:spMk id="10" creationId="{00000000-0000-0000-0000-000000000000}"/>
          </ac:spMkLst>
        </pc:spChg>
        <pc:spChg chg="mod">
          <ac:chgData name="Duyên Lương" userId="3a9e482f-ceb4-484a-8eab-f708ff3e9a36" providerId="ADAL" clId="{A20D55DF-B080-4C69-8A89-DB302CE9248A}" dt="2023-10-27T11:12:50.139" v="1004" actId="403"/>
          <ac:spMkLst>
            <pc:docMk/>
            <pc:sldMk cId="313800893" sldId="329"/>
            <ac:spMk id="24" creationId="{9365B8EF-F488-D479-77BE-F20D589C9E6C}"/>
          </ac:spMkLst>
        </pc:spChg>
        <pc:spChg chg="mod">
          <ac:chgData name="Duyên Lương" userId="3a9e482f-ceb4-484a-8eab-f708ff3e9a36" providerId="ADAL" clId="{A20D55DF-B080-4C69-8A89-DB302CE9248A}" dt="2023-10-27T11:12:44.679" v="1000" actId="207"/>
          <ac:spMkLst>
            <pc:docMk/>
            <pc:sldMk cId="313800893" sldId="329"/>
            <ac:spMk id="25" creationId="{EC1858FE-E1CD-9B83-3CCB-D567AD7113AA}"/>
          </ac:spMkLst>
        </pc:spChg>
        <pc:spChg chg="mod">
          <ac:chgData name="Duyên Lương" userId="3a9e482f-ceb4-484a-8eab-f708ff3e9a36" providerId="ADAL" clId="{A20D55DF-B080-4C69-8A89-DB302CE9248A}" dt="2023-10-27T11:12:44.679" v="1000" actId="207"/>
          <ac:spMkLst>
            <pc:docMk/>
            <pc:sldMk cId="313800893" sldId="329"/>
            <ac:spMk id="26" creationId="{CE4C4155-DDA3-240B-4E48-ED911FCBB2AE}"/>
          </ac:spMkLst>
        </pc:spChg>
        <pc:spChg chg="mod">
          <ac:chgData name="Duyên Lương" userId="3a9e482f-ceb4-484a-8eab-f708ff3e9a36" providerId="ADAL" clId="{A20D55DF-B080-4C69-8A89-DB302CE9248A}" dt="2023-10-27T11:12:44.679" v="1000" actId="207"/>
          <ac:spMkLst>
            <pc:docMk/>
            <pc:sldMk cId="313800893" sldId="329"/>
            <ac:spMk id="27" creationId="{9E2D7CA0-9FCD-24D7-D600-D40AF44EB6EB}"/>
          </ac:spMkLst>
        </pc:spChg>
      </pc:sldChg>
    </pc:docChg>
  </pc:docChgLst>
  <pc:docChgLst>
    <pc:chgData name="Duyên Lương" userId="3a9e482f-ceb4-484a-8eab-f708ff3e9a36" providerId="ADAL" clId="{5660325B-A88F-42B7-89A8-DFAD5298FC12}"/>
    <pc:docChg chg="undo custSel addSld delSld modSld sldOrd">
      <pc:chgData name="Duyên Lương" userId="3a9e482f-ceb4-484a-8eab-f708ff3e9a36" providerId="ADAL" clId="{5660325B-A88F-42B7-89A8-DFAD5298FC12}" dt="2023-08-02T07:57:55.083" v="2280"/>
      <pc:docMkLst>
        <pc:docMk/>
      </pc:docMkLst>
      <pc:sldChg chg="delSp modSp mod modTransition">
        <pc:chgData name="Duyên Lương" userId="3a9e482f-ceb4-484a-8eab-f708ff3e9a36" providerId="ADAL" clId="{5660325B-A88F-42B7-89A8-DFAD5298FC12}" dt="2023-08-02T07:41:14.357" v="1914"/>
        <pc:sldMkLst>
          <pc:docMk/>
          <pc:sldMk cId="0" sldId="256"/>
        </pc:sldMkLst>
        <pc:spChg chg="del">
          <ac:chgData name="Duyên Lương" userId="3a9e482f-ceb4-484a-8eab-f708ff3e9a36" providerId="ADAL" clId="{5660325B-A88F-42B7-89A8-DFAD5298FC12}" dt="2023-07-21T08:53:34.703" v="21" actId="478"/>
          <ac:spMkLst>
            <pc:docMk/>
            <pc:sldMk cId="0" sldId="256"/>
            <ac:spMk id="19" creationId="{00000000-0000-0000-0000-000000000000}"/>
          </ac:spMkLst>
        </pc:spChg>
        <pc:spChg chg="mod">
          <ac:chgData name="Duyên Lương" userId="3a9e482f-ceb4-484a-8eab-f708ff3e9a36" providerId="ADAL" clId="{5660325B-A88F-42B7-89A8-DFAD5298FC12}" dt="2023-07-21T08:53:43.961" v="41" actId="20577"/>
          <ac:spMkLst>
            <pc:docMk/>
            <pc:sldMk cId="0" sldId="256"/>
            <ac:spMk id="20" creationId="{00000000-0000-0000-0000-000000000000}"/>
          </ac:spMkLst>
        </pc:spChg>
        <pc:spChg chg="mod">
          <ac:chgData name="Duyên Lương" userId="3a9e482f-ceb4-484a-8eab-f708ff3e9a36" providerId="ADAL" clId="{5660325B-A88F-42B7-89A8-DFAD5298FC12}" dt="2023-07-21T08:53:31.904" v="20" actId="20577"/>
          <ac:spMkLst>
            <pc:docMk/>
            <pc:sldMk cId="0" sldId="256"/>
            <ac:spMk id="21" creationId="{00000000-0000-0000-0000-000000000000}"/>
          </ac:spMkLst>
        </pc:spChg>
      </pc:sldChg>
      <pc:sldChg chg="addSp modSp mod modTransition">
        <pc:chgData name="Duyên Lương" userId="3a9e482f-ceb4-484a-8eab-f708ff3e9a36" providerId="ADAL" clId="{5660325B-A88F-42B7-89A8-DFAD5298FC12}" dt="2023-08-02T07:41:14.357" v="1914"/>
        <pc:sldMkLst>
          <pc:docMk/>
          <pc:sldMk cId="0" sldId="257"/>
        </pc:sldMkLst>
        <pc:spChg chg="mod">
          <ac:chgData name="Duyên Lương" userId="3a9e482f-ceb4-484a-8eab-f708ff3e9a36" providerId="ADAL" clId="{5660325B-A88F-42B7-89A8-DFAD5298FC12}" dt="2023-07-21T08:53:53.278" v="44" actId="1076"/>
          <ac:spMkLst>
            <pc:docMk/>
            <pc:sldMk cId="0" sldId="257"/>
            <ac:spMk id="13" creationId="{00000000-0000-0000-0000-000000000000}"/>
          </ac:spMkLst>
        </pc:spChg>
        <pc:spChg chg="mod">
          <ac:chgData name="Duyên Lương" userId="3a9e482f-ceb4-484a-8eab-f708ff3e9a36" providerId="ADAL" clId="{5660325B-A88F-42B7-89A8-DFAD5298FC12}" dt="2023-08-02T06:51:27.216" v="214" actId="1076"/>
          <ac:spMkLst>
            <pc:docMk/>
            <pc:sldMk cId="0" sldId="257"/>
            <ac:spMk id="15" creationId="{00000000-0000-0000-0000-000000000000}"/>
          </ac:spMkLst>
        </pc:spChg>
        <pc:spChg chg="add mod">
          <ac:chgData name="Duyên Lương" userId="3a9e482f-ceb4-484a-8eab-f708ff3e9a36" providerId="ADAL" clId="{5660325B-A88F-42B7-89A8-DFAD5298FC12}" dt="2023-08-02T06:51:32.146" v="216" actId="1076"/>
          <ac:spMkLst>
            <pc:docMk/>
            <pc:sldMk cId="0" sldId="257"/>
            <ac:spMk id="17" creationId="{8C6777FB-6C49-CE5B-5487-C34D1136BA0E}"/>
          </ac:spMkLst>
        </pc:spChg>
        <pc:spChg chg="add mod">
          <ac:chgData name="Duyên Lương" userId="3a9e482f-ceb4-484a-8eab-f708ff3e9a36" providerId="ADAL" clId="{5660325B-A88F-42B7-89A8-DFAD5298FC12}" dt="2023-07-21T08:55:19.794" v="142" actId="1076"/>
          <ac:spMkLst>
            <pc:docMk/>
            <pc:sldMk cId="0" sldId="257"/>
            <ac:spMk id="18" creationId="{EB29ECAE-05EA-1AF5-5DC4-3B532B3E6F2D}"/>
          </ac:spMkLst>
        </pc:spChg>
      </pc:sldChg>
      <pc:sldChg chg="addSp delSp modSp mod modTransition modAnim">
        <pc:chgData name="Duyên Lương" userId="3a9e482f-ceb4-484a-8eab-f708ff3e9a36" providerId="ADAL" clId="{5660325B-A88F-42B7-89A8-DFAD5298FC12}" dt="2023-08-02T07:41:14.357" v="1914"/>
        <pc:sldMkLst>
          <pc:docMk/>
          <pc:sldMk cId="0" sldId="258"/>
        </pc:sldMkLst>
        <pc:spChg chg="mod">
          <ac:chgData name="Duyên Lương" userId="3a9e482f-ceb4-484a-8eab-f708ff3e9a36" providerId="ADAL" clId="{5660325B-A88F-42B7-89A8-DFAD5298FC12}" dt="2023-08-02T06:52:07.506" v="225" actId="1076"/>
          <ac:spMkLst>
            <pc:docMk/>
            <pc:sldMk cId="0" sldId="258"/>
            <ac:spMk id="2" creationId="{00000000-0000-0000-0000-000000000000}"/>
          </ac:spMkLst>
        </pc:spChg>
        <pc:spChg chg="mod">
          <ac:chgData name="Duyên Lương" userId="3a9e482f-ceb4-484a-8eab-f708ff3e9a36" providerId="ADAL" clId="{5660325B-A88F-42B7-89A8-DFAD5298FC12}" dt="2023-07-21T08:56:57.165" v="182" actId="20577"/>
          <ac:spMkLst>
            <pc:docMk/>
            <pc:sldMk cId="0" sldId="258"/>
            <ac:spMk id="17" creationId="{00000000-0000-0000-0000-000000000000}"/>
          </ac:spMkLst>
        </pc:spChg>
        <pc:spChg chg="mod">
          <ac:chgData name="Duyên Lương" userId="3a9e482f-ceb4-484a-8eab-f708ff3e9a36" providerId="ADAL" clId="{5660325B-A88F-42B7-89A8-DFAD5298FC12}" dt="2023-08-02T06:51:54.322" v="220" actId="1076"/>
          <ac:spMkLst>
            <pc:docMk/>
            <pc:sldMk cId="0" sldId="258"/>
            <ac:spMk id="19" creationId="{00000000-0000-0000-0000-000000000000}"/>
          </ac:spMkLst>
        </pc:spChg>
        <pc:spChg chg="del">
          <ac:chgData name="Duyên Lương" userId="3a9e482f-ceb4-484a-8eab-f708ff3e9a36" providerId="ADAL" clId="{5660325B-A88F-42B7-89A8-DFAD5298FC12}" dt="2023-07-21T08:56:41.061" v="167" actId="478"/>
          <ac:spMkLst>
            <pc:docMk/>
            <pc:sldMk cId="0" sldId="258"/>
            <ac:spMk id="20" creationId="{00000000-0000-0000-0000-000000000000}"/>
          </ac:spMkLst>
        </pc:spChg>
        <pc:spChg chg="del">
          <ac:chgData name="Duyên Lương" userId="3a9e482f-ceb4-484a-8eab-f708ff3e9a36" providerId="ADAL" clId="{5660325B-A88F-42B7-89A8-DFAD5298FC12}" dt="2023-07-21T08:56:42.735" v="168" actId="478"/>
          <ac:spMkLst>
            <pc:docMk/>
            <pc:sldMk cId="0" sldId="258"/>
            <ac:spMk id="21" creationId="{00000000-0000-0000-0000-000000000000}"/>
          </ac:spMkLst>
        </pc:spChg>
        <pc:spChg chg="add del mod">
          <ac:chgData name="Duyên Lương" userId="3a9e482f-ceb4-484a-8eab-f708ff3e9a36" providerId="ADAL" clId="{5660325B-A88F-42B7-89A8-DFAD5298FC12}" dt="2023-07-21T08:57:29.989" v="186"/>
          <ac:spMkLst>
            <pc:docMk/>
            <pc:sldMk cId="0" sldId="258"/>
            <ac:spMk id="22" creationId="{A2CD23BE-AB77-0931-7435-8533524B240B}"/>
          </ac:spMkLst>
        </pc:spChg>
        <pc:spChg chg="add del mod">
          <ac:chgData name="Duyên Lương" userId="3a9e482f-ceb4-484a-8eab-f708ff3e9a36" providerId="ADAL" clId="{5660325B-A88F-42B7-89A8-DFAD5298FC12}" dt="2023-07-21T08:57:29.989" v="186"/>
          <ac:spMkLst>
            <pc:docMk/>
            <pc:sldMk cId="0" sldId="258"/>
            <ac:spMk id="23" creationId="{A561A3C8-9131-E54F-164A-AD700A0089A3}"/>
          </ac:spMkLst>
        </pc:spChg>
        <pc:spChg chg="add del mod">
          <ac:chgData name="Duyên Lương" userId="3a9e482f-ceb4-484a-8eab-f708ff3e9a36" providerId="ADAL" clId="{5660325B-A88F-42B7-89A8-DFAD5298FC12}" dt="2023-07-21T08:57:29.989" v="186"/>
          <ac:spMkLst>
            <pc:docMk/>
            <pc:sldMk cId="0" sldId="258"/>
            <ac:spMk id="24" creationId="{402C7E03-6CEB-9E33-86DB-6627BFC5BE1C}"/>
          </ac:spMkLst>
        </pc:spChg>
        <pc:spChg chg="add mod">
          <ac:chgData name="Duyên Lương" userId="3a9e482f-ceb4-484a-8eab-f708ff3e9a36" providerId="ADAL" clId="{5660325B-A88F-42B7-89A8-DFAD5298FC12}" dt="2023-08-02T06:51:47.256" v="217" actId="1076"/>
          <ac:spMkLst>
            <pc:docMk/>
            <pc:sldMk cId="0" sldId="258"/>
            <ac:spMk id="26" creationId="{2BF26498-276B-B0AA-2480-A8FB7EE89E48}"/>
          </ac:spMkLst>
        </pc:spChg>
        <pc:spChg chg="add mod">
          <ac:chgData name="Duyên Lương" userId="3a9e482f-ceb4-484a-8eab-f708ff3e9a36" providerId="ADAL" clId="{5660325B-A88F-42B7-89A8-DFAD5298FC12}" dt="2023-08-02T06:51:52.823" v="219" actId="1076"/>
          <ac:spMkLst>
            <pc:docMk/>
            <pc:sldMk cId="0" sldId="258"/>
            <ac:spMk id="27" creationId="{F9C024B3-B198-5914-8F4C-83046FE76F2E}"/>
          </ac:spMkLst>
        </pc:spChg>
        <pc:spChg chg="add mod">
          <ac:chgData name="Duyên Lương" userId="3a9e482f-ceb4-484a-8eab-f708ff3e9a36" providerId="ADAL" clId="{5660325B-A88F-42B7-89A8-DFAD5298FC12}" dt="2023-08-02T06:51:50.352" v="218" actId="1076"/>
          <ac:spMkLst>
            <pc:docMk/>
            <pc:sldMk cId="0" sldId="258"/>
            <ac:spMk id="28" creationId="{21B2C880-60D6-5F5A-CD5F-32E302D7730B}"/>
          </ac:spMkLst>
        </pc:spChg>
        <pc:grpChg chg="mod">
          <ac:chgData name="Duyên Lương" userId="3a9e482f-ceb4-484a-8eab-f708ff3e9a36" providerId="ADAL" clId="{5660325B-A88F-42B7-89A8-DFAD5298FC12}" dt="2023-07-21T08:56:52.842" v="172" actId="1076"/>
          <ac:grpSpMkLst>
            <pc:docMk/>
            <pc:sldMk cId="0" sldId="258"/>
            <ac:grpSpMk id="5" creationId="{00000000-0000-0000-0000-000000000000}"/>
          </ac:grpSpMkLst>
        </pc:grpChg>
        <pc:grpChg chg="mod">
          <ac:chgData name="Duyên Lương" userId="3a9e482f-ceb4-484a-8eab-f708ff3e9a36" providerId="ADAL" clId="{5660325B-A88F-42B7-89A8-DFAD5298FC12}" dt="2023-07-21T08:56:49.698" v="171" actId="1076"/>
          <ac:grpSpMkLst>
            <pc:docMk/>
            <pc:sldMk cId="0" sldId="258"/>
            <ac:grpSpMk id="8" creationId="{00000000-0000-0000-0000-000000000000}"/>
          </ac:grpSpMkLst>
        </pc:grpChg>
        <pc:grpChg chg="del">
          <ac:chgData name="Duyên Lương" userId="3a9e482f-ceb4-484a-8eab-f708ff3e9a36" providerId="ADAL" clId="{5660325B-A88F-42B7-89A8-DFAD5298FC12}" dt="2023-07-21T08:56:45.787" v="170" actId="478"/>
          <ac:grpSpMkLst>
            <pc:docMk/>
            <pc:sldMk cId="0" sldId="258"/>
            <ac:grpSpMk id="11" creationId="{00000000-0000-0000-0000-000000000000}"/>
          </ac:grpSpMkLst>
        </pc:grpChg>
        <pc:grpChg chg="del">
          <ac:chgData name="Duyên Lương" userId="3a9e482f-ceb4-484a-8eab-f708ff3e9a36" providerId="ADAL" clId="{5660325B-A88F-42B7-89A8-DFAD5298FC12}" dt="2023-07-21T08:56:44.954" v="169" actId="478"/>
          <ac:grpSpMkLst>
            <pc:docMk/>
            <pc:sldMk cId="0" sldId="258"/>
            <ac:grpSpMk id="14" creationId="{00000000-0000-0000-0000-000000000000}"/>
          </ac:grpSpMkLst>
        </pc:grpChg>
        <pc:picChg chg="add del mod">
          <ac:chgData name="Duyên Lương" userId="3a9e482f-ceb4-484a-8eab-f708ff3e9a36" providerId="ADAL" clId="{5660325B-A88F-42B7-89A8-DFAD5298FC12}" dt="2023-07-21T08:57:29.989" v="186"/>
          <ac:picMkLst>
            <pc:docMk/>
            <pc:sldMk cId="0" sldId="258"/>
            <ac:picMk id="25" creationId="{F759D75F-5DEE-D64E-FBEE-1A1EC0ABDC7B}"/>
          </ac:picMkLst>
        </pc:picChg>
        <pc:picChg chg="add mod">
          <ac:chgData name="Duyên Lương" userId="3a9e482f-ceb4-484a-8eab-f708ff3e9a36" providerId="ADAL" clId="{5660325B-A88F-42B7-89A8-DFAD5298FC12}" dt="2023-08-02T06:52:09.161" v="226" actId="1076"/>
          <ac:picMkLst>
            <pc:docMk/>
            <pc:sldMk cId="0" sldId="258"/>
            <ac:picMk id="29" creationId="{F7C32662-5F5B-E105-111F-6279400C6712}"/>
          </ac:picMkLst>
        </pc:picChg>
      </pc:sldChg>
      <pc:sldChg chg="addSp delSp modSp mod modTransition modAnim">
        <pc:chgData name="Duyên Lương" userId="3a9e482f-ceb4-484a-8eab-f708ff3e9a36" providerId="ADAL" clId="{5660325B-A88F-42B7-89A8-DFAD5298FC12}" dt="2023-08-02T07:41:14.357" v="1914"/>
        <pc:sldMkLst>
          <pc:docMk/>
          <pc:sldMk cId="0" sldId="259"/>
        </pc:sldMkLst>
        <pc:spChg chg="mod">
          <ac:chgData name="Duyên Lương" userId="3a9e482f-ceb4-484a-8eab-f708ff3e9a36" providerId="ADAL" clId="{5660325B-A88F-42B7-89A8-DFAD5298FC12}" dt="2023-08-02T07:01:44.086" v="360" actId="1076"/>
          <ac:spMkLst>
            <pc:docMk/>
            <pc:sldMk cId="0" sldId="259"/>
            <ac:spMk id="8" creationId="{00000000-0000-0000-0000-000000000000}"/>
          </ac:spMkLst>
        </pc:spChg>
        <pc:spChg chg="mod">
          <ac:chgData name="Duyên Lương" userId="3a9e482f-ceb4-484a-8eab-f708ff3e9a36" providerId="ADAL" clId="{5660325B-A88F-42B7-89A8-DFAD5298FC12}" dt="2023-08-02T06:55:46.202" v="294" actId="1076"/>
          <ac:spMkLst>
            <pc:docMk/>
            <pc:sldMk cId="0" sldId="259"/>
            <ac:spMk id="9" creationId="{00000000-0000-0000-0000-000000000000}"/>
          </ac:spMkLst>
        </pc:spChg>
        <pc:spChg chg="mod">
          <ac:chgData name="Duyên Lương" userId="3a9e482f-ceb4-484a-8eab-f708ff3e9a36" providerId="ADAL" clId="{5660325B-A88F-42B7-89A8-DFAD5298FC12}" dt="2023-08-02T06:57:03.398" v="322" actId="1076"/>
          <ac:spMkLst>
            <pc:docMk/>
            <pc:sldMk cId="0" sldId="259"/>
            <ac:spMk id="10" creationId="{00000000-0000-0000-0000-000000000000}"/>
          </ac:spMkLst>
        </pc:spChg>
        <pc:spChg chg="mod">
          <ac:chgData name="Duyên Lương" userId="3a9e482f-ceb4-484a-8eab-f708ff3e9a36" providerId="ADAL" clId="{5660325B-A88F-42B7-89A8-DFAD5298FC12}" dt="2023-08-02T06:53:44.889" v="252" actId="1076"/>
          <ac:spMkLst>
            <pc:docMk/>
            <pc:sldMk cId="0" sldId="259"/>
            <ac:spMk id="17" creationId="{00000000-0000-0000-0000-000000000000}"/>
          </ac:spMkLst>
        </pc:spChg>
        <pc:spChg chg="del">
          <ac:chgData name="Duyên Lương" userId="3a9e482f-ceb4-484a-8eab-f708ff3e9a36" providerId="ADAL" clId="{5660325B-A88F-42B7-89A8-DFAD5298FC12}" dt="2023-08-02T06:53:32.135" v="251" actId="478"/>
          <ac:spMkLst>
            <pc:docMk/>
            <pc:sldMk cId="0" sldId="259"/>
            <ac:spMk id="18" creationId="{00000000-0000-0000-0000-000000000000}"/>
          </ac:spMkLst>
        </pc:spChg>
        <pc:spChg chg="mod">
          <ac:chgData name="Duyên Lương" userId="3a9e482f-ceb4-484a-8eab-f708ff3e9a36" providerId="ADAL" clId="{5660325B-A88F-42B7-89A8-DFAD5298FC12}" dt="2023-08-02T06:57:01.672" v="321" actId="1076"/>
          <ac:spMkLst>
            <pc:docMk/>
            <pc:sldMk cId="0" sldId="259"/>
            <ac:spMk id="19" creationId="{00000000-0000-0000-0000-000000000000}"/>
          </ac:spMkLst>
        </pc:spChg>
        <pc:spChg chg="del">
          <ac:chgData name="Duyên Lương" userId="3a9e482f-ceb4-484a-8eab-f708ff3e9a36" providerId="ADAL" clId="{5660325B-A88F-42B7-89A8-DFAD5298FC12}" dt="2023-08-02T06:53:28.054" v="249" actId="478"/>
          <ac:spMkLst>
            <pc:docMk/>
            <pc:sldMk cId="0" sldId="259"/>
            <ac:spMk id="20" creationId="{00000000-0000-0000-0000-000000000000}"/>
          </ac:spMkLst>
        </pc:spChg>
        <pc:spChg chg="del">
          <ac:chgData name="Duyên Lương" userId="3a9e482f-ceb4-484a-8eab-f708ff3e9a36" providerId="ADAL" clId="{5660325B-A88F-42B7-89A8-DFAD5298FC12}" dt="2023-08-02T06:53:30.106" v="250" actId="478"/>
          <ac:spMkLst>
            <pc:docMk/>
            <pc:sldMk cId="0" sldId="259"/>
            <ac:spMk id="21" creationId="{00000000-0000-0000-0000-000000000000}"/>
          </ac:spMkLst>
        </pc:spChg>
        <pc:spChg chg="mod">
          <ac:chgData name="Duyên Lương" userId="3a9e482f-ceb4-484a-8eab-f708ff3e9a36" providerId="ADAL" clId="{5660325B-A88F-42B7-89A8-DFAD5298FC12}" dt="2023-08-02T06:57:26.812" v="326" actId="1076"/>
          <ac:spMkLst>
            <pc:docMk/>
            <pc:sldMk cId="0" sldId="259"/>
            <ac:spMk id="22" creationId="{00000000-0000-0000-0000-000000000000}"/>
          </ac:spMkLst>
        </pc:spChg>
        <pc:spChg chg="add mod">
          <ac:chgData name="Duyên Lương" userId="3a9e482f-ceb4-484a-8eab-f708ff3e9a36" providerId="ADAL" clId="{5660325B-A88F-42B7-89A8-DFAD5298FC12}" dt="2023-08-02T07:01:21.628" v="358" actId="20577"/>
          <ac:spMkLst>
            <pc:docMk/>
            <pc:sldMk cId="0" sldId="259"/>
            <ac:spMk id="24" creationId="{9365B8EF-F488-D479-77BE-F20D589C9E6C}"/>
          </ac:spMkLst>
        </pc:spChg>
        <pc:spChg chg="add mod">
          <ac:chgData name="Duyên Lương" userId="3a9e482f-ceb4-484a-8eab-f708ff3e9a36" providerId="ADAL" clId="{5660325B-A88F-42B7-89A8-DFAD5298FC12}" dt="2023-08-02T07:00:35.154" v="349" actId="1076"/>
          <ac:spMkLst>
            <pc:docMk/>
            <pc:sldMk cId="0" sldId="259"/>
            <ac:spMk id="25" creationId="{EC1858FE-E1CD-9B83-3CCB-D567AD7113AA}"/>
          </ac:spMkLst>
        </pc:spChg>
        <pc:spChg chg="add mod">
          <ac:chgData name="Duyên Lương" userId="3a9e482f-ceb4-484a-8eab-f708ff3e9a36" providerId="ADAL" clId="{5660325B-A88F-42B7-89A8-DFAD5298FC12}" dt="2023-08-02T07:00:37.606" v="350" actId="1076"/>
          <ac:spMkLst>
            <pc:docMk/>
            <pc:sldMk cId="0" sldId="259"/>
            <ac:spMk id="26" creationId="{CE4C4155-DDA3-240B-4E48-ED911FCBB2AE}"/>
          </ac:spMkLst>
        </pc:spChg>
        <pc:spChg chg="add mod">
          <ac:chgData name="Duyên Lương" userId="3a9e482f-ceb4-484a-8eab-f708ff3e9a36" providerId="ADAL" clId="{5660325B-A88F-42B7-89A8-DFAD5298FC12}" dt="2023-08-02T07:00:41.974" v="351" actId="1076"/>
          <ac:spMkLst>
            <pc:docMk/>
            <pc:sldMk cId="0" sldId="259"/>
            <ac:spMk id="27" creationId="{9E2D7CA0-9FCD-24D7-D600-D40AF44EB6EB}"/>
          </ac:spMkLst>
        </pc:spChg>
        <pc:spChg chg="add mod">
          <ac:chgData name="Duyên Lương" userId="3a9e482f-ceb4-484a-8eab-f708ff3e9a36" providerId="ADAL" clId="{5660325B-A88F-42B7-89A8-DFAD5298FC12}" dt="2023-08-02T06:57:10.232" v="323" actId="1076"/>
          <ac:spMkLst>
            <pc:docMk/>
            <pc:sldMk cId="0" sldId="259"/>
            <ac:spMk id="28" creationId="{A67CEF83-244A-5743-A482-979562857B4A}"/>
          </ac:spMkLst>
        </pc:spChg>
        <pc:spChg chg="add mod">
          <ac:chgData name="Duyên Lương" userId="3a9e482f-ceb4-484a-8eab-f708ff3e9a36" providerId="ADAL" clId="{5660325B-A88F-42B7-89A8-DFAD5298FC12}" dt="2023-08-02T06:57:16.164" v="324" actId="1076"/>
          <ac:spMkLst>
            <pc:docMk/>
            <pc:sldMk cId="0" sldId="259"/>
            <ac:spMk id="29" creationId="{216E2A32-375C-26E1-3267-5A78FE9FF48B}"/>
          </ac:spMkLst>
        </pc:spChg>
        <pc:spChg chg="add mod">
          <ac:chgData name="Duyên Lương" userId="3a9e482f-ceb4-484a-8eab-f708ff3e9a36" providerId="ADAL" clId="{5660325B-A88F-42B7-89A8-DFAD5298FC12}" dt="2023-08-02T06:57:23.574" v="325" actId="1076"/>
          <ac:spMkLst>
            <pc:docMk/>
            <pc:sldMk cId="0" sldId="259"/>
            <ac:spMk id="30" creationId="{7AD06A8C-C7D2-4898-0C90-CD4B3FB77BE6}"/>
          </ac:spMkLst>
        </pc:spChg>
        <pc:spChg chg="mod">
          <ac:chgData name="Duyên Lương" userId="3a9e482f-ceb4-484a-8eab-f708ff3e9a36" providerId="ADAL" clId="{5660325B-A88F-42B7-89A8-DFAD5298FC12}" dt="2023-08-02T06:56:37.208" v="310"/>
          <ac:spMkLst>
            <pc:docMk/>
            <pc:sldMk cId="0" sldId="259"/>
            <ac:spMk id="35" creationId="{B0ABD7B4-C45B-E976-B9C5-22FCEC896CD5}"/>
          </ac:spMkLst>
        </pc:spChg>
        <pc:spChg chg="mod">
          <ac:chgData name="Duyên Lương" userId="3a9e482f-ceb4-484a-8eab-f708ff3e9a36" providerId="ADAL" clId="{5660325B-A88F-42B7-89A8-DFAD5298FC12}" dt="2023-08-02T06:56:37.208" v="310"/>
          <ac:spMkLst>
            <pc:docMk/>
            <pc:sldMk cId="0" sldId="259"/>
            <ac:spMk id="36" creationId="{854B5D22-B6B5-48AB-2CA5-4B0BA05AB147}"/>
          </ac:spMkLst>
        </pc:spChg>
        <pc:grpChg chg="del mod">
          <ac:chgData name="Duyên Lương" userId="3a9e482f-ceb4-484a-8eab-f708ff3e9a36" providerId="ADAL" clId="{5660325B-A88F-42B7-89A8-DFAD5298FC12}" dt="2023-08-02T06:57:34.757" v="328" actId="478"/>
          <ac:grpSpMkLst>
            <pc:docMk/>
            <pc:sldMk cId="0" sldId="259"/>
            <ac:grpSpMk id="2" creationId="{00000000-0000-0000-0000-000000000000}"/>
          </ac:grpSpMkLst>
        </pc:grpChg>
        <pc:grpChg chg="mod">
          <ac:chgData name="Duyên Lương" userId="3a9e482f-ceb4-484a-8eab-f708ff3e9a36" providerId="ADAL" clId="{5660325B-A88F-42B7-89A8-DFAD5298FC12}" dt="2023-08-02T06:56:30.481" v="307" actId="14100"/>
          <ac:grpSpMkLst>
            <pc:docMk/>
            <pc:sldMk cId="0" sldId="259"/>
            <ac:grpSpMk id="5" creationId="{00000000-0000-0000-0000-000000000000}"/>
          </ac:grpSpMkLst>
        </pc:grpChg>
        <pc:grpChg chg="del mod">
          <ac:chgData name="Duyên Lương" userId="3a9e482f-ceb4-484a-8eab-f708ff3e9a36" providerId="ADAL" clId="{5660325B-A88F-42B7-89A8-DFAD5298FC12}" dt="2023-08-02T06:55:55.984" v="296" actId="478"/>
          <ac:grpSpMkLst>
            <pc:docMk/>
            <pc:sldMk cId="0" sldId="259"/>
            <ac:grpSpMk id="11" creationId="{00000000-0000-0000-0000-000000000000}"/>
          </ac:grpSpMkLst>
        </pc:grpChg>
        <pc:grpChg chg="mod">
          <ac:chgData name="Duyên Lương" userId="3a9e482f-ceb4-484a-8eab-f708ff3e9a36" providerId="ADAL" clId="{5660325B-A88F-42B7-89A8-DFAD5298FC12}" dt="2023-08-02T06:56:07.551" v="301" actId="14100"/>
          <ac:grpSpMkLst>
            <pc:docMk/>
            <pc:sldMk cId="0" sldId="259"/>
            <ac:grpSpMk id="14" creationId="{00000000-0000-0000-0000-000000000000}"/>
          </ac:grpSpMkLst>
        </pc:grpChg>
        <pc:grpChg chg="add mod ord">
          <ac:chgData name="Duyên Lương" userId="3a9e482f-ceb4-484a-8eab-f708ff3e9a36" providerId="ADAL" clId="{5660325B-A88F-42B7-89A8-DFAD5298FC12}" dt="2023-08-02T06:56:55.610" v="318" actId="14100"/>
          <ac:grpSpMkLst>
            <pc:docMk/>
            <pc:sldMk cId="0" sldId="259"/>
            <ac:grpSpMk id="34" creationId="{92AB7E87-6E8F-0539-6F52-3EB9425F091E}"/>
          </ac:grpSpMkLst>
        </pc:grpChg>
        <pc:picChg chg="add mod">
          <ac:chgData name="Duyên Lương" userId="3a9e482f-ceb4-484a-8eab-f708ff3e9a36" providerId="ADAL" clId="{5660325B-A88F-42B7-89A8-DFAD5298FC12}" dt="2023-08-02T06:55:59.636" v="297" actId="1076"/>
          <ac:picMkLst>
            <pc:docMk/>
            <pc:sldMk cId="0" sldId="259"/>
            <ac:picMk id="31" creationId="{433929E5-5826-7622-1C8F-0EED9F2812AA}"/>
          </ac:picMkLst>
        </pc:picChg>
        <pc:picChg chg="add mod">
          <ac:chgData name="Duyên Lương" userId="3a9e482f-ceb4-484a-8eab-f708ff3e9a36" providerId="ADAL" clId="{5660325B-A88F-42B7-89A8-DFAD5298FC12}" dt="2023-08-02T06:56:32.272" v="308" actId="1038"/>
          <ac:picMkLst>
            <pc:docMk/>
            <pc:sldMk cId="0" sldId="259"/>
            <ac:picMk id="32" creationId="{57B130E2-A1FF-9C6F-A238-7622D7274786}"/>
          </ac:picMkLst>
        </pc:picChg>
        <pc:picChg chg="add mod">
          <ac:chgData name="Duyên Lương" userId="3a9e482f-ceb4-484a-8eab-f708ff3e9a36" providerId="ADAL" clId="{5660325B-A88F-42B7-89A8-DFAD5298FC12}" dt="2023-08-02T06:56:56.990" v="320" actId="1038"/>
          <ac:picMkLst>
            <pc:docMk/>
            <pc:sldMk cId="0" sldId="259"/>
            <ac:picMk id="33" creationId="{226B0304-6902-BB04-3DA8-DB41D12175A7}"/>
          </ac:picMkLst>
        </pc:picChg>
      </pc:sldChg>
      <pc:sldChg chg="modSp mod ord modTransition">
        <pc:chgData name="Duyên Lương" userId="3a9e482f-ceb4-484a-8eab-f708ff3e9a36" providerId="ADAL" clId="{5660325B-A88F-42B7-89A8-DFAD5298FC12}" dt="2023-08-02T07:41:14.357" v="1914"/>
        <pc:sldMkLst>
          <pc:docMk/>
          <pc:sldMk cId="0" sldId="260"/>
        </pc:sldMkLst>
        <pc:spChg chg="mod">
          <ac:chgData name="Duyên Lương" userId="3a9e482f-ceb4-484a-8eab-f708ff3e9a36" providerId="ADAL" clId="{5660325B-A88F-42B7-89A8-DFAD5298FC12}" dt="2023-07-21T08:56:17.466" v="153" actId="20577"/>
          <ac:spMkLst>
            <pc:docMk/>
            <pc:sldMk cId="0" sldId="260"/>
            <ac:spMk id="5" creationId="{00000000-0000-0000-0000-000000000000}"/>
          </ac:spMkLst>
        </pc:spChg>
      </pc:sldChg>
      <pc:sldChg chg="addSp delSp modSp mod modTransition modAnim">
        <pc:chgData name="Duyên Lương" userId="3a9e482f-ceb4-484a-8eab-f708ff3e9a36" providerId="ADAL" clId="{5660325B-A88F-42B7-89A8-DFAD5298FC12}" dt="2023-08-02T07:41:14.357" v="1914"/>
        <pc:sldMkLst>
          <pc:docMk/>
          <pc:sldMk cId="0" sldId="261"/>
        </pc:sldMkLst>
        <pc:spChg chg="mod">
          <ac:chgData name="Duyên Lương" userId="3a9e482f-ceb4-484a-8eab-f708ff3e9a36" providerId="ADAL" clId="{5660325B-A88F-42B7-89A8-DFAD5298FC12}" dt="2023-08-02T07:03:38.553" v="391" actId="403"/>
          <ac:spMkLst>
            <pc:docMk/>
            <pc:sldMk cId="0" sldId="261"/>
            <ac:spMk id="4" creationId="{00000000-0000-0000-0000-000000000000}"/>
          </ac:spMkLst>
        </pc:spChg>
        <pc:spChg chg="mod ord">
          <ac:chgData name="Duyên Lương" userId="3a9e482f-ceb4-484a-8eab-f708ff3e9a36" providerId="ADAL" clId="{5660325B-A88F-42B7-89A8-DFAD5298FC12}" dt="2023-08-02T07:05:55.198" v="429" actId="167"/>
          <ac:spMkLst>
            <pc:docMk/>
            <pc:sldMk cId="0" sldId="261"/>
            <ac:spMk id="6" creationId="{00000000-0000-0000-0000-000000000000}"/>
          </ac:spMkLst>
        </pc:spChg>
        <pc:spChg chg="mod">
          <ac:chgData name="Duyên Lương" userId="3a9e482f-ceb4-484a-8eab-f708ff3e9a36" providerId="ADAL" clId="{5660325B-A88F-42B7-89A8-DFAD5298FC12}" dt="2023-08-02T07:03:38.553" v="391" actId="403"/>
          <ac:spMkLst>
            <pc:docMk/>
            <pc:sldMk cId="0" sldId="261"/>
            <ac:spMk id="7" creationId="{00000000-0000-0000-0000-000000000000}"/>
          </ac:spMkLst>
        </pc:spChg>
        <pc:spChg chg="mod">
          <ac:chgData name="Duyên Lương" userId="3a9e482f-ceb4-484a-8eab-f708ff3e9a36" providerId="ADAL" clId="{5660325B-A88F-42B7-89A8-DFAD5298FC12}" dt="2023-08-02T07:07:24.484" v="447" actId="1076"/>
          <ac:spMkLst>
            <pc:docMk/>
            <pc:sldMk cId="0" sldId="261"/>
            <ac:spMk id="8" creationId="{00000000-0000-0000-0000-000000000000}"/>
          </ac:spMkLst>
        </pc:spChg>
        <pc:spChg chg="del">
          <ac:chgData name="Duyên Lương" userId="3a9e482f-ceb4-484a-8eab-f708ff3e9a36" providerId="ADAL" clId="{5660325B-A88F-42B7-89A8-DFAD5298FC12}" dt="2023-08-02T07:01:52.830" v="362" actId="478"/>
          <ac:spMkLst>
            <pc:docMk/>
            <pc:sldMk cId="0" sldId="261"/>
            <ac:spMk id="12" creationId="{00000000-0000-0000-0000-000000000000}"/>
          </ac:spMkLst>
        </pc:spChg>
        <pc:spChg chg="del">
          <ac:chgData name="Duyên Lương" userId="3a9e482f-ceb4-484a-8eab-f708ff3e9a36" providerId="ADAL" clId="{5660325B-A88F-42B7-89A8-DFAD5298FC12}" dt="2023-08-02T07:01:51.545" v="361" actId="478"/>
          <ac:spMkLst>
            <pc:docMk/>
            <pc:sldMk cId="0" sldId="261"/>
            <ac:spMk id="14" creationId="{00000000-0000-0000-0000-000000000000}"/>
          </ac:spMkLst>
        </pc:spChg>
        <pc:spChg chg="add mod">
          <ac:chgData name="Duyên Lương" userId="3a9e482f-ceb4-484a-8eab-f708ff3e9a36" providerId="ADAL" clId="{5660325B-A88F-42B7-89A8-DFAD5298FC12}" dt="2023-08-02T07:03:53.663" v="397" actId="1076"/>
          <ac:spMkLst>
            <pc:docMk/>
            <pc:sldMk cId="0" sldId="261"/>
            <ac:spMk id="15" creationId="{7234D840-53DC-0127-8860-AEA0FA29A375}"/>
          </ac:spMkLst>
        </pc:spChg>
        <pc:spChg chg="add del mod">
          <ac:chgData name="Duyên Lương" userId="3a9e482f-ceb4-484a-8eab-f708ff3e9a36" providerId="ADAL" clId="{5660325B-A88F-42B7-89A8-DFAD5298FC12}" dt="2023-08-02T07:03:17.888" v="383" actId="478"/>
          <ac:spMkLst>
            <pc:docMk/>
            <pc:sldMk cId="0" sldId="261"/>
            <ac:spMk id="16" creationId="{BE54CB47-6BA2-9165-8614-350B1BD955CC}"/>
          </ac:spMkLst>
        </pc:spChg>
        <pc:spChg chg="add del mod">
          <ac:chgData name="Duyên Lương" userId="3a9e482f-ceb4-484a-8eab-f708ff3e9a36" providerId="ADAL" clId="{5660325B-A88F-42B7-89A8-DFAD5298FC12}" dt="2023-08-02T07:03:14.963" v="381" actId="478"/>
          <ac:spMkLst>
            <pc:docMk/>
            <pc:sldMk cId="0" sldId="261"/>
            <ac:spMk id="17" creationId="{A2E537C6-2128-43AE-ECEB-A33A3F826F73}"/>
          </ac:spMkLst>
        </pc:spChg>
        <pc:spChg chg="add mod">
          <ac:chgData name="Duyên Lương" userId="3a9e482f-ceb4-484a-8eab-f708ff3e9a36" providerId="ADAL" clId="{5660325B-A88F-42B7-89A8-DFAD5298FC12}" dt="2023-08-02T07:05:17.826" v="418" actId="1076"/>
          <ac:spMkLst>
            <pc:docMk/>
            <pc:sldMk cId="0" sldId="261"/>
            <ac:spMk id="19" creationId="{8473405E-D849-53D4-3378-25A99C3CB0E7}"/>
          </ac:spMkLst>
        </pc:spChg>
        <pc:spChg chg="add mod">
          <ac:chgData name="Duyên Lương" userId="3a9e482f-ceb4-484a-8eab-f708ff3e9a36" providerId="ADAL" clId="{5660325B-A88F-42B7-89A8-DFAD5298FC12}" dt="2023-08-02T07:05:20.074" v="419" actId="1076"/>
          <ac:spMkLst>
            <pc:docMk/>
            <pc:sldMk cId="0" sldId="261"/>
            <ac:spMk id="20" creationId="{FEB0938D-9EA1-A330-2844-A4E052637C85}"/>
          </ac:spMkLst>
        </pc:spChg>
        <pc:spChg chg="add mod">
          <ac:chgData name="Duyên Lương" userId="3a9e482f-ceb4-484a-8eab-f708ff3e9a36" providerId="ADAL" clId="{5660325B-A88F-42B7-89A8-DFAD5298FC12}" dt="2023-08-02T07:05:06.072" v="416" actId="1076"/>
          <ac:spMkLst>
            <pc:docMk/>
            <pc:sldMk cId="0" sldId="261"/>
            <ac:spMk id="21" creationId="{302640A4-680A-2B5D-526D-28DE8D35A874}"/>
          </ac:spMkLst>
        </pc:spChg>
        <pc:spChg chg="add mod">
          <ac:chgData name="Duyên Lương" userId="3a9e482f-ceb4-484a-8eab-f708ff3e9a36" providerId="ADAL" clId="{5660325B-A88F-42B7-89A8-DFAD5298FC12}" dt="2023-08-02T07:05:03.118" v="415" actId="1076"/>
          <ac:spMkLst>
            <pc:docMk/>
            <pc:sldMk cId="0" sldId="261"/>
            <ac:spMk id="22" creationId="{33D62A06-9F20-CD0C-00B7-3186DD239E39}"/>
          </ac:spMkLst>
        </pc:spChg>
        <pc:spChg chg="add mod">
          <ac:chgData name="Duyên Lương" userId="3a9e482f-ceb4-484a-8eab-f708ff3e9a36" providerId="ADAL" clId="{5660325B-A88F-42B7-89A8-DFAD5298FC12}" dt="2023-08-02T07:04:59.337" v="414" actId="1076"/>
          <ac:spMkLst>
            <pc:docMk/>
            <pc:sldMk cId="0" sldId="261"/>
            <ac:spMk id="23" creationId="{C039CFCA-F076-F154-1C7C-A72332E18534}"/>
          </ac:spMkLst>
        </pc:spChg>
        <pc:spChg chg="add mod">
          <ac:chgData name="Duyên Lương" userId="3a9e482f-ceb4-484a-8eab-f708ff3e9a36" providerId="ADAL" clId="{5660325B-A88F-42B7-89A8-DFAD5298FC12}" dt="2023-08-02T07:04:55.875" v="413" actId="1076"/>
          <ac:spMkLst>
            <pc:docMk/>
            <pc:sldMk cId="0" sldId="261"/>
            <ac:spMk id="24" creationId="{77B58AB9-7C36-18F8-A1AA-875B41BD0083}"/>
          </ac:spMkLst>
        </pc:spChg>
        <pc:spChg chg="add mod">
          <ac:chgData name="Duyên Lương" userId="3a9e482f-ceb4-484a-8eab-f708ff3e9a36" providerId="ADAL" clId="{5660325B-A88F-42B7-89A8-DFAD5298FC12}" dt="2023-08-02T07:07:13.993" v="445" actId="1037"/>
          <ac:spMkLst>
            <pc:docMk/>
            <pc:sldMk cId="0" sldId="261"/>
            <ac:spMk id="25" creationId="{7A80584B-569D-2EE9-527D-0B61F996E5F8}"/>
          </ac:spMkLst>
        </pc:spChg>
        <pc:spChg chg="add mod">
          <ac:chgData name="Duyên Lương" userId="3a9e482f-ceb4-484a-8eab-f708ff3e9a36" providerId="ADAL" clId="{5660325B-A88F-42B7-89A8-DFAD5298FC12}" dt="2023-08-02T07:07:10.315" v="444" actId="1038"/>
          <ac:spMkLst>
            <pc:docMk/>
            <pc:sldMk cId="0" sldId="261"/>
            <ac:spMk id="26" creationId="{03C05963-20DB-E6E9-9EDF-D1F5236C6288}"/>
          </ac:spMkLst>
        </pc:spChg>
        <pc:spChg chg="add mod">
          <ac:chgData name="Duyên Lương" userId="3a9e482f-ceb4-484a-8eab-f708ff3e9a36" providerId="ADAL" clId="{5660325B-A88F-42B7-89A8-DFAD5298FC12}" dt="2023-08-02T07:07:05.566" v="441" actId="1038"/>
          <ac:spMkLst>
            <pc:docMk/>
            <pc:sldMk cId="0" sldId="261"/>
            <ac:spMk id="27" creationId="{52E666CA-FE4D-EE93-051C-D9A2A58EA06E}"/>
          </ac:spMkLst>
        </pc:spChg>
        <pc:spChg chg="add mod">
          <ac:chgData name="Duyên Lương" userId="3a9e482f-ceb4-484a-8eab-f708ff3e9a36" providerId="ADAL" clId="{5660325B-A88F-42B7-89A8-DFAD5298FC12}" dt="2023-08-02T07:06:59.870" v="438" actId="1037"/>
          <ac:spMkLst>
            <pc:docMk/>
            <pc:sldMk cId="0" sldId="261"/>
            <ac:spMk id="28" creationId="{A6C976EF-ABF6-CFBA-3A43-53C77C081380}"/>
          </ac:spMkLst>
        </pc:spChg>
        <pc:spChg chg="add mod">
          <ac:chgData name="Duyên Lương" userId="3a9e482f-ceb4-484a-8eab-f708ff3e9a36" providerId="ADAL" clId="{5660325B-A88F-42B7-89A8-DFAD5298FC12}" dt="2023-08-02T07:07:17.502" v="446" actId="1037"/>
          <ac:spMkLst>
            <pc:docMk/>
            <pc:sldMk cId="0" sldId="261"/>
            <ac:spMk id="29" creationId="{C1A96ADC-2F6B-AA4B-CF86-D713C6734C13}"/>
          </ac:spMkLst>
        </pc:spChg>
        <pc:spChg chg="add mod">
          <ac:chgData name="Duyên Lương" userId="3a9e482f-ceb4-484a-8eab-f708ff3e9a36" providerId="ADAL" clId="{5660325B-A88F-42B7-89A8-DFAD5298FC12}" dt="2023-08-02T07:07:26.167" v="448" actId="1037"/>
          <ac:spMkLst>
            <pc:docMk/>
            <pc:sldMk cId="0" sldId="261"/>
            <ac:spMk id="30" creationId="{08F6A47D-27C8-43A7-E28C-D3F127905DA0}"/>
          </ac:spMkLst>
        </pc:spChg>
        <pc:grpChg chg="mod">
          <ac:chgData name="Duyên Lương" userId="3a9e482f-ceb4-484a-8eab-f708ff3e9a36" providerId="ADAL" clId="{5660325B-A88F-42B7-89A8-DFAD5298FC12}" dt="2023-08-02T07:04:44.192" v="409" actId="14100"/>
          <ac:grpSpMkLst>
            <pc:docMk/>
            <pc:sldMk cId="0" sldId="261"/>
            <ac:grpSpMk id="2" creationId="{00000000-0000-0000-0000-000000000000}"/>
          </ac:grpSpMkLst>
        </pc:grpChg>
        <pc:grpChg chg="mod">
          <ac:chgData name="Duyên Lương" userId="3a9e482f-ceb4-484a-8eab-f708ff3e9a36" providerId="ADAL" clId="{5660325B-A88F-42B7-89A8-DFAD5298FC12}" dt="2023-08-02T07:04:36.235" v="407" actId="14100"/>
          <ac:grpSpMkLst>
            <pc:docMk/>
            <pc:sldMk cId="0" sldId="261"/>
            <ac:grpSpMk id="5" creationId="{00000000-0000-0000-0000-000000000000}"/>
          </ac:grpSpMkLst>
        </pc:grpChg>
        <pc:picChg chg="add mod">
          <ac:chgData name="Duyên Lương" userId="3a9e482f-ceb4-484a-8eab-f708ff3e9a36" providerId="ADAL" clId="{5660325B-A88F-42B7-89A8-DFAD5298FC12}" dt="2023-08-02T07:03:59.236" v="399" actId="1076"/>
          <ac:picMkLst>
            <pc:docMk/>
            <pc:sldMk cId="0" sldId="261"/>
            <ac:picMk id="18" creationId="{7C8689E1-D4E5-8A76-B650-9031615C0BD6}"/>
          </ac:picMkLst>
        </pc:picChg>
        <pc:picChg chg="add mod">
          <ac:chgData name="Duyên Lương" userId="3a9e482f-ceb4-484a-8eab-f708ff3e9a36" providerId="ADAL" clId="{5660325B-A88F-42B7-89A8-DFAD5298FC12}" dt="2023-08-02T07:09:00.865" v="452" actId="1076"/>
          <ac:picMkLst>
            <pc:docMk/>
            <pc:sldMk cId="0" sldId="261"/>
            <ac:picMk id="31" creationId="{DE88DC76-13C0-8FB0-235A-F5608FD2BE13}"/>
          </ac:picMkLst>
        </pc:picChg>
        <pc:picChg chg="add mod">
          <ac:chgData name="Duyên Lương" userId="3a9e482f-ceb4-484a-8eab-f708ff3e9a36" providerId="ADAL" clId="{5660325B-A88F-42B7-89A8-DFAD5298FC12}" dt="2023-08-02T07:09:03.451" v="453" actId="1076"/>
          <ac:picMkLst>
            <pc:docMk/>
            <pc:sldMk cId="0" sldId="261"/>
            <ac:picMk id="32" creationId="{96DC9643-05AB-2B12-E979-4B43F5D8B651}"/>
          </ac:picMkLst>
        </pc:picChg>
        <pc:picChg chg="add mod">
          <ac:chgData name="Duyên Lương" userId="3a9e482f-ceb4-484a-8eab-f708ff3e9a36" providerId="ADAL" clId="{5660325B-A88F-42B7-89A8-DFAD5298FC12}" dt="2023-08-02T07:09:06.096" v="454" actId="1076"/>
          <ac:picMkLst>
            <pc:docMk/>
            <pc:sldMk cId="0" sldId="261"/>
            <ac:picMk id="33" creationId="{478FDBAB-C873-7AB4-AEBD-4C14522ECB07}"/>
          </ac:picMkLst>
        </pc:picChg>
        <pc:picChg chg="add mod">
          <ac:chgData name="Duyên Lương" userId="3a9e482f-ceb4-484a-8eab-f708ff3e9a36" providerId="ADAL" clId="{5660325B-A88F-42B7-89A8-DFAD5298FC12}" dt="2023-08-02T07:09:12.777" v="457" actId="1076"/>
          <ac:picMkLst>
            <pc:docMk/>
            <pc:sldMk cId="0" sldId="261"/>
            <ac:picMk id="34" creationId="{CA3D43E2-6FD9-E075-92B9-C263D461A82D}"/>
          </ac:picMkLst>
        </pc:picChg>
        <pc:picChg chg="add mod">
          <ac:chgData name="Duyên Lương" userId="3a9e482f-ceb4-484a-8eab-f708ff3e9a36" providerId="ADAL" clId="{5660325B-A88F-42B7-89A8-DFAD5298FC12}" dt="2023-08-02T07:09:10.257" v="456" actId="1076"/>
          <ac:picMkLst>
            <pc:docMk/>
            <pc:sldMk cId="0" sldId="261"/>
            <ac:picMk id="35" creationId="{996C1AB7-CDFB-4EE1-5589-A6D44EF3D576}"/>
          </ac:picMkLst>
        </pc:picChg>
        <pc:picChg chg="add mod">
          <ac:chgData name="Duyên Lương" userId="3a9e482f-ceb4-484a-8eab-f708ff3e9a36" providerId="ADAL" clId="{5660325B-A88F-42B7-89A8-DFAD5298FC12}" dt="2023-08-02T07:05:35.439" v="425" actId="1076"/>
          <ac:picMkLst>
            <pc:docMk/>
            <pc:sldMk cId="0" sldId="261"/>
            <ac:picMk id="36" creationId="{A5A52387-449D-4F9F-83CC-DDCC0E65EDEF}"/>
          </ac:picMkLst>
        </pc:picChg>
      </pc:sldChg>
      <pc:sldChg chg="addSp delSp modSp mod ord modTransition modAnim">
        <pc:chgData name="Duyên Lương" userId="3a9e482f-ceb4-484a-8eab-f708ff3e9a36" providerId="ADAL" clId="{5660325B-A88F-42B7-89A8-DFAD5298FC12}" dt="2023-08-02T07:41:14.357" v="1914"/>
        <pc:sldMkLst>
          <pc:docMk/>
          <pc:sldMk cId="0" sldId="262"/>
        </pc:sldMkLst>
        <pc:spChg chg="mod">
          <ac:chgData name="Duyên Lương" userId="3a9e482f-ceb4-484a-8eab-f708ff3e9a36" providerId="ADAL" clId="{5660325B-A88F-42B7-89A8-DFAD5298FC12}" dt="2023-08-02T07:09:46.281" v="469" actId="403"/>
          <ac:spMkLst>
            <pc:docMk/>
            <pc:sldMk cId="0" sldId="262"/>
            <ac:spMk id="2" creationId="{00000000-0000-0000-0000-000000000000}"/>
          </ac:spMkLst>
        </pc:spChg>
        <pc:spChg chg="mod">
          <ac:chgData name="Duyên Lương" userId="3a9e482f-ceb4-484a-8eab-f708ff3e9a36" providerId="ADAL" clId="{5660325B-A88F-42B7-89A8-DFAD5298FC12}" dt="2023-08-02T07:09:46.281" v="469" actId="403"/>
          <ac:spMkLst>
            <pc:docMk/>
            <pc:sldMk cId="0" sldId="262"/>
            <ac:spMk id="9" creationId="{00000000-0000-0000-0000-000000000000}"/>
          </ac:spMkLst>
        </pc:spChg>
        <pc:spChg chg="mod">
          <ac:chgData name="Duyên Lương" userId="3a9e482f-ceb4-484a-8eab-f708ff3e9a36" providerId="ADAL" clId="{5660325B-A88F-42B7-89A8-DFAD5298FC12}" dt="2023-08-02T07:12:44.430" v="503" actId="1076"/>
          <ac:spMkLst>
            <pc:docMk/>
            <pc:sldMk cId="0" sldId="262"/>
            <ac:spMk id="10" creationId="{00000000-0000-0000-0000-000000000000}"/>
          </ac:spMkLst>
        </pc:spChg>
        <pc:spChg chg="del mod">
          <ac:chgData name="Duyên Lương" userId="3a9e482f-ceb4-484a-8eab-f708ff3e9a36" providerId="ADAL" clId="{5660325B-A88F-42B7-89A8-DFAD5298FC12}" dt="2023-08-02T07:11:51.472" v="477" actId="478"/>
          <ac:spMkLst>
            <pc:docMk/>
            <pc:sldMk cId="0" sldId="262"/>
            <ac:spMk id="11" creationId="{00000000-0000-0000-0000-000000000000}"/>
          </ac:spMkLst>
        </pc:spChg>
        <pc:spChg chg="del mod">
          <ac:chgData name="Duyên Lương" userId="3a9e482f-ceb4-484a-8eab-f708ff3e9a36" providerId="ADAL" clId="{5660325B-A88F-42B7-89A8-DFAD5298FC12}" dt="2023-08-02T07:12:09.093" v="483" actId="478"/>
          <ac:spMkLst>
            <pc:docMk/>
            <pc:sldMk cId="0" sldId="262"/>
            <ac:spMk id="18" creationId="{00000000-0000-0000-0000-000000000000}"/>
          </ac:spMkLst>
        </pc:spChg>
        <pc:spChg chg="del">
          <ac:chgData name="Duyên Lương" userId="3a9e482f-ceb4-484a-8eab-f708ff3e9a36" providerId="ADAL" clId="{5660325B-A88F-42B7-89A8-DFAD5298FC12}" dt="2023-08-02T07:09:37.855" v="464" actId="478"/>
          <ac:spMkLst>
            <pc:docMk/>
            <pc:sldMk cId="0" sldId="262"/>
            <ac:spMk id="19" creationId="{00000000-0000-0000-0000-000000000000}"/>
          </ac:spMkLst>
        </pc:spChg>
        <pc:spChg chg="del">
          <ac:chgData name="Duyên Lương" userId="3a9e482f-ceb4-484a-8eab-f708ff3e9a36" providerId="ADAL" clId="{5660325B-A88F-42B7-89A8-DFAD5298FC12}" dt="2023-08-02T07:09:39.596" v="465" actId="478"/>
          <ac:spMkLst>
            <pc:docMk/>
            <pc:sldMk cId="0" sldId="262"/>
            <ac:spMk id="20" creationId="{00000000-0000-0000-0000-000000000000}"/>
          </ac:spMkLst>
        </pc:spChg>
        <pc:spChg chg="mod">
          <ac:chgData name="Duyên Lương" userId="3a9e482f-ceb4-484a-8eab-f708ff3e9a36" providerId="ADAL" clId="{5660325B-A88F-42B7-89A8-DFAD5298FC12}" dt="2023-08-02T07:12:20.174" v="488" actId="14100"/>
          <ac:spMkLst>
            <pc:docMk/>
            <pc:sldMk cId="0" sldId="262"/>
            <ac:spMk id="21" creationId="{00000000-0000-0000-0000-000000000000}"/>
          </ac:spMkLst>
        </pc:spChg>
        <pc:spChg chg="mod">
          <ac:chgData name="Duyên Lương" userId="3a9e482f-ceb4-484a-8eab-f708ff3e9a36" providerId="ADAL" clId="{5660325B-A88F-42B7-89A8-DFAD5298FC12}" dt="2023-08-02T07:12:16.444" v="486" actId="14100"/>
          <ac:spMkLst>
            <pc:docMk/>
            <pc:sldMk cId="0" sldId="262"/>
            <ac:spMk id="22" creationId="{00000000-0000-0000-0000-000000000000}"/>
          </ac:spMkLst>
        </pc:spChg>
        <pc:spChg chg="add mod">
          <ac:chgData name="Duyên Lương" userId="3a9e482f-ceb4-484a-8eab-f708ff3e9a36" providerId="ADAL" clId="{5660325B-A88F-42B7-89A8-DFAD5298FC12}" dt="2023-08-02T07:15:04.711" v="553" actId="113"/>
          <ac:spMkLst>
            <pc:docMk/>
            <pc:sldMk cId="0" sldId="262"/>
            <ac:spMk id="23" creationId="{FD81E581-18C3-4957-785F-50E1E3020D28}"/>
          </ac:spMkLst>
        </pc:spChg>
        <pc:spChg chg="add mod">
          <ac:chgData name="Duyên Lương" userId="3a9e482f-ceb4-484a-8eab-f708ff3e9a36" providerId="ADAL" clId="{5660325B-A88F-42B7-89A8-DFAD5298FC12}" dt="2023-08-02T07:15:11.848" v="557" actId="113"/>
          <ac:spMkLst>
            <pc:docMk/>
            <pc:sldMk cId="0" sldId="262"/>
            <ac:spMk id="24" creationId="{C93EF687-8BF6-61AC-B50C-0DC15938E699}"/>
          </ac:spMkLst>
        </pc:spChg>
        <pc:spChg chg="add mod">
          <ac:chgData name="Duyên Lương" userId="3a9e482f-ceb4-484a-8eab-f708ff3e9a36" providerId="ADAL" clId="{5660325B-A88F-42B7-89A8-DFAD5298FC12}" dt="2023-08-02T07:14:23.744" v="537" actId="1038"/>
          <ac:spMkLst>
            <pc:docMk/>
            <pc:sldMk cId="0" sldId="262"/>
            <ac:spMk id="25" creationId="{BA49B7DC-F7C8-2EEF-3CDA-EE35563ED691}"/>
          </ac:spMkLst>
        </pc:spChg>
        <pc:spChg chg="add del mod">
          <ac:chgData name="Duyên Lương" userId="3a9e482f-ceb4-484a-8eab-f708ff3e9a36" providerId="ADAL" clId="{5660325B-A88F-42B7-89A8-DFAD5298FC12}" dt="2023-08-02T07:09:32.508" v="463" actId="478"/>
          <ac:spMkLst>
            <pc:docMk/>
            <pc:sldMk cId="0" sldId="262"/>
            <ac:spMk id="26" creationId="{AFFC9B7B-3D5B-E24D-4CFD-F212E0A3B144}"/>
          </ac:spMkLst>
        </pc:spChg>
        <pc:spChg chg="add del mod">
          <ac:chgData name="Duyên Lương" userId="3a9e482f-ceb4-484a-8eab-f708ff3e9a36" providerId="ADAL" clId="{5660325B-A88F-42B7-89A8-DFAD5298FC12}" dt="2023-08-02T07:09:31.817" v="462" actId="478"/>
          <ac:spMkLst>
            <pc:docMk/>
            <pc:sldMk cId="0" sldId="262"/>
            <ac:spMk id="27" creationId="{3E3234EF-587E-1857-FFCA-5ECFF2C4F674}"/>
          </ac:spMkLst>
        </pc:spChg>
        <pc:spChg chg="add mod">
          <ac:chgData name="Duyên Lương" userId="3a9e482f-ceb4-484a-8eab-f708ff3e9a36" providerId="ADAL" clId="{5660325B-A88F-42B7-89A8-DFAD5298FC12}" dt="2023-08-02T07:12:12.610" v="484" actId="1076"/>
          <ac:spMkLst>
            <pc:docMk/>
            <pc:sldMk cId="0" sldId="262"/>
            <ac:spMk id="28" creationId="{AA4C937B-D68F-90BE-6168-DBF4209CD7D4}"/>
          </ac:spMkLst>
        </pc:spChg>
        <pc:spChg chg="add mod">
          <ac:chgData name="Duyên Lương" userId="3a9e482f-ceb4-484a-8eab-f708ff3e9a36" providerId="ADAL" clId="{5660325B-A88F-42B7-89A8-DFAD5298FC12}" dt="2023-08-02T07:14:18.634" v="535" actId="1076"/>
          <ac:spMkLst>
            <pc:docMk/>
            <pc:sldMk cId="0" sldId="262"/>
            <ac:spMk id="29" creationId="{710290F2-9CF7-C719-8C1C-CDF02830DEF4}"/>
          </ac:spMkLst>
        </pc:spChg>
        <pc:spChg chg="add mod">
          <ac:chgData name="Duyên Lương" userId="3a9e482f-ceb4-484a-8eab-f708ff3e9a36" providerId="ADAL" clId="{5660325B-A88F-42B7-89A8-DFAD5298FC12}" dt="2023-08-02T07:14:29.718" v="539" actId="14100"/>
          <ac:spMkLst>
            <pc:docMk/>
            <pc:sldMk cId="0" sldId="262"/>
            <ac:spMk id="30" creationId="{5388DD50-2ACD-2E04-AEC4-97706CEBC953}"/>
          </ac:spMkLst>
        </pc:spChg>
        <pc:spChg chg="add mod">
          <ac:chgData name="Duyên Lương" userId="3a9e482f-ceb4-484a-8eab-f708ff3e9a36" providerId="ADAL" clId="{5660325B-A88F-42B7-89A8-DFAD5298FC12}" dt="2023-08-02T07:14:49.562" v="547" actId="1037"/>
          <ac:spMkLst>
            <pc:docMk/>
            <pc:sldMk cId="0" sldId="262"/>
            <ac:spMk id="31" creationId="{46761AE0-7D0A-CE7B-B249-3FFBF569EDAC}"/>
          </ac:spMkLst>
        </pc:spChg>
        <pc:spChg chg="add mod">
          <ac:chgData name="Duyên Lương" userId="3a9e482f-ceb4-484a-8eab-f708ff3e9a36" providerId="ADAL" clId="{5660325B-A88F-42B7-89A8-DFAD5298FC12}" dt="2023-08-02T07:14:41.360" v="543" actId="14100"/>
          <ac:spMkLst>
            <pc:docMk/>
            <pc:sldMk cId="0" sldId="262"/>
            <ac:spMk id="32" creationId="{F8BD204D-A094-B316-1614-C9B7AAA05704}"/>
          </ac:spMkLst>
        </pc:spChg>
        <pc:grpChg chg="del mod">
          <ac:chgData name="Duyên Lương" userId="3a9e482f-ceb4-484a-8eab-f708ff3e9a36" providerId="ADAL" clId="{5660325B-A88F-42B7-89A8-DFAD5298FC12}" dt="2023-08-02T07:12:04.023" v="482" actId="478"/>
          <ac:grpSpMkLst>
            <pc:docMk/>
            <pc:sldMk cId="0" sldId="262"/>
            <ac:grpSpMk id="3" creationId="{00000000-0000-0000-0000-000000000000}"/>
          </ac:grpSpMkLst>
        </pc:grpChg>
        <pc:grpChg chg="del mod">
          <ac:chgData name="Duyên Lương" userId="3a9e482f-ceb4-484a-8eab-f708ff3e9a36" providerId="ADAL" clId="{5660325B-A88F-42B7-89A8-DFAD5298FC12}" dt="2023-08-02T07:12:03.062" v="481" actId="478"/>
          <ac:grpSpMkLst>
            <pc:docMk/>
            <pc:sldMk cId="0" sldId="262"/>
            <ac:grpSpMk id="6" creationId="{00000000-0000-0000-0000-000000000000}"/>
          </ac:grpSpMkLst>
        </pc:grpChg>
        <pc:grpChg chg="del mod">
          <ac:chgData name="Duyên Lương" userId="3a9e482f-ceb4-484a-8eab-f708ff3e9a36" providerId="ADAL" clId="{5660325B-A88F-42B7-89A8-DFAD5298FC12}" dt="2023-08-02T07:11:57.741" v="479" actId="478"/>
          <ac:grpSpMkLst>
            <pc:docMk/>
            <pc:sldMk cId="0" sldId="262"/>
            <ac:grpSpMk id="12" creationId="{00000000-0000-0000-0000-000000000000}"/>
          </ac:grpSpMkLst>
        </pc:grpChg>
        <pc:grpChg chg="del mod">
          <ac:chgData name="Duyên Lương" userId="3a9e482f-ceb4-484a-8eab-f708ff3e9a36" providerId="ADAL" clId="{5660325B-A88F-42B7-89A8-DFAD5298FC12}" dt="2023-08-02T07:11:57.178" v="478" actId="478"/>
          <ac:grpSpMkLst>
            <pc:docMk/>
            <pc:sldMk cId="0" sldId="262"/>
            <ac:grpSpMk id="15" creationId="{00000000-0000-0000-0000-000000000000}"/>
          </ac:grpSpMkLst>
        </pc:grpChg>
        <pc:picChg chg="add mod">
          <ac:chgData name="Duyên Lương" userId="3a9e482f-ceb4-484a-8eab-f708ff3e9a36" providerId="ADAL" clId="{5660325B-A88F-42B7-89A8-DFAD5298FC12}" dt="2023-08-02T07:13:33.774" v="523" actId="1076"/>
          <ac:picMkLst>
            <pc:docMk/>
            <pc:sldMk cId="0" sldId="262"/>
            <ac:picMk id="34" creationId="{1CED4479-89A0-FC07-28A3-9F0F8DAF12B0}"/>
          </ac:picMkLst>
        </pc:picChg>
        <pc:picChg chg="add mod">
          <ac:chgData name="Duyên Lương" userId="3a9e482f-ceb4-484a-8eab-f708ff3e9a36" providerId="ADAL" clId="{5660325B-A88F-42B7-89A8-DFAD5298FC12}" dt="2023-08-02T07:15:41.122" v="561" actId="1076"/>
          <ac:picMkLst>
            <pc:docMk/>
            <pc:sldMk cId="0" sldId="262"/>
            <ac:picMk id="35" creationId="{6B023E3C-2251-E4E1-CD93-D6EC34AB3819}"/>
          </ac:picMkLst>
        </pc:picChg>
        <pc:picChg chg="add mod">
          <ac:chgData name="Duyên Lương" userId="3a9e482f-ceb4-484a-8eab-f708ff3e9a36" providerId="ADAL" clId="{5660325B-A88F-42B7-89A8-DFAD5298FC12}" dt="2023-08-02T07:16:45.220" v="563" actId="1076"/>
          <ac:picMkLst>
            <pc:docMk/>
            <pc:sldMk cId="0" sldId="262"/>
            <ac:picMk id="36" creationId="{FF1FED2B-61B5-9147-9A32-C4C44EA8EC98}"/>
          </ac:picMkLst>
        </pc:picChg>
        <pc:picChg chg="add mod">
          <ac:chgData name="Duyên Lương" userId="3a9e482f-ceb4-484a-8eab-f708ff3e9a36" providerId="ADAL" clId="{5660325B-A88F-42B7-89A8-DFAD5298FC12}" dt="2023-08-02T07:17:38.370" v="565" actId="1076"/>
          <ac:picMkLst>
            <pc:docMk/>
            <pc:sldMk cId="0" sldId="262"/>
            <ac:picMk id="37" creationId="{9F1237EA-7F38-20D2-020F-194CC8897736}"/>
          </ac:picMkLst>
        </pc:picChg>
        <pc:picChg chg="add mod">
          <ac:chgData name="Duyên Lương" userId="3a9e482f-ceb4-484a-8eab-f708ff3e9a36" providerId="ADAL" clId="{5660325B-A88F-42B7-89A8-DFAD5298FC12}" dt="2023-08-02T07:18:30.466" v="567" actId="1076"/>
          <ac:picMkLst>
            <pc:docMk/>
            <pc:sldMk cId="0" sldId="262"/>
            <ac:picMk id="38" creationId="{4C49B18C-441E-E25B-CD3A-AEE2B4518329}"/>
          </ac:picMkLst>
        </pc:picChg>
        <pc:picChg chg="add mod">
          <ac:chgData name="Duyên Lương" userId="3a9e482f-ceb4-484a-8eab-f708ff3e9a36" providerId="ADAL" clId="{5660325B-A88F-42B7-89A8-DFAD5298FC12}" dt="2023-08-02T07:19:25.303" v="569" actId="1076"/>
          <ac:picMkLst>
            <pc:docMk/>
            <pc:sldMk cId="0" sldId="262"/>
            <ac:picMk id="39" creationId="{7DD02AB5-7BA4-7330-E200-B992456600CF}"/>
          </ac:picMkLst>
        </pc:picChg>
        <pc:cxnChg chg="add mod">
          <ac:chgData name="Duyên Lương" userId="3a9e482f-ceb4-484a-8eab-f708ff3e9a36" providerId="ADAL" clId="{5660325B-A88F-42B7-89A8-DFAD5298FC12}" dt="2023-08-02T07:13:00.960" v="514" actId="1076"/>
          <ac:cxnSpMkLst>
            <pc:docMk/>
            <pc:sldMk cId="0" sldId="262"/>
            <ac:cxnSpMk id="33" creationId="{AF611101-9BB2-0CD1-A1BE-CBBBD2CFD93B}"/>
          </ac:cxnSpMkLst>
        </pc:cxnChg>
      </pc:sldChg>
      <pc:sldChg chg="addSp delSp modSp mod modTransition modAnim">
        <pc:chgData name="Duyên Lương" userId="3a9e482f-ceb4-484a-8eab-f708ff3e9a36" providerId="ADAL" clId="{5660325B-A88F-42B7-89A8-DFAD5298FC12}" dt="2023-08-02T07:41:14.357" v="1914"/>
        <pc:sldMkLst>
          <pc:docMk/>
          <pc:sldMk cId="0" sldId="263"/>
        </pc:sldMkLst>
        <pc:spChg chg="mod">
          <ac:chgData name="Duyên Lương" userId="3a9e482f-ceb4-484a-8eab-f708ff3e9a36" providerId="ADAL" clId="{5660325B-A88F-42B7-89A8-DFAD5298FC12}" dt="2023-08-02T07:33:10.228" v="1033" actId="1076"/>
          <ac:spMkLst>
            <pc:docMk/>
            <pc:sldMk cId="0" sldId="263"/>
            <ac:spMk id="2" creationId="{00000000-0000-0000-0000-000000000000}"/>
          </ac:spMkLst>
        </pc:spChg>
        <pc:spChg chg="mod">
          <ac:chgData name="Duyên Lương" userId="3a9e482f-ceb4-484a-8eab-f708ff3e9a36" providerId="ADAL" clId="{5660325B-A88F-42B7-89A8-DFAD5298FC12}" dt="2023-08-02T07:23:42.550" v="609" actId="20577"/>
          <ac:spMkLst>
            <pc:docMk/>
            <pc:sldMk cId="0" sldId="263"/>
            <ac:spMk id="31" creationId="{00000000-0000-0000-0000-000000000000}"/>
          </ac:spMkLst>
        </pc:spChg>
        <pc:spChg chg="del">
          <ac:chgData name="Duyên Lương" userId="3a9e482f-ceb4-484a-8eab-f708ff3e9a36" providerId="ADAL" clId="{5660325B-A88F-42B7-89A8-DFAD5298FC12}" dt="2023-08-02T07:22:30.406" v="579" actId="478"/>
          <ac:spMkLst>
            <pc:docMk/>
            <pc:sldMk cId="0" sldId="263"/>
            <ac:spMk id="32" creationId="{00000000-0000-0000-0000-000000000000}"/>
          </ac:spMkLst>
        </pc:spChg>
        <pc:spChg chg="add mod">
          <ac:chgData name="Duyên Lương" userId="3a9e482f-ceb4-484a-8eab-f708ff3e9a36" providerId="ADAL" clId="{5660325B-A88F-42B7-89A8-DFAD5298FC12}" dt="2023-08-02T07:23:12.631" v="593" actId="403"/>
          <ac:spMkLst>
            <pc:docMk/>
            <pc:sldMk cId="0" sldId="263"/>
            <ac:spMk id="33" creationId="{753F8E34-F67E-EB5C-3D64-86BDF7A83B2A}"/>
          </ac:spMkLst>
        </pc:spChg>
        <pc:spChg chg="add mod">
          <ac:chgData name="Duyên Lương" userId="3a9e482f-ceb4-484a-8eab-f708ff3e9a36" providerId="ADAL" clId="{5660325B-A88F-42B7-89A8-DFAD5298FC12}" dt="2023-08-02T07:23:27.110" v="600" actId="1076"/>
          <ac:spMkLst>
            <pc:docMk/>
            <pc:sldMk cId="0" sldId="263"/>
            <ac:spMk id="34" creationId="{F038317E-5EAD-DD06-D61C-01450864630E}"/>
          </ac:spMkLst>
        </pc:spChg>
        <pc:spChg chg="add mod">
          <ac:chgData name="Duyên Lương" userId="3a9e482f-ceb4-484a-8eab-f708ff3e9a36" providerId="ADAL" clId="{5660325B-A88F-42B7-89A8-DFAD5298FC12}" dt="2023-08-02T07:32:55.644" v="1028" actId="1076"/>
          <ac:spMkLst>
            <pc:docMk/>
            <pc:sldMk cId="0" sldId="263"/>
            <ac:spMk id="36" creationId="{99FEF74E-3299-C7B3-D031-30D6F8C1780C}"/>
          </ac:spMkLst>
        </pc:spChg>
        <pc:spChg chg="add mod">
          <ac:chgData name="Duyên Lương" userId="3a9e482f-ceb4-484a-8eab-f708ff3e9a36" providerId="ADAL" clId="{5660325B-A88F-42B7-89A8-DFAD5298FC12}" dt="2023-08-02T07:32:57.852" v="1029" actId="1076"/>
          <ac:spMkLst>
            <pc:docMk/>
            <pc:sldMk cId="0" sldId="263"/>
            <ac:spMk id="37" creationId="{F55C39CD-EC62-8DBC-D121-839F3C572FAC}"/>
          </ac:spMkLst>
        </pc:spChg>
        <pc:spChg chg="add mod">
          <ac:chgData name="Duyên Lương" userId="3a9e482f-ceb4-484a-8eab-f708ff3e9a36" providerId="ADAL" clId="{5660325B-A88F-42B7-89A8-DFAD5298FC12}" dt="2023-08-02T07:33:03.528" v="1031" actId="1076"/>
          <ac:spMkLst>
            <pc:docMk/>
            <pc:sldMk cId="0" sldId="263"/>
            <ac:spMk id="38" creationId="{EFB47BF1-52C5-A4CF-49F2-B7E3FF934B06}"/>
          </ac:spMkLst>
        </pc:spChg>
        <pc:spChg chg="add mod">
          <ac:chgData name="Duyên Lương" userId="3a9e482f-ceb4-484a-8eab-f708ff3e9a36" providerId="ADAL" clId="{5660325B-A88F-42B7-89A8-DFAD5298FC12}" dt="2023-08-02T07:33:07.119" v="1032" actId="1076"/>
          <ac:spMkLst>
            <pc:docMk/>
            <pc:sldMk cId="0" sldId="263"/>
            <ac:spMk id="39" creationId="{898AA60C-2E74-F9A8-8891-B9943C120B83}"/>
          </ac:spMkLst>
        </pc:spChg>
        <pc:spChg chg="add mod">
          <ac:chgData name="Duyên Lương" userId="3a9e482f-ceb4-484a-8eab-f708ff3e9a36" providerId="ADAL" clId="{5660325B-A88F-42B7-89A8-DFAD5298FC12}" dt="2023-08-02T07:33:12.724" v="1034" actId="1076"/>
          <ac:spMkLst>
            <pc:docMk/>
            <pc:sldMk cId="0" sldId="263"/>
            <ac:spMk id="40" creationId="{8814E330-0F5F-E84B-480C-BFD476899191}"/>
          </ac:spMkLst>
        </pc:spChg>
        <pc:grpChg chg="del">
          <ac:chgData name="Duyên Lương" userId="3a9e482f-ceb4-484a-8eab-f708ff3e9a36" providerId="ADAL" clId="{5660325B-A88F-42B7-89A8-DFAD5298FC12}" dt="2023-08-02T07:32:32.367" v="1021" actId="478"/>
          <ac:grpSpMkLst>
            <pc:docMk/>
            <pc:sldMk cId="0" sldId="263"/>
            <ac:grpSpMk id="4" creationId="{00000000-0000-0000-0000-000000000000}"/>
          </ac:grpSpMkLst>
        </pc:grpChg>
        <pc:grpChg chg="mod">
          <ac:chgData name="Duyên Lương" userId="3a9e482f-ceb4-484a-8eab-f708ff3e9a36" providerId="ADAL" clId="{5660325B-A88F-42B7-89A8-DFAD5298FC12}" dt="2023-08-02T07:33:19.067" v="1035" actId="14100"/>
          <ac:grpSpMkLst>
            <pc:docMk/>
            <pc:sldMk cId="0" sldId="263"/>
            <ac:grpSpMk id="7" creationId="{00000000-0000-0000-0000-000000000000}"/>
          </ac:grpSpMkLst>
        </pc:grpChg>
        <pc:grpChg chg="mod">
          <ac:chgData name="Duyên Lương" userId="3a9e482f-ceb4-484a-8eab-f708ff3e9a36" providerId="ADAL" clId="{5660325B-A88F-42B7-89A8-DFAD5298FC12}" dt="2023-08-02T07:33:48.660" v="1046" actId="14100"/>
          <ac:grpSpMkLst>
            <pc:docMk/>
            <pc:sldMk cId="0" sldId="263"/>
            <ac:grpSpMk id="11" creationId="{00000000-0000-0000-0000-000000000000}"/>
          </ac:grpSpMkLst>
        </pc:grpChg>
        <pc:grpChg chg="del">
          <ac:chgData name="Duyên Lương" userId="3a9e482f-ceb4-484a-8eab-f708ff3e9a36" providerId="ADAL" clId="{5660325B-A88F-42B7-89A8-DFAD5298FC12}" dt="2023-08-02T07:32:31.805" v="1020" actId="478"/>
          <ac:grpSpMkLst>
            <pc:docMk/>
            <pc:sldMk cId="0" sldId="263"/>
            <ac:grpSpMk id="14" creationId="{00000000-0000-0000-0000-000000000000}"/>
          </ac:grpSpMkLst>
        </pc:grpChg>
        <pc:grpChg chg="mod">
          <ac:chgData name="Duyên Lương" userId="3a9e482f-ceb4-484a-8eab-f708ff3e9a36" providerId="ADAL" clId="{5660325B-A88F-42B7-89A8-DFAD5298FC12}" dt="2023-08-02T07:33:23.076" v="1036" actId="14100"/>
          <ac:grpSpMkLst>
            <pc:docMk/>
            <pc:sldMk cId="0" sldId="263"/>
            <ac:grpSpMk id="17" creationId="{00000000-0000-0000-0000-000000000000}"/>
          </ac:grpSpMkLst>
        </pc:grpChg>
        <pc:grpChg chg="mod">
          <ac:chgData name="Duyên Lương" userId="3a9e482f-ceb4-484a-8eab-f708ff3e9a36" providerId="ADAL" clId="{5660325B-A88F-42B7-89A8-DFAD5298FC12}" dt="2023-08-02T07:33:46.726" v="1045" actId="14100"/>
          <ac:grpSpMkLst>
            <pc:docMk/>
            <pc:sldMk cId="0" sldId="263"/>
            <ac:grpSpMk id="20" creationId="{00000000-0000-0000-0000-000000000000}"/>
          </ac:grpSpMkLst>
        </pc:grpChg>
        <pc:grpChg chg="del">
          <ac:chgData name="Duyên Lương" userId="3a9e482f-ceb4-484a-8eab-f708ff3e9a36" providerId="ADAL" clId="{5660325B-A88F-42B7-89A8-DFAD5298FC12}" dt="2023-08-02T07:32:33.192" v="1022" actId="478"/>
          <ac:grpSpMkLst>
            <pc:docMk/>
            <pc:sldMk cId="0" sldId="263"/>
            <ac:grpSpMk id="23" creationId="{00000000-0000-0000-0000-000000000000}"/>
          </ac:grpSpMkLst>
        </pc:grpChg>
        <pc:grpChg chg="mod">
          <ac:chgData name="Duyên Lương" userId="3a9e482f-ceb4-484a-8eab-f708ff3e9a36" providerId="ADAL" clId="{5660325B-A88F-42B7-89A8-DFAD5298FC12}" dt="2023-08-02T07:32:42.560" v="1025" actId="1076"/>
          <ac:grpSpMkLst>
            <pc:docMk/>
            <pc:sldMk cId="0" sldId="263"/>
            <ac:grpSpMk id="26" creationId="{00000000-0000-0000-0000-000000000000}"/>
          </ac:grpSpMkLst>
        </pc:grpChg>
        <pc:grpChg chg="mod">
          <ac:chgData name="Duyên Lương" userId="3a9e482f-ceb4-484a-8eab-f708ff3e9a36" providerId="ADAL" clId="{5660325B-A88F-42B7-89A8-DFAD5298FC12}" dt="2023-08-02T07:33:40.979" v="1043" actId="1076"/>
          <ac:grpSpMkLst>
            <pc:docMk/>
            <pc:sldMk cId="0" sldId="263"/>
            <ac:grpSpMk id="29" creationId="{00000000-0000-0000-0000-000000000000}"/>
          </ac:grpSpMkLst>
        </pc:grpChg>
        <pc:picChg chg="add del mod">
          <ac:chgData name="Duyên Lương" userId="3a9e482f-ceb4-484a-8eab-f708ff3e9a36" providerId="ADAL" clId="{5660325B-A88F-42B7-89A8-DFAD5298FC12}" dt="2023-08-02T07:23:33.454" v="601" actId="478"/>
          <ac:picMkLst>
            <pc:docMk/>
            <pc:sldMk cId="0" sldId="263"/>
            <ac:picMk id="35" creationId="{756A6D9D-D3C5-B6A8-91D1-868DCE176949}"/>
          </ac:picMkLst>
        </pc:picChg>
      </pc:sldChg>
      <pc:sldChg chg="addSp delSp modSp mod modTransition modAnim">
        <pc:chgData name="Duyên Lương" userId="3a9e482f-ceb4-484a-8eab-f708ff3e9a36" providerId="ADAL" clId="{5660325B-A88F-42B7-89A8-DFAD5298FC12}" dt="2023-08-02T07:41:14.357" v="1914"/>
        <pc:sldMkLst>
          <pc:docMk/>
          <pc:sldMk cId="0" sldId="264"/>
        </pc:sldMkLst>
        <pc:spChg chg="del topLvl">
          <ac:chgData name="Duyên Lương" userId="3a9e482f-ceb4-484a-8eab-f708ff3e9a36" providerId="ADAL" clId="{5660325B-A88F-42B7-89A8-DFAD5298FC12}" dt="2023-08-02T07:24:01.854" v="611" actId="478"/>
          <ac:spMkLst>
            <pc:docMk/>
            <pc:sldMk cId="0" sldId="264"/>
            <ac:spMk id="3" creationId="{00000000-0000-0000-0000-000000000000}"/>
          </ac:spMkLst>
        </pc:spChg>
        <pc:spChg chg="topLvl">
          <ac:chgData name="Duyên Lương" userId="3a9e482f-ceb4-484a-8eab-f708ff3e9a36" providerId="ADAL" clId="{5660325B-A88F-42B7-89A8-DFAD5298FC12}" dt="2023-08-02T07:24:01.854" v="611" actId="478"/>
          <ac:spMkLst>
            <pc:docMk/>
            <pc:sldMk cId="0" sldId="264"/>
            <ac:spMk id="4" creationId="{00000000-0000-0000-0000-000000000000}"/>
          </ac:spMkLst>
        </pc:spChg>
        <pc:spChg chg="del topLvl">
          <ac:chgData name="Duyên Lương" userId="3a9e482f-ceb4-484a-8eab-f708ff3e9a36" providerId="ADAL" clId="{5660325B-A88F-42B7-89A8-DFAD5298FC12}" dt="2023-08-02T07:24:12.933" v="620" actId="478"/>
          <ac:spMkLst>
            <pc:docMk/>
            <pc:sldMk cId="0" sldId="264"/>
            <ac:spMk id="7" creationId="{00000000-0000-0000-0000-000000000000}"/>
          </ac:spMkLst>
        </pc:spChg>
        <pc:spChg chg="topLvl">
          <ac:chgData name="Duyên Lương" userId="3a9e482f-ceb4-484a-8eab-f708ff3e9a36" providerId="ADAL" clId="{5660325B-A88F-42B7-89A8-DFAD5298FC12}" dt="2023-08-02T07:24:12.933" v="620" actId="478"/>
          <ac:spMkLst>
            <pc:docMk/>
            <pc:sldMk cId="0" sldId="264"/>
            <ac:spMk id="8" creationId="{00000000-0000-0000-0000-000000000000}"/>
          </ac:spMkLst>
        </pc:spChg>
        <pc:spChg chg="del">
          <ac:chgData name="Duyên Lương" userId="3a9e482f-ceb4-484a-8eab-f708ff3e9a36" providerId="ADAL" clId="{5660325B-A88F-42B7-89A8-DFAD5298FC12}" dt="2023-08-02T07:24:03.089" v="612" actId="478"/>
          <ac:spMkLst>
            <pc:docMk/>
            <pc:sldMk cId="0" sldId="264"/>
            <ac:spMk id="14" creationId="{00000000-0000-0000-0000-000000000000}"/>
          </ac:spMkLst>
        </pc:spChg>
        <pc:spChg chg="del">
          <ac:chgData name="Duyên Lương" userId="3a9e482f-ceb4-484a-8eab-f708ff3e9a36" providerId="ADAL" clId="{5660325B-A88F-42B7-89A8-DFAD5298FC12}" dt="2023-08-02T07:24:04.602" v="613" actId="478"/>
          <ac:spMkLst>
            <pc:docMk/>
            <pc:sldMk cId="0" sldId="264"/>
            <ac:spMk id="15" creationId="{00000000-0000-0000-0000-000000000000}"/>
          </ac:spMkLst>
        </pc:spChg>
        <pc:spChg chg="del">
          <ac:chgData name="Duyên Lương" userId="3a9e482f-ceb4-484a-8eab-f708ff3e9a36" providerId="ADAL" clId="{5660325B-A88F-42B7-89A8-DFAD5298FC12}" dt="2023-08-02T07:23:57.988" v="610" actId="478"/>
          <ac:spMkLst>
            <pc:docMk/>
            <pc:sldMk cId="0" sldId="264"/>
            <ac:spMk id="17" creationId="{00000000-0000-0000-0000-000000000000}"/>
          </ac:spMkLst>
        </pc:spChg>
        <pc:spChg chg="mod">
          <ac:chgData name="Duyên Lương" userId="3a9e482f-ceb4-484a-8eab-f708ff3e9a36" providerId="ADAL" clId="{5660325B-A88F-42B7-89A8-DFAD5298FC12}" dt="2023-08-02T07:24:42.057" v="636" actId="1076"/>
          <ac:spMkLst>
            <pc:docMk/>
            <pc:sldMk cId="0" sldId="264"/>
            <ac:spMk id="18" creationId="{00000000-0000-0000-0000-000000000000}"/>
          </ac:spMkLst>
        </pc:spChg>
        <pc:spChg chg="add mod">
          <ac:chgData name="Duyên Lương" userId="3a9e482f-ceb4-484a-8eab-f708ff3e9a36" providerId="ADAL" clId="{5660325B-A88F-42B7-89A8-DFAD5298FC12}" dt="2023-08-02T07:24:37.663" v="634" actId="1076"/>
          <ac:spMkLst>
            <pc:docMk/>
            <pc:sldMk cId="0" sldId="264"/>
            <ac:spMk id="19" creationId="{7D17D3FC-9361-AC83-8966-F690121FDC76}"/>
          </ac:spMkLst>
        </pc:spChg>
        <pc:grpChg chg="del">
          <ac:chgData name="Duyên Lương" userId="3a9e482f-ceb4-484a-8eab-f708ff3e9a36" providerId="ADAL" clId="{5660325B-A88F-42B7-89A8-DFAD5298FC12}" dt="2023-08-02T07:24:01.854" v="611" actId="478"/>
          <ac:grpSpMkLst>
            <pc:docMk/>
            <pc:sldMk cId="0" sldId="264"/>
            <ac:grpSpMk id="2" creationId="{00000000-0000-0000-0000-000000000000}"/>
          </ac:grpSpMkLst>
        </pc:grpChg>
        <pc:grpChg chg="del mod">
          <ac:chgData name="Duyên Lương" userId="3a9e482f-ceb4-484a-8eab-f708ff3e9a36" providerId="ADAL" clId="{5660325B-A88F-42B7-89A8-DFAD5298FC12}" dt="2023-08-02T07:24:12.933" v="620" actId="478"/>
          <ac:grpSpMkLst>
            <pc:docMk/>
            <pc:sldMk cId="0" sldId="264"/>
            <ac:grpSpMk id="6" creationId="{00000000-0000-0000-0000-000000000000}"/>
          </ac:grpSpMkLst>
        </pc:grpChg>
        <pc:grpChg chg="del">
          <ac:chgData name="Duyên Lương" userId="3a9e482f-ceb4-484a-8eab-f708ff3e9a36" providerId="ADAL" clId="{5660325B-A88F-42B7-89A8-DFAD5298FC12}" dt="2023-08-02T07:24:04.972" v="614" actId="478"/>
          <ac:grpSpMkLst>
            <pc:docMk/>
            <pc:sldMk cId="0" sldId="264"/>
            <ac:grpSpMk id="9" creationId="{00000000-0000-0000-0000-000000000000}"/>
          </ac:grpSpMkLst>
        </pc:grpChg>
        <pc:picChg chg="add mod">
          <ac:chgData name="Duyên Lương" userId="3a9e482f-ceb4-484a-8eab-f708ff3e9a36" providerId="ADAL" clId="{5660325B-A88F-42B7-89A8-DFAD5298FC12}" dt="2023-08-02T07:24:46.690" v="638" actId="1076"/>
          <ac:picMkLst>
            <pc:docMk/>
            <pc:sldMk cId="0" sldId="264"/>
            <ac:picMk id="20" creationId="{0150F3BA-7BB2-7B7E-07D1-157A3D081959}"/>
          </ac:picMkLst>
        </pc:picChg>
      </pc:sldChg>
      <pc:sldChg chg="addSp delSp modSp mod modTransition delAnim modAnim">
        <pc:chgData name="Duyên Lương" userId="3a9e482f-ceb4-484a-8eab-f708ff3e9a36" providerId="ADAL" clId="{5660325B-A88F-42B7-89A8-DFAD5298FC12}" dt="2023-08-02T07:41:14.357" v="1914"/>
        <pc:sldMkLst>
          <pc:docMk/>
          <pc:sldMk cId="0" sldId="265"/>
        </pc:sldMkLst>
        <pc:spChg chg="mod">
          <ac:chgData name="Duyên Lương" userId="3a9e482f-ceb4-484a-8eab-f708ff3e9a36" providerId="ADAL" clId="{5660325B-A88F-42B7-89A8-DFAD5298FC12}" dt="2023-08-02T07:25:58.873" v="674" actId="403"/>
          <ac:spMkLst>
            <pc:docMk/>
            <pc:sldMk cId="0" sldId="265"/>
            <ac:spMk id="26" creationId="{00000000-0000-0000-0000-000000000000}"/>
          </ac:spMkLst>
        </pc:spChg>
        <pc:spChg chg="mod">
          <ac:chgData name="Duyên Lương" userId="3a9e482f-ceb4-484a-8eab-f708ff3e9a36" providerId="ADAL" clId="{5660325B-A88F-42B7-89A8-DFAD5298FC12}" dt="2023-08-02T07:26:25.608" v="688" actId="403"/>
          <ac:spMkLst>
            <pc:docMk/>
            <pc:sldMk cId="0" sldId="265"/>
            <ac:spMk id="29" creationId="{00000000-0000-0000-0000-000000000000}"/>
          </ac:spMkLst>
        </pc:spChg>
        <pc:spChg chg="del mod">
          <ac:chgData name="Duyên Lương" userId="3a9e482f-ceb4-484a-8eab-f708ff3e9a36" providerId="ADAL" clId="{5660325B-A88F-42B7-89A8-DFAD5298FC12}" dt="2023-08-02T07:29:19.471" v="852" actId="478"/>
          <ac:spMkLst>
            <pc:docMk/>
            <pc:sldMk cId="0" sldId="265"/>
            <ac:spMk id="30" creationId="{00000000-0000-0000-0000-000000000000}"/>
          </ac:spMkLst>
        </pc:spChg>
        <pc:spChg chg="del mod">
          <ac:chgData name="Duyên Lương" userId="3a9e482f-ceb4-484a-8eab-f708ff3e9a36" providerId="ADAL" clId="{5660325B-A88F-42B7-89A8-DFAD5298FC12}" dt="2023-08-02T07:26:38.436" v="692" actId="478"/>
          <ac:spMkLst>
            <pc:docMk/>
            <pc:sldMk cId="0" sldId="265"/>
            <ac:spMk id="31" creationId="{00000000-0000-0000-0000-000000000000}"/>
          </ac:spMkLst>
        </pc:spChg>
        <pc:spChg chg="del mod">
          <ac:chgData name="Duyên Lương" userId="3a9e482f-ceb4-484a-8eab-f708ff3e9a36" providerId="ADAL" clId="{5660325B-A88F-42B7-89A8-DFAD5298FC12}" dt="2023-08-02T07:26:40.125" v="693" actId="478"/>
          <ac:spMkLst>
            <pc:docMk/>
            <pc:sldMk cId="0" sldId="265"/>
            <ac:spMk id="32" creationId="{00000000-0000-0000-0000-000000000000}"/>
          </ac:spMkLst>
        </pc:spChg>
        <pc:spChg chg="del mod">
          <ac:chgData name="Duyên Lương" userId="3a9e482f-ceb4-484a-8eab-f708ff3e9a36" providerId="ADAL" clId="{5660325B-A88F-42B7-89A8-DFAD5298FC12}" dt="2023-08-02T07:26:42.378" v="695" actId="478"/>
          <ac:spMkLst>
            <pc:docMk/>
            <pc:sldMk cId="0" sldId="265"/>
            <ac:spMk id="33" creationId="{00000000-0000-0000-0000-000000000000}"/>
          </ac:spMkLst>
        </pc:spChg>
        <pc:spChg chg="del mod">
          <ac:chgData name="Duyên Lương" userId="3a9e482f-ceb4-484a-8eab-f708ff3e9a36" providerId="ADAL" clId="{5660325B-A88F-42B7-89A8-DFAD5298FC12}" dt="2023-08-02T07:29:17.642" v="851" actId="478"/>
          <ac:spMkLst>
            <pc:docMk/>
            <pc:sldMk cId="0" sldId="265"/>
            <ac:spMk id="34" creationId="{00000000-0000-0000-0000-000000000000}"/>
          </ac:spMkLst>
        </pc:spChg>
        <pc:spChg chg="add del mod">
          <ac:chgData name="Duyên Lương" userId="3a9e482f-ceb4-484a-8eab-f708ff3e9a36" providerId="ADAL" clId="{5660325B-A88F-42B7-89A8-DFAD5298FC12}" dt="2023-08-02T07:29:20.800" v="854" actId="478"/>
          <ac:spMkLst>
            <pc:docMk/>
            <pc:sldMk cId="0" sldId="265"/>
            <ac:spMk id="35" creationId="{00000000-0000-0000-0000-000000000000}"/>
          </ac:spMkLst>
        </pc:spChg>
        <pc:spChg chg="mod">
          <ac:chgData name="Duyên Lương" userId="3a9e482f-ceb4-484a-8eab-f708ff3e9a36" providerId="ADAL" clId="{5660325B-A88F-42B7-89A8-DFAD5298FC12}" dt="2023-08-02T07:29:26.678" v="858" actId="1076"/>
          <ac:spMkLst>
            <pc:docMk/>
            <pc:sldMk cId="0" sldId="265"/>
            <ac:spMk id="38" creationId="{00000000-0000-0000-0000-000000000000}"/>
          </ac:spMkLst>
        </pc:spChg>
        <pc:spChg chg="mod">
          <ac:chgData name="Duyên Lương" userId="3a9e482f-ceb4-484a-8eab-f708ff3e9a36" providerId="ADAL" clId="{5660325B-A88F-42B7-89A8-DFAD5298FC12}" dt="2023-08-02T07:27:09.771" v="704" actId="1076"/>
          <ac:spMkLst>
            <pc:docMk/>
            <pc:sldMk cId="0" sldId="265"/>
            <ac:spMk id="39" creationId="{00000000-0000-0000-0000-000000000000}"/>
          </ac:spMkLst>
        </pc:spChg>
        <pc:spChg chg="mod">
          <ac:chgData name="Duyên Lương" userId="3a9e482f-ceb4-484a-8eab-f708ff3e9a36" providerId="ADAL" clId="{5660325B-A88F-42B7-89A8-DFAD5298FC12}" dt="2023-08-02T07:27:03.544" v="703" actId="1076"/>
          <ac:spMkLst>
            <pc:docMk/>
            <pc:sldMk cId="0" sldId="265"/>
            <ac:spMk id="40" creationId="{00000000-0000-0000-0000-000000000000}"/>
          </ac:spMkLst>
        </pc:spChg>
        <pc:spChg chg="mod">
          <ac:chgData name="Duyên Lương" userId="3a9e482f-ceb4-484a-8eab-f708ff3e9a36" providerId="ADAL" clId="{5660325B-A88F-42B7-89A8-DFAD5298FC12}" dt="2023-08-02T07:27:01.402" v="702" actId="1076"/>
          <ac:spMkLst>
            <pc:docMk/>
            <pc:sldMk cId="0" sldId="265"/>
            <ac:spMk id="41" creationId="{00000000-0000-0000-0000-000000000000}"/>
          </ac:spMkLst>
        </pc:spChg>
        <pc:spChg chg="add del mod">
          <ac:chgData name="Duyên Lương" userId="3a9e482f-ceb4-484a-8eab-f708ff3e9a36" providerId="ADAL" clId="{5660325B-A88F-42B7-89A8-DFAD5298FC12}" dt="2023-08-02T07:25:27.189" v="645" actId="478"/>
          <ac:spMkLst>
            <pc:docMk/>
            <pc:sldMk cId="0" sldId="265"/>
            <ac:spMk id="42" creationId="{20D93044-BA85-542B-CCB2-E4D2C70ECF9E}"/>
          </ac:spMkLst>
        </pc:spChg>
        <pc:spChg chg="add del mod">
          <ac:chgData name="Duyên Lương" userId="3a9e482f-ceb4-484a-8eab-f708ff3e9a36" providerId="ADAL" clId="{5660325B-A88F-42B7-89A8-DFAD5298FC12}" dt="2023-08-02T07:25:46.663" v="670" actId="478"/>
          <ac:spMkLst>
            <pc:docMk/>
            <pc:sldMk cId="0" sldId="265"/>
            <ac:spMk id="43" creationId="{28DF769C-78D5-BA42-1012-243A603F25E7}"/>
          </ac:spMkLst>
        </pc:spChg>
        <pc:spChg chg="mod">
          <ac:chgData name="Duyên Lương" userId="3a9e482f-ceb4-484a-8eab-f708ff3e9a36" providerId="ADAL" clId="{5660325B-A88F-42B7-89A8-DFAD5298FC12}" dt="2023-08-02T07:26:10.357" v="678" actId="571"/>
          <ac:spMkLst>
            <pc:docMk/>
            <pc:sldMk cId="0" sldId="265"/>
            <ac:spMk id="45" creationId="{FBA0693B-B04C-3D5D-41D9-FBB5643D5766}"/>
          </ac:spMkLst>
        </pc:spChg>
        <pc:spChg chg="mod">
          <ac:chgData name="Duyên Lương" userId="3a9e482f-ceb4-484a-8eab-f708ff3e9a36" providerId="ADAL" clId="{5660325B-A88F-42B7-89A8-DFAD5298FC12}" dt="2023-08-02T07:26:10.357" v="678" actId="571"/>
          <ac:spMkLst>
            <pc:docMk/>
            <pc:sldMk cId="0" sldId="265"/>
            <ac:spMk id="46" creationId="{8749407B-EA23-BEB0-15D9-968B9EB07A58}"/>
          </ac:spMkLst>
        </pc:spChg>
        <pc:spChg chg="add mod">
          <ac:chgData name="Duyên Lương" userId="3a9e482f-ceb4-484a-8eab-f708ff3e9a36" providerId="ADAL" clId="{5660325B-A88F-42B7-89A8-DFAD5298FC12}" dt="2023-08-02T07:26:10.357" v="678" actId="571"/>
          <ac:spMkLst>
            <pc:docMk/>
            <pc:sldMk cId="0" sldId="265"/>
            <ac:spMk id="47" creationId="{0904A111-1E11-1A86-1B64-DD566476A54C}"/>
          </ac:spMkLst>
        </pc:spChg>
        <pc:spChg chg="add mod">
          <ac:chgData name="Duyên Lương" userId="3a9e482f-ceb4-484a-8eab-f708ff3e9a36" providerId="ADAL" clId="{5660325B-A88F-42B7-89A8-DFAD5298FC12}" dt="2023-08-02T07:26:10.357" v="678" actId="571"/>
          <ac:spMkLst>
            <pc:docMk/>
            <pc:sldMk cId="0" sldId="265"/>
            <ac:spMk id="48" creationId="{7EA9CC8A-208A-D79B-4FD1-A0EE2D43C17D}"/>
          </ac:spMkLst>
        </pc:spChg>
        <pc:spChg chg="add mod">
          <ac:chgData name="Duyên Lương" userId="3a9e482f-ceb4-484a-8eab-f708ff3e9a36" providerId="ADAL" clId="{5660325B-A88F-42B7-89A8-DFAD5298FC12}" dt="2023-08-02T07:29:27.997" v="859" actId="1076"/>
          <ac:spMkLst>
            <pc:docMk/>
            <pc:sldMk cId="0" sldId="265"/>
            <ac:spMk id="49" creationId="{7E8D0C91-287A-CAC3-B3FE-F960572E1C65}"/>
          </ac:spMkLst>
        </pc:spChg>
        <pc:spChg chg="add mod">
          <ac:chgData name="Duyên Lương" userId="3a9e482f-ceb4-484a-8eab-f708ff3e9a36" providerId="ADAL" clId="{5660325B-A88F-42B7-89A8-DFAD5298FC12}" dt="2023-08-02T07:29:43.509" v="863" actId="1076"/>
          <ac:spMkLst>
            <pc:docMk/>
            <pc:sldMk cId="0" sldId="265"/>
            <ac:spMk id="50" creationId="{68ECE31E-F559-EC8E-8321-2855B49BB8EB}"/>
          </ac:spMkLst>
        </pc:spChg>
        <pc:spChg chg="add mod">
          <ac:chgData name="Duyên Lương" userId="3a9e482f-ceb4-484a-8eab-f708ff3e9a36" providerId="ADAL" clId="{5660325B-A88F-42B7-89A8-DFAD5298FC12}" dt="2023-08-02T07:29:43.509" v="863" actId="1076"/>
          <ac:spMkLst>
            <pc:docMk/>
            <pc:sldMk cId="0" sldId="265"/>
            <ac:spMk id="51" creationId="{CB64B158-11CA-32AB-BB08-8FAB63EA42DD}"/>
          </ac:spMkLst>
        </pc:spChg>
        <pc:spChg chg="add mod">
          <ac:chgData name="Duyên Lương" userId="3a9e482f-ceb4-484a-8eab-f708ff3e9a36" providerId="ADAL" clId="{5660325B-A88F-42B7-89A8-DFAD5298FC12}" dt="2023-08-02T07:29:43.509" v="863" actId="1076"/>
          <ac:spMkLst>
            <pc:docMk/>
            <pc:sldMk cId="0" sldId="265"/>
            <ac:spMk id="52" creationId="{D33180E9-B82E-A7C1-DD91-1700F377CC87}"/>
          </ac:spMkLst>
        </pc:spChg>
        <pc:grpChg chg="del">
          <ac:chgData name="Duyên Lương" userId="3a9e482f-ceb4-484a-8eab-f708ff3e9a36" providerId="ADAL" clId="{5660325B-A88F-42B7-89A8-DFAD5298FC12}" dt="2023-08-02T07:29:02.317" v="847" actId="478"/>
          <ac:grpSpMkLst>
            <pc:docMk/>
            <pc:sldMk cId="0" sldId="265"/>
            <ac:grpSpMk id="21" creationId="{00000000-0000-0000-0000-000000000000}"/>
          </ac:grpSpMkLst>
        </pc:grpChg>
        <pc:grpChg chg="del mod">
          <ac:chgData name="Duyên Lương" userId="3a9e482f-ceb4-484a-8eab-f708ff3e9a36" providerId="ADAL" clId="{5660325B-A88F-42B7-89A8-DFAD5298FC12}" dt="2023-08-02T07:29:02.317" v="847" actId="478"/>
          <ac:grpSpMkLst>
            <pc:docMk/>
            <pc:sldMk cId="0" sldId="265"/>
            <ac:grpSpMk id="24" creationId="{00000000-0000-0000-0000-000000000000}"/>
          </ac:grpSpMkLst>
        </pc:grpChg>
        <pc:grpChg chg="del mod">
          <ac:chgData name="Duyên Lương" userId="3a9e482f-ceb4-484a-8eab-f708ff3e9a36" providerId="ADAL" clId="{5660325B-A88F-42B7-89A8-DFAD5298FC12}" dt="2023-08-02T07:29:02.317" v="847" actId="478"/>
          <ac:grpSpMkLst>
            <pc:docMk/>
            <pc:sldMk cId="0" sldId="265"/>
            <ac:grpSpMk id="27" creationId="{00000000-0000-0000-0000-000000000000}"/>
          </ac:grpSpMkLst>
        </pc:grpChg>
        <pc:grpChg chg="add mod">
          <ac:chgData name="Duyên Lương" userId="3a9e482f-ceb4-484a-8eab-f708ff3e9a36" providerId="ADAL" clId="{5660325B-A88F-42B7-89A8-DFAD5298FC12}" dt="2023-08-02T07:26:10.357" v="678" actId="571"/>
          <ac:grpSpMkLst>
            <pc:docMk/>
            <pc:sldMk cId="0" sldId="265"/>
            <ac:grpSpMk id="44" creationId="{87B10032-3C20-1455-0A8C-FDB013BCF6DD}"/>
          </ac:grpSpMkLst>
        </pc:grpChg>
      </pc:sldChg>
      <pc:sldChg chg="addSp delSp modSp add del mod ord modTransition">
        <pc:chgData name="Duyên Lương" userId="3a9e482f-ceb4-484a-8eab-f708ff3e9a36" providerId="ADAL" clId="{5660325B-A88F-42B7-89A8-DFAD5298FC12}" dt="2023-08-02T07:41:14.357" v="1914"/>
        <pc:sldMkLst>
          <pc:docMk/>
          <pc:sldMk cId="0" sldId="266"/>
        </pc:sldMkLst>
        <pc:spChg chg="mod">
          <ac:chgData name="Duyên Lương" userId="3a9e482f-ceb4-484a-8eab-f708ff3e9a36" providerId="ADAL" clId="{5660325B-A88F-42B7-89A8-DFAD5298FC12}" dt="2023-08-02T07:40:28.720" v="1910" actId="1076"/>
          <ac:spMkLst>
            <pc:docMk/>
            <pc:sldMk cId="0" sldId="266"/>
            <ac:spMk id="3" creationId="{00000000-0000-0000-0000-000000000000}"/>
          </ac:spMkLst>
        </pc:spChg>
        <pc:spChg chg="mod">
          <ac:chgData name="Duyên Lương" userId="3a9e482f-ceb4-484a-8eab-f708ff3e9a36" providerId="ADAL" clId="{5660325B-A88F-42B7-89A8-DFAD5298FC12}" dt="2023-08-02T07:35:42.658" v="1109" actId="1076"/>
          <ac:spMkLst>
            <pc:docMk/>
            <pc:sldMk cId="0" sldId="266"/>
            <ac:spMk id="5" creationId="{00000000-0000-0000-0000-000000000000}"/>
          </ac:spMkLst>
        </pc:spChg>
        <pc:spChg chg="mod">
          <ac:chgData name="Duyên Lương" userId="3a9e482f-ceb4-484a-8eab-f708ff3e9a36" providerId="ADAL" clId="{5660325B-A88F-42B7-89A8-DFAD5298FC12}" dt="2023-08-02T07:40:34.319" v="1912" actId="1076"/>
          <ac:spMkLst>
            <pc:docMk/>
            <pc:sldMk cId="0" sldId="266"/>
            <ac:spMk id="6" creationId="{00000000-0000-0000-0000-000000000000}"/>
          </ac:spMkLst>
        </pc:spChg>
        <pc:spChg chg="mod">
          <ac:chgData name="Duyên Lương" userId="3a9e482f-ceb4-484a-8eab-f708ff3e9a36" providerId="ADAL" clId="{5660325B-A88F-42B7-89A8-DFAD5298FC12}" dt="2023-08-02T07:35:39.725" v="1108" actId="1076"/>
          <ac:spMkLst>
            <pc:docMk/>
            <pc:sldMk cId="0" sldId="266"/>
            <ac:spMk id="7" creationId="{00000000-0000-0000-0000-000000000000}"/>
          </ac:spMkLst>
        </pc:spChg>
        <pc:spChg chg="del">
          <ac:chgData name="Duyên Lương" userId="3a9e482f-ceb4-484a-8eab-f708ff3e9a36" providerId="ADAL" clId="{5660325B-A88F-42B7-89A8-DFAD5298FC12}" dt="2023-08-02T07:34:31.576" v="1091" actId="478"/>
          <ac:spMkLst>
            <pc:docMk/>
            <pc:sldMk cId="0" sldId="266"/>
            <ac:spMk id="8" creationId="{00000000-0000-0000-0000-000000000000}"/>
          </ac:spMkLst>
        </pc:spChg>
        <pc:spChg chg="del">
          <ac:chgData name="Duyên Lương" userId="3a9e482f-ceb4-484a-8eab-f708ff3e9a36" providerId="ADAL" clId="{5660325B-A88F-42B7-89A8-DFAD5298FC12}" dt="2023-08-02T07:34:42.375" v="1100" actId="478"/>
          <ac:spMkLst>
            <pc:docMk/>
            <pc:sldMk cId="0" sldId="266"/>
            <ac:spMk id="27" creationId="{00000000-0000-0000-0000-000000000000}"/>
          </ac:spMkLst>
        </pc:spChg>
        <pc:spChg chg="del">
          <ac:chgData name="Duyên Lương" userId="3a9e482f-ceb4-484a-8eab-f708ff3e9a36" providerId="ADAL" clId="{5660325B-A88F-42B7-89A8-DFAD5298FC12}" dt="2023-08-02T07:34:41.227" v="1099" actId="478"/>
          <ac:spMkLst>
            <pc:docMk/>
            <pc:sldMk cId="0" sldId="266"/>
            <ac:spMk id="28" creationId="{00000000-0000-0000-0000-000000000000}"/>
          </ac:spMkLst>
        </pc:spChg>
        <pc:spChg chg="del">
          <ac:chgData name="Duyên Lương" userId="3a9e482f-ceb4-484a-8eab-f708ff3e9a36" providerId="ADAL" clId="{5660325B-A88F-42B7-89A8-DFAD5298FC12}" dt="2023-08-02T07:34:39.712" v="1098" actId="478"/>
          <ac:spMkLst>
            <pc:docMk/>
            <pc:sldMk cId="0" sldId="266"/>
            <ac:spMk id="29" creationId="{00000000-0000-0000-0000-000000000000}"/>
          </ac:spMkLst>
        </pc:spChg>
        <pc:spChg chg="add mod">
          <ac:chgData name="Duyên Lương" userId="3a9e482f-ceb4-484a-8eab-f708ff3e9a36" providerId="ADAL" clId="{5660325B-A88F-42B7-89A8-DFAD5298FC12}" dt="2023-08-02T07:40:38.405" v="1913" actId="1076"/>
          <ac:spMkLst>
            <pc:docMk/>
            <pc:sldMk cId="0" sldId="266"/>
            <ac:spMk id="32" creationId="{5B78EB72-D79D-74BE-6DF0-AB02BC6532D3}"/>
          </ac:spMkLst>
        </pc:spChg>
        <pc:grpChg chg="del">
          <ac:chgData name="Duyên Lương" userId="3a9e482f-ceb4-484a-8eab-f708ff3e9a36" providerId="ADAL" clId="{5660325B-A88F-42B7-89A8-DFAD5298FC12}" dt="2023-08-02T07:34:35.875" v="1093" actId="478"/>
          <ac:grpSpMkLst>
            <pc:docMk/>
            <pc:sldMk cId="0" sldId="266"/>
            <ac:grpSpMk id="9" creationId="{00000000-0000-0000-0000-000000000000}"/>
          </ac:grpSpMkLst>
        </pc:grpChg>
        <pc:grpChg chg="del">
          <ac:chgData name="Duyên Lương" userId="3a9e482f-ceb4-484a-8eab-f708ff3e9a36" providerId="ADAL" clId="{5660325B-A88F-42B7-89A8-DFAD5298FC12}" dt="2023-08-02T07:34:37.027" v="1095" actId="478"/>
          <ac:grpSpMkLst>
            <pc:docMk/>
            <pc:sldMk cId="0" sldId="266"/>
            <ac:grpSpMk id="12" creationId="{00000000-0000-0000-0000-000000000000}"/>
          </ac:grpSpMkLst>
        </pc:grpChg>
        <pc:grpChg chg="del">
          <ac:chgData name="Duyên Lương" userId="3a9e482f-ceb4-484a-8eab-f708ff3e9a36" providerId="ADAL" clId="{5660325B-A88F-42B7-89A8-DFAD5298FC12}" dt="2023-08-02T07:34:38.352" v="1097" actId="478"/>
          <ac:grpSpMkLst>
            <pc:docMk/>
            <pc:sldMk cId="0" sldId="266"/>
            <ac:grpSpMk id="15" creationId="{00000000-0000-0000-0000-000000000000}"/>
          </ac:grpSpMkLst>
        </pc:grpChg>
        <pc:grpChg chg="del">
          <ac:chgData name="Duyên Lương" userId="3a9e482f-ceb4-484a-8eab-f708ff3e9a36" providerId="ADAL" clId="{5660325B-A88F-42B7-89A8-DFAD5298FC12}" dt="2023-08-02T07:34:35.271" v="1092" actId="478"/>
          <ac:grpSpMkLst>
            <pc:docMk/>
            <pc:sldMk cId="0" sldId="266"/>
            <ac:grpSpMk id="18" creationId="{00000000-0000-0000-0000-000000000000}"/>
          </ac:grpSpMkLst>
        </pc:grpChg>
        <pc:grpChg chg="del">
          <ac:chgData name="Duyên Lương" userId="3a9e482f-ceb4-484a-8eab-f708ff3e9a36" providerId="ADAL" clId="{5660325B-A88F-42B7-89A8-DFAD5298FC12}" dt="2023-08-02T07:34:36.453" v="1094" actId="478"/>
          <ac:grpSpMkLst>
            <pc:docMk/>
            <pc:sldMk cId="0" sldId="266"/>
            <ac:grpSpMk id="21" creationId="{00000000-0000-0000-0000-000000000000}"/>
          </ac:grpSpMkLst>
        </pc:grpChg>
        <pc:grpChg chg="del">
          <ac:chgData name="Duyên Lương" userId="3a9e482f-ceb4-484a-8eab-f708ff3e9a36" providerId="ADAL" clId="{5660325B-A88F-42B7-89A8-DFAD5298FC12}" dt="2023-08-02T07:34:37.843" v="1096" actId="478"/>
          <ac:grpSpMkLst>
            <pc:docMk/>
            <pc:sldMk cId="0" sldId="266"/>
            <ac:grpSpMk id="24" creationId="{00000000-0000-0000-0000-000000000000}"/>
          </ac:grpSpMkLst>
        </pc:grpChg>
        <pc:picChg chg="add del mod">
          <ac:chgData name="Duyên Lương" userId="3a9e482f-ceb4-484a-8eab-f708ff3e9a36" providerId="ADAL" clId="{5660325B-A88F-42B7-89A8-DFAD5298FC12}" dt="2023-08-02T07:40:21.061" v="1907" actId="478"/>
          <ac:picMkLst>
            <pc:docMk/>
            <pc:sldMk cId="0" sldId="266"/>
            <ac:picMk id="31" creationId="{3DB7FE90-D958-C40A-C736-07B37B051EA7}"/>
          </ac:picMkLst>
        </pc:picChg>
      </pc:sldChg>
      <pc:sldChg chg="add del">
        <pc:chgData name="Duyên Lương" userId="3a9e482f-ceb4-484a-8eab-f708ff3e9a36" providerId="ADAL" clId="{5660325B-A88F-42B7-89A8-DFAD5298FC12}" dt="2023-08-02T07:29:46.700" v="864" actId="47"/>
        <pc:sldMkLst>
          <pc:docMk/>
          <pc:sldMk cId="0" sldId="267"/>
        </pc:sldMkLst>
      </pc:sldChg>
      <pc:sldChg chg="delSp modSp mod ord modTransition">
        <pc:chgData name="Duyên Lương" userId="3a9e482f-ceb4-484a-8eab-f708ff3e9a36" providerId="ADAL" clId="{5660325B-A88F-42B7-89A8-DFAD5298FC12}" dt="2023-08-02T07:41:14.357" v="1914"/>
        <pc:sldMkLst>
          <pc:docMk/>
          <pc:sldMk cId="0" sldId="268"/>
        </pc:sldMkLst>
        <pc:spChg chg="mod">
          <ac:chgData name="Duyên Lương" userId="3a9e482f-ceb4-484a-8eab-f708ff3e9a36" providerId="ADAL" clId="{5660325B-A88F-42B7-89A8-DFAD5298FC12}" dt="2023-08-02T07:28:07.679" v="835" actId="403"/>
          <ac:spMkLst>
            <pc:docMk/>
            <pc:sldMk cId="0" sldId="268"/>
            <ac:spMk id="15" creationId="{00000000-0000-0000-0000-000000000000}"/>
          </ac:spMkLst>
        </pc:spChg>
        <pc:spChg chg="del">
          <ac:chgData name="Duyên Lương" userId="3a9e482f-ceb4-484a-8eab-f708ff3e9a36" providerId="ADAL" clId="{5660325B-A88F-42B7-89A8-DFAD5298FC12}" dt="2023-08-02T07:27:57.503" v="829" actId="478"/>
          <ac:spMkLst>
            <pc:docMk/>
            <pc:sldMk cId="0" sldId="268"/>
            <ac:spMk id="23" creationId="{00000000-0000-0000-0000-000000000000}"/>
          </ac:spMkLst>
        </pc:spChg>
        <pc:spChg chg="mod">
          <ac:chgData name="Duyên Lương" userId="3a9e482f-ceb4-484a-8eab-f708ff3e9a36" providerId="ADAL" clId="{5660325B-A88F-42B7-89A8-DFAD5298FC12}" dt="2023-08-02T07:28:22.770" v="840" actId="1076"/>
          <ac:spMkLst>
            <pc:docMk/>
            <pc:sldMk cId="0" sldId="268"/>
            <ac:spMk id="24" creationId="{00000000-0000-0000-0000-000000000000}"/>
          </ac:spMkLst>
        </pc:spChg>
        <pc:spChg chg="mod">
          <ac:chgData name="Duyên Lương" userId="3a9e482f-ceb4-484a-8eab-f708ff3e9a36" providerId="ADAL" clId="{5660325B-A88F-42B7-89A8-DFAD5298FC12}" dt="2023-08-02T07:28:31.448" v="844" actId="1076"/>
          <ac:spMkLst>
            <pc:docMk/>
            <pc:sldMk cId="0" sldId="268"/>
            <ac:spMk id="25" creationId="{00000000-0000-0000-0000-000000000000}"/>
          </ac:spMkLst>
        </pc:spChg>
        <pc:grpChg chg="mod">
          <ac:chgData name="Duyên Lương" userId="3a9e482f-ceb4-484a-8eab-f708ff3e9a36" providerId="ADAL" clId="{5660325B-A88F-42B7-89A8-DFAD5298FC12}" dt="2023-08-02T07:28:12.874" v="836" actId="14100"/>
          <ac:grpSpMkLst>
            <pc:docMk/>
            <pc:sldMk cId="0" sldId="268"/>
            <ac:grpSpMk id="13" creationId="{00000000-0000-0000-0000-000000000000}"/>
          </ac:grpSpMkLst>
        </pc:grpChg>
      </pc:sldChg>
      <pc:sldChg chg="ord modTransition">
        <pc:chgData name="Duyên Lương" userId="3a9e482f-ceb4-484a-8eab-f708ff3e9a36" providerId="ADAL" clId="{5660325B-A88F-42B7-89A8-DFAD5298FC12}" dt="2023-08-02T07:41:14.357" v="1914"/>
        <pc:sldMkLst>
          <pc:docMk/>
          <pc:sldMk cId="0" sldId="269"/>
        </pc:sldMkLst>
      </pc:sldChg>
      <pc:sldChg chg="modSp mod ord modTransition">
        <pc:chgData name="Duyên Lương" userId="3a9e482f-ceb4-484a-8eab-f708ff3e9a36" providerId="ADAL" clId="{5660325B-A88F-42B7-89A8-DFAD5298FC12}" dt="2023-08-02T07:41:14.357" v="1914"/>
        <pc:sldMkLst>
          <pc:docMk/>
          <pc:sldMk cId="492281936" sldId="270"/>
        </pc:sldMkLst>
        <pc:spChg chg="mod">
          <ac:chgData name="Duyên Lương" userId="3a9e482f-ceb4-484a-8eab-f708ff3e9a36" providerId="ADAL" clId="{5660325B-A88F-42B7-89A8-DFAD5298FC12}" dt="2023-07-21T08:56:26.181" v="164" actId="20577"/>
          <ac:spMkLst>
            <pc:docMk/>
            <pc:sldMk cId="492281936" sldId="270"/>
            <ac:spMk id="5" creationId="{00000000-0000-0000-0000-000000000000}"/>
          </ac:spMkLst>
        </pc:spChg>
      </pc:sldChg>
      <pc:sldChg chg="addSp modSp mod modTransition">
        <pc:chgData name="Duyên Lương" userId="3a9e482f-ceb4-484a-8eab-f708ff3e9a36" providerId="ADAL" clId="{5660325B-A88F-42B7-89A8-DFAD5298FC12}" dt="2023-08-02T07:41:14.357" v="1914"/>
        <pc:sldMkLst>
          <pc:docMk/>
          <pc:sldMk cId="2935064856" sldId="271"/>
        </pc:sldMkLst>
        <pc:graphicFrameChg chg="add mod modGraphic">
          <ac:chgData name="Duyên Lương" userId="3a9e482f-ceb4-484a-8eab-f708ff3e9a36" providerId="ADAL" clId="{5660325B-A88F-42B7-89A8-DFAD5298FC12}" dt="2023-08-02T06:53:09.133" v="248" actId="14734"/>
          <ac:graphicFrameMkLst>
            <pc:docMk/>
            <pc:sldMk cId="2935064856" sldId="271"/>
            <ac:graphicFrameMk id="11" creationId="{0592F855-9DC4-D3FA-EFC4-FF83FCB13361}"/>
          </ac:graphicFrameMkLst>
        </pc:graphicFrameChg>
      </pc:sldChg>
      <pc:sldChg chg="addSp modSp mod modTransition modAnim">
        <pc:chgData name="Duyên Lương" userId="3a9e482f-ceb4-484a-8eab-f708ff3e9a36" providerId="ADAL" clId="{5660325B-A88F-42B7-89A8-DFAD5298FC12}" dt="2023-08-02T07:41:14.357" v="1914"/>
        <pc:sldMkLst>
          <pc:docMk/>
          <pc:sldMk cId="2385476311" sldId="272"/>
        </pc:sldMkLst>
        <pc:spChg chg="mod">
          <ac:chgData name="Duyên Lương" userId="3a9e482f-ceb4-484a-8eab-f708ff3e9a36" providerId="ADAL" clId="{5660325B-A88F-42B7-89A8-DFAD5298FC12}" dt="2023-08-02T06:52:13.277" v="227" actId="1076"/>
          <ac:spMkLst>
            <pc:docMk/>
            <pc:sldMk cId="2385476311" sldId="272"/>
            <ac:spMk id="2" creationId="{00000000-0000-0000-0000-000000000000}"/>
          </ac:spMkLst>
        </pc:spChg>
        <pc:spChg chg="add mod">
          <ac:chgData name="Duyên Lương" userId="3a9e482f-ceb4-484a-8eab-f708ff3e9a36" providerId="ADAL" clId="{5660325B-A88F-42B7-89A8-DFAD5298FC12}" dt="2023-08-02T06:52:24.696" v="231" actId="1076"/>
          <ac:spMkLst>
            <pc:docMk/>
            <pc:sldMk cId="2385476311" sldId="272"/>
            <ac:spMk id="11" creationId="{CD3B0680-3A0B-2ECB-27B6-1689B45347B1}"/>
          </ac:spMkLst>
        </pc:spChg>
        <pc:spChg chg="add mod">
          <ac:chgData name="Duyên Lương" userId="3a9e482f-ceb4-484a-8eab-f708ff3e9a36" providerId="ADAL" clId="{5660325B-A88F-42B7-89A8-DFAD5298FC12}" dt="2023-07-21T08:58:10.404" v="192" actId="1076"/>
          <ac:spMkLst>
            <pc:docMk/>
            <pc:sldMk cId="2385476311" sldId="272"/>
            <ac:spMk id="12" creationId="{82B6188D-ED5E-1417-DD16-A6EFACD26731}"/>
          </ac:spMkLst>
        </pc:spChg>
        <pc:spChg chg="add mod">
          <ac:chgData name="Duyên Lương" userId="3a9e482f-ceb4-484a-8eab-f708ff3e9a36" providerId="ADAL" clId="{5660325B-A88F-42B7-89A8-DFAD5298FC12}" dt="2023-07-21T08:58:10.404" v="192" actId="1076"/>
          <ac:spMkLst>
            <pc:docMk/>
            <pc:sldMk cId="2385476311" sldId="272"/>
            <ac:spMk id="13" creationId="{616F01C9-9A92-BA2A-6A0C-A254F1463F28}"/>
          </ac:spMkLst>
        </pc:spChg>
        <pc:picChg chg="add mod">
          <ac:chgData name="Duyên Lương" userId="3a9e482f-ceb4-484a-8eab-f708ff3e9a36" providerId="ADAL" clId="{5660325B-A88F-42B7-89A8-DFAD5298FC12}" dt="2023-08-02T06:52:19.362" v="230" actId="1076"/>
          <ac:picMkLst>
            <pc:docMk/>
            <pc:sldMk cId="2385476311" sldId="272"/>
            <ac:picMk id="14" creationId="{3FF894BD-2390-D475-737B-6C84BC8438DC}"/>
          </ac:picMkLst>
        </pc:picChg>
      </pc:sldChg>
      <pc:sldChg chg="addSp modSp mod modTransition modAnim">
        <pc:chgData name="Duyên Lương" userId="3a9e482f-ceb4-484a-8eab-f708ff3e9a36" providerId="ADAL" clId="{5660325B-A88F-42B7-89A8-DFAD5298FC12}" dt="2023-08-02T07:41:14.357" v="1914"/>
        <pc:sldMkLst>
          <pc:docMk/>
          <pc:sldMk cId="1617350364" sldId="273"/>
        </pc:sldMkLst>
        <pc:spChg chg="mod">
          <ac:chgData name="Duyên Lương" userId="3a9e482f-ceb4-484a-8eab-f708ff3e9a36" providerId="ADAL" clId="{5660325B-A88F-42B7-89A8-DFAD5298FC12}" dt="2023-08-02T06:52:04.818" v="224" actId="1076"/>
          <ac:spMkLst>
            <pc:docMk/>
            <pc:sldMk cId="1617350364" sldId="273"/>
            <ac:spMk id="2" creationId="{00000000-0000-0000-0000-000000000000}"/>
          </ac:spMkLst>
        </pc:spChg>
        <pc:spChg chg="add mod">
          <ac:chgData name="Duyên Lương" userId="3a9e482f-ceb4-484a-8eab-f708ff3e9a36" providerId="ADAL" clId="{5660325B-A88F-42B7-89A8-DFAD5298FC12}" dt="2023-07-21T08:57:51.727" v="190" actId="1076"/>
          <ac:spMkLst>
            <pc:docMk/>
            <pc:sldMk cId="1617350364" sldId="273"/>
            <ac:spMk id="11" creationId="{0FE73B85-ED56-6D25-DA08-CC2B33E905D1}"/>
          </ac:spMkLst>
        </pc:spChg>
        <pc:spChg chg="add mod">
          <ac:chgData name="Duyên Lương" userId="3a9e482f-ceb4-484a-8eab-f708ff3e9a36" providerId="ADAL" clId="{5660325B-A88F-42B7-89A8-DFAD5298FC12}" dt="2023-07-21T08:57:51.727" v="190" actId="1076"/>
          <ac:spMkLst>
            <pc:docMk/>
            <pc:sldMk cId="1617350364" sldId="273"/>
            <ac:spMk id="12" creationId="{E54476FF-9F7E-3A8F-EC8E-5B2168F67C34}"/>
          </ac:spMkLst>
        </pc:spChg>
        <pc:spChg chg="add mod">
          <ac:chgData name="Duyên Lương" userId="3a9e482f-ceb4-484a-8eab-f708ff3e9a36" providerId="ADAL" clId="{5660325B-A88F-42B7-89A8-DFAD5298FC12}" dt="2023-07-21T08:57:51.727" v="190" actId="1076"/>
          <ac:spMkLst>
            <pc:docMk/>
            <pc:sldMk cId="1617350364" sldId="273"/>
            <ac:spMk id="13" creationId="{9ECA7BF9-C3E5-2C6F-D207-EA0CCA937CC2}"/>
          </ac:spMkLst>
        </pc:spChg>
        <pc:picChg chg="add mod">
          <ac:chgData name="Duyên Lương" userId="3a9e482f-ceb4-484a-8eab-f708ff3e9a36" providerId="ADAL" clId="{5660325B-A88F-42B7-89A8-DFAD5298FC12}" dt="2023-08-02T06:52:02.558" v="223" actId="1076"/>
          <ac:picMkLst>
            <pc:docMk/>
            <pc:sldMk cId="1617350364" sldId="273"/>
            <ac:picMk id="14" creationId="{43120377-50F5-7829-F73B-517D04D5E5ED}"/>
          </ac:picMkLst>
        </pc:picChg>
      </pc:sldChg>
      <pc:sldChg chg="addSp modSp mod modAnim">
        <pc:chgData name="Duyên Lương" userId="3a9e482f-ceb4-484a-8eab-f708ff3e9a36" providerId="ADAL" clId="{5660325B-A88F-42B7-89A8-DFAD5298FC12}" dt="2023-08-02T07:50:41.768" v="2149"/>
        <pc:sldMkLst>
          <pc:docMk/>
          <pc:sldMk cId="1781523472" sldId="274"/>
        </pc:sldMkLst>
        <pc:spChg chg="mod">
          <ac:chgData name="Duyên Lương" userId="3a9e482f-ceb4-484a-8eab-f708ff3e9a36" providerId="ADAL" clId="{5660325B-A88F-42B7-89A8-DFAD5298FC12}" dt="2023-08-02T07:48:58.404" v="1995" actId="1076"/>
          <ac:spMkLst>
            <pc:docMk/>
            <pc:sldMk cId="1781523472" sldId="274"/>
            <ac:spMk id="5" creationId="{00000000-0000-0000-0000-000000000000}"/>
          </ac:spMkLst>
        </pc:spChg>
        <pc:spChg chg="mod">
          <ac:chgData name="Duyên Lương" userId="3a9e482f-ceb4-484a-8eab-f708ff3e9a36" providerId="ADAL" clId="{5660325B-A88F-42B7-89A8-DFAD5298FC12}" dt="2023-08-02T07:50:28.784" v="2147" actId="1076"/>
          <ac:spMkLst>
            <pc:docMk/>
            <pc:sldMk cId="1781523472" sldId="274"/>
            <ac:spMk id="6" creationId="{00000000-0000-0000-0000-000000000000}"/>
          </ac:spMkLst>
        </pc:spChg>
        <pc:spChg chg="add mod">
          <ac:chgData name="Duyên Lương" userId="3a9e482f-ceb4-484a-8eab-f708ff3e9a36" providerId="ADAL" clId="{5660325B-A88F-42B7-89A8-DFAD5298FC12}" dt="2023-08-02T07:50:25.484" v="2146" actId="14100"/>
          <ac:spMkLst>
            <pc:docMk/>
            <pc:sldMk cId="1781523472" sldId="274"/>
            <ac:spMk id="11" creationId="{9AC86D13-E8F5-6C87-46F7-D9ED90B5B675}"/>
          </ac:spMkLst>
        </pc:spChg>
      </pc:sldChg>
      <pc:sldChg chg="addSp delSp modSp mod modAnim">
        <pc:chgData name="Duyên Lương" userId="3a9e482f-ceb4-484a-8eab-f708ff3e9a36" providerId="ADAL" clId="{5660325B-A88F-42B7-89A8-DFAD5298FC12}" dt="2023-08-02T07:51:00.384" v="2174" actId="20577"/>
        <pc:sldMkLst>
          <pc:docMk/>
          <pc:sldMk cId="2889334876" sldId="275"/>
        </pc:sldMkLst>
        <pc:spChg chg="del mod">
          <ac:chgData name="Duyên Lương" userId="3a9e482f-ceb4-484a-8eab-f708ff3e9a36" providerId="ADAL" clId="{5660325B-A88F-42B7-89A8-DFAD5298FC12}" dt="2023-08-02T07:47:29.366" v="1985" actId="478"/>
          <ac:spMkLst>
            <pc:docMk/>
            <pc:sldMk cId="2889334876" sldId="275"/>
            <ac:spMk id="5" creationId="{00000000-0000-0000-0000-000000000000}"/>
          </ac:spMkLst>
        </pc:spChg>
        <pc:spChg chg="del mod">
          <ac:chgData name="Duyên Lương" userId="3a9e482f-ceb4-484a-8eab-f708ff3e9a36" providerId="ADAL" clId="{5660325B-A88F-42B7-89A8-DFAD5298FC12}" dt="2023-08-02T07:47:28.749" v="1984" actId="478"/>
          <ac:spMkLst>
            <pc:docMk/>
            <pc:sldMk cId="2889334876" sldId="275"/>
            <ac:spMk id="6" creationId="{00000000-0000-0000-0000-000000000000}"/>
          </ac:spMkLst>
        </pc:spChg>
        <pc:spChg chg="mod">
          <ac:chgData name="Duyên Lương" userId="3a9e482f-ceb4-484a-8eab-f708ff3e9a36" providerId="ADAL" clId="{5660325B-A88F-42B7-89A8-DFAD5298FC12}" dt="2023-08-02T07:51:00.384" v="2174" actId="20577"/>
          <ac:spMkLst>
            <pc:docMk/>
            <pc:sldMk cId="2889334876" sldId="275"/>
            <ac:spMk id="19" creationId="{00000000-0000-0000-0000-000000000000}"/>
          </ac:spMkLst>
        </pc:spChg>
        <pc:spChg chg="mod">
          <ac:chgData name="Duyên Lương" userId="3a9e482f-ceb4-484a-8eab-f708ff3e9a36" providerId="ADAL" clId="{5660325B-A88F-42B7-89A8-DFAD5298FC12}" dt="2023-08-02T07:47:03.704" v="1978" actId="1076"/>
          <ac:spMkLst>
            <pc:docMk/>
            <pc:sldMk cId="2889334876" sldId="275"/>
            <ac:spMk id="20" creationId="{00000000-0000-0000-0000-000000000000}"/>
          </ac:spMkLst>
        </pc:spChg>
        <pc:spChg chg="del">
          <ac:chgData name="Duyên Lương" userId="3a9e482f-ceb4-484a-8eab-f708ff3e9a36" providerId="ADAL" clId="{5660325B-A88F-42B7-89A8-DFAD5298FC12}" dt="2023-08-02T07:46:57.674" v="1971" actId="478"/>
          <ac:spMkLst>
            <pc:docMk/>
            <pc:sldMk cId="2889334876" sldId="275"/>
            <ac:spMk id="24" creationId="{00000000-0000-0000-0000-000000000000}"/>
          </ac:spMkLst>
        </pc:spChg>
        <pc:spChg chg="del mod">
          <ac:chgData name="Duyên Lương" userId="3a9e482f-ceb4-484a-8eab-f708ff3e9a36" providerId="ADAL" clId="{5660325B-A88F-42B7-89A8-DFAD5298FC12}" dt="2023-08-02T07:47:01.561" v="1975" actId="478"/>
          <ac:spMkLst>
            <pc:docMk/>
            <pc:sldMk cId="2889334876" sldId="275"/>
            <ac:spMk id="25" creationId="{00000000-0000-0000-0000-000000000000}"/>
          </ac:spMkLst>
        </pc:spChg>
        <pc:grpChg chg="del">
          <ac:chgData name="Duyên Lương" userId="3a9e482f-ceb4-484a-8eab-f708ff3e9a36" providerId="ADAL" clId="{5660325B-A88F-42B7-89A8-DFAD5298FC12}" dt="2023-08-02T07:46:58.259" v="1972" actId="478"/>
          <ac:grpSpMkLst>
            <pc:docMk/>
            <pc:sldMk cId="2889334876" sldId="275"/>
            <ac:grpSpMk id="7" creationId="{00000000-0000-0000-0000-000000000000}"/>
          </ac:grpSpMkLst>
        </pc:grpChg>
        <pc:grpChg chg="del">
          <ac:chgData name="Duyên Lương" userId="3a9e482f-ceb4-484a-8eab-f708ff3e9a36" providerId="ADAL" clId="{5660325B-A88F-42B7-89A8-DFAD5298FC12}" dt="2023-08-02T07:47:02.462" v="1977" actId="478"/>
          <ac:grpSpMkLst>
            <pc:docMk/>
            <pc:sldMk cId="2889334876" sldId="275"/>
            <ac:grpSpMk id="10" creationId="{00000000-0000-0000-0000-000000000000}"/>
          </ac:grpSpMkLst>
        </pc:grpChg>
        <pc:grpChg chg="del">
          <ac:chgData name="Duyên Lương" userId="3a9e482f-ceb4-484a-8eab-f708ff3e9a36" providerId="ADAL" clId="{5660325B-A88F-42B7-89A8-DFAD5298FC12}" dt="2023-08-02T07:46:58.748" v="1973" actId="478"/>
          <ac:grpSpMkLst>
            <pc:docMk/>
            <pc:sldMk cId="2889334876" sldId="275"/>
            <ac:grpSpMk id="13" creationId="{00000000-0000-0000-0000-000000000000}"/>
          </ac:grpSpMkLst>
        </pc:grpChg>
        <pc:grpChg chg="del">
          <ac:chgData name="Duyên Lương" userId="3a9e482f-ceb4-484a-8eab-f708ff3e9a36" providerId="ADAL" clId="{5660325B-A88F-42B7-89A8-DFAD5298FC12}" dt="2023-08-02T07:47:01.989" v="1976" actId="478"/>
          <ac:grpSpMkLst>
            <pc:docMk/>
            <pc:sldMk cId="2889334876" sldId="275"/>
            <ac:grpSpMk id="16" creationId="{00000000-0000-0000-0000-000000000000}"/>
          </ac:grpSpMkLst>
        </pc:grpChg>
        <pc:picChg chg="add mod">
          <ac:chgData name="Duyên Lương" userId="3a9e482f-ceb4-484a-8eab-f708ff3e9a36" providerId="ADAL" clId="{5660325B-A88F-42B7-89A8-DFAD5298FC12}" dt="2023-08-02T07:47:47.494" v="1994" actId="1076"/>
          <ac:picMkLst>
            <pc:docMk/>
            <pc:sldMk cId="2889334876" sldId="275"/>
            <ac:picMk id="23" creationId="{2D054C50-942F-2646-B977-F56B43FF337E}"/>
          </ac:picMkLst>
        </pc:picChg>
      </pc:sldChg>
      <pc:sldChg chg="addSp delSp modSp mod delAnim modAnim">
        <pc:chgData name="Duyên Lương" userId="3a9e482f-ceb4-484a-8eab-f708ff3e9a36" providerId="ADAL" clId="{5660325B-A88F-42B7-89A8-DFAD5298FC12}" dt="2023-08-02T07:57:39.659" v="2279"/>
        <pc:sldMkLst>
          <pc:docMk/>
          <pc:sldMk cId="1245489556" sldId="276"/>
        </pc:sldMkLst>
        <pc:spChg chg="mod">
          <ac:chgData name="Duyên Lương" userId="3a9e482f-ceb4-484a-8eab-f708ff3e9a36" providerId="ADAL" clId="{5660325B-A88F-42B7-89A8-DFAD5298FC12}" dt="2023-08-02T07:54:08.517" v="2222" actId="1076"/>
          <ac:spMkLst>
            <pc:docMk/>
            <pc:sldMk cId="1245489556" sldId="276"/>
            <ac:spMk id="2" creationId="{00000000-0000-0000-0000-000000000000}"/>
          </ac:spMkLst>
        </pc:spChg>
        <pc:spChg chg="mod">
          <ac:chgData name="Duyên Lương" userId="3a9e482f-ceb4-484a-8eab-f708ff3e9a36" providerId="ADAL" clId="{5660325B-A88F-42B7-89A8-DFAD5298FC12}" dt="2023-08-02T07:54:08.517" v="2222" actId="1076"/>
          <ac:spMkLst>
            <pc:docMk/>
            <pc:sldMk cId="1245489556" sldId="276"/>
            <ac:spMk id="3" creationId="{00000000-0000-0000-0000-000000000000}"/>
          </ac:spMkLst>
        </pc:spChg>
        <pc:spChg chg="mod">
          <ac:chgData name="Duyên Lương" userId="3a9e482f-ceb4-484a-8eab-f708ff3e9a36" providerId="ADAL" clId="{5660325B-A88F-42B7-89A8-DFAD5298FC12}" dt="2023-08-02T07:54:08.517" v="2222" actId="1076"/>
          <ac:spMkLst>
            <pc:docMk/>
            <pc:sldMk cId="1245489556" sldId="276"/>
            <ac:spMk id="4" creationId="{00000000-0000-0000-0000-000000000000}"/>
          </ac:spMkLst>
        </pc:spChg>
        <pc:spChg chg="del">
          <ac:chgData name="Duyên Lương" userId="3a9e482f-ceb4-484a-8eab-f708ff3e9a36" providerId="ADAL" clId="{5660325B-A88F-42B7-89A8-DFAD5298FC12}" dt="2023-08-02T07:51:09.426" v="2177" actId="478"/>
          <ac:spMkLst>
            <pc:docMk/>
            <pc:sldMk cId="1245489556" sldId="276"/>
            <ac:spMk id="5" creationId="{00000000-0000-0000-0000-000000000000}"/>
          </ac:spMkLst>
        </pc:spChg>
        <pc:spChg chg="del">
          <ac:chgData name="Duyên Lương" userId="3a9e482f-ceb4-484a-8eab-f708ff3e9a36" providerId="ADAL" clId="{5660325B-A88F-42B7-89A8-DFAD5298FC12}" dt="2023-08-02T07:51:08.976" v="2176" actId="478"/>
          <ac:spMkLst>
            <pc:docMk/>
            <pc:sldMk cId="1245489556" sldId="276"/>
            <ac:spMk id="6" creationId="{00000000-0000-0000-0000-000000000000}"/>
          </ac:spMkLst>
        </pc:spChg>
        <pc:spChg chg="del">
          <ac:chgData name="Duyên Lương" userId="3a9e482f-ceb4-484a-8eab-f708ff3e9a36" providerId="ADAL" clId="{5660325B-A88F-42B7-89A8-DFAD5298FC12}" dt="2023-08-02T07:51:08.407" v="2175" actId="478"/>
          <ac:spMkLst>
            <pc:docMk/>
            <pc:sldMk cId="1245489556" sldId="276"/>
            <ac:spMk id="19" creationId="{00000000-0000-0000-0000-000000000000}"/>
          </ac:spMkLst>
        </pc:spChg>
        <pc:spChg chg="mod">
          <ac:chgData name="Duyên Lương" userId="3a9e482f-ceb4-484a-8eab-f708ff3e9a36" providerId="ADAL" clId="{5660325B-A88F-42B7-89A8-DFAD5298FC12}" dt="2023-08-02T07:54:08.517" v="2222" actId="1076"/>
          <ac:spMkLst>
            <pc:docMk/>
            <pc:sldMk cId="1245489556" sldId="276"/>
            <ac:spMk id="20" creationId="{00000000-0000-0000-0000-000000000000}"/>
          </ac:spMkLst>
        </pc:spChg>
        <pc:spChg chg="mod">
          <ac:chgData name="Duyên Lương" userId="3a9e482f-ceb4-484a-8eab-f708ff3e9a36" providerId="ADAL" clId="{5660325B-A88F-42B7-89A8-DFAD5298FC12}" dt="2023-08-02T07:54:08.517" v="2222" actId="1076"/>
          <ac:spMkLst>
            <pc:docMk/>
            <pc:sldMk cId="1245489556" sldId="276"/>
            <ac:spMk id="21" creationId="{00000000-0000-0000-0000-000000000000}"/>
          </ac:spMkLst>
        </pc:spChg>
        <pc:spChg chg="mod">
          <ac:chgData name="Duyên Lương" userId="3a9e482f-ceb4-484a-8eab-f708ff3e9a36" providerId="ADAL" clId="{5660325B-A88F-42B7-89A8-DFAD5298FC12}" dt="2023-08-02T07:54:08.517" v="2222" actId="1076"/>
          <ac:spMkLst>
            <pc:docMk/>
            <pc:sldMk cId="1245489556" sldId="276"/>
            <ac:spMk id="22" creationId="{00000000-0000-0000-0000-000000000000}"/>
          </ac:spMkLst>
        </pc:spChg>
        <pc:picChg chg="add del mod">
          <ac:chgData name="Duyên Lương" userId="3a9e482f-ceb4-484a-8eab-f708ff3e9a36" providerId="ADAL" clId="{5660325B-A88F-42B7-89A8-DFAD5298FC12}" dt="2023-08-02T07:55:54.078" v="2267" actId="478"/>
          <ac:picMkLst>
            <pc:docMk/>
            <pc:sldMk cId="1245489556" sldId="276"/>
            <ac:picMk id="8" creationId="{2B6EC41C-605E-FBD4-C6BC-D6E4D9742983}"/>
          </ac:picMkLst>
        </pc:picChg>
        <pc:picChg chg="add del mod">
          <ac:chgData name="Duyên Lương" userId="3a9e482f-ceb4-484a-8eab-f708ff3e9a36" providerId="ADAL" clId="{5660325B-A88F-42B7-89A8-DFAD5298FC12}" dt="2023-08-02T07:55:53.552" v="2266" actId="478"/>
          <ac:picMkLst>
            <pc:docMk/>
            <pc:sldMk cId="1245489556" sldId="276"/>
            <ac:picMk id="10" creationId="{89C766A0-D81E-5AF4-67E6-840E02C95117}"/>
          </ac:picMkLst>
        </pc:picChg>
        <pc:picChg chg="add del mod">
          <ac:chgData name="Duyên Lương" userId="3a9e482f-ceb4-484a-8eab-f708ff3e9a36" providerId="ADAL" clId="{5660325B-A88F-42B7-89A8-DFAD5298FC12}" dt="2023-08-02T07:55:52.340" v="2265" actId="478"/>
          <ac:picMkLst>
            <pc:docMk/>
            <pc:sldMk cId="1245489556" sldId="276"/>
            <ac:picMk id="12" creationId="{AE5C5EBD-52D4-6D71-7819-AFD53C440709}"/>
          </ac:picMkLst>
        </pc:picChg>
        <pc:picChg chg="add del mod">
          <ac:chgData name="Duyên Lương" userId="3a9e482f-ceb4-484a-8eab-f708ff3e9a36" providerId="ADAL" clId="{5660325B-A88F-42B7-89A8-DFAD5298FC12}" dt="2023-08-02T07:55:51.854" v="2264" actId="478"/>
          <ac:picMkLst>
            <pc:docMk/>
            <pc:sldMk cId="1245489556" sldId="276"/>
            <ac:picMk id="14" creationId="{63FCA3BE-B2CB-9E97-717F-C80E45E4BD96}"/>
          </ac:picMkLst>
        </pc:picChg>
        <pc:picChg chg="add del mod">
          <ac:chgData name="Duyên Lương" userId="3a9e482f-ceb4-484a-8eab-f708ff3e9a36" providerId="ADAL" clId="{5660325B-A88F-42B7-89A8-DFAD5298FC12}" dt="2023-08-02T07:55:51.329" v="2263" actId="478"/>
          <ac:picMkLst>
            <pc:docMk/>
            <pc:sldMk cId="1245489556" sldId="276"/>
            <ac:picMk id="16" creationId="{BDAFBBA1-0AD8-305A-28AA-EAA0D759C38B}"/>
          </ac:picMkLst>
        </pc:picChg>
        <pc:picChg chg="add del mod">
          <ac:chgData name="Duyên Lương" userId="3a9e482f-ceb4-484a-8eab-f708ff3e9a36" providerId="ADAL" clId="{5660325B-A88F-42B7-89A8-DFAD5298FC12}" dt="2023-08-02T07:55:50.828" v="2262" actId="478"/>
          <ac:picMkLst>
            <pc:docMk/>
            <pc:sldMk cId="1245489556" sldId="276"/>
            <ac:picMk id="18" creationId="{723EC070-03E6-877B-C6E8-BE984ACFDA7B}"/>
          </ac:picMkLst>
        </pc:picChg>
        <pc:picChg chg="del mod">
          <ac:chgData name="Duyên Lương" userId="3a9e482f-ceb4-484a-8eab-f708ff3e9a36" providerId="ADAL" clId="{5660325B-A88F-42B7-89A8-DFAD5298FC12}" dt="2023-08-02T07:53:10.135" v="2179" actId="478"/>
          <ac:picMkLst>
            <pc:docMk/>
            <pc:sldMk cId="1245489556" sldId="276"/>
            <ac:picMk id="23" creationId="{2D054C50-942F-2646-B977-F56B43FF337E}"/>
          </ac:picMkLst>
        </pc:picChg>
        <pc:picChg chg="add del mod">
          <ac:chgData name="Duyên Lương" userId="3a9e482f-ceb4-484a-8eab-f708ff3e9a36" providerId="ADAL" clId="{5660325B-A88F-42B7-89A8-DFAD5298FC12}" dt="2023-08-02T07:55:49.750" v="2261" actId="478"/>
          <ac:picMkLst>
            <pc:docMk/>
            <pc:sldMk cId="1245489556" sldId="276"/>
            <ac:picMk id="25" creationId="{34D6F249-0599-E4E2-34E6-9740249AC1E5}"/>
          </ac:picMkLst>
        </pc:picChg>
        <pc:picChg chg="add del mod">
          <ac:chgData name="Duyên Lương" userId="3a9e482f-ceb4-484a-8eab-f708ff3e9a36" providerId="ADAL" clId="{5660325B-A88F-42B7-89A8-DFAD5298FC12}" dt="2023-08-02T07:55:49.337" v="2260" actId="478"/>
          <ac:picMkLst>
            <pc:docMk/>
            <pc:sldMk cId="1245489556" sldId="276"/>
            <ac:picMk id="27" creationId="{B560B975-DA16-384C-55FA-84739AB296A3}"/>
          </ac:picMkLst>
        </pc:picChg>
        <pc:picChg chg="add del mod">
          <ac:chgData name="Duyên Lương" userId="3a9e482f-ceb4-484a-8eab-f708ff3e9a36" providerId="ADAL" clId="{5660325B-A88F-42B7-89A8-DFAD5298FC12}" dt="2023-08-02T07:55:48.911" v="2259" actId="478"/>
          <ac:picMkLst>
            <pc:docMk/>
            <pc:sldMk cId="1245489556" sldId="276"/>
            <ac:picMk id="29" creationId="{D6AF0A55-62C9-51BA-F968-3D538D1DEF76}"/>
          </ac:picMkLst>
        </pc:picChg>
        <pc:picChg chg="add mod">
          <ac:chgData name="Duyên Lương" userId="3a9e482f-ceb4-484a-8eab-f708ff3e9a36" providerId="ADAL" clId="{5660325B-A88F-42B7-89A8-DFAD5298FC12}" dt="2023-08-02T07:55:58.722" v="2273" actId="1036"/>
          <ac:picMkLst>
            <pc:docMk/>
            <pc:sldMk cId="1245489556" sldId="276"/>
            <ac:picMk id="31" creationId="{8A6910A6-CD3C-F2AB-E834-2079C6AD815F}"/>
          </ac:picMkLst>
        </pc:picChg>
        <pc:picChg chg="add mod">
          <ac:chgData name="Duyên Lương" userId="3a9e482f-ceb4-484a-8eab-f708ff3e9a36" providerId="ADAL" clId="{5660325B-A88F-42B7-89A8-DFAD5298FC12}" dt="2023-08-02T07:55:58.722" v="2273" actId="1036"/>
          <ac:picMkLst>
            <pc:docMk/>
            <pc:sldMk cId="1245489556" sldId="276"/>
            <ac:picMk id="33" creationId="{05F27CBE-59C4-58AA-DB80-564796A195DD}"/>
          </ac:picMkLst>
        </pc:picChg>
        <pc:picChg chg="add mod">
          <ac:chgData name="Duyên Lương" userId="3a9e482f-ceb4-484a-8eab-f708ff3e9a36" providerId="ADAL" clId="{5660325B-A88F-42B7-89A8-DFAD5298FC12}" dt="2023-08-02T07:56:01.450" v="2274" actId="1035"/>
          <ac:picMkLst>
            <pc:docMk/>
            <pc:sldMk cId="1245489556" sldId="276"/>
            <ac:picMk id="35" creationId="{CC7F33A6-A2AD-15D2-C2D2-0EDE4B27A421}"/>
          </ac:picMkLst>
        </pc:picChg>
        <pc:picChg chg="add mod">
          <ac:chgData name="Duyên Lương" userId="3a9e482f-ceb4-484a-8eab-f708ff3e9a36" providerId="ADAL" clId="{5660325B-A88F-42B7-89A8-DFAD5298FC12}" dt="2023-08-02T07:56:04.910" v="2277" actId="1036"/>
          <ac:picMkLst>
            <pc:docMk/>
            <pc:sldMk cId="1245489556" sldId="276"/>
            <ac:picMk id="37" creationId="{0ABCA038-1502-EA15-0FC0-6348B9917D54}"/>
          </ac:picMkLst>
        </pc:picChg>
        <pc:picChg chg="add mod">
          <ac:chgData name="Duyên Lương" userId="3a9e482f-ceb4-484a-8eab-f708ff3e9a36" providerId="ADAL" clId="{5660325B-A88F-42B7-89A8-DFAD5298FC12}" dt="2023-08-02T07:56:04.910" v="2277" actId="1036"/>
          <ac:picMkLst>
            <pc:docMk/>
            <pc:sldMk cId="1245489556" sldId="276"/>
            <ac:picMk id="39" creationId="{6CE4F842-DFF2-5AA7-E770-62B88E14C823}"/>
          </ac:picMkLst>
        </pc:picChg>
        <pc:picChg chg="add mod">
          <ac:chgData name="Duyên Lương" userId="3a9e482f-ceb4-484a-8eab-f708ff3e9a36" providerId="ADAL" clId="{5660325B-A88F-42B7-89A8-DFAD5298FC12}" dt="2023-08-02T07:56:04.910" v="2277" actId="1036"/>
          <ac:picMkLst>
            <pc:docMk/>
            <pc:sldMk cId="1245489556" sldId="276"/>
            <ac:picMk id="41" creationId="{5760244B-BD40-ACAE-B5E8-3BA69B23732F}"/>
          </ac:picMkLst>
        </pc:picChg>
        <pc:picChg chg="add mod">
          <ac:chgData name="Duyên Lương" userId="3a9e482f-ceb4-484a-8eab-f708ff3e9a36" providerId="ADAL" clId="{5660325B-A88F-42B7-89A8-DFAD5298FC12}" dt="2023-08-02T07:54:20.732" v="2225" actId="1076"/>
          <ac:picMkLst>
            <pc:docMk/>
            <pc:sldMk cId="1245489556" sldId="276"/>
            <ac:picMk id="43" creationId="{913944CB-3CA6-53E6-F632-3EC20606E9B8}"/>
          </ac:picMkLst>
        </pc:picChg>
        <pc:picChg chg="add mod">
          <ac:chgData name="Duyên Lương" userId="3a9e482f-ceb4-484a-8eab-f708ff3e9a36" providerId="ADAL" clId="{5660325B-A88F-42B7-89A8-DFAD5298FC12}" dt="2023-08-02T07:54:25.058" v="2226" actId="1076"/>
          <ac:picMkLst>
            <pc:docMk/>
            <pc:sldMk cId="1245489556" sldId="276"/>
            <ac:picMk id="45" creationId="{0AFC0E41-3D8E-15AA-330F-09F18D2FE1BC}"/>
          </ac:picMkLst>
        </pc:picChg>
        <pc:picChg chg="add mod">
          <ac:chgData name="Duyên Lương" userId="3a9e482f-ceb4-484a-8eab-f708ff3e9a36" providerId="ADAL" clId="{5660325B-A88F-42B7-89A8-DFAD5298FC12}" dt="2023-08-02T07:57:05.568" v="2278" actId="1076"/>
          <ac:picMkLst>
            <pc:docMk/>
            <pc:sldMk cId="1245489556" sldId="276"/>
            <ac:picMk id="47" creationId="{BF73724A-BBCA-85B1-D5C1-42F1B92D3F9B}"/>
          </ac:picMkLst>
        </pc:picChg>
      </pc:sldChg>
      <pc:sldChg chg="addSp delSp modSp mod modAnim">
        <pc:chgData name="Duyên Lương" userId="3a9e482f-ceb4-484a-8eab-f708ff3e9a36" providerId="ADAL" clId="{5660325B-A88F-42B7-89A8-DFAD5298FC12}" dt="2023-08-02T07:57:55.083" v="2280"/>
        <pc:sldMkLst>
          <pc:docMk/>
          <pc:sldMk cId="4238659184" sldId="277"/>
        </pc:sldMkLst>
        <pc:spChg chg="mod">
          <ac:chgData name="Duyên Lương" userId="3a9e482f-ceb4-484a-8eab-f708ff3e9a36" providerId="ADAL" clId="{5660325B-A88F-42B7-89A8-DFAD5298FC12}" dt="2023-08-02T07:55:45.297" v="2258" actId="1076"/>
          <ac:spMkLst>
            <pc:docMk/>
            <pc:sldMk cId="4238659184" sldId="277"/>
            <ac:spMk id="3" creationId="{00000000-0000-0000-0000-000000000000}"/>
          </ac:spMkLst>
        </pc:spChg>
        <pc:picChg chg="add del mod">
          <ac:chgData name="Duyên Lương" userId="3a9e482f-ceb4-484a-8eab-f708ff3e9a36" providerId="ADAL" clId="{5660325B-A88F-42B7-89A8-DFAD5298FC12}" dt="2023-08-02T07:55:01.121" v="2234" actId="478"/>
          <ac:picMkLst>
            <pc:docMk/>
            <pc:sldMk cId="4238659184" sldId="277"/>
            <ac:picMk id="5" creationId="{0AF72C40-C896-2969-51AD-794DF149E75E}"/>
          </ac:picMkLst>
        </pc:picChg>
        <pc:picChg chg="add del mod">
          <ac:chgData name="Duyên Lương" userId="3a9e482f-ceb4-484a-8eab-f708ff3e9a36" providerId="ADAL" clId="{5660325B-A88F-42B7-89A8-DFAD5298FC12}" dt="2023-08-02T07:55:01.121" v="2234" actId="478"/>
          <ac:picMkLst>
            <pc:docMk/>
            <pc:sldMk cId="4238659184" sldId="277"/>
            <ac:picMk id="6" creationId="{12B818DD-5046-D25A-EAD3-4DF69B83BD34}"/>
          </ac:picMkLst>
        </pc:picChg>
        <pc:picChg chg="add del mod">
          <ac:chgData name="Duyên Lương" userId="3a9e482f-ceb4-484a-8eab-f708ff3e9a36" providerId="ADAL" clId="{5660325B-A88F-42B7-89A8-DFAD5298FC12}" dt="2023-08-02T07:55:01.121" v="2234" actId="478"/>
          <ac:picMkLst>
            <pc:docMk/>
            <pc:sldMk cId="4238659184" sldId="277"/>
            <ac:picMk id="7" creationId="{8B6857A3-9ACD-7242-D7A8-27BE0DCF6032}"/>
          </ac:picMkLst>
        </pc:picChg>
        <pc:picChg chg="mod">
          <ac:chgData name="Duyên Lương" userId="3a9e482f-ceb4-484a-8eab-f708ff3e9a36" providerId="ADAL" clId="{5660325B-A88F-42B7-89A8-DFAD5298FC12}" dt="2023-08-02T07:55:41.466" v="2257" actId="1076"/>
          <ac:picMkLst>
            <pc:docMk/>
            <pc:sldMk cId="4238659184" sldId="277"/>
            <ac:picMk id="8" creationId="{2B6EC41C-605E-FBD4-C6BC-D6E4D9742983}"/>
          </ac:picMkLst>
        </pc:picChg>
        <pc:picChg chg="add del mod">
          <ac:chgData name="Duyên Lương" userId="3a9e482f-ceb4-484a-8eab-f708ff3e9a36" providerId="ADAL" clId="{5660325B-A88F-42B7-89A8-DFAD5298FC12}" dt="2023-08-02T07:55:01.121" v="2234" actId="478"/>
          <ac:picMkLst>
            <pc:docMk/>
            <pc:sldMk cId="4238659184" sldId="277"/>
            <ac:picMk id="9" creationId="{EFC7CE0D-9581-0FA7-B2FC-6781FC517A61}"/>
          </ac:picMkLst>
        </pc:picChg>
        <pc:picChg chg="mod">
          <ac:chgData name="Duyên Lương" userId="3a9e482f-ceb4-484a-8eab-f708ff3e9a36" providerId="ADAL" clId="{5660325B-A88F-42B7-89A8-DFAD5298FC12}" dt="2023-08-02T07:55:36.625" v="2254" actId="1076"/>
          <ac:picMkLst>
            <pc:docMk/>
            <pc:sldMk cId="4238659184" sldId="277"/>
            <ac:picMk id="10" creationId="{89C766A0-D81E-5AF4-67E6-840E02C95117}"/>
          </ac:picMkLst>
        </pc:picChg>
        <pc:picChg chg="add del mod">
          <ac:chgData name="Duyên Lương" userId="3a9e482f-ceb4-484a-8eab-f708ff3e9a36" providerId="ADAL" clId="{5660325B-A88F-42B7-89A8-DFAD5298FC12}" dt="2023-08-02T07:55:01.121" v="2234" actId="478"/>
          <ac:picMkLst>
            <pc:docMk/>
            <pc:sldMk cId="4238659184" sldId="277"/>
            <ac:picMk id="11" creationId="{4E9A6FF3-BB11-C195-6BCA-BC2560F71969}"/>
          </ac:picMkLst>
        </pc:picChg>
        <pc:picChg chg="mod">
          <ac:chgData name="Duyên Lương" userId="3a9e482f-ceb4-484a-8eab-f708ff3e9a36" providerId="ADAL" clId="{5660325B-A88F-42B7-89A8-DFAD5298FC12}" dt="2023-08-02T07:55:30.686" v="2249" actId="1076"/>
          <ac:picMkLst>
            <pc:docMk/>
            <pc:sldMk cId="4238659184" sldId="277"/>
            <ac:picMk id="12" creationId="{AE5C5EBD-52D4-6D71-7819-AFD53C440709}"/>
          </ac:picMkLst>
        </pc:picChg>
        <pc:picChg chg="mod">
          <ac:chgData name="Duyên Lương" userId="3a9e482f-ceb4-484a-8eab-f708ff3e9a36" providerId="ADAL" clId="{5660325B-A88F-42B7-89A8-DFAD5298FC12}" dt="2023-08-02T07:55:38.166" v="2256" actId="1036"/>
          <ac:picMkLst>
            <pc:docMk/>
            <pc:sldMk cId="4238659184" sldId="277"/>
            <ac:picMk id="14" creationId="{63FCA3BE-B2CB-9E97-717F-C80E45E4BD96}"/>
          </ac:picMkLst>
        </pc:picChg>
        <pc:picChg chg="mod">
          <ac:chgData name="Duyên Lương" userId="3a9e482f-ceb4-484a-8eab-f708ff3e9a36" providerId="ADAL" clId="{5660325B-A88F-42B7-89A8-DFAD5298FC12}" dt="2023-08-02T07:55:37.274" v="2255" actId="1036"/>
          <ac:picMkLst>
            <pc:docMk/>
            <pc:sldMk cId="4238659184" sldId="277"/>
            <ac:picMk id="16" creationId="{BDAFBBA1-0AD8-305A-28AA-EAA0D759C38B}"/>
          </ac:picMkLst>
        </pc:picChg>
        <pc:picChg chg="mod">
          <ac:chgData name="Duyên Lương" userId="3a9e482f-ceb4-484a-8eab-f708ff3e9a36" providerId="ADAL" clId="{5660325B-A88F-42B7-89A8-DFAD5298FC12}" dt="2023-08-02T07:55:33.567" v="2253" actId="1036"/>
          <ac:picMkLst>
            <pc:docMk/>
            <pc:sldMk cId="4238659184" sldId="277"/>
            <ac:picMk id="18" creationId="{723EC070-03E6-877B-C6E8-BE984ACFDA7B}"/>
          </ac:picMkLst>
        </pc:picChg>
        <pc:picChg chg="mod">
          <ac:chgData name="Duyên Lương" userId="3a9e482f-ceb4-484a-8eab-f708ff3e9a36" providerId="ADAL" clId="{5660325B-A88F-42B7-89A8-DFAD5298FC12}" dt="2023-08-02T07:55:20.597" v="2245" actId="1038"/>
          <ac:picMkLst>
            <pc:docMk/>
            <pc:sldMk cId="4238659184" sldId="277"/>
            <ac:picMk id="25" creationId="{34D6F249-0599-E4E2-34E6-9740249AC1E5}"/>
          </ac:picMkLst>
        </pc:picChg>
        <pc:picChg chg="mod">
          <ac:chgData name="Duyên Lương" userId="3a9e482f-ceb4-484a-8eab-f708ff3e9a36" providerId="ADAL" clId="{5660325B-A88F-42B7-89A8-DFAD5298FC12}" dt="2023-08-02T07:55:21.550" v="2246" actId="1038"/>
          <ac:picMkLst>
            <pc:docMk/>
            <pc:sldMk cId="4238659184" sldId="277"/>
            <ac:picMk id="27" creationId="{B560B975-DA16-384C-55FA-84739AB296A3}"/>
          </ac:picMkLst>
        </pc:picChg>
        <pc:picChg chg="mod">
          <ac:chgData name="Duyên Lương" userId="3a9e482f-ceb4-484a-8eab-f708ff3e9a36" providerId="ADAL" clId="{5660325B-A88F-42B7-89A8-DFAD5298FC12}" dt="2023-08-02T07:55:06.932" v="2240" actId="1076"/>
          <ac:picMkLst>
            <pc:docMk/>
            <pc:sldMk cId="4238659184" sldId="277"/>
            <ac:picMk id="29" creationId="{D6AF0A55-62C9-51BA-F968-3D538D1DEF76}"/>
          </ac:picMkLst>
        </pc:picChg>
        <pc:picChg chg="del">
          <ac:chgData name="Duyên Lương" userId="3a9e482f-ceb4-484a-8eab-f708ff3e9a36" providerId="ADAL" clId="{5660325B-A88F-42B7-89A8-DFAD5298FC12}" dt="2023-08-02T07:55:01.121" v="2234" actId="478"/>
          <ac:picMkLst>
            <pc:docMk/>
            <pc:sldMk cId="4238659184" sldId="277"/>
            <ac:picMk id="31" creationId="{8A6910A6-CD3C-F2AB-E834-2079C6AD815F}"/>
          </ac:picMkLst>
        </pc:picChg>
        <pc:picChg chg="del">
          <ac:chgData name="Duyên Lương" userId="3a9e482f-ceb4-484a-8eab-f708ff3e9a36" providerId="ADAL" clId="{5660325B-A88F-42B7-89A8-DFAD5298FC12}" dt="2023-08-02T07:55:01.121" v="2234" actId="478"/>
          <ac:picMkLst>
            <pc:docMk/>
            <pc:sldMk cId="4238659184" sldId="277"/>
            <ac:picMk id="33" creationId="{05F27CBE-59C4-58AA-DB80-564796A195DD}"/>
          </ac:picMkLst>
        </pc:picChg>
        <pc:picChg chg="del">
          <ac:chgData name="Duyên Lương" userId="3a9e482f-ceb4-484a-8eab-f708ff3e9a36" providerId="ADAL" clId="{5660325B-A88F-42B7-89A8-DFAD5298FC12}" dt="2023-08-02T07:55:01.121" v="2234" actId="478"/>
          <ac:picMkLst>
            <pc:docMk/>
            <pc:sldMk cId="4238659184" sldId="277"/>
            <ac:picMk id="35" creationId="{CC7F33A6-A2AD-15D2-C2D2-0EDE4B27A421}"/>
          </ac:picMkLst>
        </pc:picChg>
        <pc:picChg chg="del">
          <ac:chgData name="Duyên Lương" userId="3a9e482f-ceb4-484a-8eab-f708ff3e9a36" providerId="ADAL" clId="{5660325B-A88F-42B7-89A8-DFAD5298FC12}" dt="2023-08-02T07:55:03.132" v="2236" actId="478"/>
          <ac:picMkLst>
            <pc:docMk/>
            <pc:sldMk cId="4238659184" sldId="277"/>
            <ac:picMk id="37" creationId="{0ABCA038-1502-EA15-0FC0-6348B9917D54}"/>
          </ac:picMkLst>
        </pc:picChg>
        <pc:picChg chg="del">
          <ac:chgData name="Duyên Lương" userId="3a9e482f-ceb4-484a-8eab-f708ff3e9a36" providerId="ADAL" clId="{5660325B-A88F-42B7-89A8-DFAD5298FC12}" dt="2023-08-02T07:55:02.389" v="2235" actId="478"/>
          <ac:picMkLst>
            <pc:docMk/>
            <pc:sldMk cId="4238659184" sldId="277"/>
            <ac:picMk id="39" creationId="{6CE4F842-DFF2-5AA7-E770-62B88E14C823}"/>
          </ac:picMkLst>
        </pc:picChg>
        <pc:picChg chg="del">
          <ac:chgData name="Duyên Lương" userId="3a9e482f-ceb4-484a-8eab-f708ff3e9a36" providerId="ADAL" clId="{5660325B-A88F-42B7-89A8-DFAD5298FC12}" dt="2023-08-02T07:55:01.121" v="2234" actId="478"/>
          <ac:picMkLst>
            <pc:docMk/>
            <pc:sldMk cId="4238659184" sldId="277"/>
            <ac:picMk id="41" creationId="{5760244B-BD40-ACAE-B5E8-3BA69B23732F}"/>
          </ac:picMkLst>
        </pc:picChg>
        <pc:picChg chg="del">
          <ac:chgData name="Duyên Lương" userId="3a9e482f-ceb4-484a-8eab-f708ff3e9a36" providerId="ADAL" clId="{5660325B-A88F-42B7-89A8-DFAD5298FC12}" dt="2023-08-02T07:55:03.505" v="2237" actId="478"/>
          <ac:picMkLst>
            <pc:docMk/>
            <pc:sldMk cId="4238659184" sldId="277"/>
            <ac:picMk id="43" creationId="{913944CB-3CA6-53E6-F632-3EC20606E9B8}"/>
          </ac:picMkLst>
        </pc:picChg>
        <pc:picChg chg="del">
          <ac:chgData name="Duyên Lương" userId="3a9e482f-ceb4-484a-8eab-f708ff3e9a36" providerId="ADAL" clId="{5660325B-A88F-42B7-89A8-DFAD5298FC12}" dt="2023-08-02T07:55:03.847" v="2238" actId="478"/>
          <ac:picMkLst>
            <pc:docMk/>
            <pc:sldMk cId="4238659184" sldId="277"/>
            <ac:picMk id="45" creationId="{0AFC0E41-3D8E-15AA-330F-09F18D2FE1BC}"/>
          </ac:picMkLst>
        </pc:picChg>
        <pc:picChg chg="del">
          <ac:chgData name="Duyên Lương" userId="3a9e482f-ceb4-484a-8eab-f708ff3e9a36" providerId="ADAL" clId="{5660325B-A88F-42B7-89A8-DFAD5298FC12}" dt="2023-08-02T07:55:05.060" v="2239" actId="478"/>
          <ac:picMkLst>
            <pc:docMk/>
            <pc:sldMk cId="4238659184" sldId="277"/>
            <ac:picMk id="47" creationId="{BF73724A-BBCA-85B1-D5C1-42F1B92D3F9B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45B7CF-5E12-4356-A9E9-E91DB7E2BE14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63476A-DD35-4260-A41C-30419466E1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0509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6BAC2C-5226-4721-BE9B-9536A028C6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83329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6BAC2C-5226-4721-BE9B-9536A028C6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64564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6BAC2C-5226-4721-BE9B-9536A028C6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79111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PLAY ĐỂ QUAY, CLICK VÒNG QUAY ĐỂ DỪNG QUAY.</a:t>
            </a:r>
          </a:p>
          <a:p>
            <a:r>
              <a:rPr lang="en-US" dirty="0"/>
              <a:t>CLICK TRÁI TIM VÀNG ĐỂ CHUYỂN SLIDE XEM CÂU TL.</a:t>
            </a:r>
          </a:p>
        </p:txBody>
      </p:sp>
    </p:spTree>
    <p:extLst>
      <p:ext uri="{BB962C8B-B14F-4D97-AF65-F5344CB8AC3E}">
        <p14:creationId xmlns:p14="http://schemas.microsoft.com/office/powerpoint/2010/main" val="35490674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2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10" Type="http://schemas.openxmlformats.org/officeDocument/2006/relationships/image" Target="../media/image30.png"/><Relationship Id="rId4" Type="http://schemas.openxmlformats.org/officeDocument/2006/relationships/image" Target="../media/image1.jpg"/><Relationship Id="rId9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0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1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tif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tiff"/><Relationship Id="rId5" Type="http://schemas.openxmlformats.org/officeDocument/2006/relationships/image" Target="../media/image37.tiff"/><Relationship Id="rId4" Type="http://schemas.openxmlformats.org/officeDocument/2006/relationships/image" Target="../media/image36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tif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tiff"/><Relationship Id="rId3" Type="http://schemas.openxmlformats.org/officeDocument/2006/relationships/image" Target="../media/image6.png"/><Relationship Id="rId7" Type="http://schemas.openxmlformats.org/officeDocument/2006/relationships/image" Target="../media/image37.tif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4" Type="http://schemas.openxmlformats.org/officeDocument/2006/relationships/image" Target="../media/image7.svg"/><Relationship Id="rId9" Type="http://schemas.openxmlformats.org/officeDocument/2006/relationships/image" Target="../media/image39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5" Type="http://schemas.openxmlformats.org/officeDocument/2006/relationships/image" Target="../media/image42.pn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41.png"/><Relationship Id="rId4" Type="http://schemas.openxmlformats.org/officeDocument/2006/relationships/image" Target="../media/image1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28.xml"/><Relationship Id="rId13" Type="http://schemas.openxmlformats.org/officeDocument/2006/relationships/slide" Target="slide24.xml"/><Relationship Id="rId18" Type="http://schemas.openxmlformats.org/officeDocument/2006/relationships/slide" Target="slide29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4.png"/><Relationship Id="rId12" Type="http://schemas.openxmlformats.org/officeDocument/2006/relationships/slide" Target="slide25.xml"/><Relationship Id="rId17" Type="http://schemas.openxmlformats.org/officeDocument/2006/relationships/image" Target="../media/image30.png"/><Relationship Id="rId2" Type="http://schemas.openxmlformats.org/officeDocument/2006/relationships/audio" Target="../media/media6.wav"/><Relationship Id="rId16" Type="http://schemas.openxmlformats.org/officeDocument/2006/relationships/image" Target="../media/image47.gif"/><Relationship Id="rId1" Type="http://schemas.microsoft.com/office/2007/relationships/media" Target="../media/media6.wav"/><Relationship Id="rId6" Type="http://schemas.openxmlformats.org/officeDocument/2006/relationships/image" Target="../media/image43.png"/><Relationship Id="rId11" Type="http://schemas.openxmlformats.org/officeDocument/2006/relationships/slide" Target="slide27.xml"/><Relationship Id="rId5" Type="http://schemas.openxmlformats.org/officeDocument/2006/relationships/image" Target="../media/image1.jpg"/><Relationship Id="rId15" Type="http://schemas.openxmlformats.org/officeDocument/2006/relationships/image" Target="../media/image46.gif"/><Relationship Id="rId10" Type="http://schemas.openxmlformats.org/officeDocument/2006/relationships/slide" Target="slide26.xml"/><Relationship Id="rId4" Type="http://schemas.openxmlformats.org/officeDocument/2006/relationships/notesSlide" Target="../notesSlides/notesSlide4.xml"/><Relationship Id="rId9" Type="http://schemas.openxmlformats.org/officeDocument/2006/relationships/slide" Target="slide23.xml"/><Relationship Id="rId14" Type="http://schemas.openxmlformats.org/officeDocument/2006/relationships/image" Target="../media/image45.gi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3" Type="http://schemas.microsoft.com/office/2007/relationships/media" Target="../media/media7.mp3"/><Relationship Id="rId7" Type="http://schemas.openxmlformats.org/officeDocument/2006/relationships/image" Target="../media/image41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1.jp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30.png"/><Relationship Id="rId4" Type="http://schemas.openxmlformats.org/officeDocument/2006/relationships/audio" Target="../media/media7.mp3"/><Relationship Id="rId9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3" Type="http://schemas.microsoft.com/office/2007/relationships/media" Target="../media/media7.mp3"/><Relationship Id="rId7" Type="http://schemas.openxmlformats.org/officeDocument/2006/relationships/image" Target="../media/image41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1.jp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30.png"/><Relationship Id="rId4" Type="http://schemas.openxmlformats.org/officeDocument/2006/relationships/audio" Target="../media/media7.mp3"/><Relationship Id="rId9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3" Type="http://schemas.microsoft.com/office/2007/relationships/media" Target="../media/media7.mp3"/><Relationship Id="rId7" Type="http://schemas.openxmlformats.org/officeDocument/2006/relationships/image" Target="../media/image41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1.jp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30.png"/><Relationship Id="rId4" Type="http://schemas.openxmlformats.org/officeDocument/2006/relationships/audio" Target="../media/media7.mp3"/><Relationship Id="rId9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3" Type="http://schemas.microsoft.com/office/2007/relationships/media" Target="../media/media7.mp3"/><Relationship Id="rId7" Type="http://schemas.openxmlformats.org/officeDocument/2006/relationships/image" Target="../media/image41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1.jp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30.png"/><Relationship Id="rId4" Type="http://schemas.openxmlformats.org/officeDocument/2006/relationships/audio" Target="../media/media7.mp3"/><Relationship Id="rId9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3" Type="http://schemas.microsoft.com/office/2007/relationships/media" Target="../media/media7.mp3"/><Relationship Id="rId7" Type="http://schemas.openxmlformats.org/officeDocument/2006/relationships/image" Target="../media/image41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1.jp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30.png"/><Relationship Id="rId4" Type="http://schemas.openxmlformats.org/officeDocument/2006/relationships/audio" Target="../media/media7.mp3"/><Relationship Id="rId9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13" Type="http://schemas.openxmlformats.org/officeDocument/2006/relationships/audio" Target="../media/audio1.wav"/><Relationship Id="rId3" Type="http://schemas.openxmlformats.org/officeDocument/2006/relationships/image" Target="../media/image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slide" Target="slide22.xml"/><Relationship Id="rId4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1.jpg"/><Relationship Id="rId9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tif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sv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13" Type="http://schemas.openxmlformats.org/officeDocument/2006/relationships/image" Target="../media/image17.jpg"/><Relationship Id="rId3" Type="http://schemas.openxmlformats.org/officeDocument/2006/relationships/image" Target="../media/image9.png"/><Relationship Id="rId7" Type="http://schemas.openxmlformats.org/officeDocument/2006/relationships/image" Target="../media/image11.jpg"/><Relationship Id="rId12" Type="http://schemas.openxmlformats.org/officeDocument/2006/relationships/image" Target="../media/image1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15.jpg"/><Relationship Id="rId5" Type="http://schemas.openxmlformats.org/officeDocument/2006/relationships/image" Target="../media/image6.png"/><Relationship Id="rId15" Type="http://schemas.openxmlformats.org/officeDocument/2006/relationships/image" Target="../media/image19.jpg"/><Relationship Id="rId10" Type="http://schemas.openxmlformats.org/officeDocument/2006/relationships/image" Target="../media/image14.jpg"/><Relationship Id="rId4" Type="http://schemas.openxmlformats.org/officeDocument/2006/relationships/image" Target="../media/image10.svg"/><Relationship Id="rId9" Type="http://schemas.openxmlformats.org/officeDocument/2006/relationships/image" Target="../media/image13.jpg"/><Relationship Id="rId14" Type="http://schemas.openxmlformats.org/officeDocument/2006/relationships/image" Target="../media/image18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13" Type="http://schemas.openxmlformats.org/officeDocument/2006/relationships/image" Target="../media/image28.jpg"/><Relationship Id="rId3" Type="http://schemas.openxmlformats.org/officeDocument/2006/relationships/image" Target="../media/image6.png"/><Relationship Id="rId7" Type="http://schemas.openxmlformats.org/officeDocument/2006/relationships/image" Target="../media/image22.jpg"/><Relationship Id="rId12" Type="http://schemas.openxmlformats.org/officeDocument/2006/relationships/image" Target="../media/image2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g"/><Relationship Id="rId11" Type="http://schemas.openxmlformats.org/officeDocument/2006/relationships/image" Target="../media/image26.jpg"/><Relationship Id="rId5" Type="http://schemas.openxmlformats.org/officeDocument/2006/relationships/image" Target="../media/image20.jpg"/><Relationship Id="rId10" Type="http://schemas.openxmlformats.org/officeDocument/2006/relationships/image" Target="../media/image25.jpg"/><Relationship Id="rId4" Type="http://schemas.openxmlformats.org/officeDocument/2006/relationships/image" Target="../media/image7.svg"/><Relationship Id="rId9" Type="http://schemas.openxmlformats.org/officeDocument/2006/relationships/image" Target="../media/image24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30.png"/><Relationship Id="rId5" Type="http://schemas.openxmlformats.org/officeDocument/2006/relationships/image" Target="../media/image31.png"/><Relationship Id="rId4" Type="http://schemas.openxmlformats.org/officeDocument/2006/relationships/image" Target="../media/image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20"/>
          <p:cNvSpPr txBox="1"/>
          <p:nvPr/>
        </p:nvSpPr>
        <p:spPr>
          <a:xfrm>
            <a:off x="3387993" y="7981778"/>
            <a:ext cx="11512014" cy="6748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60"/>
              </a:lnSpc>
            </a:pPr>
            <a:r>
              <a:rPr lang="en-US" sz="8800" dirty="0">
                <a:solidFill>
                  <a:srgbClr val="383838"/>
                </a:solidFill>
                <a:latin typeface="Quicksand Medium"/>
              </a:rPr>
              <a:t>Presented by: ……..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981200" y="1630422"/>
            <a:ext cx="15468600" cy="54784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7800" dirty="0">
                <a:solidFill>
                  <a:srgbClr val="383838"/>
                </a:solidFill>
                <a:latin typeface="Wedges"/>
              </a:rPr>
              <a:t>WELCOME TO OUR CLASS!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7"/>
          <p:cNvSpPr txBox="1"/>
          <p:nvPr/>
        </p:nvSpPr>
        <p:spPr>
          <a:xfrm>
            <a:off x="5410200" y="1375935"/>
            <a:ext cx="12026182" cy="11277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840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401" b="0" i="0" u="none" strike="noStrike" kern="1200" cap="none" spc="0" normalizeH="0" baseline="0" noProof="0" dirty="0">
                <a:ln>
                  <a:noFill/>
                </a:ln>
                <a:solidFill>
                  <a:srgbClr val="383838"/>
                </a:solidFill>
                <a:effectLst/>
                <a:uLnTx/>
                <a:uFillTx/>
                <a:latin typeface="Wedges"/>
                <a:ea typeface="+mn-ea"/>
                <a:cs typeface="+mn-cs"/>
              </a:rPr>
              <a:t>VOCABULARY</a:t>
            </a:r>
          </a:p>
        </p:txBody>
      </p:sp>
      <p:sp>
        <p:nvSpPr>
          <p:cNvPr id="18" name="Freeform 18"/>
          <p:cNvSpPr/>
          <p:nvPr/>
        </p:nvSpPr>
        <p:spPr>
          <a:xfrm>
            <a:off x="4823659" y="3454680"/>
            <a:ext cx="1816518" cy="1596265"/>
          </a:xfrm>
          <a:custGeom>
            <a:avLst/>
            <a:gdLst/>
            <a:ahLst/>
            <a:cxnLst/>
            <a:rect l="l" t="t" r="r" b="b"/>
            <a:pathLst>
              <a:path w="1816518" h="1596265">
                <a:moveTo>
                  <a:pt x="0" y="0"/>
                </a:moveTo>
                <a:lnTo>
                  <a:pt x="1816518" y="0"/>
                </a:lnTo>
                <a:lnTo>
                  <a:pt x="1816518" y="1596264"/>
                </a:lnTo>
                <a:lnTo>
                  <a:pt x="0" y="159626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6839026" y="7676493"/>
            <a:ext cx="1382238" cy="1382238"/>
          </a:xfrm>
          <a:custGeom>
            <a:avLst/>
            <a:gdLst/>
            <a:ahLst/>
            <a:cxnLst/>
            <a:rect l="l" t="t" r="r" b="b"/>
            <a:pathLst>
              <a:path w="1382238" h="1382238">
                <a:moveTo>
                  <a:pt x="0" y="0"/>
                </a:moveTo>
                <a:lnTo>
                  <a:pt x="1382238" y="0"/>
                </a:lnTo>
                <a:lnTo>
                  <a:pt x="1382238" y="1382238"/>
                </a:lnTo>
                <a:lnTo>
                  <a:pt x="0" y="138223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Google Shape;1881;p31">
            <a:extLst>
              <a:ext uri="{FF2B5EF4-FFF2-40B4-BE49-F238E27FC236}">
                <a16:creationId xmlns:a16="http://schemas.microsoft.com/office/drawing/2014/main" id="{CD3B0680-3A0B-2ECB-27B6-1689B45347B1}"/>
              </a:ext>
            </a:extLst>
          </p:cNvPr>
          <p:cNvSpPr txBox="1">
            <a:spLocks/>
          </p:cNvSpPr>
          <p:nvPr/>
        </p:nvSpPr>
        <p:spPr>
          <a:xfrm>
            <a:off x="995947" y="2400300"/>
            <a:ext cx="7639875" cy="6614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>
              <a:defRPr lang="en-US"/>
            </a:defPPr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0" b="1">
                <a:solidFill>
                  <a:srgbClr val="AD4F0F"/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sz="11500" dirty="0"/>
              <a:t>legend</a:t>
            </a:r>
            <a:r>
              <a:rPr lang="en-US" sz="13800" dirty="0"/>
              <a:t> </a:t>
            </a:r>
            <a:r>
              <a:rPr lang="en-US" sz="9600" dirty="0"/>
              <a:t>(n)</a:t>
            </a:r>
            <a:endParaRPr lang="en-US" sz="138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2B6188D-ED5E-1417-DD16-A6EFACD26731}"/>
              </a:ext>
            </a:extLst>
          </p:cNvPr>
          <p:cNvSpPr/>
          <p:nvPr/>
        </p:nvSpPr>
        <p:spPr>
          <a:xfrm>
            <a:off x="1146272" y="7005416"/>
            <a:ext cx="701061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800" dirty="0" err="1"/>
              <a:t>truyền</a:t>
            </a:r>
            <a:r>
              <a:rPr lang="en-US" sz="8800" dirty="0"/>
              <a:t> </a:t>
            </a:r>
            <a:r>
              <a:rPr lang="en-US" sz="8800" dirty="0" err="1"/>
              <a:t>thuyết</a:t>
            </a:r>
            <a:endParaRPr lang="en-US" sz="88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16F01C9-9A92-BA2A-6A0C-A254F1463F28}"/>
              </a:ext>
            </a:extLst>
          </p:cNvPr>
          <p:cNvSpPr/>
          <p:nvPr/>
        </p:nvSpPr>
        <p:spPr>
          <a:xfrm>
            <a:off x="1124777" y="4927880"/>
            <a:ext cx="5484194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8800" b="1" dirty="0">
                <a:solidFill>
                  <a:schemeClr val="accent5">
                    <a:lumMod val="50000"/>
                  </a:schemeClr>
                </a:solidFill>
              </a:rPr>
              <a:t> /ˈ</a:t>
            </a:r>
            <a:r>
              <a:rPr lang="en-US" sz="8800" b="1" dirty="0" err="1">
                <a:solidFill>
                  <a:schemeClr val="accent5">
                    <a:lumMod val="50000"/>
                  </a:schemeClr>
                </a:solidFill>
              </a:rPr>
              <a:t>ledʒənd</a:t>
            </a:r>
            <a:r>
              <a:rPr lang="en-US" sz="8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FF894BD-2390-D475-737B-6C84BC8438D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65"/>
          <a:stretch/>
        </p:blipFill>
        <p:spPr>
          <a:xfrm>
            <a:off x="8895718" y="2904013"/>
            <a:ext cx="8999091" cy="62389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ttsMP3.com_VoiceText_2023-10-27_17_18_7">
            <a:hlinkClick r:id="" action="ppaction://media"/>
            <a:extLst>
              <a:ext uri="{FF2B5EF4-FFF2-40B4-BE49-F238E27FC236}">
                <a16:creationId xmlns:a16="http://schemas.microsoft.com/office/drawing/2014/main" id="{A7C1D53A-F4D7-CB6C-B663-576407320A5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58" end="0.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63616" y="5050945"/>
            <a:ext cx="1165312" cy="1165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476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65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1" grpId="0"/>
      <p:bldP spid="12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7"/>
          <p:cNvSpPr txBox="1"/>
          <p:nvPr/>
        </p:nvSpPr>
        <p:spPr>
          <a:xfrm>
            <a:off x="5339756" y="1605255"/>
            <a:ext cx="12026182" cy="11277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840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401" b="0" i="0" u="none" strike="noStrike" kern="1200" cap="none" spc="0" normalizeH="0" baseline="0" noProof="0" dirty="0">
                <a:ln>
                  <a:noFill/>
                </a:ln>
                <a:solidFill>
                  <a:srgbClr val="383838"/>
                </a:solidFill>
                <a:effectLst/>
                <a:uLnTx/>
                <a:uFillTx/>
                <a:latin typeface="Wedges"/>
                <a:ea typeface="+mn-ea"/>
                <a:cs typeface="+mn-cs"/>
              </a:rPr>
              <a:t>VOCABULARY</a:t>
            </a:r>
          </a:p>
        </p:txBody>
      </p:sp>
      <p:sp>
        <p:nvSpPr>
          <p:cNvPr id="18" name="Freeform 18"/>
          <p:cNvSpPr/>
          <p:nvPr/>
        </p:nvSpPr>
        <p:spPr>
          <a:xfrm>
            <a:off x="4823659" y="4345368"/>
            <a:ext cx="1816518" cy="1596265"/>
          </a:xfrm>
          <a:custGeom>
            <a:avLst/>
            <a:gdLst/>
            <a:ahLst/>
            <a:cxnLst/>
            <a:rect l="l" t="t" r="r" b="b"/>
            <a:pathLst>
              <a:path w="1816518" h="1596265">
                <a:moveTo>
                  <a:pt x="0" y="0"/>
                </a:moveTo>
                <a:lnTo>
                  <a:pt x="1816518" y="0"/>
                </a:lnTo>
                <a:lnTo>
                  <a:pt x="1816518" y="1596264"/>
                </a:lnTo>
                <a:lnTo>
                  <a:pt x="0" y="159626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0592F855-9DC4-D3FA-EFC4-FF83FCB133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7066071"/>
              </p:ext>
            </p:extLst>
          </p:nvPr>
        </p:nvGraphicFramePr>
        <p:xfrm>
          <a:off x="2057400" y="3390900"/>
          <a:ext cx="16481976" cy="57950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8937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921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261592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8800" b="1" dirty="0">
                          <a:solidFill>
                            <a:srgbClr val="00B050"/>
                          </a:solidFill>
                          <a:effectLst/>
                        </a:rPr>
                        <a:t>- </a:t>
                      </a:r>
                      <a:r>
                        <a:rPr lang="en-US" sz="8800" b="1" kern="1200" dirty="0">
                          <a:solidFill>
                            <a:srgbClr val="00B050"/>
                          </a:solidFill>
                          <a:effectLst/>
                        </a:rPr>
                        <a:t>gather (v)</a:t>
                      </a:r>
                      <a:endParaRPr lang="en-US" sz="8800" b="1" dirty="0">
                        <a:solidFill>
                          <a:srgbClr val="00B05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800" b="1" kern="1200" dirty="0">
                          <a:solidFill>
                            <a:schemeClr val="tx1"/>
                          </a:solidFill>
                          <a:effectLst/>
                        </a:rPr>
                        <a:t> /ˈ</a:t>
                      </a:r>
                      <a:r>
                        <a:rPr lang="en-US" sz="8800" b="1" kern="1200" dirty="0" err="1">
                          <a:solidFill>
                            <a:schemeClr val="tx1"/>
                          </a:solidFill>
                          <a:effectLst/>
                        </a:rPr>
                        <a:t>ɡæðər</a:t>
                      </a:r>
                      <a:r>
                        <a:rPr lang="en-US" sz="8800" b="1" kern="1200" dirty="0">
                          <a:solidFill>
                            <a:schemeClr val="tx1"/>
                          </a:solidFill>
                          <a:effectLst/>
                        </a:rPr>
                        <a:t>/ </a:t>
                      </a:r>
                      <a:endParaRPr lang="en-US" sz="88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8800" b="1" kern="1200" dirty="0" err="1">
                          <a:solidFill>
                            <a:srgbClr val="7030A0"/>
                          </a:solidFill>
                          <a:effectLst/>
                        </a:rPr>
                        <a:t>tụ</a:t>
                      </a:r>
                      <a:r>
                        <a:rPr lang="en-US" sz="8800" b="1" kern="1200" dirty="0">
                          <a:solidFill>
                            <a:srgbClr val="7030A0"/>
                          </a:solidFill>
                          <a:effectLst/>
                        </a:rPr>
                        <a:t> </a:t>
                      </a:r>
                      <a:r>
                        <a:rPr lang="en-US" sz="8800" b="1" kern="1200" dirty="0" err="1">
                          <a:solidFill>
                            <a:srgbClr val="7030A0"/>
                          </a:solidFill>
                          <a:effectLst/>
                        </a:rPr>
                        <a:t>họp</a:t>
                      </a:r>
                      <a:endParaRPr lang="en-US" sz="8800" b="1" dirty="0">
                        <a:solidFill>
                          <a:srgbClr val="7030A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38467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8800" b="1" dirty="0">
                          <a:solidFill>
                            <a:srgbClr val="00B050"/>
                          </a:solidFill>
                          <a:effectLst/>
                        </a:rPr>
                        <a:t>- </a:t>
                      </a:r>
                      <a:r>
                        <a:rPr lang="en-US" sz="8800" b="1" kern="1200" dirty="0">
                          <a:solidFill>
                            <a:srgbClr val="00B050"/>
                          </a:solidFill>
                          <a:effectLst/>
                        </a:rPr>
                        <a:t>pass on (v)</a:t>
                      </a:r>
                      <a:endParaRPr lang="en-US" sz="8800" b="1" dirty="0">
                        <a:solidFill>
                          <a:srgbClr val="00B05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800" b="1" kern="1200" dirty="0">
                          <a:solidFill>
                            <a:schemeClr val="tx1"/>
                          </a:solidFill>
                          <a:effectLst/>
                        </a:rPr>
                        <a:t>/</a:t>
                      </a:r>
                      <a:r>
                        <a:rPr lang="en-US" sz="8800" b="1" kern="1200" dirty="0" err="1">
                          <a:solidFill>
                            <a:schemeClr val="tx1"/>
                          </a:solidFill>
                          <a:effectLst/>
                        </a:rPr>
                        <a:t>pɑːs</a:t>
                      </a:r>
                      <a:r>
                        <a:rPr lang="en-US" sz="8800" b="1" kern="12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8800" b="1" kern="1200" dirty="0" err="1">
                          <a:solidFill>
                            <a:schemeClr val="tx1"/>
                          </a:solidFill>
                          <a:effectLst/>
                        </a:rPr>
                        <a:t>ɒn</a:t>
                      </a:r>
                      <a:r>
                        <a:rPr lang="en-US" sz="8800" b="1" kern="1200" dirty="0">
                          <a:solidFill>
                            <a:schemeClr val="tx1"/>
                          </a:solidFill>
                          <a:effectLst/>
                        </a:rPr>
                        <a:t>/</a:t>
                      </a:r>
                      <a:endParaRPr lang="en-US" sz="88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8800" b="1" kern="1200" dirty="0" err="1">
                          <a:solidFill>
                            <a:srgbClr val="7030A0"/>
                          </a:solidFill>
                          <a:effectLst/>
                        </a:rPr>
                        <a:t>để</a:t>
                      </a:r>
                      <a:r>
                        <a:rPr lang="en-US" sz="8800" b="1" kern="1200" dirty="0">
                          <a:solidFill>
                            <a:srgbClr val="7030A0"/>
                          </a:solidFill>
                          <a:effectLst/>
                        </a:rPr>
                        <a:t> </a:t>
                      </a:r>
                      <a:r>
                        <a:rPr lang="en-US" sz="8800" b="1" kern="1200" dirty="0" err="1">
                          <a:solidFill>
                            <a:srgbClr val="7030A0"/>
                          </a:solidFill>
                          <a:effectLst/>
                        </a:rPr>
                        <a:t>lại</a:t>
                      </a:r>
                      <a:endParaRPr lang="en-US" sz="8800" b="1" dirty="0">
                        <a:solidFill>
                          <a:srgbClr val="7030A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38467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8800" b="1" dirty="0">
                          <a:solidFill>
                            <a:srgbClr val="00B050"/>
                          </a:solidFill>
                          <a:effectLst/>
                        </a:rPr>
                        <a:t>- </a:t>
                      </a:r>
                      <a:r>
                        <a:rPr lang="en-US" sz="8800" b="1" kern="1200" dirty="0">
                          <a:solidFill>
                            <a:srgbClr val="00B050"/>
                          </a:solidFill>
                          <a:effectLst/>
                        </a:rPr>
                        <a:t>legend (n)</a:t>
                      </a:r>
                      <a:endParaRPr lang="en-US" sz="8800" b="1" dirty="0">
                        <a:solidFill>
                          <a:srgbClr val="00B05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800" b="1" kern="1200" dirty="0">
                          <a:solidFill>
                            <a:schemeClr val="tx1"/>
                          </a:solidFill>
                          <a:effectLst/>
                        </a:rPr>
                        <a:t> /ˈ</a:t>
                      </a:r>
                      <a:r>
                        <a:rPr lang="en-US" sz="8800" b="1" kern="1200" dirty="0" err="1">
                          <a:solidFill>
                            <a:schemeClr val="tx1"/>
                          </a:solidFill>
                          <a:effectLst/>
                        </a:rPr>
                        <a:t>ledʒənd</a:t>
                      </a:r>
                      <a:r>
                        <a:rPr lang="en-US" sz="8800" b="1" kern="1200" dirty="0">
                          <a:solidFill>
                            <a:schemeClr val="tx1"/>
                          </a:solidFill>
                          <a:effectLst/>
                        </a:rPr>
                        <a:t>/</a:t>
                      </a:r>
                      <a:endParaRPr lang="en-US" sz="88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8800" b="1" kern="1200" dirty="0" err="1">
                          <a:solidFill>
                            <a:srgbClr val="7030A0"/>
                          </a:solidFill>
                          <a:effectLst/>
                        </a:rPr>
                        <a:t>truyền</a:t>
                      </a:r>
                      <a:r>
                        <a:rPr lang="en-US" sz="8800" b="1" kern="1200" dirty="0">
                          <a:solidFill>
                            <a:srgbClr val="7030A0"/>
                          </a:solidFill>
                          <a:effectLst/>
                        </a:rPr>
                        <a:t> </a:t>
                      </a:r>
                      <a:r>
                        <a:rPr lang="en-US" sz="8800" b="1" kern="1200" dirty="0" err="1">
                          <a:solidFill>
                            <a:srgbClr val="7030A0"/>
                          </a:solidFill>
                          <a:effectLst/>
                        </a:rPr>
                        <a:t>thuyết</a:t>
                      </a:r>
                      <a:endParaRPr lang="en-US" sz="8800" b="1" dirty="0">
                        <a:solidFill>
                          <a:srgbClr val="7030A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ttsMP3.com_VoiceText_2023-10-27_17_18_7">
            <a:hlinkClick r:id="" action="ppaction://media"/>
            <a:extLst>
              <a:ext uri="{FF2B5EF4-FFF2-40B4-BE49-F238E27FC236}">
                <a16:creationId xmlns:a16="http://schemas.microsoft.com/office/drawing/2014/main" id="{B5F93803-7BD5-924F-4524-51C1B34B389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527.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85800" y="3762712"/>
            <a:ext cx="1165312" cy="1165312"/>
          </a:xfrm>
          <a:prstGeom prst="rect">
            <a:avLst/>
          </a:prstGeom>
        </p:spPr>
      </p:pic>
      <p:pic>
        <p:nvPicPr>
          <p:cNvPr id="12" name="ttsMP3.com_VoiceText_2023-10-27_17_18_7">
            <a:hlinkClick r:id="" action="ppaction://media"/>
            <a:extLst>
              <a:ext uri="{FF2B5EF4-FFF2-40B4-BE49-F238E27FC236}">
                <a16:creationId xmlns:a16="http://schemas.microsoft.com/office/drawing/2014/main" id="{D408EBE5-1212-5FE7-AAB6-3FF8A02ED4E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94" end="1114.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85800" y="5044652"/>
            <a:ext cx="1165312" cy="1165312"/>
          </a:xfrm>
          <a:prstGeom prst="rect">
            <a:avLst/>
          </a:prstGeom>
        </p:spPr>
      </p:pic>
      <p:pic>
        <p:nvPicPr>
          <p:cNvPr id="13" name="ttsMP3.com_VoiceText_2023-10-27_17_18_7">
            <a:hlinkClick r:id="" action="ppaction://media"/>
            <a:extLst>
              <a:ext uri="{FF2B5EF4-FFF2-40B4-BE49-F238E27FC236}">
                <a16:creationId xmlns:a16="http://schemas.microsoft.com/office/drawing/2014/main" id="{FD42A1B0-0784-8CE7-4C7F-52B3B4ADE23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58" end="0.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85800" y="7200900"/>
            <a:ext cx="1165312" cy="1165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064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5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1524000" y="4686300"/>
            <a:ext cx="16230600" cy="22044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971"/>
              </a:lnSpc>
            </a:pPr>
            <a:r>
              <a:rPr lang="en-US" sz="22300" dirty="0">
                <a:solidFill>
                  <a:srgbClr val="383838"/>
                </a:solidFill>
                <a:latin typeface="Wedges"/>
              </a:rPr>
              <a:t>listening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 23"/>
          <p:cNvSpPr/>
          <p:nvPr/>
        </p:nvSpPr>
        <p:spPr>
          <a:xfrm flipH="1">
            <a:off x="10419494" y="5258891"/>
            <a:ext cx="1163556" cy="1409595"/>
          </a:xfrm>
          <a:custGeom>
            <a:avLst/>
            <a:gdLst/>
            <a:ahLst/>
            <a:cxnLst/>
            <a:rect l="l" t="t" r="r" b="b"/>
            <a:pathLst>
              <a:path w="1163556" h="1409595">
                <a:moveTo>
                  <a:pt x="1163556" y="0"/>
                </a:moveTo>
                <a:lnTo>
                  <a:pt x="0" y="0"/>
                </a:lnTo>
                <a:lnTo>
                  <a:pt x="0" y="1409595"/>
                </a:lnTo>
                <a:lnTo>
                  <a:pt x="1163556" y="1409595"/>
                </a:lnTo>
                <a:lnTo>
                  <a:pt x="1163556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365B8EF-F488-D479-77BE-F20D589C9E6C}"/>
              </a:ext>
            </a:extLst>
          </p:cNvPr>
          <p:cNvSpPr txBox="1"/>
          <p:nvPr/>
        </p:nvSpPr>
        <p:spPr>
          <a:xfrm>
            <a:off x="1524000" y="671343"/>
            <a:ext cx="15989741" cy="9233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Trebuchet MS" panose="020B0603020202020204" pitchFamily="34" charset="0"/>
              </a:rPr>
              <a:t>1. Match the phrases with the correct pictures.</a:t>
            </a:r>
            <a:endParaRPr lang="en-US" sz="5400" b="1" dirty="0">
              <a:solidFill>
                <a:srgbClr val="FF0000"/>
              </a:solidFill>
              <a:effectLst>
                <a:glow rad="88900">
                  <a:schemeClr val="bg1"/>
                </a:glow>
              </a:effectLst>
              <a:latin typeface="Trebuchet MS" panose="020B0603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C1858FE-E1CD-9B83-3CCB-D567AD7113AA}"/>
              </a:ext>
            </a:extLst>
          </p:cNvPr>
          <p:cNvSpPr txBox="1"/>
          <p:nvPr/>
        </p:nvSpPr>
        <p:spPr>
          <a:xfrm>
            <a:off x="425367" y="1854858"/>
            <a:ext cx="56706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3">
                    <a:lumMod val="50000"/>
                  </a:schemeClr>
                </a:solidFill>
                <a:latin typeface="Trebuchet MS" panose="020B0603020202020204" pitchFamily="34" charset="0"/>
              </a:rPr>
              <a:t>1. catching fish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E4C4155-DDA3-240B-4E48-ED911FCBB2AE}"/>
              </a:ext>
            </a:extLst>
          </p:cNvPr>
          <p:cNvSpPr txBox="1"/>
          <p:nvPr/>
        </p:nvSpPr>
        <p:spPr>
          <a:xfrm>
            <a:off x="6561398" y="1793334"/>
            <a:ext cx="59005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3">
                    <a:lumMod val="50000"/>
                  </a:schemeClr>
                </a:solidFill>
                <a:latin typeface="Trebuchet MS" panose="020B0603020202020204" pitchFamily="34" charset="0"/>
              </a:rPr>
              <a:t>2. weaving clothing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E2D7CA0-9FCD-24D7-D600-D40AF44EB6EB}"/>
              </a:ext>
            </a:extLst>
          </p:cNvPr>
          <p:cNvSpPr txBox="1"/>
          <p:nvPr/>
        </p:nvSpPr>
        <p:spPr>
          <a:xfrm>
            <a:off x="12255817" y="1790700"/>
            <a:ext cx="63369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3">
                    <a:lumMod val="50000"/>
                  </a:schemeClr>
                </a:solidFill>
                <a:latin typeface="Trebuchet MS" panose="020B0603020202020204" pitchFamily="34" charset="0"/>
              </a:rPr>
              <a:t>3. growing crops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67CEF83-244A-5743-A482-979562857B4A}"/>
              </a:ext>
            </a:extLst>
          </p:cNvPr>
          <p:cNvSpPr txBox="1"/>
          <p:nvPr/>
        </p:nvSpPr>
        <p:spPr>
          <a:xfrm>
            <a:off x="425660" y="7907098"/>
            <a:ext cx="33870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 _______________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16E2A32-375C-26E1-3267-5A78FE9FF48B}"/>
              </a:ext>
            </a:extLst>
          </p:cNvPr>
          <p:cNvSpPr txBox="1"/>
          <p:nvPr/>
        </p:nvSpPr>
        <p:spPr>
          <a:xfrm>
            <a:off x="6604283" y="7907098"/>
            <a:ext cx="33870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 _______________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AD06A8C-C7D2-4898-0C90-CD4B3FB77BE6}"/>
              </a:ext>
            </a:extLst>
          </p:cNvPr>
          <p:cNvSpPr txBox="1"/>
          <p:nvPr/>
        </p:nvSpPr>
        <p:spPr>
          <a:xfrm>
            <a:off x="13047960" y="7907098"/>
            <a:ext cx="33870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_______________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433929E5-5826-7622-1C8F-0EED9F2812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8156" y="3367461"/>
            <a:ext cx="5397266" cy="388278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57B130E2-A1FF-9C6F-A238-7622D72747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74191" y="3429019"/>
            <a:ext cx="5665409" cy="392066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226B0304-6902-BB04-3DA8-DB41D12175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499404" y="3395622"/>
            <a:ext cx="5559996" cy="39191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9CD82F3-BBB8-EAB5-1296-F16A9F1BC9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1782" y="-338153"/>
            <a:ext cx="14031004" cy="9890136"/>
          </a:xfrm>
          <a:prstGeom prst="rect">
            <a:avLst/>
          </a:prstGeom>
        </p:spPr>
      </p:pic>
      <p:sp>
        <p:nvSpPr>
          <p:cNvPr id="116" name="TextBox 115">
            <a:extLst>
              <a:ext uri="{FF2B5EF4-FFF2-40B4-BE49-F238E27FC236}">
                <a16:creationId xmlns:a16="http://schemas.microsoft.com/office/drawing/2014/main" id="{45C9010C-B600-4B44-BFD4-01CE29925BE9}"/>
              </a:ext>
            </a:extLst>
          </p:cNvPr>
          <p:cNvSpPr txBox="1"/>
          <p:nvPr/>
        </p:nvSpPr>
        <p:spPr>
          <a:xfrm>
            <a:off x="4967490" y="8924905"/>
            <a:ext cx="8144749" cy="152349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3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catching fish</a:t>
            </a:r>
          </a:p>
        </p:txBody>
      </p:sp>
      <p:sp>
        <p:nvSpPr>
          <p:cNvPr id="4" name="Hexagon 3">
            <a:extLst>
              <a:ext uri="{FF2B5EF4-FFF2-40B4-BE49-F238E27FC236}">
                <a16:creationId xmlns:a16="http://schemas.microsoft.com/office/drawing/2014/main" id="{50241021-A08B-4C07-AE2E-95EB201A65B0}"/>
              </a:ext>
            </a:extLst>
          </p:cNvPr>
          <p:cNvSpPr/>
          <p:nvPr/>
        </p:nvSpPr>
        <p:spPr>
          <a:xfrm>
            <a:off x="7921545" y="2960577"/>
            <a:ext cx="2331720" cy="2331720"/>
          </a:xfrm>
          <a:prstGeom prst="hexagon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exagon 5">
            <a:extLst>
              <a:ext uri="{FF2B5EF4-FFF2-40B4-BE49-F238E27FC236}">
                <a16:creationId xmlns:a16="http://schemas.microsoft.com/office/drawing/2014/main" id="{DD87DAE8-8168-4D4B-9424-B1850175EC52}"/>
              </a:ext>
            </a:extLst>
          </p:cNvPr>
          <p:cNvSpPr/>
          <p:nvPr/>
        </p:nvSpPr>
        <p:spPr>
          <a:xfrm>
            <a:off x="6249381" y="-558975"/>
            <a:ext cx="2331720" cy="2331720"/>
          </a:xfrm>
          <a:prstGeom prst="hexagon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Hexagon 6">
            <a:extLst>
              <a:ext uri="{FF2B5EF4-FFF2-40B4-BE49-F238E27FC236}">
                <a16:creationId xmlns:a16="http://schemas.microsoft.com/office/drawing/2014/main" id="{D8301687-7B71-4980-AEA2-04CC9C887530}"/>
              </a:ext>
            </a:extLst>
          </p:cNvPr>
          <p:cNvSpPr/>
          <p:nvPr/>
        </p:nvSpPr>
        <p:spPr>
          <a:xfrm>
            <a:off x="13180185" y="-537527"/>
            <a:ext cx="2331720" cy="2331720"/>
          </a:xfrm>
          <a:prstGeom prst="hexagon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Hexagon 7">
            <a:extLst>
              <a:ext uri="{FF2B5EF4-FFF2-40B4-BE49-F238E27FC236}">
                <a16:creationId xmlns:a16="http://schemas.microsoft.com/office/drawing/2014/main" id="{5D90BF15-A3E6-40AD-B1F8-31732258A8BB}"/>
              </a:ext>
            </a:extLst>
          </p:cNvPr>
          <p:cNvSpPr/>
          <p:nvPr/>
        </p:nvSpPr>
        <p:spPr>
          <a:xfrm>
            <a:off x="14921666" y="630861"/>
            <a:ext cx="2331720" cy="2331720"/>
          </a:xfrm>
          <a:prstGeom prst="hexagon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Hexagon 10">
            <a:extLst>
              <a:ext uri="{FF2B5EF4-FFF2-40B4-BE49-F238E27FC236}">
                <a16:creationId xmlns:a16="http://schemas.microsoft.com/office/drawing/2014/main" id="{A9A48751-B732-402B-9E3E-998BB73692CF}"/>
              </a:ext>
            </a:extLst>
          </p:cNvPr>
          <p:cNvSpPr/>
          <p:nvPr/>
        </p:nvSpPr>
        <p:spPr>
          <a:xfrm>
            <a:off x="7905015" y="7506075"/>
            <a:ext cx="2331720" cy="2331720"/>
          </a:xfrm>
          <a:prstGeom prst="hexagon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Hexagon 11">
            <a:extLst>
              <a:ext uri="{FF2B5EF4-FFF2-40B4-BE49-F238E27FC236}">
                <a16:creationId xmlns:a16="http://schemas.microsoft.com/office/drawing/2014/main" id="{C0BCD75F-F55A-479C-B8DF-DACC2351B018}"/>
              </a:ext>
            </a:extLst>
          </p:cNvPr>
          <p:cNvSpPr/>
          <p:nvPr/>
        </p:nvSpPr>
        <p:spPr>
          <a:xfrm>
            <a:off x="4467536" y="2925381"/>
            <a:ext cx="2331720" cy="2331720"/>
          </a:xfrm>
          <a:prstGeom prst="hexagon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7C358F84-0F59-4332-BABA-5A7AF68F3CD6}"/>
              </a:ext>
            </a:extLst>
          </p:cNvPr>
          <p:cNvSpPr/>
          <p:nvPr/>
        </p:nvSpPr>
        <p:spPr>
          <a:xfrm>
            <a:off x="2713922" y="8738981"/>
            <a:ext cx="2331720" cy="2331720"/>
          </a:xfrm>
          <a:prstGeom prst="hexagon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Hexagon 13">
            <a:extLst>
              <a:ext uri="{FF2B5EF4-FFF2-40B4-BE49-F238E27FC236}">
                <a16:creationId xmlns:a16="http://schemas.microsoft.com/office/drawing/2014/main" id="{2AB216B9-CAA5-44D2-8FA2-1C9570754096}"/>
              </a:ext>
            </a:extLst>
          </p:cNvPr>
          <p:cNvSpPr/>
          <p:nvPr/>
        </p:nvSpPr>
        <p:spPr>
          <a:xfrm>
            <a:off x="13180185" y="1821180"/>
            <a:ext cx="2331720" cy="2331720"/>
          </a:xfrm>
          <a:prstGeom prst="hexagon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Hexagon 14">
            <a:extLst>
              <a:ext uri="{FF2B5EF4-FFF2-40B4-BE49-F238E27FC236}">
                <a16:creationId xmlns:a16="http://schemas.microsoft.com/office/drawing/2014/main" id="{B00E8451-10D9-487E-9937-6848DB228B75}"/>
              </a:ext>
            </a:extLst>
          </p:cNvPr>
          <p:cNvSpPr/>
          <p:nvPr/>
        </p:nvSpPr>
        <p:spPr>
          <a:xfrm>
            <a:off x="11428719" y="2947035"/>
            <a:ext cx="2331720" cy="2331720"/>
          </a:xfrm>
          <a:prstGeom prst="hexagon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Hexagon 15">
            <a:extLst>
              <a:ext uri="{FF2B5EF4-FFF2-40B4-BE49-F238E27FC236}">
                <a16:creationId xmlns:a16="http://schemas.microsoft.com/office/drawing/2014/main" id="{9860078F-734E-4EE7-AF7C-089473E1A170}"/>
              </a:ext>
            </a:extLst>
          </p:cNvPr>
          <p:cNvSpPr/>
          <p:nvPr/>
        </p:nvSpPr>
        <p:spPr>
          <a:xfrm>
            <a:off x="14932629" y="7569575"/>
            <a:ext cx="2331720" cy="2331720"/>
          </a:xfrm>
          <a:prstGeom prst="hexagon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Hexagon 16">
            <a:extLst>
              <a:ext uri="{FF2B5EF4-FFF2-40B4-BE49-F238E27FC236}">
                <a16:creationId xmlns:a16="http://schemas.microsoft.com/office/drawing/2014/main" id="{36590B8E-460E-48A5-A29A-56C687C9969C}"/>
              </a:ext>
            </a:extLst>
          </p:cNvPr>
          <p:cNvSpPr/>
          <p:nvPr/>
        </p:nvSpPr>
        <p:spPr>
          <a:xfrm>
            <a:off x="14924492" y="5296877"/>
            <a:ext cx="2331720" cy="2331720"/>
          </a:xfrm>
          <a:prstGeom prst="hexagon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Hexagon 17">
            <a:extLst>
              <a:ext uri="{FF2B5EF4-FFF2-40B4-BE49-F238E27FC236}">
                <a16:creationId xmlns:a16="http://schemas.microsoft.com/office/drawing/2014/main" id="{020BD009-22B6-45D4-B9B6-723028CCAC7C}"/>
              </a:ext>
            </a:extLst>
          </p:cNvPr>
          <p:cNvSpPr/>
          <p:nvPr/>
        </p:nvSpPr>
        <p:spPr>
          <a:xfrm>
            <a:off x="14914479" y="2966318"/>
            <a:ext cx="2331720" cy="2331720"/>
          </a:xfrm>
          <a:prstGeom prst="hexagon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Hexagon 18">
            <a:extLst>
              <a:ext uri="{FF2B5EF4-FFF2-40B4-BE49-F238E27FC236}">
                <a16:creationId xmlns:a16="http://schemas.microsoft.com/office/drawing/2014/main" id="{216AE6B1-248C-44D3-9617-2FA789E4B12E}"/>
              </a:ext>
            </a:extLst>
          </p:cNvPr>
          <p:cNvSpPr/>
          <p:nvPr/>
        </p:nvSpPr>
        <p:spPr>
          <a:xfrm>
            <a:off x="9676095" y="-501929"/>
            <a:ext cx="2331720" cy="2331720"/>
          </a:xfrm>
          <a:prstGeom prst="hexagon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Hexagon 19">
            <a:extLst>
              <a:ext uri="{FF2B5EF4-FFF2-40B4-BE49-F238E27FC236}">
                <a16:creationId xmlns:a16="http://schemas.microsoft.com/office/drawing/2014/main" id="{D6F9B393-E604-4CAB-A141-FCA7F4B85FE7}"/>
              </a:ext>
            </a:extLst>
          </p:cNvPr>
          <p:cNvSpPr/>
          <p:nvPr/>
        </p:nvSpPr>
        <p:spPr>
          <a:xfrm>
            <a:off x="7952207" y="634598"/>
            <a:ext cx="2331720" cy="2331720"/>
          </a:xfrm>
          <a:prstGeom prst="hexagon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Hexagon 20">
            <a:extLst>
              <a:ext uri="{FF2B5EF4-FFF2-40B4-BE49-F238E27FC236}">
                <a16:creationId xmlns:a16="http://schemas.microsoft.com/office/drawing/2014/main" id="{9FD3E6CA-B95B-465E-ABD9-652C5C5ED1CB}"/>
              </a:ext>
            </a:extLst>
          </p:cNvPr>
          <p:cNvSpPr/>
          <p:nvPr/>
        </p:nvSpPr>
        <p:spPr>
          <a:xfrm>
            <a:off x="9660045" y="6378882"/>
            <a:ext cx="2331720" cy="2331720"/>
          </a:xfrm>
          <a:prstGeom prst="hexagon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Hexagon 21">
            <a:extLst>
              <a:ext uri="{FF2B5EF4-FFF2-40B4-BE49-F238E27FC236}">
                <a16:creationId xmlns:a16="http://schemas.microsoft.com/office/drawing/2014/main" id="{196088C8-7BC5-4BBE-880D-898805AFFB41}"/>
              </a:ext>
            </a:extLst>
          </p:cNvPr>
          <p:cNvSpPr/>
          <p:nvPr/>
        </p:nvSpPr>
        <p:spPr>
          <a:xfrm>
            <a:off x="6195399" y="4096154"/>
            <a:ext cx="2331720" cy="2331720"/>
          </a:xfrm>
          <a:prstGeom prst="hexagon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Hexagon 22">
            <a:extLst>
              <a:ext uri="{FF2B5EF4-FFF2-40B4-BE49-F238E27FC236}">
                <a16:creationId xmlns:a16="http://schemas.microsoft.com/office/drawing/2014/main" id="{54F23996-2682-49D6-9F86-EBBD7A8B9D3B}"/>
              </a:ext>
            </a:extLst>
          </p:cNvPr>
          <p:cNvSpPr/>
          <p:nvPr/>
        </p:nvSpPr>
        <p:spPr>
          <a:xfrm>
            <a:off x="2700203" y="6408824"/>
            <a:ext cx="2331720" cy="2331720"/>
          </a:xfrm>
          <a:prstGeom prst="hexagon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Hexagon 23">
            <a:extLst>
              <a:ext uri="{FF2B5EF4-FFF2-40B4-BE49-F238E27FC236}">
                <a16:creationId xmlns:a16="http://schemas.microsoft.com/office/drawing/2014/main" id="{2176E155-FFF7-426E-9F4E-B332ABDD8F34}"/>
              </a:ext>
            </a:extLst>
          </p:cNvPr>
          <p:cNvSpPr/>
          <p:nvPr/>
        </p:nvSpPr>
        <p:spPr>
          <a:xfrm>
            <a:off x="2700203" y="4077309"/>
            <a:ext cx="2331720" cy="2331720"/>
          </a:xfrm>
          <a:prstGeom prst="hexagon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Hexagon 25">
            <a:extLst>
              <a:ext uri="{FF2B5EF4-FFF2-40B4-BE49-F238E27FC236}">
                <a16:creationId xmlns:a16="http://schemas.microsoft.com/office/drawing/2014/main" id="{17B12E31-4A60-46C3-B644-D53FF29223D1}"/>
              </a:ext>
            </a:extLst>
          </p:cNvPr>
          <p:cNvSpPr/>
          <p:nvPr/>
        </p:nvSpPr>
        <p:spPr>
          <a:xfrm>
            <a:off x="9680394" y="4103132"/>
            <a:ext cx="2331720" cy="2331720"/>
          </a:xfrm>
          <a:prstGeom prst="hexagon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Hexagon 26">
            <a:extLst>
              <a:ext uri="{FF2B5EF4-FFF2-40B4-BE49-F238E27FC236}">
                <a16:creationId xmlns:a16="http://schemas.microsoft.com/office/drawing/2014/main" id="{F7E5DB3C-37ED-4C61-B783-D9CB8D334900}"/>
              </a:ext>
            </a:extLst>
          </p:cNvPr>
          <p:cNvSpPr/>
          <p:nvPr/>
        </p:nvSpPr>
        <p:spPr>
          <a:xfrm>
            <a:off x="13191008" y="4102086"/>
            <a:ext cx="2331720" cy="2331720"/>
          </a:xfrm>
          <a:prstGeom prst="hexagon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Hexagon 27">
            <a:extLst>
              <a:ext uri="{FF2B5EF4-FFF2-40B4-BE49-F238E27FC236}">
                <a16:creationId xmlns:a16="http://schemas.microsoft.com/office/drawing/2014/main" id="{28D43E8E-A9FE-40AD-9124-5ACCE467B4C7}"/>
              </a:ext>
            </a:extLst>
          </p:cNvPr>
          <p:cNvSpPr/>
          <p:nvPr/>
        </p:nvSpPr>
        <p:spPr>
          <a:xfrm>
            <a:off x="4442338" y="5219700"/>
            <a:ext cx="2331720" cy="2331720"/>
          </a:xfrm>
          <a:prstGeom prst="hexagon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Hexagon 28">
            <a:extLst>
              <a:ext uri="{FF2B5EF4-FFF2-40B4-BE49-F238E27FC236}">
                <a16:creationId xmlns:a16="http://schemas.microsoft.com/office/drawing/2014/main" id="{E1F29D0B-34C2-46C6-89AA-C966D686FCD3}"/>
              </a:ext>
            </a:extLst>
          </p:cNvPr>
          <p:cNvSpPr/>
          <p:nvPr/>
        </p:nvSpPr>
        <p:spPr>
          <a:xfrm>
            <a:off x="7945329" y="5250584"/>
            <a:ext cx="2331720" cy="2331720"/>
          </a:xfrm>
          <a:prstGeom prst="hexagon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Hexagon 29">
            <a:extLst>
              <a:ext uri="{FF2B5EF4-FFF2-40B4-BE49-F238E27FC236}">
                <a16:creationId xmlns:a16="http://schemas.microsoft.com/office/drawing/2014/main" id="{2802A9F6-8B73-4F97-8E1A-E93AA95F35A4}"/>
              </a:ext>
            </a:extLst>
          </p:cNvPr>
          <p:cNvSpPr/>
          <p:nvPr/>
        </p:nvSpPr>
        <p:spPr>
          <a:xfrm>
            <a:off x="13176741" y="6423069"/>
            <a:ext cx="2331720" cy="2331720"/>
          </a:xfrm>
          <a:prstGeom prst="hexagon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Hexagon 30">
            <a:extLst>
              <a:ext uri="{FF2B5EF4-FFF2-40B4-BE49-F238E27FC236}">
                <a16:creationId xmlns:a16="http://schemas.microsoft.com/office/drawing/2014/main" id="{B52E1A88-76C6-4383-8656-B47A82BC605A}"/>
              </a:ext>
            </a:extLst>
          </p:cNvPr>
          <p:cNvSpPr/>
          <p:nvPr/>
        </p:nvSpPr>
        <p:spPr>
          <a:xfrm>
            <a:off x="9658733" y="8693342"/>
            <a:ext cx="2331720" cy="2331720"/>
          </a:xfrm>
          <a:prstGeom prst="hexagon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Hexagon 31">
            <a:extLst>
              <a:ext uri="{FF2B5EF4-FFF2-40B4-BE49-F238E27FC236}">
                <a16:creationId xmlns:a16="http://schemas.microsoft.com/office/drawing/2014/main" id="{FD3E104C-788B-474D-92B9-82EA4DA8A249}"/>
              </a:ext>
            </a:extLst>
          </p:cNvPr>
          <p:cNvSpPr/>
          <p:nvPr/>
        </p:nvSpPr>
        <p:spPr>
          <a:xfrm>
            <a:off x="11383114" y="7570100"/>
            <a:ext cx="2331720" cy="2331720"/>
          </a:xfrm>
          <a:prstGeom prst="hexagon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Hexagon 32">
            <a:extLst>
              <a:ext uri="{FF2B5EF4-FFF2-40B4-BE49-F238E27FC236}">
                <a16:creationId xmlns:a16="http://schemas.microsoft.com/office/drawing/2014/main" id="{7A999412-094B-4CAA-9A0F-221B8D67AE88}"/>
              </a:ext>
            </a:extLst>
          </p:cNvPr>
          <p:cNvSpPr/>
          <p:nvPr/>
        </p:nvSpPr>
        <p:spPr>
          <a:xfrm>
            <a:off x="6189686" y="8714160"/>
            <a:ext cx="2331720" cy="2331720"/>
          </a:xfrm>
          <a:prstGeom prst="hexagon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Hexagon 33">
            <a:extLst>
              <a:ext uri="{FF2B5EF4-FFF2-40B4-BE49-F238E27FC236}">
                <a16:creationId xmlns:a16="http://schemas.microsoft.com/office/drawing/2014/main" id="{7DADBD16-5434-4851-90E1-F0EE976295AE}"/>
              </a:ext>
            </a:extLst>
          </p:cNvPr>
          <p:cNvSpPr/>
          <p:nvPr/>
        </p:nvSpPr>
        <p:spPr>
          <a:xfrm>
            <a:off x="11427945" y="5241008"/>
            <a:ext cx="2331720" cy="2331720"/>
          </a:xfrm>
          <a:prstGeom prst="hexagon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Hexagon 34">
            <a:extLst>
              <a:ext uri="{FF2B5EF4-FFF2-40B4-BE49-F238E27FC236}">
                <a16:creationId xmlns:a16="http://schemas.microsoft.com/office/drawing/2014/main" id="{EB57A2E0-7AF6-439C-9782-D16460683C19}"/>
              </a:ext>
            </a:extLst>
          </p:cNvPr>
          <p:cNvSpPr/>
          <p:nvPr/>
        </p:nvSpPr>
        <p:spPr>
          <a:xfrm>
            <a:off x="9684749" y="1820849"/>
            <a:ext cx="2331720" cy="2331720"/>
          </a:xfrm>
          <a:prstGeom prst="hexagon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Hexagon 35">
            <a:extLst>
              <a:ext uri="{FF2B5EF4-FFF2-40B4-BE49-F238E27FC236}">
                <a16:creationId xmlns:a16="http://schemas.microsoft.com/office/drawing/2014/main" id="{31A99587-AA0F-4979-BFDD-4AAB031EC9E9}"/>
              </a:ext>
            </a:extLst>
          </p:cNvPr>
          <p:cNvSpPr/>
          <p:nvPr/>
        </p:nvSpPr>
        <p:spPr>
          <a:xfrm>
            <a:off x="6189686" y="6401433"/>
            <a:ext cx="2331720" cy="2331720"/>
          </a:xfrm>
          <a:prstGeom prst="hexagon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Hexagon 36">
            <a:extLst>
              <a:ext uri="{FF2B5EF4-FFF2-40B4-BE49-F238E27FC236}">
                <a16:creationId xmlns:a16="http://schemas.microsoft.com/office/drawing/2014/main" id="{B870B961-F14E-4317-96C5-43E5463DA794}"/>
              </a:ext>
            </a:extLst>
          </p:cNvPr>
          <p:cNvSpPr/>
          <p:nvPr/>
        </p:nvSpPr>
        <p:spPr>
          <a:xfrm>
            <a:off x="11414492" y="644766"/>
            <a:ext cx="2331720" cy="2331720"/>
          </a:xfrm>
          <a:prstGeom prst="hexagon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Hexagon 37">
            <a:extLst>
              <a:ext uri="{FF2B5EF4-FFF2-40B4-BE49-F238E27FC236}">
                <a16:creationId xmlns:a16="http://schemas.microsoft.com/office/drawing/2014/main" id="{7CAB7B80-0105-462D-AA15-45B880EFBAD6}"/>
              </a:ext>
            </a:extLst>
          </p:cNvPr>
          <p:cNvSpPr/>
          <p:nvPr/>
        </p:nvSpPr>
        <p:spPr>
          <a:xfrm>
            <a:off x="4446701" y="7561461"/>
            <a:ext cx="2331720" cy="2331720"/>
          </a:xfrm>
          <a:prstGeom prst="hexagon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Hexagon 38">
            <a:extLst>
              <a:ext uri="{FF2B5EF4-FFF2-40B4-BE49-F238E27FC236}">
                <a16:creationId xmlns:a16="http://schemas.microsoft.com/office/drawing/2014/main" id="{0D5640BB-DE6F-491C-8879-5E66E3E3E6AE}"/>
              </a:ext>
            </a:extLst>
          </p:cNvPr>
          <p:cNvSpPr/>
          <p:nvPr/>
        </p:nvSpPr>
        <p:spPr>
          <a:xfrm>
            <a:off x="6208787" y="1759292"/>
            <a:ext cx="2331720" cy="2331720"/>
          </a:xfrm>
          <a:prstGeom prst="hexagon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" name="Hexagon 58">
            <a:extLst>
              <a:ext uri="{FF2B5EF4-FFF2-40B4-BE49-F238E27FC236}">
                <a16:creationId xmlns:a16="http://schemas.microsoft.com/office/drawing/2014/main" id="{1D98D805-7A4B-4080-800F-F96557D2175B}"/>
              </a:ext>
            </a:extLst>
          </p:cNvPr>
          <p:cNvSpPr/>
          <p:nvPr/>
        </p:nvSpPr>
        <p:spPr>
          <a:xfrm>
            <a:off x="2721542" y="1748420"/>
            <a:ext cx="2331720" cy="2331720"/>
          </a:xfrm>
          <a:prstGeom prst="hexagon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4" name="Hexagon 73">
            <a:extLst>
              <a:ext uri="{FF2B5EF4-FFF2-40B4-BE49-F238E27FC236}">
                <a16:creationId xmlns:a16="http://schemas.microsoft.com/office/drawing/2014/main" id="{DA62C19D-BCCF-4A95-83AE-CF44D536839A}"/>
              </a:ext>
            </a:extLst>
          </p:cNvPr>
          <p:cNvSpPr/>
          <p:nvPr/>
        </p:nvSpPr>
        <p:spPr>
          <a:xfrm>
            <a:off x="990209" y="5273444"/>
            <a:ext cx="2331720" cy="2331720"/>
          </a:xfrm>
          <a:prstGeom prst="hexagon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5" name="Hexagon 74">
            <a:extLst>
              <a:ext uri="{FF2B5EF4-FFF2-40B4-BE49-F238E27FC236}">
                <a16:creationId xmlns:a16="http://schemas.microsoft.com/office/drawing/2014/main" id="{AA98F402-D3B0-4687-915D-37F611A2008B}"/>
              </a:ext>
            </a:extLst>
          </p:cNvPr>
          <p:cNvSpPr/>
          <p:nvPr/>
        </p:nvSpPr>
        <p:spPr>
          <a:xfrm>
            <a:off x="988544" y="2939432"/>
            <a:ext cx="2331720" cy="2331720"/>
          </a:xfrm>
          <a:prstGeom prst="hexagon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6" name="Hexagon 75">
            <a:extLst>
              <a:ext uri="{FF2B5EF4-FFF2-40B4-BE49-F238E27FC236}">
                <a16:creationId xmlns:a16="http://schemas.microsoft.com/office/drawing/2014/main" id="{5800D428-1F0B-49EA-9DCD-F029B7063529}"/>
              </a:ext>
            </a:extLst>
          </p:cNvPr>
          <p:cNvSpPr/>
          <p:nvPr/>
        </p:nvSpPr>
        <p:spPr>
          <a:xfrm>
            <a:off x="1005194" y="600348"/>
            <a:ext cx="2331720" cy="2331720"/>
          </a:xfrm>
          <a:prstGeom prst="hexagon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3" name="Hexagon 82">
            <a:extLst>
              <a:ext uri="{FF2B5EF4-FFF2-40B4-BE49-F238E27FC236}">
                <a16:creationId xmlns:a16="http://schemas.microsoft.com/office/drawing/2014/main" id="{BA927944-4B48-40FA-89D0-6485BA99C529}"/>
              </a:ext>
            </a:extLst>
          </p:cNvPr>
          <p:cNvSpPr/>
          <p:nvPr/>
        </p:nvSpPr>
        <p:spPr>
          <a:xfrm>
            <a:off x="988544" y="7596186"/>
            <a:ext cx="2331720" cy="2331720"/>
          </a:xfrm>
          <a:prstGeom prst="hexagon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8" name="Hexagon 87">
            <a:extLst>
              <a:ext uri="{FF2B5EF4-FFF2-40B4-BE49-F238E27FC236}">
                <a16:creationId xmlns:a16="http://schemas.microsoft.com/office/drawing/2014/main" id="{7BE7DA9C-EEEF-4271-970E-D95200CE9E22}"/>
              </a:ext>
            </a:extLst>
          </p:cNvPr>
          <p:cNvSpPr/>
          <p:nvPr/>
        </p:nvSpPr>
        <p:spPr>
          <a:xfrm>
            <a:off x="4487001" y="600348"/>
            <a:ext cx="2331720" cy="2331720"/>
          </a:xfrm>
          <a:prstGeom prst="hexagon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9" name="Hexagon 88">
            <a:extLst>
              <a:ext uri="{FF2B5EF4-FFF2-40B4-BE49-F238E27FC236}">
                <a16:creationId xmlns:a16="http://schemas.microsoft.com/office/drawing/2014/main" id="{72307436-E897-4569-8D9D-4763AA170F82}"/>
              </a:ext>
            </a:extLst>
          </p:cNvPr>
          <p:cNvSpPr/>
          <p:nvPr/>
        </p:nvSpPr>
        <p:spPr>
          <a:xfrm>
            <a:off x="2752022" y="-558995"/>
            <a:ext cx="2331720" cy="2331720"/>
          </a:xfrm>
          <a:prstGeom prst="hexagon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1" name="Hexagon 100">
            <a:extLst>
              <a:ext uri="{FF2B5EF4-FFF2-40B4-BE49-F238E27FC236}">
                <a16:creationId xmlns:a16="http://schemas.microsoft.com/office/drawing/2014/main" id="{53E9E314-8262-4F0B-B58C-8053BC4E914C}"/>
              </a:ext>
            </a:extLst>
          </p:cNvPr>
          <p:cNvSpPr/>
          <p:nvPr/>
        </p:nvSpPr>
        <p:spPr>
          <a:xfrm>
            <a:off x="13166858" y="8731632"/>
            <a:ext cx="2331720" cy="2331720"/>
          </a:xfrm>
          <a:prstGeom prst="hexagon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Hexagon 4">
            <a:extLst>
              <a:ext uri="{FF2B5EF4-FFF2-40B4-BE49-F238E27FC236}">
                <a16:creationId xmlns:a16="http://schemas.microsoft.com/office/drawing/2014/main" id="{4F40B615-79A7-66BB-DEBF-FCFF7244469D}"/>
              </a:ext>
            </a:extLst>
          </p:cNvPr>
          <p:cNvSpPr/>
          <p:nvPr/>
        </p:nvSpPr>
        <p:spPr>
          <a:xfrm>
            <a:off x="941245" y="9908999"/>
            <a:ext cx="2331720" cy="2331720"/>
          </a:xfrm>
          <a:prstGeom prst="hexagon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7BB6195F-4A15-58D1-D35D-EACAD307BB66}"/>
              </a:ext>
            </a:extLst>
          </p:cNvPr>
          <p:cNvSpPr/>
          <p:nvPr/>
        </p:nvSpPr>
        <p:spPr>
          <a:xfrm>
            <a:off x="-782468" y="6443462"/>
            <a:ext cx="2331720" cy="2331720"/>
          </a:xfrm>
          <a:prstGeom prst="hexagon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D6B802D0-6840-24EE-91E6-E0200D967A5C}"/>
              </a:ext>
            </a:extLst>
          </p:cNvPr>
          <p:cNvSpPr/>
          <p:nvPr/>
        </p:nvSpPr>
        <p:spPr>
          <a:xfrm>
            <a:off x="-784133" y="4109450"/>
            <a:ext cx="2331720" cy="2331720"/>
          </a:xfrm>
          <a:prstGeom prst="hexagon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Hexagon 24">
            <a:extLst>
              <a:ext uri="{FF2B5EF4-FFF2-40B4-BE49-F238E27FC236}">
                <a16:creationId xmlns:a16="http://schemas.microsoft.com/office/drawing/2014/main" id="{C5767724-3E92-9485-D61E-E863C2A57B1D}"/>
              </a:ext>
            </a:extLst>
          </p:cNvPr>
          <p:cNvSpPr/>
          <p:nvPr/>
        </p:nvSpPr>
        <p:spPr>
          <a:xfrm>
            <a:off x="-767483" y="1770366"/>
            <a:ext cx="2331720" cy="2331720"/>
          </a:xfrm>
          <a:prstGeom prst="hexagon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Hexagon 39">
            <a:extLst>
              <a:ext uri="{FF2B5EF4-FFF2-40B4-BE49-F238E27FC236}">
                <a16:creationId xmlns:a16="http://schemas.microsoft.com/office/drawing/2014/main" id="{D2128950-F0C0-533A-4295-13D0AF38E107}"/>
              </a:ext>
            </a:extLst>
          </p:cNvPr>
          <p:cNvSpPr/>
          <p:nvPr/>
        </p:nvSpPr>
        <p:spPr>
          <a:xfrm>
            <a:off x="-784133" y="8766204"/>
            <a:ext cx="2331720" cy="2331720"/>
          </a:xfrm>
          <a:prstGeom prst="hexagon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Hexagon 40">
            <a:extLst>
              <a:ext uri="{FF2B5EF4-FFF2-40B4-BE49-F238E27FC236}">
                <a16:creationId xmlns:a16="http://schemas.microsoft.com/office/drawing/2014/main" id="{20E437C7-F7C3-B06B-7757-466966EB8D0D}"/>
              </a:ext>
            </a:extLst>
          </p:cNvPr>
          <p:cNvSpPr/>
          <p:nvPr/>
        </p:nvSpPr>
        <p:spPr>
          <a:xfrm>
            <a:off x="16693500" y="-530681"/>
            <a:ext cx="2331720" cy="2331720"/>
          </a:xfrm>
          <a:prstGeom prst="hexagon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Hexagon 41">
            <a:extLst>
              <a:ext uri="{FF2B5EF4-FFF2-40B4-BE49-F238E27FC236}">
                <a16:creationId xmlns:a16="http://schemas.microsoft.com/office/drawing/2014/main" id="{D50F98B2-7956-5D7A-92A1-F1A6E4BC6F2F}"/>
              </a:ext>
            </a:extLst>
          </p:cNvPr>
          <p:cNvSpPr/>
          <p:nvPr/>
        </p:nvSpPr>
        <p:spPr>
          <a:xfrm>
            <a:off x="16665188" y="6454271"/>
            <a:ext cx="2331720" cy="2331720"/>
          </a:xfrm>
          <a:prstGeom prst="hexagon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Hexagon 42">
            <a:extLst>
              <a:ext uri="{FF2B5EF4-FFF2-40B4-BE49-F238E27FC236}">
                <a16:creationId xmlns:a16="http://schemas.microsoft.com/office/drawing/2014/main" id="{E4954092-B131-5E7D-5F6D-A3535C977752}"/>
              </a:ext>
            </a:extLst>
          </p:cNvPr>
          <p:cNvSpPr/>
          <p:nvPr/>
        </p:nvSpPr>
        <p:spPr>
          <a:xfrm>
            <a:off x="16663523" y="4120259"/>
            <a:ext cx="2331720" cy="2331720"/>
          </a:xfrm>
          <a:prstGeom prst="hexagon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Hexagon 43">
            <a:extLst>
              <a:ext uri="{FF2B5EF4-FFF2-40B4-BE49-F238E27FC236}">
                <a16:creationId xmlns:a16="http://schemas.microsoft.com/office/drawing/2014/main" id="{FF3CE118-C008-17D3-92F5-FFC4F2F3D648}"/>
              </a:ext>
            </a:extLst>
          </p:cNvPr>
          <p:cNvSpPr/>
          <p:nvPr/>
        </p:nvSpPr>
        <p:spPr>
          <a:xfrm>
            <a:off x="16680173" y="1781175"/>
            <a:ext cx="2331720" cy="2331720"/>
          </a:xfrm>
          <a:prstGeom prst="hexagon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Hexagon 44">
            <a:extLst>
              <a:ext uri="{FF2B5EF4-FFF2-40B4-BE49-F238E27FC236}">
                <a16:creationId xmlns:a16="http://schemas.microsoft.com/office/drawing/2014/main" id="{E3ADEFAC-A1C3-BCCE-D0AE-B3DAFFA6FE0D}"/>
              </a:ext>
            </a:extLst>
          </p:cNvPr>
          <p:cNvSpPr/>
          <p:nvPr/>
        </p:nvSpPr>
        <p:spPr>
          <a:xfrm>
            <a:off x="16663523" y="8777013"/>
            <a:ext cx="2331720" cy="2331720"/>
          </a:xfrm>
          <a:prstGeom prst="hexagon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Hexagon 45">
            <a:extLst>
              <a:ext uri="{FF2B5EF4-FFF2-40B4-BE49-F238E27FC236}">
                <a16:creationId xmlns:a16="http://schemas.microsoft.com/office/drawing/2014/main" id="{1FCBB46F-EAAF-2262-C87D-92F8CA4DD8E1}"/>
              </a:ext>
            </a:extLst>
          </p:cNvPr>
          <p:cNvSpPr/>
          <p:nvPr/>
        </p:nvSpPr>
        <p:spPr>
          <a:xfrm>
            <a:off x="14936843" y="-1760221"/>
            <a:ext cx="2331720" cy="2478677"/>
          </a:xfrm>
          <a:prstGeom prst="hexagon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Hexagon 46">
            <a:extLst>
              <a:ext uri="{FF2B5EF4-FFF2-40B4-BE49-F238E27FC236}">
                <a16:creationId xmlns:a16="http://schemas.microsoft.com/office/drawing/2014/main" id="{F06D7920-4B8B-48E4-DDE4-EB22A70FB432}"/>
              </a:ext>
            </a:extLst>
          </p:cNvPr>
          <p:cNvSpPr/>
          <p:nvPr/>
        </p:nvSpPr>
        <p:spPr>
          <a:xfrm>
            <a:off x="11430000" y="-1750686"/>
            <a:ext cx="2362200" cy="2471408"/>
          </a:xfrm>
          <a:prstGeom prst="hexagon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Hexagon 47">
            <a:extLst>
              <a:ext uri="{FF2B5EF4-FFF2-40B4-BE49-F238E27FC236}">
                <a16:creationId xmlns:a16="http://schemas.microsoft.com/office/drawing/2014/main" id="{B258DB57-EB3D-3633-8765-7FAA0703D60B}"/>
              </a:ext>
            </a:extLst>
          </p:cNvPr>
          <p:cNvSpPr/>
          <p:nvPr/>
        </p:nvSpPr>
        <p:spPr>
          <a:xfrm>
            <a:off x="7971830" y="-1760220"/>
            <a:ext cx="2397169" cy="2408474"/>
          </a:xfrm>
          <a:prstGeom prst="hexagon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Hexagon 48">
            <a:extLst>
              <a:ext uri="{FF2B5EF4-FFF2-40B4-BE49-F238E27FC236}">
                <a16:creationId xmlns:a16="http://schemas.microsoft.com/office/drawing/2014/main" id="{BAB97DFB-D4DF-8578-3481-0BD59EEF8D15}"/>
              </a:ext>
            </a:extLst>
          </p:cNvPr>
          <p:cNvSpPr/>
          <p:nvPr/>
        </p:nvSpPr>
        <p:spPr>
          <a:xfrm>
            <a:off x="4495800" y="-1782229"/>
            <a:ext cx="2331720" cy="2403606"/>
          </a:xfrm>
          <a:prstGeom prst="hexagon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Hexagon 49">
            <a:extLst>
              <a:ext uri="{FF2B5EF4-FFF2-40B4-BE49-F238E27FC236}">
                <a16:creationId xmlns:a16="http://schemas.microsoft.com/office/drawing/2014/main" id="{8010537D-7235-0A8D-5C55-7C261275B0EC}"/>
              </a:ext>
            </a:extLst>
          </p:cNvPr>
          <p:cNvSpPr/>
          <p:nvPr/>
        </p:nvSpPr>
        <p:spPr>
          <a:xfrm>
            <a:off x="1021080" y="-1760220"/>
            <a:ext cx="2331720" cy="2331720"/>
          </a:xfrm>
          <a:prstGeom prst="hexagon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" name="Hexagon 50">
            <a:extLst>
              <a:ext uri="{FF2B5EF4-FFF2-40B4-BE49-F238E27FC236}">
                <a16:creationId xmlns:a16="http://schemas.microsoft.com/office/drawing/2014/main" id="{D3A437E2-D092-7136-E5A4-7CB084B3A1D6}"/>
              </a:ext>
            </a:extLst>
          </p:cNvPr>
          <p:cNvSpPr/>
          <p:nvPr/>
        </p:nvSpPr>
        <p:spPr>
          <a:xfrm>
            <a:off x="-731520" y="-541020"/>
            <a:ext cx="2331720" cy="2331720"/>
          </a:xfrm>
          <a:prstGeom prst="hexagon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" name="Hexagon 51">
            <a:extLst>
              <a:ext uri="{FF2B5EF4-FFF2-40B4-BE49-F238E27FC236}">
                <a16:creationId xmlns:a16="http://schemas.microsoft.com/office/drawing/2014/main" id="{A5AC2E66-C8DA-DF8D-9144-34F2E3C1FA92}"/>
              </a:ext>
            </a:extLst>
          </p:cNvPr>
          <p:cNvSpPr/>
          <p:nvPr/>
        </p:nvSpPr>
        <p:spPr>
          <a:xfrm>
            <a:off x="4435309" y="9908999"/>
            <a:ext cx="2331720" cy="2331720"/>
          </a:xfrm>
          <a:prstGeom prst="hexagon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" name="Hexagon 52">
            <a:extLst>
              <a:ext uri="{FF2B5EF4-FFF2-40B4-BE49-F238E27FC236}">
                <a16:creationId xmlns:a16="http://schemas.microsoft.com/office/drawing/2014/main" id="{18E08CAB-6A5E-9AD7-5311-7E2EF7030973}"/>
              </a:ext>
            </a:extLst>
          </p:cNvPr>
          <p:cNvSpPr/>
          <p:nvPr/>
        </p:nvSpPr>
        <p:spPr>
          <a:xfrm>
            <a:off x="7924800" y="9832112"/>
            <a:ext cx="2331720" cy="2331720"/>
          </a:xfrm>
          <a:prstGeom prst="hexagon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" name="Hexagon 53">
            <a:extLst>
              <a:ext uri="{FF2B5EF4-FFF2-40B4-BE49-F238E27FC236}">
                <a16:creationId xmlns:a16="http://schemas.microsoft.com/office/drawing/2014/main" id="{92DF98DB-2678-CDE9-229B-62D128DEC127}"/>
              </a:ext>
            </a:extLst>
          </p:cNvPr>
          <p:cNvSpPr/>
          <p:nvPr/>
        </p:nvSpPr>
        <p:spPr>
          <a:xfrm>
            <a:off x="11353799" y="9908692"/>
            <a:ext cx="2404149" cy="2331720"/>
          </a:xfrm>
          <a:prstGeom prst="hexagon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" name="Hexagon 54">
            <a:extLst>
              <a:ext uri="{FF2B5EF4-FFF2-40B4-BE49-F238E27FC236}">
                <a16:creationId xmlns:a16="http://schemas.microsoft.com/office/drawing/2014/main" id="{BF3B1C22-9117-4A6F-5B46-25D89EF8EB1C}"/>
              </a:ext>
            </a:extLst>
          </p:cNvPr>
          <p:cNvSpPr/>
          <p:nvPr/>
        </p:nvSpPr>
        <p:spPr>
          <a:xfrm>
            <a:off x="14887881" y="9908692"/>
            <a:ext cx="2331720" cy="2331720"/>
          </a:xfrm>
          <a:prstGeom prst="hexagon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9692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 animBg="1"/>
      <p:bldP spid="4" grpId="0" animBg="1"/>
      <p:bldP spid="6" grpId="0" animBg="1"/>
      <p:bldP spid="7" grpId="0" animBg="1"/>
      <p:bldP spid="8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59" grpId="0" animBg="1"/>
      <p:bldP spid="74" grpId="0" animBg="1"/>
      <p:bldP spid="75" grpId="0" animBg="1"/>
      <p:bldP spid="76" grpId="0" animBg="1"/>
      <p:bldP spid="83" grpId="0" animBg="1"/>
      <p:bldP spid="88" grpId="0" animBg="1"/>
      <p:bldP spid="89" grpId="0" animBg="1"/>
      <p:bldP spid="101" grpId="0" animBg="1"/>
      <p:bldP spid="5" grpId="0" animBg="1"/>
      <p:bldP spid="9" grpId="0" animBg="1"/>
      <p:bldP spid="10" grpId="0" animBg="1"/>
      <p:bldP spid="25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EB78D3-DB3B-3C4C-514A-A92218B3E4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5488" y="-171526"/>
            <a:ext cx="14175431" cy="9399595"/>
          </a:xfrm>
          <a:prstGeom prst="rect">
            <a:avLst/>
          </a:prstGeom>
        </p:spPr>
      </p:pic>
      <p:sp>
        <p:nvSpPr>
          <p:cNvPr id="116" name="TextBox 115">
            <a:extLst>
              <a:ext uri="{FF2B5EF4-FFF2-40B4-BE49-F238E27FC236}">
                <a16:creationId xmlns:a16="http://schemas.microsoft.com/office/drawing/2014/main" id="{45C9010C-B600-4B44-BFD4-01CE29925BE9}"/>
              </a:ext>
            </a:extLst>
          </p:cNvPr>
          <p:cNvSpPr txBox="1"/>
          <p:nvPr/>
        </p:nvSpPr>
        <p:spPr>
          <a:xfrm>
            <a:off x="3831052" y="8816241"/>
            <a:ext cx="10203034" cy="152349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3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weaving clothing</a:t>
            </a:r>
          </a:p>
        </p:txBody>
      </p:sp>
      <p:sp>
        <p:nvSpPr>
          <p:cNvPr id="4" name="Hexagon 3">
            <a:extLst>
              <a:ext uri="{FF2B5EF4-FFF2-40B4-BE49-F238E27FC236}">
                <a16:creationId xmlns:a16="http://schemas.microsoft.com/office/drawing/2014/main" id="{50241021-A08B-4C07-AE2E-95EB201A65B0}"/>
              </a:ext>
            </a:extLst>
          </p:cNvPr>
          <p:cNvSpPr/>
          <p:nvPr/>
        </p:nvSpPr>
        <p:spPr>
          <a:xfrm>
            <a:off x="7921545" y="2960577"/>
            <a:ext cx="2331720" cy="2331720"/>
          </a:xfrm>
          <a:prstGeom prst="hexagon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exagon 5">
            <a:extLst>
              <a:ext uri="{FF2B5EF4-FFF2-40B4-BE49-F238E27FC236}">
                <a16:creationId xmlns:a16="http://schemas.microsoft.com/office/drawing/2014/main" id="{DD87DAE8-8168-4D4B-9424-B1850175EC52}"/>
              </a:ext>
            </a:extLst>
          </p:cNvPr>
          <p:cNvSpPr/>
          <p:nvPr/>
        </p:nvSpPr>
        <p:spPr>
          <a:xfrm>
            <a:off x="6249381" y="-558975"/>
            <a:ext cx="2331720" cy="2331720"/>
          </a:xfrm>
          <a:prstGeom prst="hexagon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Hexagon 6">
            <a:extLst>
              <a:ext uri="{FF2B5EF4-FFF2-40B4-BE49-F238E27FC236}">
                <a16:creationId xmlns:a16="http://schemas.microsoft.com/office/drawing/2014/main" id="{D8301687-7B71-4980-AEA2-04CC9C887530}"/>
              </a:ext>
            </a:extLst>
          </p:cNvPr>
          <p:cNvSpPr/>
          <p:nvPr/>
        </p:nvSpPr>
        <p:spPr>
          <a:xfrm>
            <a:off x="13180185" y="-537527"/>
            <a:ext cx="2331720" cy="2331720"/>
          </a:xfrm>
          <a:prstGeom prst="hexagon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Hexagon 7">
            <a:extLst>
              <a:ext uri="{FF2B5EF4-FFF2-40B4-BE49-F238E27FC236}">
                <a16:creationId xmlns:a16="http://schemas.microsoft.com/office/drawing/2014/main" id="{5D90BF15-A3E6-40AD-B1F8-31732258A8BB}"/>
              </a:ext>
            </a:extLst>
          </p:cNvPr>
          <p:cNvSpPr/>
          <p:nvPr/>
        </p:nvSpPr>
        <p:spPr>
          <a:xfrm>
            <a:off x="14921666" y="630861"/>
            <a:ext cx="2331720" cy="2331720"/>
          </a:xfrm>
          <a:prstGeom prst="hexagon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Hexagon 10">
            <a:extLst>
              <a:ext uri="{FF2B5EF4-FFF2-40B4-BE49-F238E27FC236}">
                <a16:creationId xmlns:a16="http://schemas.microsoft.com/office/drawing/2014/main" id="{A9A48751-B732-402B-9E3E-998BB73692CF}"/>
              </a:ext>
            </a:extLst>
          </p:cNvPr>
          <p:cNvSpPr/>
          <p:nvPr/>
        </p:nvSpPr>
        <p:spPr>
          <a:xfrm>
            <a:off x="7905015" y="7506075"/>
            <a:ext cx="2331720" cy="2331720"/>
          </a:xfrm>
          <a:prstGeom prst="hexagon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Hexagon 11">
            <a:extLst>
              <a:ext uri="{FF2B5EF4-FFF2-40B4-BE49-F238E27FC236}">
                <a16:creationId xmlns:a16="http://schemas.microsoft.com/office/drawing/2014/main" id="{C0BCD75F-F55A-479C-B8DF-DACC2351B018}"/>
              </a:ext>
            </a:extLst>
          </p:cNvPr>
          <p:cNvSpPr/>
          <p:nvPr/>
        </p:nvSpPr>
        <p:spPr>
          <a:xfrm>
            <a:off x="4467536" y="2925381"/>
            <a:ext cx="2331720" cy="2331720"/>
          </a:xfrm>
          <a:prstGeom prst="hexagon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7C358F84-0F59-4332-BABA-5A7AF68F3CD6}"/>
              </a:ext>
            </a:extLst>
          </p:cNvPr>
          <p:cNvSpPr/>
          <p:nvPr/>
        </p:nvSpPr>
        <p:spPr>
          <a:xfrm>
            <a:off x="2713922" y="8738981"/>
            <a:ext cx="2331720" cy="2331720"/>
          </a:xfrm>
          <a:prstGeom prst="hexagon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Hexagon 13">
            <a:extLst>
              <a:ext uri="{FF2B5EF4-FFF2-40B4-BE49-F238E27FC236}">
                <a16:creationId xmlns:a16="http://schemas.microsoft.com/office/drawing/2014/main" id="{2AB216B9-CAA5-44D2-8FA2-1C9570754096}"/>
              </a:ext>
            </a:extLst>
          </p:cNvPr>
          <p:cNvSpPr/>
          <p:nvPr/>
        </p:nvSpPr>
        <p:spPr>
          <a:xfrm>
            <a:off x="13180185" y="1821180"/>
            <a:ext cx="2331720" cy="2331720"/>
          </a:xfrm>
          <a:prstGeom prst="hexagon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Hexagon 14">
            <a:extLst>
              <a:ext uri="{FF2B5EF4-FFF2-40B4-BE49-F238E27FC236}">
                <a16:creationId xmlns:a16="http://schemas.microsoft.com/office/drawing/2014/main" id="{B00E8451-10D9-487E-9937-6848DB228B75}"/>
              </a:ext>
            </a:extLst>
          </p:cNvPr>
          <p:cNvSpPr/>
          <p:nvPr/>
        </p:nvSpPr>
        <p:spPr>
          <a:xfrm>
            <a:off x="11428719" y="2947035"/>
            <a:ext cx="2331720" cy="2331720"/>
          </a:xfrm>
          <a:prstGeom prst="hexagon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Hexagon 15">
            <a:extLst>
              <a:ext uri="{FF2B5EF4-FFF2-40B4-BE49-F238E27FC236}">
                <a16:creationId xmlns:a16="http://schemas.microsoft.com/office/drawing/2014/main" id="{9860078F-734E-4EE7-AF7C-089473E1A170}"/>
              </a:ext>
            </a:extLst>
          </p:cNvPr>
          <p:cNvSpPr/>
          <p:nvPr/>
        </p:nvSpPr>
        <p:spPr>
          <a:xfrm>
            <a:off x="14932629" y="7569575"/>
            <a:ext cx="2331720" cy="2331720"/>
          </a:xfrm>
          <a:prstGeom prst="hexagon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Hexagon 16">
            <a:extLst>
              <a:ext uri="{FF2B5EF4-FFF2-40B4-BE49-F238E27FC236}">
                <a16:creationId xmlns:a16="http://schemas.microsoft.com/office/drawing/2014/main" id="{36590B8E-460E-48A5-A29A-56C687C9969C}"/>
              </a:ext>
            </a:extLst>
          </p:cNvPr>
          <p:cNvSpPr/>
          <p:nvPr/>
        </p:nvSpPr>
        <p:spPr>
          <a:xfrm>
            <a:off x="14924492" y="5296877"/>
            <a:ext cx="2331720" cy="2331720"/>
          </a:xfrm>
          <a:prstGeom prst="hexagon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Hexagon 17">
            <a:extLst>
              <a:ext uri="{FF2B5EF4-FFF2-40B4-BE49-F238E27FC236}">
                <a16:creationId xmlns:a16="http://schemas.microsoft.com/office/drawing/2014/main" id="{020BD009-22B6-45D4-B9B6-723028CCAC7C}"/>
              </a:ext>
            </a:extLst>
          </p:cNvPr>
          <p:cNvSpPr/>
          <p:nvPr/>
        </p:nvSpPr>
        <p:spPr>
          <a:xfrm>
            <a:off x="14914479" y="2966318"/>
            <a:ext cx="2331720" cy="2331720"/>
          </a:xfrm>
          <a:prstGeom prst="hexagon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Hexagon 18">
            <a:extLst>
              <a:ext uri="{FF2B5EF4-FFF2-40B4-BE49-F238E27FC236}">
                <a16:creationId xmlns:a16="http://schemas.microsoft.com/office/drawing/2014/main" id="{216AE6B1-248C-44D3-9617-2FA789E4B12E}"/>
              </a:ext>
            </a:extLst>
          </p:cNvPr>
          <p:cNvSpPr/>
          <p:nvPr/>
        </p:nvSpPr>
        <p:spPr>
          <a:xfrm>
            <a:off x="9676095" y="-501929"/>
            <a:ext cx="2331720" cy="2331720"/>
          </a:xfrm>
          <a:prstGeom prst="hexagon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Hexagon 19">
            <a:extLst>
              <a:ext uri="{FF2B5EF4-FFF2-40B4-BE49-F238E27FC236}">
                <a16:creationId xmlns:a16="http://schemas.microsoft.com/office/drawing/2014/main" id="{D6F9B393-E604-4CAB-A141-FCA7F4B85FE7}"/>
              </a:ext>
            </a:extLst>
          </p:cNvPr>
          <p:cNvSpPr/>
          <p:nvPr/>
        </p:nvSpPr>
        <p:spPr>
          <a:xfrm>
            <a:off x="7952207" y="634598"/>
            <a:ext cx="2331720" cy="2331720"/>
          </a:xfrm>
          <a:prstGeom prst="hexagon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Hexagon 20">
            <a:extLst>
              <a:ext uri="{FF2B5EF4-FFF2-40B4-BE49-F238E27FC236}">
                <a16:creationId xmlns:a16="http://schemas.microsoft.com/office/drawing/2014/main" id="{9FD3E6CA-B95B-465E-ABD9-652C5C5ED1CB}"/>
              </a:ext>
            </a:extLst>
          </p:cNvPr>
          <p:cNvSpPr/>
          <p:nvPr/>
        </p:nvSpPr>
        <p:spPr>
          <a:xfrm>
            <a:off x="9660045" y="6378882"/>
            <a:ext cx="2331720" cy="2331720"/>
          </a:xfrm>
          <a:prstGeom prst="hexagon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Hexagon 21">
            <a:extLst>
              <a:ext uri="{FF2B5EF4-FFF2-40B4-BE49-F238E27FC236}">
                <a16:creationId xmlns:a16="http://schemas.microsoft.com/office/drawing/2014/main" id="{196088C8-7BC5-4BBE-880D-898805AFFB41}"/>
              </a:ext>
            </a:extLst>
          </p:cNvPr>
          <p:cNvSpPr/>
          <p:nvPr/>
        </p:nvSpPr>
        <p:spPr>
          <a:xfrm>
            <a:off x="6195399" y="4096154"/>
            <a:ext cx="2331720" cy="2331720"/>
          </a:xfrm>
          <a:prstGeom prst="hexagon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Hexagon 22">
            <a:extLst>
              <a:ext uri="{FF2B5EF4-FFF2-40B4-BE49-F238E27FC236}">
                <a16:creationId xmlns:a16="http://schemas.microsoft.com/office/drawing/2014/main" id="{54F23996-2682-49D6-9F86-EBBD7A8B9D3B}"/>
              </a:ext>
            </a:extLst>
          </p:cNvPr>
          <p:cNvSpPr/>
          <p:nvPr/>
        </p:nvSpPr>
        <p:spPr>
          <a:xfrm>
            <a:off x="2700203" y="6408824"/>
            <a:ext cx="2331720" cy="2331720"/>
          </a:xfrm>
          <a:prstGeom prst="hexagon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Hexagon 23">
            <a:extLst>
              <a:ext uri="{FF2B5EF4-FFF2-40B4-BE49-F238E27FC236}">
                <a16:creationId xmlns:a16="http://schemas.microsoft.com/office/drawing/2014/main" id="{2176E155-FFF7-426E-9F4E-B332ABDD8F34}"/>
              </a:ext>
            </a:extLst>
          </p:cNvPr>
          <p:cNvSpPr/>
          <p:nvPr/>
        </p:nvSpPr>
        <p:spPr>
          <a:xfrm>
            <a:off x="2700203" y="4077309"/>
            <a:ext cx="2331720" cy="2331720"/>
          </a:xfrm>
          <a:prstGeom prst="hexagon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Hexagon 25">
            <a:extLst>
              <a:ext uri="{FF2B5EF4-FFF2-40B4-BE49-F238E27FC236}">
                <a16:creationId xmlns:a16="http://schemas.microsoft.com/office/drawing/2014/main" id="{17B12E31-4A60-46C3-B644-D53FF29223D1}"/>
              </a:ext>
            </a:extLst>
          </p:cNvPr>
          <p:cNvSpPr/>
          <p:nvPr/>
        </p:nvSpPr>
        <p:spPr>
          <a:xfrm>
            <a:off x="9680394" y="4103132"/>
            <a:ext cx="2331720" cy="2331720"/>
          </a:xfrm>
          <a:prstGeom prst="hexagon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Hexagon 26">
            <a:extLst>
              <a:ext uri="{FF2B5EF4-FFF2-40B4-BE49-F238E27FC236}">
                <a16:creationId xmlns:a16="http://schemas.microsoft.com/office/drawing/2014/main" id="{F7E5DB3C-37ED-4C61-B783-D9CB8D334900}"/>
              </a:ext>
            </a:extLst>
          </p:cNvPr>
          <p:cNvSpPr/>
          <p:nvPr/>
        </p:nvSpPr>
        <p:spPr>
          <a:xfrm>
            <a:off x="13191008" y="4102086"/>
            <a:ext cx="2331720" cy="2331720"/>
          </a:xfrm>
          <a:prstGeom prst="hexagon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Hexagon 27">
            <a:extLst>
              <a:ext uri="{FF2B5EF4-FFF2-40B4-BE49-F238E27FC236}">
                <a16:creationId xmlns:a16="http://schemas.microsoft.com/office/drawing/2014/main" id="{28D43E8E-A9FE-40AD-9124-5ACCE467B4C7}"/>
              </a:ext>
            </a:extLst>
          </p:cNvPr>
          <p:cNvSpPr/>
          <p:nvPr/>
        </p:nvSpPr>
        <p:spPr>
          <a:xfrm>
            <a:off x="4442338" y="5219700"/>
            <a:ext cx="2331720" cy="2331720"/>
          </a:xfrm>
          <a:prstGeom prst="hexagon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Hexagon 28">
            <a:extLst>
              <a:ext uri="{FF2B5EF4-FFF2-40B4-BE49-F238E27FC236}">
                <a16:creationId xmlns:a16="http://schemas.microsoft.com/office/drawing/2014/main" id="{E1F29D0B-34C2-46C6-89AA-C966D686FCD3}"/>
              </a:ext>
            </a:extLst>
          </p:cNvPr>
          <p:cNvSpPr/>
          <p:nvPr/>
        </p:nvSpPr>
        <p:spPr>
          <a:xfrm>
            <a:off x="7945329" y="5250584"/>
            <a:ext cx="2331720" cy="2331720"/>
          </a:xfrm>
          <a:prstGeom prst="hexagon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Hexagon 29">
            <a:extLst>
              <a:ext uri="{FF2B5EF4-FFF2-40B4-BE49-F238E27FC236}">
                <a16:creationId xmlns:a16="http://schemas.microsoft.com/office/drawing/2014/main" id="{2802A9F6-8B73-4F97-8E1A-E93AA95F35A4}"/>
              </a:ext>
            </a:extLst>
          </p:cNvPr>
          <p:cNvSpPr/>
          <p:nvPr/>
        </p:nvSpPr>
        <p:spPr>
          <a:xfrm>
            <a:off x="13176741" y="6423069"/>
            <a:ext cx="2331720" cy="2331720"/>
          </a:xfrm>
          <a:prstGeom prst="hexagon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Hexagon 30">
            <a:extLst>
              <a:ext uri="{FF2B5EF4-FFF2-40B4-BE49-F238E27FC236}">
                <a16:creationId xmlns:a16="http://schemas.microsoft.com/office/drawing/2014/main" id="{B52E1A88-76C6-4383-8656-B47A82BC605A}"/>
              </a:ext>
            </a:extLst>
          </p:cNvPr>
          <p:cNvSpPr/>
          <p:nvPr/>
        </p:nvSpPr>
        <p:spPr>
          <a:xfrm>
            <a:off x="9658733" y="8693342"/>
            <a:ext cx="2331720" cy="2331720"/>
          </a:xfrm>
          <a:prstGeom prst="hexagon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Hexagon 31">
            <a:extLst>
              <a:ext uri="{FF2B5EF4-FFF2-40B4-BE49-F238E27FC236}">
                <a16:creationId xmlns:a16="http://schemas.microsoft.com/office/drawing/2014/main" id="{FD3E104C-788B-474D-92B9-82EA4DA8A249}"/>
              </a:ext>
            </a:extLst>
          </p:cNvPr>
          <p:cNvSpPr/>
          <p:nvPr/>
        </p:nvSpPr>
        <p:spPr>
          <a:xfrm>
            <a:off x="11427791" y="7548100"/>
            <a:ext cx="2364409" cy="2331720"/>
          </a:xfrm>
          <a:prstGeom prst="hexagon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Hexagon 32">
            <a:extLst>
              <a:ext uri="{FF2B5EF4-FFF2-40B4-BE49-F238E27FC236}">
                <a16:creationId xmlns:a16="http://schemas.microsoft.com/office/drawing/2014/main" id="{7A999412-094B-4CAA-9A0F-221B8D67AE88}"/>
              </a:ext>
            </a:extLst>
          </p:cNvPr>
          <p:cNvSpPr/>
          <p:nvPr/>
        </p:nvSpPr>
        <p:spPr>
          <a:xfrm>
            <a:off x="6189686" y="8714160"/>
            <a:ext cx="2331720" cy="2331720"/>
          </a:xfrm>
          <a:prstGeom prst="hexagon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Hexagon 33">
            <a:extLst>
              <a:ext uri="{FF2B5EF4-FFF2-40B4-BE49-F238E27FC236}">
                <a16:creationId xmlns:a16="http://schemas.microsoft.com/office/drawing/2014/main" id="{7DADBD16-5434-4851-90E1-F0EE976295AE}"/>
              </a:ext>
            </a:extLst>
          </p:cNvPr>
          <p:cNvSpPr/>
          <p:nvPr/>
        </p:nvSpPr>
        <p:spPr>
          <a:xfrm>
            <a:off x="11427945" y="5241008"/>
            <a:ext cx="2331720" cy="2331720"/>
          </a:xfrm>
          <a:prstGeom prst="hexagon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Hexagon 34">
            <a:extLst>
              <a:ext uri="{FF2B5EF4-FFF2-40B4-BE49-F238E27FC236}">
                <a16:creationId xmlns:a16="http://schemas.microsoft.com/office/drawing/2014/main" id="{EB57A2E0-7AF6-439C-9782-D16460683C19}"/>
              </a:ext>
            </a:extLst>
          </p:cNvPr>
          <p:cNvSpPr/>
          <p:nvPr/>
        </p:nvSpPr>
        <p:spPr>
          <a:xfrm>
            <a:off x="9684749" y="1820849"/>
            <a:ext cx="2331720" cy="2331720"/>
          </a:xfrm>
          <a:prstGeom prst="hexagon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Hexagon 35">
            <a:extLst>
              <a:ext uri="{FF2B5EF4-FFF2-40B4-BE49-F238E27FC236}">
                <a16:creationId xmlns:a16="http://schemas.microsoft.com/office/drawing/2014/main" id="{31A99587-AA0F-4979-BFDD-4AAB031EC9E9}"/>
              </a:ext>
            </a:extLst>
          </p:cNvPr>
          <p:cNvSpPr/>
          <p:nvPr/>
        </p:nvSpPr>
        <p:spPr>
          <a:xfrm>
            <a:off x="6189686" y="6401433"/>
            <a:ext cx="2331720" cy="2331720"/>
          </a:xfrm>
          <a:prstGeom prst="hexagon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Hexagon 36">
            <a:extLst>
              <a:ext uri="{FF2B5EF4-FFF2-40B4-BE49-F238E27FC236}">
                <a16:creationId xmlns:a16="http://schemas.microsoft.com/office/drawing/2014/main" id="{B870B961-F14E-4317-96C5-43E5463DA794}"/>
              </a:ext>
            </a:extLst>
          </p:cNvPr>
          <p:cNvSpPr/>
          <p:nvPr/>
        </p:nvSpPr>
        <p:spPr>
          <a:xfrm>
            <a:off x="11414492" y="644766"/>
            <a:ext cx="2331720" cy="2331720"/>
          </a:xfrm>
          <a:prstGeom prst="hexagon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Hexagon 37">
            <a:extLst>
              <a:ext uri="{FF2B5EF4-FFF2-40B4-BE49-F238E27FC236}">
                <a16:creationId xmlns:a16="http://schemas.microsoft.com/office/drawing/2014/main" id="{7CAB7B80-0105-462D-AA15-45B880EFBAD6}"/>
              </a:ext>
            </a:extLst>
          </p:cNvPr>
          <p:cNvSpPr/>
          <p:nvPr/>
        </p:nvSpPr>
        <p:spPr>
          <a:xfrm>
            <a:off x="4472270" y="7540680"/>
            <a:ext cx="2331720" cy="2331720"/>
          </a:xfrm>
          <a:prstGeom prst="hexagon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Hexagon 38">
            <a:extLst>
              <a:ext uri="{FF2B5EF4-FFF2-40B4-BE49-F238E27FC236}">
                <a16:creationId xmlns:a16="http://schemas.microsoft.com/office/drawing/2014/main" id="{0D5640BB-DE6F-491C-8879-5E66E3E3E6AE}"/>
              </a:ext>
            </a:extLst>
          </p:cNvPr>
          <p:cNvSpPr/>
          <p:nvPr/>
        </p:nvSpPr>
        <p:spPr>
          <a:xfrm>
            <a:off x="6208787" y="1759292"/>
            <a:ext cx="2331720" cy="2331720"/>
          </a:xfrm>
          <a:prstGeom prst="hexagon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" name="Hexagon 58">
            <a:extLst>
              <a:ext uri="{FF2B5EF4-FFF2-40B4-BE49-F238E27FC236}">
                <a16:creationId xmlns:a16="http://schemas.microsoft.com/office/drawing/2014/main" id="{1D98D805-7A4B-4080-800F-F96557D2175B}"/>
              </a:ext>
            </a:extLst>
          </p:cNvPr>
          <p:cNvSpPr/>
          <p:nvPr/>
        </p:nvSpPr>
        <p:spPr>
          <a:xfrm>
            <a:off x="2721542" y="1748420"/>
            <a:ext cx="2331720" cy="2331720"/>
          </a:xfrm>
          <a:prstGeom prst="hexagon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4" name="Hexagon 73">
            <a:extLst>
              <a:ext uri="{FF2B5EF4-FFF2-40B4-BE49-F238E27FC236}">
                <a16:creationId xmlns:a16="http://schemas.microsoft.com/office/drawing/2014/main" id="{DA62C19D-BCCF-4A95-83AE-CF44D536839A}"/>
              </a:ext>
            </a:extLst>
          </p:cNvPr>
          <p:cNvSpPr/>
          <p:nvPr/>
        </p:nvSpPr>
        <p:spPr>
          <a:xfrm>
            <a:off x="990209" y="5273444"/>
            <a:ext cx="2331720" cy="2331720"/>
          </a:xfrm>
          <a:prstGeom prst="hexagon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5" name="Hexagon 74">
            <a:extLst>
              <a:ext uri="{FF2B5EF4-FFF2-40B4-BE49-F238E27FC236}">
                <a16:creationId xmlns:a16="http://schemas.microsoft.com/office/drawing/2014/main" id="{AA98F402-D3B0-4687-915D-37F611A2008B}"/>
              </a:ext>
            </a:extLst>
          </p:cNvPr>
          <p:cNvSpPr/>
          <p:nvPr/>
        </p:nvSpPr>
        <p:spPr>
          <a:xfrm>
            <a:off x="988544" y="2939432"/>
            <a:ext cx="2331720" cy="2331720"/>
          </a:xfrm>
          <a:prstGeom prst="hexagon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6" name="Hexagon 75">
            <a:extLst>
              <a:ext uri="{FF2B5EF4-FFF2-40B4-BE49-F238E27FC236}">
                <a16:creationId xmlns:a16="http://schemas.microsoft.com/office/drawing/2014/main" id="{5800D428-1F0B-49EA-9DCD-F029B7063529}"/>
              </a:ext>
            </a:extLst>
          </p:cNvPr>
          <p:cNvSpPr/>
          <p:nvPr/>
        </p:nvSpPr>
        <p:spPr>
          <a:xfrm>
            <a:off x="1005194" y="600348"/>
            <a:ext cx="2331720" cy="2331720"/>
          </a:xfrm>
          <a:prstGeom prst="hexagon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3" name="Hexagon 82">
            <a:extLst>
              <a:ext uri="{FF2B5EF4-FFF2-40B4-BE49-F238E27FC236}">
                <a16:creationId xmlns:a16="http://schemas.microsoft.com/office/drawing/2014/main" id="{BA927944-4B48-40FA-89D0-6485BA99C529}"/>
              </a:ext>
            </a:extLst>
          </p:cNvPr>
          <p:cNvSpPr/>
          <p:nvPr/>
        </p:nvSpPr>
        <p:spPr>
          <a:xfrm>
            <a:off x="988544" y="7596186"/>
            <a:ext cx="2331720" cy="2331720"/>
          </a:xfrm>
          <a:prstGeom prst="hexagon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8" name="Hexagon 87">
            <a:extLst>
              <a:ext uri="{FF2B5EF4-FFF2-40B4-BE49-F238E27FC236}">
                <a16:creationId xmlns:a16="http://schemas.microsoft.com/office/drawing/2014/main" id="{7BE7DA9C-EEEF-4271-970E-D95200CE9E22}"/>
              </a:ext>
            </a:extLst>
          </p:cNvPr>
          <p:cNvSpPr/>
          <p:nvPr/>
        </p:nvSpPr>
        <p:spPr>
          <a:xfrm>
            <a:off x="4487001" y="600348"/>
            <a:ext cx="2331720" cy="2331720"/>
          </a:xfrm>
          <a:prstGeom prst="hexagon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9" name="Hexagon 88">
            <a:extLst>
              <a:ext uri="{FF2B5EF4-FFF2-40B4-BE49-F238E27FC236}">
                <a16:creationId xmlns:a16="http://schemas.microsoft.com/office/drawing/2014/main" id="{72307436-E897-4569-8D9D-4763AA170F82}"/>
              </a:ext>
            </a:extLst>
          </p:cNvPr>
          <p:cNvSpPr/>
          <p:nvPr/>
        </p:nvSpPr>
        <p:spPr>
          <a:xfrm>
            <a:off x="2752022" y="-558995"/>
            <a:ext cx="2331720" cy="2331720"/>
          </a:xfrm>
          <a:prstGeom prst="hexagon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1" name="Hexagon 100">
            <a:extLst>
              <a:ext uri="{FF2B5EF4-FFF2-40B4-BE49-F238E27FC236}">
                <a16:creationId xmlns:a16="http://schemas.microsoft.com/office/drawing/2014/main" id="{53E9E314-8262-4F0B-B58C-8053BC4E914C}"/>
              </a:ext>
            </a:extLst>
          </p:cNvPr>
          <p:cNvSpPr/>
          <p:nvPr/>
        </p:nvSpPr>
        <p:spPr>
          <a:xfrm>
            <a:off x="13166858" y="8731632"/>
            <a:ext cx="2331720" cy="2331720"/>
          </a:xfrm>
          <a:prstGeom prst="hexagon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Hexagon 4">
            <a:extLst>
              <a:ext uri="{FF2B5EF4-FFF2-40B4-BE49-F238E27FC236}">
                <a16:creationId xmlns:a16="http://schemas.microsoft.com/office/drawing/2014/main" id="{4F40B615-79A7-66BB-DEBF-FCFF7244469D}"/>
              </a:ext>
            </a:extLst>
          </p:cNvPr>
          <p:cNvSpPr/>
          <p:nvPr/>
        </p:nvSpPr>
        <p:spPr>
          <a:xfrm>
            <a:off x="941245" y="9908999"/>
            <a:ext cx="2331720" cy="2331720"/>
          </a:xfrm>
          <a:prstGeom prst="hexagon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7BB6195F-4A15-58D1-D35D-EACAD307BB66}"/>
              </a:ext>
            </a:extLst>
          </p:cNvPr>
          <p:cNvSpPr/>
          <p:nvPr/>
        </p:nvSpPr>
        <p:spPr>
          <a:xfrm>
            <a:off x="-782468" y="6443462"/>
            <a:ext cx="2331720" cy="2331720"/>
          </a:xfrm>
          <a:prstGeom prst="hexagon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D6B802D0-6840-24EE-91E6-E0200D967A5C}"/>
              </a:ext>
            </a:extLst>
          </p:cNvPr>
          <p:cNvSpPr/>
          <p:nvPr/>
        </p:nvSpPr>
        <p:spPr>
          <a:xfrm>
            <a:off x="-784133" y="4109450"/>
            <a:ext cx="2331720" cy="2331720"/>
          </a:xfrm>
          <a:prstGeom prst="hexagon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Hexagon 24">
            <a:extLst>
              <a:ext uri="{FF2B5EF4-FFF2-40B4-BE49-F238E27FC236}">
                <a16:creationId xmlns:a16="http://schemas.microsoft.com/office/drawing/2014/main" id="{C5767724-3E92-9485-D61E-E863C2A57B1D}"/>
              </a:ext>
            </a:extLst>
          </p:cNvPr>
          <p:cNvSpPr/>
          <p:nvPr/>
        </p:nvSpPr>
        <p:spPr>
          <a:xfrm>
            <a:off x="-767483" y="1770366"/>
            <a:ext cx="2331720" cy="2331720"/>
          </a:xfrm>
          <a:prstGeom prst="hexagon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Hexagon 39">
            <a:extLst>
              <a:ext uri="{FF2B5EF4-FFF2-40B4-BE49-F238E27FC236}">
                <a16:creationId xmlns:a16="http://schemas.microsoft.com/office/drawing/2014/main" id="{D2128950-F0C0-533A-4295-13D0AF38E107}"/>
              </a:ext>
            </a:extLst>
          </p:cNvPr>
          <p:cNvSpPr/>
          <p:nvPr/>
        </p:nvSpPr>
        <p:spPr>
          <a:xfrm>
            <a:off x="-784133" y="8766204"/>
            <a:ext cx="2331720" cy="2331720"/>
          </a:xfrm>
          <a:prstGeom prst="hexagon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Hexagon 40">
            <a:extLst>
              <a:ext uri="{FF2B5EF4-FFF2-40B4-BE49-F238E27FC236}">
                <a16:creationId xmlns:a16="http://schemas.microsoft.com/office/drawing/2014/main" id="{20E437C7-F7C3-B06B-7757-466966EB8D0D}"/>
              </a:ext>
            </a:extLst>
          </p:cNvPr>
          <p:cNvSpPr/>
          <p:nvPr/>
        </p:nvSpPr>
        <p:spPr>
          <a:xfrm>
            <a:off x="16693500" y="-530681"/>
            <a:ext cx="2331720" cy="2331720"/>
          </a:xfrm>
          <a:prstGeom prst="hexagon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Hexagon 41">
            <a:extLst>
              <a:ext uri="{FF2B5EF4-FFF2-40B4-BE49-F238E27FC236}">
                <a16:creationId xmlns:a16="http://schemas.microsoft.com/office/drawing/2014/main" id="{D50F98B2-7956-5D7A-92A1-F1A6E4BC6F2F}"/>
              </a:ext>
            </a:extLst>
          </p:cNvPr>
          <p:cNvSpPr/>
          <p:nvPr/>
        </p:nvSpPr>
        <p:spPr>
          <a:xfrm>
            <a:off x="16665188" y="6454271"/>
            <a:ext cx="2331720" cy="2331720"/>
          </a:xfrm>
          <a:prstGeom prst="hexagon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Hexagon 42">
            <a:extLst>
              <a:ext uri="{FF2B5EF4-FFF2-40B4-BE49-F238E27FC236}">
                <a16:creationId xmlns:a16="http://schemas.microsoft.com/office/drawing/2014/main" id="{E4954092-B131-5E7D-5F6D-A3535C977752}"/>
              </a:ext>
            </a:extLst>
          </p:cNvPr>
          <p:cNvSpPr/>
          <p:nvPr/>
        </p:nvSpPr>
        <p:spPr>
          <a:xfrm>
            <a:off x="16663523" y="4120259"/>
            <a:ext cx="2331720" cy="2331720"/>
          </a:xfrm>
          <a:prstGeom prst="hexagon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Hexagon 43">
            <a:extLst>
              <a:ext uri="{FF2B5EF4-FFF2-40B4-BE49-F238E27FC236}">
                <a16:creationId xmlns:a16="http://schemas.microsoft.com/office/drawing/2014/main" id="{FF3CE118-C008-17D3-92F5-FFC4F2F3D648}"/>
              </a:ext>
            </a:extLst>
          </p:cNvPr>
          <p:cNvSpPr/>
          <p:nvPr/>
        </p:nvSpPr>
        <p:spPr>
          <a:xfrm>
            <a:off x="16680173" y="1781175"/>
            <a:ext cx="2331720" cy="2331720"/>
          </a:xfrm>
          <a:prstGeom prst="hexagon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Hexagon 44">
            <a:extLst>
              <a:ext uri="{FF2B5EF4-FFF2-40B4-BE49-F238E27FC236}">
                <a16:creationId xmlns:a16="http://schemas.microsoft.com/office/drawing/2014/main" id="{E3ADEFAC-A1C3-BCCE-D0AE-B3DAFFA6FE0D}"/>
              </a:ext>
            </a:extLst>
          </p:cNvPr>
          <p:cNvSpPr/>
          <p:nvPr/>
        </p:nvSpPr>
        <p:spPr>
          <a:xfrm>
            <a:off x="16663523" y="8777013"/>
            <a:ext cx="2331720" cy="2331720"/>
          </a:xfrm>
          <a:prstGeom prst="hexagon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Hexagon 45">
            <a:extLst>
              <a:ext uri="{FF2B5EF4-FFF2-40B4-BE49-F238E27FC236}">
                <a16:creationId xmlns:a16="http://schemas.microsoft.com/office/drawing/2014/main" id="{1FCBB46F-EAAF-2262-C87D-92F8CA4DD8E1}"/>
              </a:ext>
            </a:extLst>
          </p:cNvPr>
          <p:cNvSpPr/>
          <p:nvPr/>
        </p:nvSpPr>
        <p:spPr>
          <a:xfrm>
            <a:off x="14936843" y="-1760221"/>
            <a:ext cx="2331720" cy="2478677"/>
          </a:xfrm>
          <a:prstGeom prst="hexagon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Hexagon 46">
            <a:extLst>
              <a:ext uri="{FF2B5EF4-FFF2-40B4-BE49-F238E27FC236}">
                <a16:creationId xmlns:a16="http://schemas.microsoft.com/office/drawing/2014/main" id="{F06D7920-4B8B-48E4-DDE4-EB22A70FB432}"/>
              </a:ext>
            </a:extLst>
          </p:cNvPr>
          <p:cNvSpPr/>
          <p:nvPr/>
        </p:nvSpPr>
        <p:spPr>
          <a:xfrm>
            <a:off x="11430000" y="-1750686"/>
            <a:ext cx="2362200" cy="2471408"/>
          </a:xfrm>
          <a:prstGeom prst="hexagon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Hexagon 47">
            <a:extLst>
              <a:ext uri="{FF2B5EF4-FFF2-40B4-BE49-F238E27FC236}">
                <a16:creationId xmlns:a16="http://schemas.microsoft.com/office/drawing/2014/main" id="{B258DB57-EB3D-3633-8765-7FAA0703D60B}"/>
              </a:ext>
            </a:extLst>
          </p:cNvPr>
          <p:cNvSpPr/>
          <p:nvPr/>
        </p:nvSpPr>
        <p:spPr>
          <a:xfrm>
            <a:off x="7971830" y="-1760220"/>
            <a:ext cx="2397169" cy="2408474"/>
          </a:xfrm>
          <a:prstGeom prst="hexagon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Hexagon 48">
            <a:extLst>
              <a:ext uri="{FF2B5EF4-FFF2-40B4-BE49-F238E27FC236}">
                <a16:creationId xmlns:a16="http://schemas.microsoft.com/office/drawing/2014/main" id="{BAB97DFB-D4DF-8578-3481-0BD59EEF8D15}"/>
              </a:ext>
            </a:extLst>
          </p:cNvPr>
          <p:cNvSpPr/>
          <p:nvPr/>
        </p:nvSpPr>
        <p:spPr>
          <a:xfrm>
            <a:off x="4495800" y="-1782229"/>
            <a:ext cx="2331720" cy="2403606"/>
          </a:xfrm>
          <a:prstGeom prst="hexagon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Hexagon 49">
            <a:extLst>
              <a:ext uri="{FF2B5EF4-FFF2-40B4-BE49-F238E27FC236}">
                <a16:creationId xmlns:a16="http://schemas.microsoft.com/office/drawing/2014/main" id="{8010537D-7235-0A8D-5C55-7C261275B0EC}"/>
              </a:ext>
            </a:extLst>
          </p:cNvPr>
          <p:cNvSpPr/>
          <p:nvPr/>
        </p:nvSpPr>
        <p:spPr>
          <a:xfrm>
            <a:off x="1021080" y="-1760220"/>
            <a:ext cx="2331720" cy="2331720"/>
          </a:xfrm>
          <a:prstGeom prst="hexagon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" name="Hexagon 50">
            <a:extLst>
              <a:ext uri="{FF2B5EF4-FFF2-40B4-BE49-F238E27FC236}">
                <a16:creationId xmlns:a16="http://schemas.microsoft.com/office/drawing/2014/main" id="{D3A437E2-D092-7136-E5A4-7CB084B3A1D6}"/>
              </a:ext>
            </a:extLst>
          </p:cNvPr>
          <p:cNvSpPr/>
          <p:nvPr/>
        </p:nvSpPr>
        <p:spPr>
          <a:xfrm>
            <a:off x="-731520" y="-541020"/>
            <a:ext cx="2331720" cy="2331720"/>
          </a:xfrm>
          <a:prstGeom prst="hexagon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" name="Hexagon 51">
            <a:extLst>
              <a:ext uri="{FF2B5EF4-FFF2-40B4-BE49-F238E27FC236}">
                <a16:creationId xmlns:a16="http://schemas.microsoft.com/office/drawing/2014/main" id="{A5AC2E66-C8DA-DF8D-9144-34F2E3C1FA92}"/>
              </a:ext>
            </a:extLst>
          </p:cNvPr>
          <p:cNvSpPr/>
          <p:nvPr/>
        </p:nvSpPr>
        <p:spPr>
          <a:xfrm>
            <a:off x="4435309" y="9908999"/>
            <a:ext cx="2331720" cy="2331720"/>
          </a:xfrm>
          <a:prstGeom prst="hexagon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" name="Hexagon 52">
            <a:extLst>
              <a:ext uri="{FF2B5EF4-FFF2-40B4-BE49-F238E27FC236}">
                <a16:creationId xmlns:a16="http://schemas.microsoft.com/office/drawing/2014/main" id="{18E08CAB-6A5E-9AD7-5311-7E2EF7030973}"/>
              </a:ext>
            </a:extLst>
          </p:cNvPr>
          <p:cNvSpPr/>
          <p:nvPr/>
        </p:nvSpPr>
        <p:spPr>
          <a:xfrm>
            <a:off x="7924800" y="9832112"/>
            <a:ext cx="2331720" cy="2331720"/>
          </a:xfrm>
          <a:prstGeom prst="hexagon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" name="Hexagon 53">
            <a:extLst>
              <a:ext uri="{FF2B5EF4-FFF2-40B4-BE49-F238E27FC236}">
                <a16:creationId xmlns:a16="http://schemas.microsoft.com/office/drawing/2014/main" id="{92DF98DB-2678-CDE9-229B-62D128DEC127}"/>
              </a:ext>
            </a:extLst>
          </p:cNvPr>
          <p:cNvSpPr/>
          <p:nvPr/>
        </p:nvSpPr>
        <p:spPr>
          <a:xfrm>
            <a:off x="11353799" y="9908692"/>
            <a:ext cx="2404149" cy="2331720"/>
          </a:xfrm>
          <a:prstGeom prst="hexagon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" name="Hexagon 54">
            <a:extLst>
              <a:ext uri="{FF2B5EF4-FFF2-40B4-BE49-F238E27FC236}">
                <a16:creationId xmlns:a16="http://schemas.microsoft.com/office/drawing/2014/main" id="{BF3B1C22-9117-4A6F-5B46-25D89EF8EB1C}"/>
              </a:ext>
            </a:extLst>
          </p:cNvPr>
          <p:cNvSpPr/>
          <p:nvPr/>
        </p:nvSpPr>
        <p:spPr>
          <a:xfrm>
            <a:off x="14887881" y="9908692"/>
            <a:ext cx="2331720" cy="2331720"/>
          </a:xfrm>
          <a:prstGeom prst="hexagon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5603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 animBg="1"/>
      <p:bldP spid="4" grpId="0" animBg="1"/>
      <p:bldP spid="6" grpId="0" animBg="1"/>
      <p:bldP spid="7" grpId="0" animBg="1"/>
      <p:bldP spid="8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59" grpId="0" animBg="1"/>
      <p:bldP spid="74" grpId="0" animBg="1"/>
      <p:bldP spid="75" grpId="0" animBg="1"/>
      <p:bldP spid="76" grpId="0" animBg="1"/>
      <p:bldP spid="83" grpId="0" animBg="1"/>
      <p:bldP spid="88" grpId="0" animBg="1"/>
      <p:bldP spid="89" grpId="0" animBg="1"/>
      <p:bldP spid="101" grpId="0" animBg="1"/>
      <p:bldP spid="5" grpId="0" animBg="1"/>
      <p:bldP spid="9" grpId="0" animBg="1"/>
      <p:bldP spid="10" grpId="0" animBg="1"/>
      <p:bldP spid="25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451FC0-51BD-1420-C027-FCD7609DFA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4751" y="0"/>
            <a:ext cx="13480692" cy="9329119"/>
          </a:xfrm>
          <a:prstGeom prst="rect">
            <a:avLst/>
          </a:prstGeom>
        </p:spPr>
      </p:pic>
      <p:sp>
        <p:nvSpPr>
          <p:cNvPr id="116" name="TextBox 115">
            <a:extLst>
              <a:ext uri="{FF2B5EF4-FFF2-40B4-BE49-F238E27FC236}">
                <a16:creationId xmlns:a16="http://schemas.microsoft.com/office/drawing/2014/main" id="{45C9010C-B600-4B44-BFD4-01CE29925BE9}"/>
              </a:ext>
            </a:extLst>
          </p:cNvPr>
          <p:cNvSpPr txBox="1"/>
          <p:nvPr/>
        </p:nvSpPr>
        <p:spPr>
          <a:xfrm>
            <a:off x="4481910" y="8558370"/>
            <a:ext cx="8670681" cy="152349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3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growing crops</a:t>
            </a:r>
          </a:p>
        </p:txBody>
      </p:sp>
      <p:sp>
        <p:nvSpPr>
          <p:cNvPr id="4" name="Hexagon 3">
            <a:extLst>
              <a:ext uri="{FF2B5EF4-FFF2-40B4-BE49-F238E27FC236}">
                <a16:creationId xmlns:a16="http://schemas.microsoft.com/office/drawing/2014/main" id="{50241021-A08B-4C07-AE2E-95EB201A65B0}"/>
              </a:ext>
            </a:extLst>
          </p:cNvPr>
          <p:cNvSpPr/>
          <p:nvPr/>
        </p:nvSpPr>
        <p:spPr>
          <a:xfrm>
            <a:off x="7921545" y="2960577"/>
            <a:ext cx="2331720" cy="2331720"/>
          </a:xfrm>
          <a:prstGeom prst="hexagon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exagon 5">
            <a:extLst>
              <a:ext uri="{FF2B5EF4-FFF2-40B4-BE49-F238E27FC236}">
                <a16:creationId xmlns:a16="http://schemas.microsoft.com/office/drawing/2014/main" id="{DD87DAE8-8168-4D4B-9424-B1850175EC52}"/>
              </a:ext>
            </a:extLst>
          </p:cNvPr>
          <p:cNvSpPr/>
          <p:nvPr/>
        </p:nvSpPr>
        <p:spPr>
          <a:xfrm>
            <a:off x="6249381" y="-558975"/>
            <a:ext cx="2331720" cy="2331720"/>
          </a:xfrm>
          <a:prstGeom prst="hexagon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Hexagon 6">
            <a:extLst>
              <a:ext uri="{FF2B5EF4-FFF2-40B4-BE49-F238E27FC236}">
                <a16:creationId xmlns:a16="http://schemas.microsoft.com/office/drawing/2014/main" id="{D8301687-7B71-4980-AEA2-04CC9C887530}"/>
              </a:ext>
            </a:extLst>
          </p:cNvPr>
          <p:cNvSpPr/>
          <p:nvPr/>
        </p:nvSpPr>
        <p:spPr>
          <a:xfrm>
            <a:off x="13180185" y="-537527"/>
            <a:ext cx="2331720" cy="2331720"/>
          </a:xfrm>
          <a:prstGeom prst="hexagon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Hexagon 7">
            <a:extLst>
              <a:ext uri="{FF2B5EF4-FFF2-40B4-BE49-F238E27FC236}">
                <a16:creationId xmlns:a16="http://schemas.microsoft.com/office/drawing/2014/main" id="{5D90BF15-A3E6-40AD-B1F8-31732258A8BB}"/>
              </a:ext>
            </a:extLst>
          </p:cNvPr>
          <p:cNvSpPr/>
          <p:nvPr/>
        </p:nvSpPr>
        <p:spPr>
          <a:xfrm>
            <a:off x="14921666" y="630861"/>
            <a:ext cx="2331720" cy="2331720"/>
          </a:xfrm>
          <a:prstGeom prst="hexagon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Hexagon 10">
            <a:extLst>
              <a:ext uri="{FF2B5EF4-FFF2-40B4-BE49-F238E27FC236}">
                <a16:creationId xmlns:a16="http://schemas.microsoft.com/office/drawing/2014/main" id="{A9A48751-B732-402B-9E3E-998BB73692CF}"/>
              </a:ext>
            </a:extLst>
          </p:cNvPr>
          <p:cNvSpPr/>
          <p:nvPr/>
        </p:nvSpPr>
        <p:spPr>
          <a:xfrm>
            <a:off x="7905015" y="7506075"/>
            <a:ext cx="2331720" cy="2331720"/>
          </a:xfrm>
          <a:prstGeom prst="hexagon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Hexagon 11">
            <a:extLst>
              <a:ext uri="{FF2B5EF4-FFF2-40B4-BE49-F238E27FC236}">
                <a16:creationId xmlns:a16="http://schemas.microsoft.com/office/drawing/2014/main" id="{C0BCD75F-F55A-479C-B8DF-DACC2351B018}"/>
              </a:ext>
            </a:extLst>
          </p:cNvPr>
          <p:cNvSpPr/>
          <p:nvPr/>
        </p:nvSpPr>
        <p:spPr>
          <a:xfrm>
            <a:off x="4467536" y="2925381"/>
            <a:ext cx="2331720" cy="2331720"/>
          </a:xfrm>
          <a:prstGeom prst="hexagon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7C358F84-0F59-4332-BABA-5A7AF68F3CD6}"/>
              </a:ext>
            </a:extLst>
          </p:cNvPr>
          <p:cNvSpPr/>
          <p:nvPr/>
        </p:nvSpPr>
        <p:spPr>
          <a:xfrm>
            <a:off x="2713922" y="8738981"/>
            <a:ext cx="2331720" cy="2331720"/>
          </a:xfrm>
          <a:prstGeom prst="hexagon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Hexagon 13">
            <a:extLst>
              <a:ext uri="{FF2B5EF4-FFF2-40B4-BE49-F238E27FC236}">
                <a16:creationId xmlns:a16="http://schemas.microsoft.com/office/drawing/2014/main" id="{2AB216B9-CAA5-44D2-8FA2-1C9570754096}"/>
              </a:ext>
            </a:extLst>
          </p:cNvPr>
          <p:cNvSpPr/>
          <p:nvPr/>
        </p:nvSpPr>
        <p:spPr>
          <a:xfrm>
            <a:off x="13180185" y="1821180"/>
            <a:ext cx="2331720" cy="2331720"/>
          </a:xfrm>
          <a:prstGeom prst="hexagon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Hexagon 14">
            <a:extLst>
              <a:ext uri="{FF2B5EF4-FFF2-40B4-BE49-F238E27FC236}">
                <a16:creationId xmlns:a16="http://schemas.microsoft.com/office/drawing/2014/main" id="{B00E8451-10D9-487E-9937-6848DB228B75}"/>
              </a:ext>
            </a:extLst>
          </p:cNvPr>
          <p:cNvSpPr/>
          <p:nvPr/>
        </p:nvSpPr>
        <p:spPr>
          <a:xfrm>
            <a:off x="11428719" y="2947035"/>
            <a:ext cx="2331720" cy="2331720"/>
          </a:xfrm>
          <a:prstGeom prst="hexagon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Hexagon 15">
            <a:extLst>
              <a:ext uri="{FF2B5EF4-FFF2-40B4-BE49-F238E27FC236}">
                <a16:creationId xmlns:a16="http://schemas.microsoft.com/office/drawing/2014/main" id="{9860078F-734E-4EE7-AF7C-089473E1A170}"/>
              </a:ext>
            </a:extLst>
          </p:cNvPr>
          <p:cNvSpPr/>
          <p:nvPr/>
        </p:nvSpPr>
        <p:spPr>
          <a:xfrm>
            <a:off x="14932629" y="7569575"/>
            <a:ext cx="2331720" cy="2331720"/>
          </a:xfrm>
          <a:prstGeom prst="hexagon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Hexagon 16">
            <a:extLst>
              <a:ext uri="{FF2B5EF4-FFF2-40B4-BE49-F238E27FC236}">
                <a16:creationId xmlns:a16="http://schemas.microsoft.com/office/drawing/2014/main" id="{36590B8E-460E-48A5-A29A-56C687C9969C}"/>
              </a:ext>
            </a:extLst>
          </p:cNvPr>
          <p:cNvSpPr/>
          <p:nvPr/>
        </p:nvSpPr>
        <p:spPr>
          <a:xfrm>
            <a:off x="14924492" y="5296877"/>
            <a:ext cx="2331720" cy="2331720"/>
          </a:xfrm>
          <a:prstGeom prst="hexagon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Hexagon 17">
            <a:extLst>
              <a:ext uri="{FF2B5EF4-FFF2-40B4-BE49-F238E27FC236}">
                <a16:creationId xmlns:a16="http://schemas.microsoft.com/office/drawing/2014/main" id="{020BD009-22B6-45D4-B9B6-723028CCAC7C}"/>
              </a:ext>
            </a:extLst>
          </p:cNvPr>
          <p:cNvSpPr/>
          <p:nvPr/>
        </p:nvSpPr>
        <p:spPr>
          <a:xfrm>
            <a:off x="14914479" y="2966318"/>
            <a:ext cx="2331720" cy="2331720"/>
          </a:xfrm>
          <a:prstGeom prst="hexagon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Hexagon 18">
            <a:extLst>
              <a:ext uri="{FF2B5EF4-FFF2-40B4-BE49-F238E27FC236}">
                <a16:creationId xmlns:a16="http://schemas.microsoft.com/office/drawing/2014/main" id="{216AE6B1-248C-44D3-9617-2FA789E4B12E}"/>
              </a:ext>
            </a:extLst>
          </p:cNvPr>
          <p:cNvSpPr/>
          <p:nvPr/>
        </p:nvSpPr>
        <p:spPr>
          <a:xfrm>
            <a:off x="9676095" y="-501929"/>
            <a:ext cx="2331720" cy="2331720"/>
          </a:xfrm>
          <a:prstGeom prst="hexagon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Hexagon 19">
            <a:extLst>
              <a:ext uri="{FF2B5EF4-FFF2-40B4-BE49-F238E27FC236}">
                <a16:creationId xmlns:a16="http://schemas.microsoft.com/office/drawing/2014/main" id="{D6F9B393-E604-4CAB-A141-FCA7F4B85FE7}"/>
              </a:ext>
            </a:extLst>
          </p:cNvPr>
          <p:cNvSpPr/>
          <p:nvPr/>
        </p:nvSpPr>
        <p:spPr>
          <a:xfrm>
            <a:off x="7952207" y="634598"/>
            <a:ext cx="2331720" cy="2331720"/>
          </a:xfrm>
          <a:prstGeom prst="hexagon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Hexagon 20">
            <a:extLst>
              <a:ext uri="{FF2B5EF4-FFF2-40B4-BE49-F238E27FC236}">
                <a16:creationId xmlns:a16="http://schemas.microsoft.com/office/drawing/2014/main" id="{9FD3E6CA-B95B-465E-ABD9-652C5C5ED1CB}"/>
              </a:ext>
            </a:extLst>
          </p:cNvPr>
          <p:cNvSpPr/>
          <p:nvPr/>
        </p:nvSpPr>
        <p:spPr>
          <a:xfrm>
            <a:off x="9660045" y="6378882"/>
            <a:ext cx="2331720" cy="2331720"/>
          </a:xfrm>
          <a:prstGeom prst="hexagon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Hexagon 21">
            <a:extLst>
              <a:ext uri="{FF2B5EF4-FFF2-40B4-BE49-F238E27FC236}">
                <a16:creationId xmlns:a16="http://schemas.microsoft.com/office/drawing/2014/main" id="{196088C8-7BC5-4BBE-880D-898805AFFB41}"/>
              </a:ext>
            </a:extLst>
          </p:cNvPr>
          <p:cNvSpPr/>
          <p:nvPr/>
        </p:nvSpPr>
        <p:spPr>
          <a:xfrm>
            <a:off x="6195399" y="4096154"/>
            <a:ext cx="2331720" cy="2331720"/>
          </a:xfrm>
          <a:prstGeom prst="hexagon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Hexagon 22">
            <a:extLst>
              <a:ext uri="{FF2B5EF4-FFF2-40B4-BE49-F238E27FC236}">
                <a16:creationId xmlns:a16="http://schemas.microsoft.com/office/drawing/2014/main" id="{54F23996-2682-49D6-9F86-EBBD7A8B9D3B}"/>
              </a:ext>
            </a:extLst>
          </p:cNvPr>
          <p:cNvSpPr/>
          <p:nvPr/>
        </p:nvSpPr>
        <p:spPr>
          <a:xfrm>
            <a:off x="2700203" y="6408824"/>
            <a:ext cx="2331720" cy="2331720"/>
          </a:xfrm>
          <a:prstGeom prst="hexagon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Hexagon 23">
            <a:extLst>
              <a:ext uri="{FF2B5EF4-FFF2-40B4-BE49-F238E27FC236}">
                <a16:creationId xmlns:a16="http://schemas.microsoft.com/office/drawing/2014/main" id="{2176E155-FFF7-426E-9F4E-B332ABDD8F34}"/>
              </a:ext>
            </a:extLst>
          </p:cNvPr>
          <p:cNvSpPr/>
          <p:nvPr/>
        </p:nvSpPr>
        <p:spPr>
          <a:xfrm>
            <a:off x="2700203" y="4077309"/>
            <a:ext cx="2331720" cy="2331720"/>
          </a:xfrm>
          <a:prstGeom prst="hexagon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Hexagon 25">
            <a:extLst>
              <a:ext uri="{FF2B5EF4-FFF2-40B4-BE49-F238E27FC236}">
                <a16:creationId xmlns:a16="http://schemas.microsoft.com/office/drawing/2014/main" id="{17B12E31-4A60-46C3-B644-D53FF29223D1}"/>
              </a:ext>
            </a:extLst>
          </p:cNvPr>
          <p:cNvSpPr/>
          <p:nvPr/>
        </p:nvSpPr>
        <p:spPr>
          <a:xfrm>
            <a:off x="9680394" y="4103132"/>
            <a:ext cx="2331720" cy="2331720"/>
          </a:xfrm>
          <a:prstGeom prst="hexagon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Hexagon 26">
            <a:extLst>
              <a:ext uri="{FF2B5EF4-FFF2-40B4-BE49-F238E27FC236}">
                <a16:creationId xmlns:a16="http://schemas.microsoft.com/office/drawing/2014/main" id="{F7E5DB3C-37ED-4C61-B783-D9CB8D334900}"/>
              </a:ext>
            </a:extLst>
          </p:cNvPr>
          <p:cNvSpPr/>
          <p:nvPr/>
        </p:nvSpPr>
        <p:spPr>
          <a:xfrm>
            <a:off x="13191008" y="4102086"/>
            <a:ext cx="2331720" cy="2331720"/>
          </a:xfrm>
          <a:prstGeom prst="hexagon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Hexagon 27">
            <a:extLst>
              <a:ext uri="{FF2B5EF4-FFF2-40B4-BE49-F238E27FC236}">
                <a16:creationId xmlns:a16="http://schemas.microsoft.com/office/drawing/2014/main" id="{28D43E8E-A9FE-40AD-9124-5ACCE467B4C7}"/>
              </a:ext>
            </a:extLst>
          </p:cNvPr>
          <p:cNvSpPr/>
          <p:nvPr/>
        </p:nvSpPr>
        <p:spPr>
          <a:xfrm>
            <a:off x="4442338" y="5219700"/>
            <a:ext cx="2331720" cy="2331720"/>
          </a:xfrm>
          <a:prstGeom prst="hexagon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Hexagon 28">
            <a:extLst>
              <a:ext uri="{FF2B5EF4-FFF2-40B4-BE49-F238E27FC236}">
                <a16:creationId xmlns:a16="http://schemas.microsoft.com/office/drawing/2014/main" id="{E1F29D0B-34C2-46C6-89AA-C966D686FCD3}"/>
              </a:ext>
            </a:extLst>
          </p:cNvPr>
          <p:cNvSpPr/>
          <p:nvPr/>
        </p:nvSpPr>
        <p:spPr>
          <a:xfrm>
            <a:off x="7945329" y="5250584"/>
            <a:ext cx="2331720" cy="2331720"/>
          </a:xfrm>
          <a:prstGeom prst="hexagon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Hexagon 29">
            <a:extLst>
              <a:ext uri="{FF2B5EF4-FFF2-40B4-BE49-F238E27FC236}">
                <a16:creationId xmlns:a16="http://schemas.microsoft.com/office/drawing/2014/main" id="{2802A9F6-8B73-4F97-8E1A-E93AA95F35A4}"/>
              </a:ext>
            </a:extLst>
          </p:cNvPr>
          <p:cNvSpPr/>
          <p:nvPr/>
        </p:nvSpPr>
        <p:spPr>
          <a:xfrm>
            <a:off x="13176741" y="6423069"/>
            <a:ext cx="2331720" cy="2331720"/>
          </a:xfrm>
          <a:prstGeom prst="hexagon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Hexagon 30">
            <a:extLst>
              <a:ext uri="{FF2B5EF4-FFF2-40B4-BE49-F238E27FC236}">
                <a16:creationId xmlns:a16="http://schemas.microsoft.com/office/drawing/2014/main" id="{B52E1A88-76C6-4383-8656-B47A82BC605A}"/>
              </a:ext>
            </a:extLst>
          </p:cNvPr>
          <p:cNvSpPr/>
          <p:nvPr/>
        </p:nvSpPr>
        <p:spPr>
          <a:xfrm>
            <a:off x="9658733" y="8693342"/>
            <a:ext cx="2331720" cy="2331720"/>
          </a:xfrm>
          <a:prstGeom prst="hexagon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Hexagon 31">
            <a:extLst>
              <a:ext uri="{FF2B5EF4-FFF2-40B4-BE49-F238E27FC236}">
                <a16:creationId xmlns:a16="http://schemas.microsoft.com/office/drawing/2014/main" id="{FD3E104C-788B-474D-92B9-82EA4DA8A249}"/>
              </a:ext>
            </a:extLst>
          </p:cNvPr>
          <p:cNvSpPr/>
          <p:nvPr/>
        </p:nvSpPr>
        <p:spPr>
          <a:xfrm>
            <a:off x="11428719" y="7558837"/>
            <a:ext cx="2331720" cy="2331720"/>
          </a:xfrm>
          <a:prstGeom prst="hexagon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Hexagon 32">
            <a:extLst>
              <a:ext uri="{FF2B5EF4-FFF2-40B4-BE49-F238E27FC236}">
                <a16:creationId xmlns:a16="http://schemas.microsoft.com/office/drawing/2014/main" id="{7A999412-094B-4CAA-9A0F-221B8D67AE88}"/>
              </a:ext>
            </a:extLst>
          </p:cNvPr>
          <p:cNvSpPr/>
          <p:nvPr/>
        </p:nvSpPr>
        <p:spPr>
          <a:xfrm>
            <a:off x="6189686" y="8714160"/>
            <a:ext cx="2331720" cy="2331720"/>
          </a:xfrm>
          <a:prstGeom prst="hexagon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Hexagon 33">
            <a:extLst>
              <a:ext uri="{FF2B5EF4-FFF2-40B4-BE49-F238E27FC236}">
                <a16:creationId xmlns:a16="http://schemas.microsoft.com/office/drawing/2014/main" id="{7DADBD16-5434-4851-90E1-F0EE976295AE}"/>
              </a:ext>
            </a:extLst>
          </p:cNvPr>
          <p:cNvSpPr/>
          <p:nvPr/>
        </p:nvSpPr>
        <p:spPr>
          <a:xfrm>
            <a:off x="11427945" y="5241008"/>
            <a:ext cx="2331720" cy="2331720"/>
          </a:xfrm>
          <a:prstGeom prst="hexagon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Hexagon 34">
            <a:extLst>
              <a:ext uri="{FF2B5EF4-FFF2-40B4-BE49-F238E27FC236}">
                <a16:creationId xmlns:a16="http://schemas.microsoft.com/office/drawing/2014/main" id="{EB57A2E0-7AF6-439C-9782-D16460683C19}"/>
              </a:ext>
            </a:extLst>
          </p:cNvPr>
          <p:cNvSpPr/>
          <p:nvPr/>
        </p:nvSpPr>
        <p:spPr>
          <a:xfrm>
            <a:off x="9684749" y="1820849"/>
            <a:ext cx="2331720" cy="2331720"/>
          </a:xfrm>
          <a:prstGeom prst="hexagon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Hexagon 35">
            <a:extLst>
              <a:ext uri="{FF2B5EF4-FFF2-40B4-BE49-F238E27FC236}">
                <a16:creationId xmlns:a16="http://schemas.microsoft.com/office/drawing/2014/main" id="{31A99587-AA0F-4979-BFDD-4AAB031EC9E9}"/>
              </a:ext>
            </a:extLst>
          </p:cNvPr>
          <p:cNvSpPr/>
          <p:nvPr/>
        </p:nvSpPr>
        <p:spPr>
          <a:xfrm>
            <a:off x="6189686" y="6401433"/>
            <a:ext cx="2331720" cy="2331720"/>
          </a:xfrm>
          <a:prstGeom prst="hexagon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Hexagon 36">
            <a:extLst>
              <a:ext uri="{FF2B5EF4-FFF2-40B4-BE49-F238E27FC236}">
                <a16:creationId xmlns:a16="http://schemas.microsoft.com/office/drawing/2014/main" id="{B870B961-F14E-4317-96C5-43E5463DA794}"/>
              </a:ext>
            </a:extLst>
          </p:cNvPr>
          <p:cNvSpPr/>
          <p:nvPr/>
        </p:nvSpPr>
        <p:spPr>
          <a:xfrm>
            <a:off x="11414492" y="644766"/>
            <a:ext cx="2331720" cy="2331720"/>
          </a:xfrm>
          <a:prstGeom prst="hexagon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Hexagon 37">
            <a:extLst>
              <a:ext uri="{FF2B5EF4-FFF2-40B4-BE49-F238E27FC236}">
                <a16:creationId xmlns:a16="http://schemas.microsoft.com/office/drawing/2014/main" id="{7CAB7B80-0105-462D-AA15-45B880EFBAD6}"/>
              </a:ext>
            </a:extLst>
          </p:cNvPr>
          <p:cNvSpPr/>
          <p:nvPr/>
        </p:nvSpPr>
        <p:spPr>
          <a:xfrm>
            <a:off x="4446701" y="7561461"/>
            <a:ext cx="2331720" cy="2331720"/>
          </a:xfrm>
          <a:prstGeom prst="hexagon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Hexagon 38">
            <a:extLst>
              <a:ext uri="{FF2B5EF4-FFF2-40B4-BE49-F238E27FC236}">
                <a16:creationId xmlns:a16="http://schemas.microsoft.com/office/drawing/2014/main" id="{0D5640BB-DE6F-491C-8879-5E66E3E3E6AE}"/>
              </a:ext>
            </a:extLst>
          </p:cNvPr>
          <p:cNvSpPr/>
          <p:nvPr/>
        </p:nvSpPr>
        <p:spPr>
          <a:xfrm>
            <a:off x="6208787" y="1759292"/>
            <a:ext cx="2331720" cy="2331720"/>
          </a:xfrm>
          <a:prstGeom prst="hexagon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" name="Hexagon 58">
            <a:extLst>
              <a:ext uri="{FF2B5EF4-FFF2-40B4-BE49-F238E27FC236}">
                <a16:creationId xmlns:a16="http://schemas.microsoft.com/office/drawing/2014/main" id="{1D98D805-7A4B-4080-800F-F96557D2175B}"/>
              </a:ext>
            </a:extLst>
          </p:cNvPr>
          <p:cNvSpPr/>
          <p:nvPr/>
        </p:nvSpPr>
        <p:spPr>
          <a:xfrm>
            <a:off x="2721542" y="1748420"/>
            <a:ext cx="2331720" cy="2331720"/>
          </a:xfrm>
          <a:prstGeom prst="hexagon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4" name="Hexagon 73">
            <a:extLst>
              <a:ext uri="{FF2B5EF4-FFF2-40B4-BE49-F238E27FC236}">
                <a16:creationId xmlns:a16="http://schemas.microsoft.com/office/drawing/2014/main" id="{DA62C19D-BCCF-4A95-83AE-CF44D536839A}"/>
              </a:ext>
            </a:extLst>
          </p:cNvPr>
          <p:cNvSpPr/>
          <p:nvPr/>
        </p:nvSpPr>
        <p:spPr>
          <a:xfrm>
            <a:off x="990209" y="5273444"/>
            <a:ext cx="2331720" cy="2331720"/>
          </a:xfrm>
          <a:prstGeom prst="hexagon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5" name="Hexagon 74">
            <a:extLst>
              <a:ext uri="{FF2B5EF4-FFF2-40B4-BE49-F238E27FC236}">
                <a16:creationId xmlns:a16="http://schemas.microsoft.com/office/drawing/2014/main" id="{AA98F402-D3B0-4687-915D-37F611A2008B}"/>
              </a:ext>
            </a:extLst>
          </p:cNvPr>
          <p:cNvSpPr/>
          <p:nvPr/>
        </p:nvSpPr>
        <p:spPr>
          <a:xfrm>
            <a:off x="988544" y="2939432"/>
            <a:ext cx="2331720" cy="2331720"/>
          </a:xfrm>
          <a:prstGeom prst="hexagon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6" name="Hexagon 75">
            <a:extLst>
              <a:ext uri="{FF2B5EF4-FFF2-40B4-BE49-F238E27FC236}">
                <a16:creationId xmlns:a16="http://schemas.microsoft.com/office/drawing/2014/main" id="{5800D428-1F0B-49EA-9DCD-F029B7063529}"/>
              </a:ext>
            </a:extLst>
          </p:cNvPr>
          <p:cNvSpPr/>
          <p:nvPr/>
        </p:nvSpPr>
        <p:spPr>
          <a:xfrm>
            <a:off x="1005194" y="600348"/>
            <a:ext cx="2331720" cy="2331720"/>
          </a:xfrm>
          <a:prstGeom prst="hexagon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3" name="Hexagon 82">
            <a:extLst>
              <a:ext uri="{FF2B5EF4-FFF2-40B4-BE49-F238E27FC236}">
                <a16:creationId xmlns:a16="http://schemas.microsoft.com/office/drawing/2014/main" id="{BA927944-4B48-40FA-89D0-6485BA99C529}"/>
              </a:ext>
            </a:extLst>
          </p:cNvPr>
          <p:cNvSpPr/>
          <p:nvPr/>
        </p:nvSpPr>
        <p:spPr>
          <a:xfrm>
            <a:off x="988544" y="7596186"/>
            <a:ext cx="2331720" cy="2331720"/>
          </a:xfrm>
          <a:prstGeom prst="hexagon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8" name="Hexagon 87">
            <a:extLst>
              <a:ext uri="{FF2B5EF4-FFF2-40B4-BE49-F238E27FC236}">
                <a16:creationId xmlns:a16="http://schemas.microsoft.com/office/drawing/2014/main" id="{7BE7DA9C-EEEF-4271-970E-D95200CE9E22}"/>
              </a:ext>
            </a:extLst>
          </p:cNvPr>
          <p:cNvSpPr/>
          <p:nvPr/>
        </p:nvSpPr>
        <p:spPr>
          <a:xfrm>
            <a:off x="4487001" y="600348"/>
            <a:ext cx="2331720" cy="2331720"/>
          </a:xfrm>
          <a:prstGeom prst="hexagon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9" name="Hexagon 88">
            <a:extLst>
              <a:ext uri="{FF2B5EF4-FFF2-40B4-BE49-F238E27FC236}">
                <a16:creationId xmlns:a16="http://schemas.microsoft.com/office/drawing/2014/main" id="{72307436-E897-4569-8D9D-4763AA170F82}"/>
              </a:ext>
            </a:extLst>
          </p:cNvPr>
          <p:cNvSpPr/>
          <p:nvPr/>
        </p:nvSpPr>
        <p:spPr>
          <a:xfrm>
            <a:off x="2752022" y="-558995"/>
            <a:ext cx="2331720" cy="2331720"/>
          </a:xfrm>
          <a:prstGeom prst="hexagon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1" name="Hexagon 100">
            <a:extLst>
              <a:ext uri="{FF2B5EF4-FFF2-40B4-BE49-F238E27FC236}">
                <a16:creationId xmlns:a16="http://schemas.microsoft.com/office/drawing/2014/main" id="{53E9E314-8262-4F0B-B58C-8053BC4E914C}"/>
              </a:ext>
            </a:extLst>
          </p:cNvPr>
          <p:cNvSpPr/>
          <p:nvPr/>
        </p:nvSpPr>
        <p:spPr>
          <a:xfrm>
            <a:off x="13166858" y="8731632"/>
            <a:ext cx="2331720" cy="2331720"/>
          </a:xfrm>
          <a:prstGeom prst="hexagon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Hexagon 4">
            <a:extLst>
              <a:ext uri="{FF2B5EF4-FFF2-40B4-BE49-F238E27FC236}">
                <a16:creationId xmlns:a16="http://schemas.microsoft.com/office/drawing/2014/main" id="{4F40B615-79A7-66BB-DEBF-FCFF7244469D}"/>
              </a:ext>
            </a:extLst>
          </p:cNvPr>
          <p:cNvSpPr/>
          <p:nvPr/>
        </p:nvSpPr>
        <p:spPr>
          <a:xfrm>
            <a:off x="941245" y="9908999"/>
            <a:ext cx="2331720" cy="2331720"/>
          </a:xfrm>
          <a:prstGeom prst="hexagon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7BB6195F-4A15-58D1-D35D-EACAD307BB66}"/>
              </a:ext>
            </a:extLst>
          </p:cNvPr>
          <p:cNvSpPr/>
          <p:nvPr/>
        </p:nvSpPr>
        <p:spPr>
          <a:xfrm>
            <a:off x="-782468" y="6443462"/>
            <a:ext cx="2331720" cy="2331720"/>
          </a:xfrm>
          <a:prstGeom prst="hexagon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D6B802D0-6840-24EE-91E6-E0200D967A5C}"/>
              </a:ext>
            </a:extLst>
          </p:cNvPr>
          <p:cNvSpPr/>
          <p:nvPr/>
        </p:nvSpPr>
        <p:spPr>
          <a:xfrm>
            <a:off x="-784133" y="4109450"/>
            <a:ext cx="2331720" cy="2331720"/>
          </a:xfrm>
          <a:prstGeom prst="hexagon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Hexagon 24">
            <a:extLst>
              <a:ext uri="{FF2B5EF4-FFF2-40B4-BE49-F238E27FC236}">
                <a16:creationId xmlns:a16="http://schemas.microsoft.com/office/drawing/2014/main" id="{C5767724-3E92-9485-D61E-E863C2A57B1D}"/>
              </a:ext>
            </a:extLst>
          </p:cNvPr>
          <p:cNvSpPr/>
          <p:nvPr/>
        </p:nvSpPr>
        <p:spPr>
          <a:xfrm>
            <a:off x="-767483" y="1770366"/>
            <a:ext cx="2331720" cy="2331720"/>
          </a:xfrm>
          <a:prstGeom prst="hexagon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Hexagon 39">
            <a:extLst>
              <a:ext uri="{FF2B5EF4-FFF2-40B4-BE49-F238E27FC236}">
                <a16:creationId xmlns:a16="http://schemas.microsoft.com/office/drawing/2014/main" id="{D2128950-F0C0-533A-4295-13D0AF38E107}"/>
              </a:ext>
            </a:extLst>
          </p:cNvPr>
          <p:cNvSpPr/>
          <p:nvPr/>
        </p:nvSpPr>
        <p:spPr>
          <a:xfrm>
            <a:off x="-784133" y="8766204"/>
            <a:ext cx="2331720" cy="2331720"/>
          </a:xfrm>
          <a:prstGeom prst="hexagon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Hexagon 40">
            <a:extLst>
              <a:ext uri="{FF2B5EF4-FFF2-40B4-BE49-F238E27FC236}">
                <a16:creationId xmlns:a16="http://schemas.microsoft.com/office/drawing/2014/main" id="{20E437C7-F7C3-B06B-7757-466966EB8D0D}"/>
              </a:ext>
            </a:extLst>
          </p:cNvPr>
          <p:cNvSpPr/>
          <p:nvPr/>
        </p:nvSpPr>
        <p:spPr>
          <a:xfrm>
            <a:off x="16693500" y="-530681"/>
            <a:ext cx="2331720" cy="2331720"/>
          </a:xfrm>
          <a:prstGeom prst="hexagon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Hexagon 41">
            <a:extLst>
              <a:ext uri="{FF2B5EF4-FFF2-40B4-BE49-F238E27FC236}">
                <a16:creationId xmlns:a16="http://schemas.microsoft.com/office/drawing/2014/main" id="{D50F98B2-7956-5D7A-92A1-F1A6E4BC6F2F}"/>
              </a:ext>
            </a:extLst>
          </p:cNvPr>
          <p:cNvSpPr/>
          <p:nvPr/>
        </p:nvSpPr>
        <p:spPr>
          <a:xfrm>
            <a:off x="16665188" y="6454271"/>
            <a:ext cx="2331720" cy="2331720"/>
          </a:xfrm>
          <a:prstGeom prst="hexagon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Hexagon 42">
            <a:extLst>
              <a:ext uri="{FF2B5EF4-FFF2-40B4-BE49-F238E27FC236}">
                <a16:creationId xmlns:a16="http://schemas.microsoft.com/office/drawing/2014/main" id="{E4954092-B131-5E7D-5F6D-A3535C977752}"/>
              </a:ext>
            </a:extLst>
          </p:cNvPr>
          <p:cNvSpPr/>
          <p:nvPr/>
        </p:nvSpPr>
        <p:spPr>
          <a:xfrm>
            <a:off x="16663523" y="4120259"/>
            <a:ext cx="2331720" cy="2331720"/>
          </a:xfrm>
          <a:prstGeom prst="hexagon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Hexagon 43">
            <a:extLst>
              <a:ext uri="{FF2B5EF4-FFF2-40B4-BE49-F238E27FC236}">
                <a16:creationId xmlns:a16="http://schemas.microsoft.com/office/drawing/2014/main" id="{FF3CE118-C008-17D3-92F5-FFC4F2F3D648}"/>
              </a:ext>
            </a:extLst>
          </p:cNvPr>
          <p:cNvSpPr/>
          <p:nvPr/>
        </p:nvSpPr>
        <p:spPr>
          <a:xfrm>
            <a:off x="16680173" y="1781175"/>
            <a:ext cx="2331720" cy="2331720"/>
          </a:xfrm>
          <a:prstGeom prst="hexagon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Hexagon 44">
            <a:extLst>
              <a:ext uri="{FF2B5EF4-FFF2-40B4-BE49-F238E27FC236}">
                <a16:creationId xmlns:a16="http://schemas.microsoft.com/office/drawing/2014/main" id="{E3ADEFAC-A1C3-BCCE-D0AE-B3DAFFA6FE0D}"/>
              </a:ext>
            </a:extLst>
          </p:cNvPr>
          <p:cNvSpPr/>
          <p:nvPr/>
        </p:nvSpPr>
        <p:spPr>
          <a:xfrm>
            <a:off x="16663523" y="8777013"/>
            <a:ext cx="2331720" cy="2331720"/>
          </a:xfrm>
          <a:prstGeom prst="hexagon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Hexagon 45">
            <a:extLst>
              <a:ext uri="{FF2B5EF4-FFF2-40B4-BE49-F238E27FC236}">
                <a16:creationId xmlns:a16="http://schemas.microsoft.com/office/drawing/2014/main" id="{1FCBB46F-EAAF-2262-C87D-92F8CA4DD8E1}"/>
              </a:ext>
            </a:extLst>
          </p:cNvPr>
          <p:cNvSpPr/>
          <p:nvPr/>
        </p:nvSpPr>
        <p:spPr>
          <a:xfrm>
            <a:off x="14936843" y="-1760221"/>
            <a:ext cx="2331720" cy="2478677"/>
          </a:xfrm>
          <a:prstGeom prst="hexagon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Hexagon 46">
            <a:extLst>
              <a:ext uri="{FF2B5EF4-FFF2-40B4-BE49-F238E27FC236}">
                <a16:creationId xmlns:a16="http://schemas.microsoft.com/office/drawing/2014/main" id="{F06D7920-4B8B-48E4-DDE4-EB22A70FB432}"/>
              </a:ext>
            </a:extLst>
          </p:cNvPr>
          <p:cNvSpPr/>
          <p:nvPr/>
        </p:nvSpPr>
        <p:spPr>
          <a:xfrm>
            <a:off x="11430000" y="-1750686"/>
            <a:ext cx="2362200" cy="2471408"/>
          </a:xfrm>
          <a:prstGeom prst="hexagon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Hexagon 47">
            <a:extLst>
              <a:ext uri="{FF2B5EF4-FFF2-40B4-BE49-F238E27FC236}">
                <a16:creationId xmlns:a16="http://schemas.microsoft.com/office/drawing/2014/main" id="{B258DB57-EB3D-3633-8765-7FAA0703D60B}"/>
              </a:ext>
            </a:extLst>
          </p:cNvPr>
          <p:cNvSpPr/>
          <p:nvPr/>
        </p:nvSpPr>
        <p:spPr>
          <a:xfrm>
            <a:off x="7971830" y="-1760220"/>
            <a:ext cx="2397169" cy="2408474"/>
          </a:xfrm>
          <a:prstGeom prst="hexagon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Hexagon 48">
            <a:extLst>
              <a:ext uri="{FF2B5EF4-FFF2-40B4-BE49-F238E27FC236}">
                <a16:creationId xmlns:a16="http://schemas.microsoft.com/office/drawing/2014/main" id="{BAB97DFB-D4DF-8578-3481-0BD59EEF8D15}"/>
              </a:ext>
            </a:extLst>
          </p:cNvPr>
          <p:cNvSpPr/>
          <p:nvPr/>
        </p:nvSpPr>
        <p:spPr>
          <a:xfrm>
            <a:off x="4495800" y="-1782229"/>
            <a:ext cx="2331720" cy="2403606"/>
          </a:xfrm>
          <a:prstGeom prst="hexagon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Hexagon 49">
            <a:extLst>
              <a:ext uri="{FF2B5EF4-FFF2-40B4-BE49-F238E27FC236}">
                <a16:creationId xmlns:a16="http://schemas.microsoft.com/office/drawing/2014/main" id="{8010537D-7235-0A8D-5C55-7C261275B0EC}"/>
              </a:ext>
            </a:extLst>
          </p:cNvPr>
          <p:cNvSpPr/>
          <p:nvPr/>
        </p:nvSpPr>
        <p:spPr>
          <a:xfrm>
            <a:off x="1021080" y="-1760220"/>
            <a:ext cx="2331720" cy="2331720"/>
          </a:xfrm>
          <a:prstGeom prst="hexagon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" name="Hexagon 50">
            <a:extLst>
              <a:ext uri="{FF2B5EF4-FFF2-40B4-BE49-F238E27FC236}">
                <a16:creationId xmlns:a16="http://schemas.microsoft.com/office/drawing/2014/main" id="{D3A437E2-D092-7136-E5A4-7CB084B3A1D6}"/>
              </a:ext>
            </a:extLst>
          </p:cNvPr>
          <p:cNvSpPr/>
          <p:nvPr/>
        </p:nvSpPr>
        <p:spPr>
          <a:xfrm>
            <a:off x="-731520" y="-541020"/>
            <a:ext cx="2331720" cy="2331720"/>
          </a:xfrm>
          <a:prstGeom prst="hexagon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" name="Hexagon 51">
            <a:extLst>
              <a:ext uri="{FF2B5EF4-FFF2-40B4-BE49-F238E27FC236}">
                <a16:creationId xmlns:a16="http://schemas.microsoft.com/office/drawing/2014/main" id="{A5AC2E66-C8DA-DF8D-9144-34F2E3C1FA92}"/>
              </a:ext>
            </a:extLst>
          </p:cNvPr>
          <p:cNvSpPr/>
          <p:nvPr/>
        </p:nvSpPr>
        <p:spPr>
          <a:xfrm>
            <a:off x="4435309" y="9908999"/>
            <a:ext cx="2331720" cy="2331720"/>
          </a:xfrm>
          <a:prstGeom prst="hexagon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" name="Hexagon 52">
            <a:extLst>
              <a:ext uri="{FF2B5EF4-FFF2-40B4-BE49-F238E27FC236}">
                <a16:creationId xmlns:a16="http://schemas.microsoft.com/office/drawing/2014/main" id="{18E08CAB-6A5E-9AD7-5311-7E2EF7030973}"/>
              </a:ext>
            </a:extLst>
          </p:cNvPr>
          <p:cNvSpPr/>
          <p:nvPr/>
        </p:nvSpPr>
        <p:spPr>
          <a:xfrm>
            <a:off x="7924800" y="9832112"/>
            <a:ext cx="2331720" cy="2331720"/>
          </a:xfrm>
          <a:prstGeom prst="hexagon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" name="Hexagon 53">
            <a:extLst>
              <a:ext uri="{FF2B5EF4-FFF2-40B4-BE49-F238E27FC236}">
                <a16:creationId xmlns:a16="http://schemas.microsoft.com/office/drawing/2014/main" id="{92DF98DB-2678-CDE9-229B-62D128DEC127}"/>
              </a:ext>
            </a:extLst>
          </p:cNvPr>
          <p:cNvSpPr/>
          <p:nvPr/>
        </p:nvSpPr>
        <p:spPr>
          <a:xfrm>
            <a:off x="11353799" y="9908692"/>
            <a:ext cx="2404149" cy="2331720"/>
          </a:xfrm>
          <a:prstGeom prst="hexagon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" name="Hexagon 54">
            <a:extLst>
              <a:ext uri="{FF2B5EF4-FFF2-40B4-BE49-F238E27FC236}">
                <a16:creationId xmlns:a16="http://schemas.microsoft.com/office/drawing/2014/main" id="{BF3B1C22-9117-4A6F-5B46-25D89EF8EB1C}"/>
              </a:ext>
            </a:extLst>
          </p:cNvPr>
          <p:cNvSpPr/>
          <p:nvPr/>
        </p:nvSpPr>
        <p:spPr>
          <a:xfrm>
            <a:off x="14887881" y="9908692"/>
            <a:ext cx="2331720" cy="2331720"/>
          </a:xfrm>
          <a:prstGeom prst="hexagon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0381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 animBg="1"/>
      <p:bldP spid="4" grpId="0" animBg="1"/>
      <p:bldP spid="6" grpId="0" animBg="1"/>
      <p:bldP spid="7" grpId="0" animBg="1"/>
      <p:bldP spid="8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59" grpId="0" animBg="1"/>
      <p:bldP spid="74" grpId="0" animBg="1"/>
      <p:bldP spid="75" grpId="0" animBg="1"/>
      <p:bldP spid="76" grpId="0" animBg="1"/>
      <p:bldP spid="83" grpId="0" animBg="1"/>
      <p:bldP spid="88" grpId="0" animBg="1"/>
      <p:bldP spid="89" grpId="0" animBg="1"/>
      <p:bldP spid="101" grpId="0" animBg="1"/>
      <p:bldP spid="5" grpId="0" animBg="1"/>
      <p:bldP spid="9" grpId="0" animBg="1"/>
      <p:bldP spid="10" grpId="0" animBg="1"/>
      <p:bldP spid="25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19"/>
          <p:cNvSpPr/>
          <p:nvPr/>
        </p:nvSpPr>
        <p:spPr>
          <a:xfrm>
            <a:off x="13258800" y="9381592"/>
            <a:ext cx="1028451" cy="903751"/>
          </a:xfrm>
          <a:custGeom>
            <a:avLst/>
            <a:gdLst/>
            <a:ahLst/>
            <a:cxnLst/>
            <a:rect l="l" t="t" r="r" b="b"/>
            <a:pathLst>
              <a:path w="1028451" h="903751">
                <a:moveTo>
                  <a:pt x="0" y="0"/>
                </a:moveTo>
                <a:lnTo>
                  <a:pt x="1028451" y="0"/>
                </a:lnTo>
                <a:lnTo>
                  <a:pt x="1028451" y="903751"/>
                </a:lnTo>
                <a:lnTo>
                  <a:pt x="0" y="9037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 flipH="1">
            <a:off x="10419494" y="5258891"/>
            <a:ext cx="1163556" cy="1409595"/>
          </a:xfrm>
          <a:custGeom>
            <a:avLst/>
            <a:gdLst/>
            <a:ahLst/>
            <a:cxnLst/>
            <a:rect l="l" t="t" r="r" b="b"/>
            <a:pathLst>
              <a:path w="1163556" h="1409595">
                <a:moveTo>
                  <a:pt x="1163556" y="0"/>
                </a:moveTo>
                <a:lnTo>
                  <a:pt x="0" y="0"/>
                </a:lnTo>
                <a:lnTo>
                  <a:pt x="0" y="1409595"/>
                </a:lnTo>
                <a:lnTo>
                  <a:pt x="1163556" y="1409595"/>
                </a:lnTo>
                <a:lnTo>
                  <a:pt x="1163556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365B8EF-F488-D479-77BE-F20D589C9E6C}"/>
              </a:ext>
            </a:extLst>
          </p:cNvPr>
          <p:cNvSpPr txBox="1"/>
          <p:nvPr/>
        </p:nvSpPr>
        <p:spPr>
          <a:xfrm>
            <a:off x="3083736" y="682791"/>
            <a:ext cx="15989741" cy="120032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Look at the answers again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glow rad="88900">
                  <a:prstClr val="white"/>
                </a:glow>
              </a:effectLst>
              <a:uLnTx/>
              <a:uFillTx/>
              <a:latin typeface="Trebuchet MS" panose="020B0603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C1858FE-E1CD-9B83-3CCB-D567AD7113AA}"/>
              </a:ext>
            </a:extLst>
          </p:cNvPr>
          <p:cNvSpPr txBox="1"/>
          <p:nvPr/>
        </p:nvSpPr>
        <p:spPr>
          <a:xfrm>
            <a:off x="12019894" y="7543306"/>
            <a:ext cx="56706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1. catching fish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E4C4155-DDA3-240B-4E48-ED911FCBB2AE}"/>
              </a:ext>
            </a:extLst>
          </p:cNvPr>
          <p:cNvSpPr txBox="1"/>
          <p:nvPr/>
        </p:nvSpPr>
        <p:spPr>
          <a:xfrm>
            <a:off x="-95391" y="7522377"/>
            <a:ext cx="59005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2. weaving clothing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E2D7CA0-9FCD-24D7-D600-D40AF44EB6EB}"/>
              </a:ext>
            </a:extLst>
          </p:cNvPr>
          <p:cNvSpPr txBox="1"/>
          <p:nvPr/>
        </p:nvSpPr>
        <p:spPr>
          <a:xfrm>
            <a:off x="5628139" y="7561458"/>
            <a:ext cx="63369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3. growing crops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67CEF83-244A-5743-A482-979562857B4A}"/>
              </a:ext>
            </a:extLst>
          </p:cNvPr>
          <p:cNvSpPr txBox="1"/>
          <p:nvPr/>
        </p:nvSpPr>
        <p:spPr>
          <a:xfrm>
            <a:off x="425660" y="7907098"/>
            <a:ext cx="33870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_______________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16E2A32-375C-26E1-3267-5A78FE9FF48B}"/>
              </a:ext>
            </a:extLst>
          </p:cNvPr>
          <p:cNvSpPr txBox="1"/>
          <p:nvPr/>
        </p:nvSpPr>
        <p:spPr>
          <a:xfrm>
            <a:off x="6604283" y="7907098"/>
            <a:ext cx="33870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_______________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AD06A8C-C7D2-4898-0C90-CD4B3FB77BE6}"/>
              </a:ext>
            </a:extLst>
          </p:cNvPr>
          <p:cNvSpPr txBox="1"/>
          <p:nvPr/>
        </p:nvSpPr>
        <p:spPr>
          <a:xfrm>
            <a:off x="13047960" y="7907098"/>
            <a:ext cx="33870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_______________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433929E5-5826-7622-1C8F-0EED9F2812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8156" y="3367461"/>
            <a:ext cx="5397266" cy="388278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57B130E2-A1FF-9C6F-A238-7622D727478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4191" y="3429019"/>
            <a:ext cx="5665409" cy="392066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226B0304-6902-BB04-3DA8-DB41D12175A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499404" y="3395622"/>
            <a:ext cx="5559996" cy="3919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00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90F471C-9077-182B-24D8-24F335C2B5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154EEF1B-8375-C706-CB76-E28ACEC60B90}"/>
              </a:ext>
            </a:extLst>
          </p:cNvPr>
          <p:cNvSpPr txBox="1"/>
          <p:nvPr/>
        </p:nvSpPr>
        <p:spPr>
          <a:xfrm>
            <a:off x="279065" y="213284"/>
            <a:ext cx="17551412" cy="175432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2. Listen and tick 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(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   ) the activities that minority children do to help their families.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6654F6B-161E-CCFD-5673-5EC6DCEFAC7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300" y="282875"/>
            <a:ext cx="751431" cy="75143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471DF24-5A42-096B-4879-A6058CBC8114}"/>
              </a:ext>
            </a:extLst>
          </p:cNvPr>
          <p:cNvSpPr txBox="1"/>
          <p:nvPr/>
        </p:nvSpPr>
        <p:spPr>
          <a:xfrm>
            <a:off x="1050478" y="2217280"/>
            <a:ext cx="958709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1. look after the house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A70FC04-0784-3CD6-2D83-7CAE46290578}"/>
              </a:ext>
            </a:extLst>
          </p:cNvPr>
          <p:cNvSpPr txBox="1"/>
          <p:nvPr/>
        </p:nvSpPr>
        <p:spPr>
          <a:xfrm>
            <a:off x="1117750" y="3349704"/>
            <a:ext cx="958709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2. weave clothing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546CAB0-C6D3-4D42-3A47-C6F661A9F7EC}"/>
              </a:ext>
            </a:extLst>
          </p:cNvPr>
          <p:cNvSpPr txBox="1"/>
          <p:nvPr/>
        </p:nvSpPr>
        <p:spPr>
          <a:xfrm>
            <a:off x="1117750" y="4384940"/>
            <a:ext cx="644231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3. prepare food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63DEE6E-87F4-007C-0F26-465F0C95DDF3}"/>
              </a:ext>
            </a:extLst>
          </p:cNvPr>
          <p:cNvSpPr txBox="1"/>
          <p:nvPr/>
        </p:nvSpPr>
        <p:spPr>
          <a:xfrm>
            <a:off x="1117750" y="5620991"/>
            <a:ext cx="644231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4. build houses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B746D08-79C6-661E-ED06-B5B30C494D62}"/>
              </a:ext>
            </a:extLst>
          </p:cNvPr>
          <p:cNvSpPr txBox="1"/>
          <p:nvPr/>
        </p:nvSpPr>
        <p:spPr>
          <a:xfrm>
            <a:off x="1155850" y="6857042"/>
            <a:ext cx="644231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5. grow crops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9235E7F-62C6-21EB-3EF2-1D52F7ECB5C1}"/>
              </a:ext>
            </a:extLst>
          </p:cNvPr>
          <p:cNvSpPr txBox="1"/>
          <p:nvPr/>
        </p:nvSpPr>
        <p:spPr>
          <a:xfrm>
            <a:off x="1117750" y="8069720"/>
            <a:ext cx="816598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6. raise livestock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9FA2D1C-62C5-41C6-FBB3-42D67EA2832B}"/>
              </a:ext>
            </a:extLst>
          </p:cNvPr>
          <p:cNvSpPr/>
          <p:nvPr/>
        </p:nvSpPr>
        <p:spPr>
          <a:xfrm>
            <a:off x="12281214" y="2314468"/>
            <a:ext cx="1545049" cy="733427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894D5B8-7751-7CB3-D337-4064D65F07BF}"/>
              </a:ext>
            </a:extLst>
          </p:cNvPr>
          <p:cNvSpPr/>
          <p:nvPr/>
        </p:nvSpPr>
        <p:spPr>
          <a:xfrm>
            <a:off x="12198774" y="3408968"/>
            <a:ext cx="1545049" cy="733427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F7E4D85-4513-216E-7254-5C9927A03750}"/>
              </a:ext>
            </a:extLst>
          </p:cNvPr>
          <p:cNvSpPr/>
          <p:nvPr/>
        </p:nvSpPr>
        <p:spPr>
          <a:xfrm>
            <a:off x="12199120" y="4410073"/>
            <a:ext cx="1545049" cy="733427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2E0CF85-4625-C6EA-3D85-F38DFA49865E}"/>
              </a:ext>
            </a:extLst>
          </p:cNvPr>
          <p:cNvSpPr/>
          <p:nvPr/>
        </p:nvSpPr>
        <p:spPr>
          <a:xfrm>
            <a:off x="12203957" y="5712559"/>
            <a:ext cx="1545049" cy="733427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E6277C9-B1A9-7831-6BD7-2E10697ED115}"/>
              </a:ext>
            </a:extLst>
          </p:cNvPr>
          <p:cNvSpPr/>
          <p:nvPr/>
        </p:nvSpPr>
        <p:spPr>
          <a:xfrm>
            <a:off x="12156894" y="6895457"/>
            <a:ext cx="1545049" cy="733427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D438D34-7438-5127-5202-79B0578BB6DF}"/>
              </a:ext>
            </a:extLst>
          </p:cNvPr>
          <p:cNvSpPr/>
          <p:nvPr/>
        </p:nvSpPr>
        <p:spPr>
          <a:xfrm>
            <a:off x="12198773" y="8330087"/>
            <a:ext cx="1545049" cy="733427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pic>
        <p:nvPicPr>
          <p:cNvPr id="36" name="Track 24.mp3" descr="Track 24.mp3">
            <a:hlinkClick r:id="" action="ppaction://media"/>
            <a:extLst>
              <a:ext uri="{FF2B5EF4-FFF2-40B4-BE49-F238E27FC236}">
                <a16:creationId xmlns:a16="http://schemas.microsoft.com/office/drawing/2014/main" id="{ED3DF1BB-25D0-214C-BF7F-76A0627FD6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6078200" y="-1154518"/>
            <a:ext cx="1124561" cy="1124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076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99552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5DB0D86-D97D-DC10-2EB3-76FF06ACCF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KILLS 2">
            <a:hlinkClick r:id="" action="ppaction://media"/>
            <a:extLst>
              <a:ext uri="{FF2B5EF4-FFF2-40B4-BE49-F238E27FC236}">
                <a16:creationId xmlns:a16="http://schemas.microsoft.com/office/drawing/2014/main" id="{D7CE5D8B-3A96-E67D-3AD4-359856060CD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68"/>
                </p14:media>
              </p:ext>
            </p:extLst>
          </p:nvPr>
        </p:nvPicPr>
        <p:blipFill>
          <a:blip r:embed="rId5"/>
          <a:srcRect r="15833"/>
          <a:stretch/>
        </p:blipFill>
        <p:spPr>
          <a:xfrm>
            <a:off x="1828800" y="-101851"/>
            <a:ext cx="15544800" cy="10388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680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4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3999392" y="825799"/>
            <a:ext cx="10289216" cy="17600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397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747" dirty="0">
                <a:solidFill>
                  <a:srgbClr val="C00000"/>
                </a:solidFill>
                <a:latin typeface="Wedges"/>
              </a:rPr>
              <a:t>WARM UP </a:t>
            </a:r>
          </a:p>
        </p:txBody>
      </p:sp>
      <p:sp>
        <p:nvSpPr>
          <p:cNvPr id="9" name="Freeform 9"/>
          <p:cNvSpPr/>
          <p:nvPr/>
        </p:nvSpPr>
        <p:spPr>
          <a:xfrm>
            <a:off x="3008334" y="6017394"/>
            <a:ext cx="1653126" cy="1452685"/>
          </a:xfrm>
          <a:custGeom>
            <a:avLst/>
            <a:gdLst/>
            <a:ahLst/>
            <a:cxnLst/>
            <a:rect l="l" t="t" r="r" b="b"/>
            <a:pathLst>
              <a:path w="1653126" h="1452685">
                <a:moveTo>
                  <a:pt x="0" y="0"/>
                </a:moveTo>
                <a:lnTo>
                  <a:pt x="1653127" y="0"/>
                </a:lnTo>
                <a:lnTo>
                  <a:pt x="1653127" y="1452685"/>
                </a:lnTo>
                <a:lnTo>
                  <a:pt x="0" y="145268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AC86D13-E8F5-6C87-46F7-D9ED90B5B675}"/>
              </a:ext>
            </a:extLst>
          </p:cNvPr>
          <p:cNvSpPr txBox="1"/>
          <p:nvPr/>
        </p:nvSpPr>
        <p:spPr>
          <a:xfrm>
            <a:off x="1981200" y="2730419"/>
            <a:ext cx="16078200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7200" dirty="0">
                <a:latin typeface="Trebuchet MS" panose="020B0603020202020204" pitchFamily="34" charset="0"/>
              </a:rPr>
              <a:t>Work in groups</a:t>
            </a:r>
          </a:p>
          <a:p>
            <a:pPr marL="285750" indent="-285750">
              <a:buFontTx/>
              <a:buChar char="-"/>
            </a:pPr>
            <a:r>
              <a:rPr lang="en-US" sz="7200" dirty="0">
                <a:latin typeface="Trebuchet MS" panose="020B0603020202020204" pitchFamily="34" charset="0"/>
              </a:rPr>
              <a:t>Watch a video</a:t>
            </a:r>
          </a:p>
          <a:p>
            <a:pPr marL="285750" indent="-285750">
              <a:buFontTx/>
              <a:buChar char="-"/>
            </a:pPr>
            <a:r>
              <a:rPr lang="en-US" sz="7200" dirty="0">
                <a:latin typeface="Trebuchet MS" panose="020B0603020202020204" pitchFamily="34" charset="0"/>
              </a:rPr>
              <a:t>Write down the housework in the video</a:t>
            </a:r>
          </a:p>
          <a:p>
            <a:pPr marL="285750" indent="-285750">
              <a:buFontTx/>
              <a:buChar char="-"/>
            </a:pPr>
            <a:r>
              <a:rPr lang="en-US" sz="7200" dirty="0">
                <a:latin typeface="Trebuchet MS" panose="020B0603020202020204" pitchFamily="34" charset="0"/>
              </a:rPr>
              <a:t>The group has more correct answers will win.</a:t>
            </a:r>
          </a:p>
        </p:txBody>
      </p:sp>
    </p:spTree>
    <p:extLst>
      <p:ext uri="{BB962C8B-B14F-4D97-AF65-F5344CB8AC3E}">
        <p14:creationId xmlns:p14="http://schemas.microsoft.com/office/powerpoint/2010/main" val="1781523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7234D840-53DC-0127-8860-AEA0FA29A375}"/>
              </a:ext>
            </a:extLst>
          </p:cNvPr>
          <p:cNvSpPr txBox="1"/>
          <p:nvPr/>
        </p:nvSpPr>
        <p:spPr>
          <a:xfrm>
            <a:off x="279065" y="213284"/>
            <a:ext cx="17551412" cy="175432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Trebuchet MS" panose="020B0603020202020204" pitchFamily="34" charset="0"/>
              </a:rPr>
              <a:t>2. Listen and tick </a:t>
            </a:r>
            <a:r>
              <a:rPr lang="en-US" sz="5400" dirty="0">
                <a:solidFill>
                  <a:srgbClr val="FF0000"/>
                </a:solidFill>
                <a:latin typeface="Trebuchet MS" panose="020B0603020202020204" pitchFamily="34" charset="0"/>
              </a:rPr>
              <a:t>(</a:t>
            </a:r>
            <a:r>
              <a:rPr lang="en-US" sz="5400" b="1" dirty="0">
                <a:solidFill>
                  <a:srgbClr val="FF0000"/>
                </a:solidFill>
                <a:latin typeface="Trebuchet MS" panose="020B0603020202020204" pitchFamily="34" charset="0"/>
              </a:rPr>
              <a:t>    ) the activities that minority children do to help their families.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C8689E1-D4E5-8A76-B650-9031615C0BD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300" y="282875"/>
            <a:ext cx="751431" cy="75143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473405E-D849-53D4-3378-25A99C3CB0E7}"/>
              </a:ext>
            </a:extLst>
          </p:cNvPr>
          <p:cNvSpPr txBox="1"/>
          <p:nvPr/>
        </p:nvSpPr>
        <p:spPr>
          <a:xfrm>
            <a:off x="1050478" y="2217280"/>
            <a:ext cx="958709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rebuchet MS" panose="020B0603020202020204" pitchFamily="34" charset="0"/>
              </a:rPr>
              <a:t>1. look after the house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EB0938D-9EA1-A330-2844-A4E052637C85}"/>
              </a:ext>
            </a:extLst>
          </p:cNvPr>
          <p:cNvSpPr txBox="1"/>
          <p:nvPr/>
        </p:nvSpPr>
        <p:spPr>
          <a:xfrm>
            <a:off x="1117750" y="3349704"/>
            <a:ext cx="958709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rebuchet MS" panose="020B0603020202020204" pitchFamily="34" charset="0"/>
              </a:rPr>
              <a:t>2. weave clothing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02640A4-680A-2B5D-526D-28DE8D35A874}"/>
              </a:ext>
            </a:extLst>
          </p:cNvPr>
          <p:cNvSpPr txBox="1"/>
          <p:nvPr/>
        </p:nvSpPr>
        <p:spPr>
          <a:xfrm>
            <a:off x="1117750" y="4384940"/>
            <a:ext cx="644231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rebuchet MS" panose="020B0603020202020204" pitchFamily="34" charset="0"/>
              </a:rPr>
              <a:t>3. prepare food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3D62A06-9F20-CD0C-00B7-3186DD239E39}"/>
              </a:ext>
            </a:extLst>
          </p:cNvPr>
          <p:cNvSpPr txBox="1"/>
          <p:nvPr/>
        </p:nvSpPr>
        <p:spPr>
          <a:xfrm>
            <a:off x="1117750" y="5620991"/>
            <a:ext cx="644231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rebuchet MS" panose="020B0603020202020204" pitchFamily="34" charset="0"/>
              </a:rPr>
              <a:t>4. build houses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039CFCA-F076-F154-1C7C-A72332E18534}"/>
              </a:ext>
            </a:extLst>
          </p:cNvPr>
          <p:cNvSpPr txBox="1"/>
          <p:nvPr/>
        </p:nvSpPr>
        <p:spPr>
          <a:xfrm>
            <a:off x="1155850" y="6857042"/>
            <a:ext cx="644231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rebuchet MS" panose="020B0603020202020204" pitchFamily="34" charset="0"/>
              </a:rPr>
              <a:t>5. grow crops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7B58AB9-7C36-18F8-A1AA-875B41BD0083}"/>
              </a:ext>
            </a:extLst>
          </p:cNvPr>
          <p:cNvSpPr txBox="1"/>
          <p:nvPr/>
        </p:nvSpPr>
        <p:spPr>
          <a:xfrm>
            <a:off x="1117750" y="8069720"/>
            <a:ext cx="816598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rebuchet MS" panose="020B0603020202020204" pitchFamily="34" charset="0"/>
              </a:rPr>
              <a:t>6. raise livestock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A80584B-569D-2EE9-527D-0B61F996E5F8}"/>
              </a:ext>
            </a:extLst>
          </p:cNvPr>
          <p:cNvSpPr/>
          <p:nvPr/>
        </p:nvSpPr>
        <p:spPr>
          <a:xfrm>
            <a:off x="12281214" y="2314468"/>
            <a:ext cx="1545049" cy="733427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latin typeface="Trebuchet MS" panose="020B060302020202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3C05963-20DB-E6E9-9EDF-D1F5236C6288}"/>
              </a:ext>
            </a:extLst>
          </p:cNvPr>
          <p:cNvSpPr/>
          <p:nvPr/>
        </p:nvSpPr>
        <p:spPr>
          <a:xfrm>
            <a:off x="12198774" y="3408968"/>
            <a:ext cx="1545049" cy="733427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latin typeface="Trebuchet MS" panose="020B060302020202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2E666CA-FE4D-EE93-051C-D9A2A58EA06E}"/>
              </a:ext>
            </a:extLst>
          </p:cNvPr>
          <p:cNvSpPr/>
          <p:nvPr/>
        </p:nvSpPr>
        <p:spPr>
          <a:xfrm>
            <a:off x="12199120" y="4410073"/>
            <a:ext cx="1545049" cy="733427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latin typeface="Trebuchet MS" panose="020B06030202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6C976EF-ABF6-CFBA-3A43-53C77C081380}"/>
              </a:ext>
            </a:extLst>
          </p:cNvPr>
          <p:cNvSpPr/>
          <p:nvPr/>
        </p:nvSpPr>
        <p:spPr>
          <a:xfrm>
            <a:off x="12203957" y="5712559"/>
            <a:ext cx="1545049" cy="733427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latin typeface="Trebuchet MS" panose="020B0603020202020204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1A96ADC-2F6B-AA4B-CF86-D713C6734C13}"/>
              </a:ext>
            </a:extLst>
          </p:cNvPr>
          <p:cNvSpPr/>
          <p:nvPr/>
        </p:nvSpPr>
        <p:spPr>
          <a:xfrm>
            <a:off x="12156894" y="6895457"/>
            <a:ext cx="1545049" cy="733427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latin typeface="Trebuchet MS" panose="020B060302020202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8F6A47D-27C8-43A7-E28C-D3F127905DA0}"/>
              </a:ext>
            </a:extLst>
          </p:cNvPr>
          <p:cNvSpPr/>
          <p:nvPr/>
        </p:nvSpPr>
        <p:spPr>
          <a:xfrm>
            <a:off x="12198773" y="8330087"/>
            <a:ext cx="1545049" cy="733427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latin typeface="Trebuchet MS" panose="020B0603020202020204" pitchFamily="34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DE88DC76-13C0-8FB0-235A-F5608FD2BE1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3228" y="1451699"/>
            <a:ext cx="1761259" cy="176125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96DC9643-05AB-2B12-E979-4B43F5D8B65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6768" y="2569423"/>
            <a:ext cx="1755452" cy="175545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78FDBAB-C873-7AB4-AEBD-4C14522ECB0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7944" y="3660095"/>
            <a:ext cx="1755452" cy="175545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A3D43E2-6FD9-E075-92B9-C263D461A82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1214" y="7605074"/>
            <a:ext cx="1755452" cy="1755452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996C1AB7-CDFB-4EE1-5589-A6D44EF3D57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2057" y="5979316"/>
            <a:ext cx="1755452" cy="1755452"/>
          </a:xfrm>
          <a:prstGeom prst="rect">
            <a:avLst/>
          </a:prstGeom>
        </p:spPr>
      </p:pic>
      <p:pic>
        <p:nvPicPr>
          <p:cNvPr id="36" name="Track 24.mp3" descr="Track 24.mp3">
            <a:hlinkClick r:id="" action="ppaction://media"/>
            <a:extLst>
              <a:ext uri="{FF2B5EF4-FFF2-40B4-BE49-F238E27FC236}">
                <a16:creationId xmlns:a16="http://schemas.microsoft.com/office/drawing/2014/main" id="{A5A52387-449D-4F9F-83CC-DDCC0E65ED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6705916" y="-1176105"/>
            <a:ext cx="1124561" cy="112456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99552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>
            <a:extLst>
              <a:ext uri="{FF2B5EF4-FFF2-40B4-BE49-F238E27FC236}">
                <a16:creationId xmlns:a16="http://schemas.microsoft.com/office/drawing/2014/main" id="{AA4C937B-D68F-90BE-6168-DBF4209CD7D4}"/>
              </a:ext>
            </a:extLst>
          </p:cNvPr>
          <p:cNvSpPr txBox="1"/>
          <p:nvPr/>
        </p:nvSpPr>
        <p:spPr>
          <a:xfrm>
            <a:off x="31672" y="367551"/>
            <a:ext cx="18224656" cy="9233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3. Listen again and circle the correct answer A, B, or C.</a:t>
            </a:r>
          </a:p>
        </p:txBody>
      </p:sp>
      <p:pic>
        <p:nvPicPr>
          <p:cNvPr id="34" name="Track 25.mp3" descr="Track 25.mp3">
            <a:hlinkClick r:id="" action="ppaction://media"/>
            <a:extLst>
              <a:ext uri="{FF2B5EF4-FFF2-40B4-BE49-F238E27FC236}">
                <a16:creationId xmlns:a16="http://schemas.microsoft.com/office/drawing/2014/main" id="{1CED4479-89A0-FC07-28A3-9F0F8DAF12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6760078" y="1165276"/>
            <a:ext cx="1085641" cy="1085641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ED3E8DB-4F56-003F-DB98-456519119DBC}"/>
              </a:ext>
            </a:extLst>
          </p:cNvPr>
          <p:cNvSpPr/>
          <p:nvPr/>
        </p:nvSpPr>
        <p:spPr>
          <a:xfrm>
            <a:off x="8440576" y="2171499"/>
            <a:ext cx="4343400" cy="76220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E5170CE-2D4A-5E5D-0681-CD2C712C5ABE}"/>
              </a:ext>
            </a:extLst>
          </p:cNvPr>
          <p:cNvSpPr/>
          <p:nvPr/>
        </p:nvSpPr>
        <p:spPr>
          <a:xfrm>
            <a:off x="1811176" y="3572821"/>
            <a:ext cx="1219200" cy="76220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770CBB6-71A2-B7FC-495B-D6768DAC1830}"/>
              </a:ext>
            </a:extLst>
          </p:cNvPr>
          <p:cNvSpPr/>
          <p:nvPr/>
        </p:nvSpPr>
        <p:spPr>
          <a:xfrm>
            <a:off x="1811176" y="4839089"/>
            <a:ext cx="1219200" cy="76220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83B52A2-A2D1-10F4-7A52-F0F2D15B3A1E}"/>
              </a:ext>
            </a:extLst>
          </p:cNvPr>
          <p:cNvSpPr/>
          <p:nvPr/>
        </p:nvSpPr>
        <p:spPr>
          <a:xfrm>
            <a:off x="4163122" y="6422301"/>
            <a:ext cx="6487254" cy="76220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C395A1D-D0DF-8904-C507-4179C813D71B}"/>
              </a:ext>
            </a:extLst>
          </p:cNvPr>
          <p:cNvSpPr/>
          <p:nvPr/>
        </p:nvSpPr>
        <p:spPr>
          <a:xfrm>
            <a:off x="2954176" y="7796736"/>
            <a:ext cx="2133600" cy="76220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14E0D67-A353-2BB8-BEE0-9397F23A263A}"/>
              </a:ext>
            </a:extLst>
          </p:cNvPr>
          <p:cNvSpPr/>
          <p:nvPr/>
        </p:nvSpPr>
        <p:spPr>
          <a:xfrm>
            <a:off x="10376712" y="7834735"/>
            <a:ext cx="4312264" cy="76220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D81E581-18C3-4957-785F-50E1E3020D28}"/>
              </a:ext>
            </a:extLst>
          </p:cNvPr>
          <p:cNvSpPr txBox="1"/>
          <p:nvPr/>
        </p:nvSpPr>
        <p:spPr>
          <a:xfrm>
            <a:off x="1066800" y="2171499"/>
            <a:ext cx="1822465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1.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Minority children usually learn to work at ______.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	A. twelve 				B. ten					C. six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2.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Girls ______.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prstClr val="black"/>
                </a:solidFill>
                <a:latin typeface="Trebuchet MS" panose="020B0603020202020204" pitchFamily="34" charset="0"/>
              </a:rPr>
              <a:t>	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A. weave clothing		B. do the gardening	C. catch fish	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3.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Boys ______.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	A. prepare food		B. raise livestock		C. do housework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93EF687-8BF6-61AC-B50C-0DC15938E699}"/>
              </a:ext>
            </a:extLst>
          </p:cNvPr>
          <p:cNvSpPr txBox="1"/>
          <p:nvPr/>
        </p:nvSpPr>
        <p:spPr>
          <a:xfrm>
            <a:off x="1066800" y="6438900"/>
            <a:ext cx="1772412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4.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Children learn traditions through _____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	A. work 				B. music				C. stories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5.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The number of minority children going to school is ______.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	A. going up 			B. going down		C. staying the same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7804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98168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94827FD-E327-52D0-32BE-2F8306B58F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8864" y="-88169"/>
            <a:ext cx="18296864" cy="10375170"/>
          </a:xfrm>
          <a:prstGeom prst="rect">
            <a:avLst/>
          </a:prstGeom>
        </p:spPr>
      </p:pic>
      <p:grpSp>
        <p:nvGrpSpPr>
          <p:cNvPr id="22" name="vong quay"/>
          <p:cNvGrpSpPr/>
          <p:nvPr/>
        </p:nvGrpSpPr>
        <p:grpSpPr>
          <a:xfrm>
            <a:off x="8738976" y="717765"/>
            <a:ext cx="7563188" cy="7555282"/>
            <a:chOff x="5425622" y="292790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287092"/>
              <a:ext cx="2025648" cy="641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>
                <a:defRPr/>
              </a:pPr>
              <a:r>
                <a:rPr lang="en-GB" sz="48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30</a:t>
              </a:r>
              <a:endParaRPr lang="vi-VN" sz="48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8" y="2202679"/>
              <a:ext cx="2025648" cy="641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>
                <a:defRPr/>
              </a:pPr>
              <a:r>
                <a:rPr lang="en-GB" sz="48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40</a:t>
              </a:r>
              <a:endParaRPr lang="vi-VN" sz="4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5" y="1284166"/>
              <a:ext cx="2025648" cy="641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>
                <a:defRPr/>
              </a:pPr>
              <a:r>
                <a:rPr lang="en-GB" sz="48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</a:t>
              </a:r>
              <a:endParaRPr lang="vi-VN" sz="4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207283"/>
              <a:ext cx="2025648" cy="641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>
                <a:defRPr/>
              </a:pPr>
              <a:r>
                <a:rPr lang="en-GB" sz="48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lang="vi-VN" sz="48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2" y="3542471"/>
              <a:ext cx="2025648" cy="641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>
                <a:defRPr/>
              </a:pPr>
              <a:r>
                <a:rPr lang="en-GB" sz="48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50</a:t>
              </a:r>
              <a:endParaRPr lang="vi-VN" sz="48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7" y="4510802"/>
              <a:ext cx="2025648" cy="641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>
                <a:defRPr/>
              </a:pPr>
              <a:r>
                <a:rPr lang="en-GB" sz="48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60</a:t>
              </a:r>
              <a:endParaRPr lang="vi-VN" sz="4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5" y="4518041"/>
              <a:ext cx="2025648" cy="641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>
                <a:defRPr/>
              </a:pPr>
              <a:r>
                <a:rPr lang="en-GB" sz="48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70</a:t>
              </a:r>
              <a:endParaRPr lang="vi-VN" sz="48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573981"/>
              <a:ext cx="2025648" cy="641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>
                <a:defRPr/>
              </a:pPr>
              <a:r>
                <a:rPr lang="en-GB" sz="48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80</a:t>
              </a:r>
              <a:endParaRPr lang="vi-VN" sz="4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16260807" y="3495971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13931537" y="8817430"/>
            <a:ext cx="4056018" cy="1273628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GB" sz="36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PLAY</a:t>
            </a:r>
            <a:endParaRPr lang="vi-VN" sz="36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ounded Rectangle 25">
            <a:hlinkClick r:id="rId8" action="ppaction://hlinksldjump"/>
          </p:cNvPr>
          <p:cNvSpPr/>
          <p:nvPr/>
        </p:nvSpPr>
        <p:spPr>
          <a:xfrm>
            <a:off x="1286708" y="3280464"/>
            <a:ext cx="2006532" cy="2006532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GB" sz="66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vi-VN" sz="66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ounded Rectangle 26">
            <a:hlinkClick r:id="rId9" action="ppaction://hlinksldjump"/>
          </p:cNvPr>
          <p:cNvSpPr/>
          <p:nvPr/>
        </p:nvSpPr>
        <p:spPr>
          <a:xfrm>
            <a:off x="3533584" y="3280464"/>
            <a:ext cx="2006532" cy="2006532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GB" sz="66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vi-VN" sz="66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ounded Rectangle 27">
            <a:hlinkClick r:id="rId10" action="ppaction://hlinksldjump"/>
          </p:cNvPr>
          <p:cNvSpPr/>
          <p:nvPr/>
        </p:nvSpPr>
        <p:spPr>
          <a:xfrm>
            <a:off x="5780458" y="3280464"/>
            <a:ext cx="2006532" cy="2006532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GB" sz="66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vi-VN" sz="66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Rounded Rectangle 34">
            <a:hlinkClick r:id="rId11" action="ppaction://hlinksldjump"/>
          </p:cNvPr>
          <p:cNvSpPr/>
          <p:nvPr/>
        </p:nvSpPr>
        <p:spPr>
          <a:xfrm>
            <a:off x="1287844" y="5599574"/>
            <a:ext cx="2006532" cy="2006532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GB" sz="66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vi-VN" sz="66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Rounded Rectangle 35">
            <a:hlinkClick r:id="rId12" action="ppaction://hlinksldjump"/>
          </p:cNvPr>
          <p:cNvSpPr/>
          <p:nvPr/>
        </p:nvSpPr>
        <p:spPr>
          <a:xfrm>
            <a:off x="3534720" y="5599574"/>
            <a:ext cx="2006532" cy="2006532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GB" sz="66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lang="vi-VN" sz="66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" name="Rounded Rectangle 36">
            <a:hlinkClick r:id="rId13" action="ppaction://hlinksldjump"/>
          </p:cNvPr>
          <p:cNvSpPr/>
          <p:nvPr/>
        </p:nvSpPr>
        <p:spPr>
          <a:xfrm>
            <a:off x="5781594" y="5599574"/>
            <a:ext cx="2006532" cy="2006532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GB" sz="66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endParaRPr lang="vi-VN" sz="66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3209" y="213463"/>
            <a:ext cx="9846926" cy="1800493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algn="ctr" defTabSz="1371600">
              <a:defRPr/>
            </a:pPr>
            <a:r>
              <a:rPr lang="en-US" sz="108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Showcard Gothic" panose="04020904020102020604" pitchFamily="82" charset="0"/>
                <a:ea typeface="Tahoma" panose="020B0604030504040204" pitchFamily="34" charset="0"/>
                <a:cs typeface="Tahoma" panose="020B0604030504040204" pitchFamily="34" charset="0"/>
              </a:rPr>
              <a:t>LUCKY WHEEL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211" y="1268297"/>
            <a:ext cx="742950" cy="657226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609" y="1811209"/>
            <a:ext cx="742950" cy="657226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727" y="1020417"/>
            <a:ext cx="742950" cy="657226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7747" y="717763"/>
            <a:ext cx="1071562" cy="178593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9291" y="3596018"/>
            <a:ext cx="2031322" cy="1732596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4571228" y="-1040600"/>
            <a:ext cx="914400" cy="9144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6260807" y="3495971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6260807" y="3495971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6260807" y="3495971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6260807" y="3495971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6260807" y="3495971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6260807" y="3495971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6260807" y="3495971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6260807" y="3495971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6260807" y="3495971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6260807" y="3495971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6260807" y="3495971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6260807" y="3495971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6260807" y="3495971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6260807" y="3495971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6260807" y="3495971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6260807" y="3495971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6260807" y="3495971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6260807" y="3495971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6260807" y="3495971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16260807" y="3495971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4" name="Heart 23">
            <a:hlinkClick r:id="rId18" action="ppaction://hlinksldjump"/>
          </p:cNvPr>
          <p:cNvSpPr/>
          <p:nvPr/>
        </p:nvSpPr>
        <p:spPr>
          <a:xfrm rot="5400000">
            <a:off x="17027433" y="3879674"/>
            <a:ext cx="1175658" cy="1175656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2991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8.33333E-7 -4.69136E-6 L -8.33333E-7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9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4" fill="hold">
                      <p:stCondLst>
                        <p:cond delay="0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audio>
              <p:cMediaNode vol="80000">
                <p:cTn id="2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>
            <a:extLst>
              <a:ext uri="{FF2B5EF4-FFF2-40B4-BE49-F238E27FC236}">
                <a16:creationId xmlns:a16="http://schemas.microsoft.com/office/drawing/2014/main" id="{AA4C937B-D68F-90BE-6168-DBF4209CD7D4}"/>
              </a:ext>
            </a:extLst>
          </p:cNvPr>
          <p:cNvSpPr txBox="1"/>
          <p:nvPr/>
        </p:nvSpPr>
        <p:spPr>
          <a:xfrm>
            <a:off x="1766116" y="620629"/>
            <a:ext cx="8353400" cy="110799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  <a:latin typeface="Trebuchet MS" panose="020B0603020202020204" pitchFamily="34" charset="0"/>
              </a:rPr>
              <a:t>Check your answers </a:t>
            </a:r>
          </a:p>
        </p:txBody>
      </p:sp>
      <p:pic>
        <p:nvPicPr>
          <p:cNvPr id="35" name="Track 25.mp3" descr="Track 25.mp3">
            <a:hlinkClick r:id="" action="ppaction://media"/>
            <a:extLst>
              <a:ext uri="{FF2B5EF4-FFF2-40B4-BE49-F238E27FC236}">
                <a16:creationId xmlns:a16="http://schemas.microsoft.com/office/drawing/2014/main" id="{6B023E3C-2251-E4E1-CD93-D6EC34AB381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697" end="47970.1632"/>
                </p14:media>
              </p:ext>
            </p:extLst>
          </p:nvPr>
        </p:nvPicPr>
        <p:blipFill>
          <a:blip r:embed="rId7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577873" y="744192"/>
            <a:ext cx="860869" cy="860869"/>
          </a:xfrm>
          <a:prstGeom prst="rect">
            <a:avLst/>
          </a:prstGeom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4D3362F2-E5AE-C475-DEDE-CFF6AFE9E652}"/>
              </a:ext>
            </a:extLst>
          </p:cNvPr>
          <p:cNvSpPr/>
          <p:nvPr/>
        </p:nvSpPr>
        <p:spPr>
          <a:xfrm>
            <a:off x="4730681" y="6438900"/>
            <a:ext cx="8534400" cy="2819400"/>
          </a:xfrm>
          <a:prstGeom prst="wedgeRoundRectCallout">
            <a:avLst>
              <a:gd name="adj1" fmla="val 74193"/>
              <a:gd name="adj2" fmla="val 91055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0" i="0" dirty="0">
                <a:solidFill>
                  <a:srgbClr val="000000"/>
                </a:solidFill>
                <a:effectLst/>
                <a:latin typeface="Nunito Black" pitchFamily="2" charset="0"/>
              </a:rPr>
              <a:t>They learn to work from an early age, usually at </a:t>
            </a:r>
            <a:r>
              <a:rPr lang="en-US" sz="48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six</a:t>
            </a:r>
            <a:r>
              <a:rPr lang="en-US" sz="4800" b="0" i="0" dirty="0">
                <a:solidFill>
                  <a:srgbClr val="000000"/>
                </a:solidFill>
                <a:effectLst/>
                <a:latin typeface="Nunito Black" pitchFamily="2" charset="0"/>
              </a:rPr>
              <a:t>.</a:t>
            </a:r>
            <a:endParaRPr lang="en-US" sz="4800" dirty="0">
              <a:latin typeface="Nunito Black" pitchFamily="2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E14E50B-5E26-A493-E735-6FBE79F4CFD4}"/>
              </a:ext>
            </a:extLst>
          </p:cNvPr>
          <p:cNvSpPr/>
          <p:nvPr/>
        </p:nvSpPr>
        <p:spPr>
          <a:xfrm>
            <a:off x="1148444" y="6713658"/>
            <a:ext cx="2744037" cy="9906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D81E581-18C3-4957-785F-50E1E3020D28}"/>
              </a:ext>
            </a:extLst>
          </p:cNvPr>
          <p:cNvSpPr txBox="1"/>
          <p:nvPr/>
        </p:nvSpPr>
        <p:spPr>
          <a:xfrm>
            <a:off x="1384901" y="1532119"/>
            <a:ext cx="15401678" cy="61721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400" b="1" dirty="0">
                <a:solidFill>
                  <a:srgbClr val="FF0000"/>
                </a:solidFill>
                <a:latin typeface="Trebuchet MS" panose="020B0603020202020204" pitchFamily="34" charset="0"/>
              </a:rPr>
              <a:t>1. </a:t>
            </a:r>
            <a:r>
              <a:rPr lang="en-US" sz="5400" b="1" dirty="0">
                <a:latin typeface="Trebuchet MS" panose="020B0603020202020204" pitchFamily="34" charset="0"/>
              </a:rPr>
              <a:t>Minority children usually learn to work at ______.</a:t>
            </a:r>
          </a:p>
          <a:p>
            <a:pPr marL="742950" indent="-742950">
              <a:lnSpc>
                <a:spcPct val="150000"/>
              </a:lnSpc>
              <a:buAutoNum type="alphaUcPeriod"/>
            </a:pPr>
            <a:r>
              <a:rPr lang="en-US" sz="5400" dirty="0">
                <a:latin typeface="Trebuchet MS" panose="020B0603020202020204" pitchFamily="34" charset="0"/>
              </a:rPr>
              <a:t>twelve 	</a:t>
            </a:r>
          </a:p>
          <a:p>
            <a:pPr marL="742950" indent="-742950">
              <a:lnSpc>
                <a:spcPct val="150000"/>
              </a:lnSpc>
              <a:buAutoNum type="alphaUcPeriod"/>
            </a:pPr>
            <a:r>
              <a:rPr lang="en-US" sz="5400" dirty="0">
                <a:latin typeface="Trebuchet MS" panose="020B0603020202020204" pitchFamily="34" charset="0"/>
              </a:rPr>
              <a:t>ten		</a:t>
            </a:r>
          </a:p>
          <a:p>
            <a:pPr marL="742950" indent="-742950">
              <a:lnSpc>
                <a:spcPct val="150000"/>
              </a:lnSpc>
              <a:buAutoNum type="alphaUcPeriod"/>
            </a:pPr>
            <a:r>
              <a:rPr lang="en-US" sz="5400" dirty="0">
                <a:latin typeface="Trebuchet MS" panose="020B0603020202020204" pitchFamily="34" charset="0"/>
              </a:rPr>
              <a:t>six </a:t>
            </a:r>
          </a:p>
        </p:txBody>
      </p:sp>
      <p:pic>
        <p:nvPicPr>
          <p:cNvPr id="5" name="Picture 4">
            <a:hlinkClick r:id="rId8" action="ppaction://hlinksldjump"/>
            <a:extLst>
              <a:ext uri="{FF2B5EF4-FFF2-40B4-BE49-F238E27FC236}">
                <a16:creationId xmlns:a16="http://schemas.microsoft.com/office/drawing/2014/main" id="{AE428631-0C96-EDA7-6AB7-EC2B23093B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481" y="7430863"/>
            <a:ext cx="3513542" cy="3513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FCCB3F0D-4A5D-393D-3E85-15403FF0928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1779885" y="1532119"/>
            <a:ext cx="1232515" cy="1232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760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0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1000" fill="hold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808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4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>
            <a:extLst>
              <a:ext uri="{FF2B5EF4-FFF2-40B4-BE49-F238E27FC236}">
                <a16:creationId xmlns:a16="http://schemas.microsoft.com/office/drawing/2014/main" id="{AA4C937B-D68F-90BE-6168-DBF4209CD7D4}"/>
              </a:ext>
            </a:extLst>
          </p:cNvPr>
          <p:cNvSpPr txBox="1"/>
          <p:nvPr/>
        </p:nvSpPr>
        <p:spPr>
          <a:xfrm>
            <a:off x="1768410" y="638797"/>
            <a:ext cx="8353400" cy="110799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  <a:latin typeface="Trebuchet MS" panose="020B0603020202020204" pitchFamily="34" charset="0"/>
              </a:rPr>
              <a:t>Check your answers </a:t>
            </a:r>
          </a:p>
        </p:txBody>
      </p:sp>
      <p:pic>
        <p:nvPicPr>
          <p:cNvPr id="36" name="Track 25.mp3" descr="Track 25.mp3">
            <a:hlinkClick r:id="" action="ppaction://media"/>
            <a:extLst>
              <a:ext uri="{FF2B5EF4-FFF2-40B4-BE49-F238E27FC236}">
                <a16:creationId xmlns:a16="http://schemas.microsoft.com/office/drawing/2014/main" id="{FF1FED2B-61B5-9147-9A32-C4C44EA8EC9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9574" end="40450.1632"/>
                </p14:media>
              </p:ext>
            </p:extLst>
          </p:nvPr>
        </p:nvPicPr>
        <p:blipFill>
          <a:blip r:embed="rId7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505333" y="135538"/>
            <a:ext cx="860869" cy="860869"/>
          </a:xfrm>
          <a:prstGeom prst="rect">
            <a:avLst/>
          </a:prstGeom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9881C85C-261E-45C3-FA60-17C1ED026025}"/>
              </a:ext>
            </a:extLst>
          </p:cNvPr>
          <p:cNvSpPr/>
          <p:nvPr/>
        </p:nvSpPr>
        <p:spPr>
          <a:xfrm>
            <a:off x="4959281" y="6438900"/>
            <a:ext cx="8534400" cy="2819400"/>
          </a:xfrm>
          <a:prstGeom prst="wedgeRoundRectCallout">
            <a:avLst>
              <a:gd name="adj1" fmla="val 74193"/>
              <a:gd name="adj2" fmla="val 91055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Nunito Black" pitchFamily="2" charset="0"/>
              </a:rPr>
              <a:t>Girls help look after the house, care for smaller children, </a:t>
            </a:r>
            <a:r>
              <a:rPr lang="en-US" sz="4400" b="1" dirty="0">
                <a:solidFill>
                  <a:srgbClr val="FF0000"/>
                </a:solidFill>
                <a:latin typeface="Nunito Black" pitchFamily="2" charset="0"/>
              </a:rPr>
              <a:t>weave clothing</a:t>
            </a:r>
            <a:r>
              <a:rPr lang="en-US" sz="4400" dirty="0">
                <a:solidFill>
                  <a:schemeClr val="tx1"/>
                </a:solidFill>
                <a:latin typeface="Nunito Black" pitchFamily="2" charset="0"/>
              </a:rPr>
              <a:t> and prepare food.</a:t>
            </a:r>
            <a:endParaRPr lang="en-US" sz="9600" dirty="0">
              <a:solidFill>
                <a:schemeClr val="tx1"/>
              </a:solidFill>
              <a:latin typeface="Nunito Black" pitchFamily="2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7BF3EE0-C0E6-D62B-5C02-0491E26A0D2C}"/>
              </a:ext>
            </a:extLst>
          </p:cNvPr>
          <p:cNvSpPr/>
          <p:nvPr/>
        </p:nvSpPr>
        <p:spPr>
          <a:xfrm>
            <a:off x="1606481" y="3182981"/>
            <a:ext cx="6172200" cy="9906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D81E581-18C3-4957-785F-50E1E3020D28}"/>
              </a:ext>
            </a:extLst>
          </p:cNvPr>
          <p:cNvSpPr txBox="1"/>
          <p:nvPr/>
        </p:nvSpPr>
        <p:spPr>
          <a:xfrm>
            <a:off x="1606481" y="1714500"/>
            <a:ext cx="13142115" cy="61721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400" b="1" dirty="0">
                <a:solidFill>
                  <a:srgbClr val="FF0000"/>
                </a:solidFill>
                <a:latin typeface="Trebuchet MS" panose="020B0603020202020204" pitchFamily="34" charset="0"/>
              </a:rPr>
              <a:t>2. </a:t>
            </a:r>
            <a:r>
              <a:rPr lang="en-US" sz="5400" b="1" dirty="0">
                <a:latin typeface="Trebuchet MS" panose="020B0603020202020204" pitchFamily="34" charset="0"/>
              </a:rPr>
              <a:t>Girls ______.</a:t>
            </a:r>
          </a:p>
          <a:p>
            <a:pPr>
              <a:lnSpc>
                <a:spcPct val="150000"/>
              </a:lnSpc>
            </a:pPr>
            <a:r>
              <a:rPr lang="en-US" sz="5400" dirty="0">
                <a:latin typeface="Trebuchet MS" panose="020B0603020202020204" pitchFamily="34" charset="0"/>
              </a:rPr>
              <a:t>A. weave clothing</a:t>
            </a:r>
          </a:p>
          <a:p>
            <a:pPr>
              <a:lnSpc>
                <a:spcPct val="150000"/>
              </a:lnSpc>
            </a:pPr>
            <a:r>
              <a:rPr lang="en-US" sz="5400" dirty="0">
                <a:latin typeface="Trebuchet MS" panose="020B0603020202020204" pitchFamily="34" charset="0"/>
              </a:rPr>
              <a:t>B. do the gardening</a:t>
            </a:r>
          </a:p>
          <a:p>
            <a:pPr>
              <a:lnSpc>
                <a:spcPct val="150000"/>
              </a:lnSpc>
            </a:pPr>
            <a:r>
              <a:rPr lang="en-US" sz="5400" dirty="0">
                <a:latin typeface="Trebuchet MS" panose="020B0603020202020204" pitchFamily="34" charset="0"/>
              </a:rPr>
              <a:t>C. catch fish	</a:t>
            </a:r>
          </a:p>
          <a:p>
            <a:pPr>
              <a:lnSpc>
                <a:spcPct val="150000"/>
              </a:lnSpc>
            </a:pPr>
            <a:endParaRPr lang="en-US" sz="5400" dirty="0">
              <a:latin typeface="Trebuchet MS" panose="020B0603020202020204" pitchFamily="34" charset="0"/>
            </a:endParaRPr>
          </a:p>
        </p:txBody>
      </p:sp>
      <p:pic>
        <p:nvPicPr>
          <p:cNvPr id="5" name="Picture 4">
            <a:hlinkClick r:id="rId8" action="ppaction://hlinksldjump"/>
            <a:extLst>
              <a:ext uri="{FF2B5EF4-FFF2-40B4-BE49-F238E27FC236}">
                <a16:creationId xmlns:a16="http://schemas.microsoft.com/office/drawing/2014/main" id="{989AC1E8-06F6-1305-FF20-97E2EFDC9D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081" y="7430863"/>
            <a:ext cx="3513542" cy="3513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8C45E4B-6A94-E9B6-00D5-D366B56984E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2008485" y="1532119"/>
            <a:ext cx="1232515" cy="1232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649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44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10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808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4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>
            <a:extLst>
              <a:ext uri="{FF2B5EF4-FFF2-40B4-BE49-F238E27FC236}">
                <a16:creationId xmlns:a16="http://schemas.microsoft.com/office/drawing/2014/main" id="{AA4C937B-D68F-90BE-6168-DBF4209CD7D4}"/>
              </a:ext>
            </a:extLst>
          </p:cNvPr>
          <p:cNvSpPr txBox="1"/>
          <p:nvPr/>
        </p:nvSpPr>
        <p:spPr>
          <a:xfrm>
            <a:off x="2043491" y="594547"/>
            <a:ext cx="8353400" cy="110799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  <a:latin typeface="Trebuchet MS" panose="020B0603020202020204" pitchFamily="34" charset="0"/>
              </a:rPr>
              <a:t>Check your answers </a:t>
            </a:r>
          </a:p>
        </p:txBody>
      </p:sp>
      <p:pic>
        <p:nvPicPr>
          <p:cNvPr id="37" name="Track 25.mp3" descr="Track 25.mp3">
            <a:hlinkClick r:id="" action="ppaction://media"/>
            <a:extLst>
              <a:ext uri="{FF2B5EF4-FFF2-40B4-BE49-F238E27FC236}">
                <a16:creationId xmlns:a16="http://schemas.microsoft.com/office/drawing/2014/main" id="{9F1237EA-7F38-20D2-020F-194CC889773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7600" end="30905.1632"/>
                </p14:media>
              </p:ext>
            </p:extLst>
          </p:nvPr>
        </p:nvPicPr>
        <p:blipFill>
          <a:blip r:embed="rId7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319699" y="870828"/>
            <a:ext cx="860869" cy="860869"/>
          </a:xfrm>
          <a:prstGeom prst="rect">
            <a:avLst/>
          </a:prstGeom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C943478A-CA30-3EAE-22C7-4903A77CDBAA}"/>
              </a:ext>
            </a:extLst>
          </p:cNvPr>
          <p:cNvSpPr/>
          <p:nvPr/>
        </p:nvSpPr>
        <p:spPr>
          <a:xfrm>
            <a:off x="3968681" y="6438900"/>
            <a:ext cx="9372600" cy="2819400"/>
          </a:xfrm>
          <a:prstGeom prst="wedgeRoundRectCallout">
            <a:avLst>
              <a:gd name="adj1" fmla="val 74193"/>
              <a:gd name="adj2" fmla="val 91055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  <a:latin typeface="Nunito Black" pitchFamily="2" charset="0"/>
              </a:rPr>
              <a:t>Boys learn to do what their fathers do. They grow crops, </a:t>
            </a:r>
            <a:r>
              <a:rPr lang="en-US" sz="4800" b="1" dirty="0">
                <a:solidFill>
                  <a:schemeClr val="tx1"/>
                </a:solidFill>
                <a:latin typeface="Nunito Black" pitchFamily="2" charset="0"/>
              </a:rPr>
              <a:t>raise the family's livestock</a:t>
            </a:r>
            <a:r>
              <a:rPr lang="en-US" sz="4800" dirty="0">
                <a:solidFill>
                  <a:schemeClr val="tx1"/>
                </a:solidFill>
                <a:latin typeface="Nunito Black" pitchFamily="2" charset="0"/>
              </a:rPr>
              <a:t> and catch fish. </a:t>
            </a:r>
            <a:endParaRPr lang="en-US" sz="11500" dirty="0">
              <a:solidFill>
                <a:schemeClr val="tx1"/>
              </a:solidFill>
              <a:latin typeface="Nunito Black" pitchFamily="2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3ABBBC8-5601-706B-C607-9EC4BCB32BC4}"/>
              </a:ext>
            </a:extLst>
          </p:cNvPr>
          <p:cNvSpPr/>
          <p:nvPr/>
        </p:nvSpPr>
        <p:spPr>
          <a:xfrm>
            <a:off x="1576946" y="4173581"/>
            <a:ext cx="5668335" cy="9906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D81E581-18C3-4957-785F-50E1E3020D28}"/>
              </a:ext>
            </a:extLst>
          </p:cNvPr>
          <p:cNvSpPr txBox="1"/>
          <p:nvPr/>
        </p:nvSpPr>
        <p:spPr>
          <a:xfrm>
            <a:off x="1561706" y="1491118"/>
            <a:ext cx="10627515" cy="4925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400" b="1" dirty="0">
                <a:solidFill>
                  <a:srgbClr val="FF0000"/>
                </a:solidFill>
                <a:latin typeface="Trebuchet MS" panose="020B0603020202020204" pitchFamily="34" charset="0"/>
              </a:rPr>
              <a:t>3. </a:t>
            </a:r>
            <a:r>
              <a:rPr lang="en-US" sz="5400" b="1" dirty="0">
                <a:latin typeface="Trebuchet MS" panose="020B0603020202020204" pitchFamily="34" charset="0"/>
              </a:rPr>
              <a:t>Boys ______.</a:t>
            </a:r>
          </a:p>
          <a:p>
            <a:pPr>
              <a:lnSpc>
                <a:spcPct val="150000"/>
              </a:lnSpc>
            </a:pPr>
            <a:r>
              <a:rPr lang="en-US" sz="5400" dirty="0">
                <a:latin typeface="Trebuchet MS" panose="020B0603020202020204" pitchFamily="34" charset="0"/>
              </a:rPr>
              <a:t>A. prepare food		</a:t>
            </a:r>
          </a:p>
          <a:p>
            <a:pPr>
              <a:lnSpc>
                <a:spcPct val="150000"/>
              </a:lnSpc>
            </a:pPr>
            <a:r>
              <a:rPr lang="en-US" sz="5400" dirty="0">
                <a:latin typeface="Trebuchet MS" panose="020B0603020202020204" pitchFamily="34" charset="0"/>
              </a:rPr>
              <a:t>B. raise livestock</a:t>
            </a:r>
          </a:p>
          <a:p>
            <a:pPr>
              <a:lnSpc>
                <a:spcPct val="150000"/>
              </a:lnSpc>
            </a:pPr>
            <a:r>
              <a:rPr lang="en-US" sz="5400" dirty="0">
                <a:latin typeface="Trebuchet MS" panose="020B0603020202020204" pitchFamily="34" charset="0"/>
              </a:rPr>
              <a:t>C. do housework</a:t>
            </a:r>
          </a:p>
        </p:txBody>
      </p:sp>
      <p:pic>
        <p:nvPicPr>
          <p:cNvPr id="5" name="Picture 4">
            <a:hlinkClick r:id="rId8" action="ppaction://hlinksldjump"/>
            <a:extLst>
              <a:ext uri="{FF2B5EF4-FFF2-40B4-BE49-F238E27FC236}">
                <a16:creationId xmlns:a16="http://schemas.microsoft.com/office/drawing/2014/main" id="{87AB2162-E836-2F26-A517-F9C9FB758A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681" y="7430863"/>
            <a:ext cx="3513542" cy="3513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3D530F19-30E1-8DD2-815F-EB385461D86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1856085" y="1532119"/>
            <a:ext cx="1232515" cy="1232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662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63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1000" fill="hold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808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4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>
            <a:extLst>
              <a:ext uri="{FF2B5EF4-FFF2-40B4-BE49-F238E27FC236}">
                <a16:creationId xmlns:a16="http://schemas.microsoft.com/office/drawing/2014/main" id="{AA4C937B-D68F-90BE-6168-DBF4209CD7D4}"/>
              </a:ext>
            </a:extLst>
          </p:cNvPr>
          <p:cNvSpPr txBox="1"/>
          <p:nvPr/>
        </p:nvSpPr>
        <p:spPr>
          <a:xfrm>
            <a:off x="2162483" y="615873"/>
            <a:ext cx="8353400" cy="110799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  <a:latin typeface="Trebuchet MS" panose="020B0603020202020204" pitchFamily="34" charset="0"/>
              </a:rPr>
              <a:t>Check your answers 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AF611101-9BB2-0CD1-A1BE-CBBBD2CFD93B}"/>
              </a:ext>
            </a:extLst>
          </p:cNvPr>
          <p:cNvCxnSpPr/>
          <p:nvPr/>
        </p:nvCxnSpPr>
        <p:spPr>
          <a:xfrm>
            <a:off x="11882807" y="4588864"/>
            <a:ext cx="10633" cy="448331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8" name="Track 25.mp3" descr="Track 25.mp3">
            <a:hlinkClick r:id="" action="ppaction://media"/>
            <a:extLst>
              <a:ext uri="{FF2B5EF4-FFF2-40B4-BE49-F238E27FC236}">
                <a16:creationId xmlns:a16="http://schemas.microsoft.com/office/drawing/2014/main" id="{4C49B18C-441E-E25B-CD3A-AEE2B451832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1438" end="12621.1632"/>
                </p14:media>
              </p:ext>
            </p:extLst>
          </p:nvPr>
        </p:nvPicPr>
        <p:blipFill>
          <a:blip r:embed="rId7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277600" y="863000"/>
            <a:ext cx="860869" cy="860869"/>
          </a:xfrm>
          <a:prstGeom prst="rect">
            <a:avLst/>
          </a:prstGeom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E08D1C7D-CFBE-3D19-0466-910084F0CA2B}"/>
              </a:ext>
            </a:extLst>
          </p:cNvPr>
          <p:cNvSpPr/>
          <p:nvPr/>
        </p:nvSpPr>
        <p:spPr>
          <a:xfrm>
            <a:off x="4654481" y="6649751"/>
            <a:ext cx="8534400" cy="3790830"/>
          </a:xfrm>
          <a:prstGeom prst="wedgeRoundRectCallout">
            <a:avLst>
              <a:gd name="adj1" fmla="val 73479"/>
              <a:gd name="adj2" fmla="val -10255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Nunito Black" pitchFamily="2" charset="0"/>
              </a:rPr>
              <a:t>Children listen to </a:t>
            </a:r>
            <a:r>
              <a:rPr lang="en-US" sz="3600" dirty="0">
                <a:solidFill>
                  <a:srgbClr val="FF0000"/>
                </a:solidFill>
                <a:latin typeface="Nunito Black" pitchFamily="2" charset="0"/>
              </a:rPr>
              <a:t>stories</a:t>
            </a:r>
            <a:r>
              <a:rPr lang="en-US" sz="3600" dirty="0">
                <a:solidFill>
                  <a:schemeClr val="tx1"/>
                </a:solidFill>
                <a:latin typeface="Nunito Black" pitchFamily="2" charset="0"/>
              </a:rPr>
              <a:t> or legends of heroes from their grandparents. They also listen to adults talk about their work. This is how the elders pass on traditions and knowledge to their children.</a:t>
            </a:r>
            <a:endParaRPr lang="en-US" sz="8000" dirty="0">
              <a:solidFill>
                <a:schemeClr val="tx1"/>
              </a:solidFill>
              <a:latin typeface="Nunito Black" pitchFamily="2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51A6B8D-FD22-37DD-CE93-5B6F6248CB35}"/>
              </a:ext>
            </a:extLst>
          </p:cNvPr>
          <p:cNvSpPr/>
          <p:nvPr/>
        </p:nvSpPr>
        <p:spPr>
          <a:xfrm>
            <a:off x="1150437" y="6972300"/>
            <a:ext cx="3275444" cy="9906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93EF687-8BF6-61AC-B50C-0DC15938E699}"/>
              </a:ext>
            </a:extLst>
          </p:cNvPr>
          <p:cNvSpPr txBox="1"/>
          <p:nvPr/>
        </p:nvSpPr>
        <p:spPr>
          <a:xfrm>
            <a:off x="1150437" y="2529743"/>
            <a:ext cx="16507609" cy="5462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6000" b="1" dirty="0">
                <a:solidFill>
                  <a:srgbClr val="FF0000"/>
                </a:solidFill>
                <a:latin typeface="Trebuchet MS" panose="020B0603020202020204" pitchFamily="34" charset="0"/>
              </a:rPr>
              <a:t>4. </a:t>
            </a:r>
            <a:r>
              <a:rPr lang="en-US" sz="6000" b="1" dirty="0">
                <a:latin typeface="Trebuchet MS" panose="020B0603020202020204" pitchFamily="34" charset="0"/>
              </a:rPr>
              <a:t>Children learn traditions through _____.</a:t>
            </a:r>
          </a:p>
          <a:p>
            <a:pPr marL="742950" indent="-742950">
              <a:lnSpc>
                <a:spcPct val="150000"/>
              </a:lnSpc>
              <a:buAutoNum type="alphaUcPeriod"/>
            </a:pPr>
            <a:r>
              <a:rPr lang="en-US" sz="6000" dirty="0">
                <a:latin typeface="Trebuchet MS" panose="020B0603020202020204" pitchFamily="34" charset="0"/>
              </a:rPr>
              <a:t>work 	</a:t>
            </a:r>
          </a:p>
          <a:p>
            <a:pPr marL="742950" indent="-742950">
              <a:lnSpc>
                <a:spcPct val="150000"/>
              </a:lnSpc>
              <a:buAutoNum type="alphaUcPeriod"/>
            </a:pPr>
            <a:r>
              <a:rPr lang="en-US" sz="6000" dirty="0">
                <a:latin typeface="Trebuchet MS" panose="020B0603020202020204" pitchFamily="34" charset="0"/>
              </a:rPr>
              <a:t>music	</a:t>
            </a:r>
          </a:p>
          <a:p>
            <a:pPr marL="742950" indent="-742950">
              <a:lnSpc>
                <a:spcPct val="150000"/>
              </a:lnSpc>
              <a:buAutoNum type="alphaUcPeriod"/>
            </a:pPr>
            <a:r>
              <a:rPr lang="en-US" sz="6000" dirty="0">
                <a:latin typeface="Trebuchet MS" panose="020B0603020202020204" pitchFamily="34" charset="0"/>
              </a:rPr>
              <a:t>stories</a:t>
            </a:r>
          </a:p>
        </p:txBody>
      </p:sp>
      <p:pic>
        <p:nvPicPr>
          <p:cNvPr id="5" name="Picture 4">
            <a:hlinkClick r:id="rId8" action="ppaction://hlinksldjump"/>
            <a:extLst>
              <a:ext uri="{FF2B5EF4-FFF2-40B4-BE49-F238E27FC236}">
                <a16:creationId xmlns:a16="http://schemas.microsoft.com/office/drawing/2014/main" id="{6EE17674-B72C-EF51-DFB4-E72A5E0BB6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681" y="7430863"/>
            <a:ext cx="3513542" cy="3513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D3F7BD44-4697-E0E0-A8F4-FD2B564C0B3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1475085" y="1532119"/>
            <a:ext cx="1232515" cy="1232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462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0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1000" fill="hold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808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4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>
            <a:extLst>
              <a:ext uri="{FF2B5EF4-FFF2-40B4-BE49-F238E27FC236}">
                <a16:creationId xmlns:a16="http://schemas.microsoft.com/office/drawing/2014/main" id="{AA4C937B-D68F-90BE-6168-DBF4209CD7D4}"/>
              </a:ext>
            </a:extLst>
          </p:cNvPr>
          <p:cNvSpPr txBox="1"/>
          <p:nvPr/>
        </p:nvSpPr>
        <p:spPr>
          <a:xfrm>
            <a:off x="2521216" y="594435"/>
            <a:ext cx="8353400" cy="110799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  <a:latin typeface="Trebuchet MS" panose="020B0603020202020204" pitchFamily="34" charset="0"/>
              </a:rPr>
              <a:t>Check your answers </a:t>
            </a:r>
          </a:p>
        </p:txBody>
      </p:sp>
      <p:pic>
        <p:nvPicPr>
          <p:cNvPr id="39" name="Track 25.mp3" descr="Track 25.mp3">
            <a:hlinkClick r:id="" action="ppaction://media"/>
            <a:extLst>
              <a:ext uri="{FF2B5EF4-FFF2-40B4-BE49-F238E27FC236}">
                <a16:creationId xmlns:a16="http://schemas.microsoft.com/office/drawing/2014/main" id="{7DD02AB5-7BA4-7330-E200-B992456600C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5837" end="7765.1632"/>
                </p14:media>
              </p:ext>
            </p:extLst>
          </p:nvPr>
        </p:nvPicPr>
        <p:blipFill>
          <a:blip r:embed="rId7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565639" y="717998"/>
            <a:ext cx="860869" cy="860869"/>
          </a:xfrm>
          <a:prstGeom prst="rect">
            <a:avLst/>
          </a:prstGeom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EC44DB62-B292-FBD3-35C5-46BACF4B212B}"/>
              </a:ext>
            </a:extLst>
          </p:cNvPr>
          <p:cNvSpPr/>
          <p:nvPr/>
        </p:nvSpPr>
        <p:spPr>
          <a:xfrm>
            <a:off x="5873681" y="7390794"/>
            <a:ext cx="8534400" cy="2819400"/>
          </a:xfrm>
          <a:prstGeom prst="wedgeRoundRectCallout">
            <a:avLst>
              <a:gd name="adj1" fmla="val 76336"/>
              <a:gd name="adj2" fmla="val 2947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  <a:latin typeface="Nunito Black" pitchFamily="2" charset="0"/>
              </a:rPr>
              <a:t>Nowadays, </a:t>
            </a:r>
            <a:r>
              <a:rPr lang="en-US" sz="4800" dirty="0">
                <a:solidFill>
                  <a:srgbClr val="FF0000"/>
                </a:solidFill>
                <a:latin typeface="Nunito Black" pitchFamily="2" charset="0"/>
              </a:rPr>
              <a:t>more and more </a:t>
            </a:r>
            <a:r>
              <a:rPr lang="en-US" sz="4800" dirty="0">
                <a:solidFill>
                  <a:schemeClr val="tx1"/>
                </a:solidFill>
                <a:latin typeface="Nunito Black" pitchFamily="2" charset="0"/>
              </a:rPr>
              <a:t>minority children are going to school.</a:t>
            </a:r>
            <a:endParaRPr lang="en-US" sz="11500" dirty="0">
              <a:solidFill>
                <a:schemeClr val="tx1"/>
              </a:solidFill>
              <a:latin typeface="Nunito Black" pitchFamily="2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206E016-BF6F-BA71-B553-323E05020762}"/>
              </a:ext>
            </a:extLst>
          </p:cNvPr>
          <p:cNvSpPr/>
          <p:nvPr/>
        </p:nvSpPr>
        <p:spPr>
          <a:xfrm>
            <a:off x="1468484" y="4152900"/>
            <a:ext cx="4024197" cy="9906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93EF687-8BF6-61AC-B50C-0DC15938E699}"/>
              </a:ext>
            </a:extLst>
          </p:cNvPr>
          <p:cNvSpPr txBox="1"/>
          <p:nvPr/>
        </p:nvSpPr>
        <p:spPr>
          <a:xfrm>
            <a:off x="1606481" y="1381860"/>
            <a:ext cx="12962530" cy="7418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400" b="1" dirty="0">
                <a:solidFill>
                  <a:srgbClr val="FF0000"/>
                </a:solidFill>
                <a:latin typeface="Trebuchet MS" panose="020B0603020202020204" pitchFamily="34" charset="0"/>
              </a:rPr>
              <a:t>5. </a:t>
            </a:r>
            <a:r>
              <a:rPr lang="en-US" sz="5400" b="1" dirty="0">
                <a:latin typeface="Trebuchet MS" panose="020B0603020202020204" pitchFamily="34" charset="0"/>
              </a:rPr>
              <a:t>The number of minority children going to school is ______.</a:t>
            </a:r>
          </a:p>
          <a:p>
            <a:pPr>
              <a:lnSpc>
                <a:spcPct val="150000"/>
              </a:lnSpc>
            </a:pPr>
            <a:r>
              <a:rPr lang="en-US" sz="5400" dirty="0">
                <a:latin typeface="Trebuchet MS" panose="020B0603020202020204" pitchFamily="34" charset="0"/>
              </a:rPr>
              <a:t>A. going up 	</a:t>
            </a:r>
          </a:p>
          <a:p>
            <a:pPr>
              <a:lnSpc>
                <a:spcPct val="150000"/>
              </a:lnSpc>
            </a:pPr>
            <a:r>
              <a:rPr lang="en-US" sz="5400" dirty="0">
                <a:latin typeface="Trebuchet MS" panose="020B0603020202020204" pitchFamily="34" charset="0"/>
              </a:rPr>
              <a:t>B. going down</a:t>
            </a:r>
          </a:p>
          <a:p>
            <a:pPr>
              <a:lnSpc>
                <a:spcPct val="150000"/>
              </a:lnSpc>
            </a:pPr>
            <a:r>
              <a:rPr lang="en-US" sz="5400" dirty="0">
                <a:latin typeface="Trebuchet MS" panose="020B0603020202020204" pitchFamily="34" charset="0"/>
              </a:rPr>
              <a:t>C. staying the same</a:t>
            </a:r>
          </a:p>
          <a:p>
            <a:pPr>
              <a:lnSpc>
                <a:spcPct val="150000"/>
              </a:lnSpc>
            </a:pPr>
            <a:endParaRPr lang="en-US" sz="5400" dirty="0">
              <a:latin typeface="Trebuchet MS" panose="020B0603020202020204" pitchFamily="34" charset="0"/>
            </a:endParaRPr>
          </a:p>
        </p:txBody>
      </p:sp>
      <p:pic>
        <p:nvPicPr>
          <p:cNvPr id="5" name="Picture 4">
            <a:hlinkClick r:id="rId8" action="ppaction://hlinksldjump"/>
            <a:extLst>
              <a:ext uri="{FF2B5EF4-FFF2-40B4-BE49-F238E27FC236}">
                <a16:creationId xmlns:a16="http://schemas.microsoft.com/office/drawing/2014/main" id="{8B346C88-BFED-2115-AB5B-649E900F82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881" y="7396883"/>
            <a:ext cx="3513542" cy="3513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9AE9444-49B2-2043-AE2E-506BC6797D0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2084685" y="1532119"/>
            <a:ext cx="1232515" cy="1232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698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66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10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808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4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9CEF443-B8A5-E16B-756C-D0D7A89E0A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5508" y="0"/>
            <a:ext cx="13066892" cy="9625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hlinkClick r:id="rId5" action="ppaction://hlinksldjump"/>
            <a:extLst>
              <a:ext uri="{FF2B5EF4-FFF2-40B4-BE49-F238E27FC236}">
                <a16:creationId xmlns:a16="http://schemas.microsoft.com/office/drawing/2014/main" id="{CC7338A5-CD5B-5197-E0F3-4C5E9960A6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108" y="7430863"/>
            <a:ext cx="3513542" cy="3513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3197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applause.wav"/>
          </p:stSnd>
        </p:sndAc>
      </p:transition>
    </mc:Choice>
    <mc:Fallback xmlns="">
      <p:transition spd="slow">
        <p:random/>
        <p:sndAc>
          <p:stSnd>
            <p:snd r:embed="rId13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>
            <a:extLst>
              <a:ext uri="{FF2B5EF4-FFF2-40B4-BE49-F238E27FC236}">
                <a16:creationId xmlns:a16="http://schemas.microsoft.com/office/drawing/2014/main" id="{AA4C937B-D68F-90BE-6168-DBF4209CD7D4}"/>
              </a:ext>
            </a:extLst>
          </p:cNvPr>
          <p:cNvSpPr txBox="1"/>
          <p:nvPr/>
        </p:nvSpPr>
        <p:spPr>
          <a:xfrm>
            <a:off x="1663544" y="551423"/>
            <a:ext cx="18224656" cy="101566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Look at the answers again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ED3E8DB-4F56-003F-DB98-456519119DBC}"/>
              </a:ext>
            </a:extLst>
          </p:cNvPr>
          <p:cNvSpPr/>
          <p:nvPr/>
        </p:nvSpPr>
        <p:spPr>
          <a:xfrm>
            <a:off x="8445344" y="2171499"/>
            <a:ext cx="4343400" cy="76220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E5170CE-2D4A-5E5D-0681-CD2C712C5ABE}"/>
              </a:ext>
            </a:extLst>
          </p:cNvPr>
          <p:cNvSpPr/>
          <p:nvPr/>
        </p:nvSpPr>
        <p:spPr>
          <a:xfrm>
            <a:off x="1815944" y="3572821"/>
            <a:ext cx="1219200" cy="76220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770CBB6-71A2-B7FC-495B-D6768DAC1830}"/>
              </a:ext>
            </a:extLst>
          </p:cNvPr>
          <p:cNvSpPr/>
          <p:nvPr/>
        </p:nvSpPr>
        <p:spPr>
          <a:xfrm>
            <a:off x="1815944" y="4839089"/>
            <a:ext cx="1219200" cy="76220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83B52A2-A2D1-10F4-7A52-F0F2D15B3A1E}"/>
              </a:ext>
            </a:extLst>
          </p:cNvPr>
          <p:cNvSpPr/>
          <p:nvPr/>
        </p:nvSpPr>
        <p:spPr>
          <a:xfrm>
            <a:off x="4167890" y="6422301"/>
            <a:ext cx="6487254" cy="76220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C395A1D-D0DF-8904-C507-4179C813D71B}"/>
              </a:ext>
            </a:extLst>
          </p:cNvPr>
          <p:cNvSpPr/>
          <p:nvPr/>
        </p:nvSpPr>
        <p:spPr>
          <a:xfrm>
            <a:off x="2958944" y="7796736"/>
            <a:ext cx="2133600" cy="76220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14E0D67-A353-2BB8-BEE0-9397F23A263A}"/>
              </a:ext>
            </a:extLst>
          </p:cNvPr>
          <p:cNvSpPr/>
          <p:nvPr/>
        </p:nvSpPr>
        <p:spPr>
          <a:xfrm>
            <a:off x="10381480" y="7834735"/>
            <a:ext cx="4312264" cy="76220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D81E581-18C3-4957-785F-50E1E3020D28}"/>
              </a:ext>
            </a:extLst>
          </p:cNvPr>
          <p:cNvSpPr txBox="1"/>
          <p:nvPr/>
        </p:nvSpPr>
        <p:spPr>
          <a:xfrm>
            <a:off x="1071568" y="2171499"/>
            <a:ext cx="1822465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1.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Minority children usually learn to work at ______.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	A. twelve 				B. ten					C. six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2.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Girls ______.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	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A. weave clothing		B. do the gardening	C. catch fish	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3.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Boys ______.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	A. prepare food		B. raise livestock		C. do housework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93EF687-8BF6-61AC-B50C-0DC15938E699}"/>
              </a:ext>
            </a:extLst>
          </p:cNvPr>
          <p:cNvSpPr txBox="1"/>
          <p:nvPr/>
        </p:nvSpPr>
        <p:spPr>
          <a:xfrm>
            <a:off x="1071568" y="6438900"/>
            <a:ext cx="1772412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4.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Children learn traditions through _____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	A. work 				B. music				C. stories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5.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The number of minority children going to school is ______.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	A. going up 			B. going down		C. staying the same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814F0D1-9BFF-FDF1-04AF-E616C52FCB20}"/>
              </a:ext>
            </a:extLst>
          </p:cNvPr>
          <p:cNvSpPr/>
          <p:nvPr/>
        </p:nvSpPr>
        <p:spPr>
          <a:xfrm>
            <a:off x="13016184" y="2903850"/>
            <a:ext cx="692268" cy="65257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latin typeface="Trebuchet MS" panose="020B0603020202020204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AB044E4-B465-C4A5-1956-9C37EB49A07C}"/>
              </a:ext>
            </a:extLst>
          </p:cNvPr>
          <p:cNvSpPr/>
          <p:nvPr/>
        </p:nvSpPr>
        <p:spPr>
          <a:xfrm>
            <a:off x="7418927" y="5556229"/>
            <a:ext cx="692268" cy="65257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latin typeface="Trebuchet MS" panose="020B0603020202020204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72A0B38-53C8-509A-5CE2-719A4689BBFF}"/>
              </a:ext>
            </a:extLst>
          </p:cNvPr>
          <p:cNvSpPr/>
          <p:nvPr/>
        </p:nvSpPr>
        <p:spPr>
          <a:xfrm>
            <a:off x="1976711" y="8558937"/>
            <a:ext cx="655670" cy="62505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latin typeface="Trebuchet MS" panose="020B0603020202020204" pitchFamily="34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76CB7A8-A078-7025-4E0D-6BA169283C9B}"/>
              </a:ext>
            </a:extLst>
          </p:cNvPr>
          <p:cNvSpPr/>
          <p:nvPr/>
        </p:nvSpPr>
        <p:spPr>
          <a:xfrm>
            <a:off x="1968344" y="4219800"/>
            <a:ext cx="672405" cy="68474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latin typeface="Trebuchet MS" panose="020B0603020202020204" pitchFamily="34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97ACAB8-D91E-484F-5159-EA1C230B2677}"/>
              </a:ext>
            </a:extLst>
          </p:cNvPr>
          <p:cNvSpPr/>
          <p:nvPr/>
        </p:nvSpPr>
        <p:spPr>
          <a:xfrm>
            <a:off x="12978479" y="7236331"/>
            <a:ext cx="672405" cy="56040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6508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9"/>
          <p:cNvSpPr txBox="1"/>
          <p:nvPr/>
        </p:nvSpPr>
        <p:spPr>
          <a:xfrm>
            <a:off x="962906" y="493760"/>
            <a:ext cx="17742053" cy="12824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Wedges"/>
                <a:ea typeface="+mn-ea"/>
                <a:cs typeface="+mn-cs"/>
              </a:rPr>
              <a:t>Who is FASTER?</a:t>
            </a:r>
          </a:p>
        </p:txBody>
      </p:sp>
      <p:sp>
        <p:nvSpPr>
          <p:cNvPr id="20" name="Freeform 20"/>
          <p:cNvSpPr/>
          <p:nvPr/>
        </p:nvSpPr>
        <p:spPr>
          <a:xfrm>
            <a:off x="2963065" y="1682740"/>
            <a:ext cx="1206448" cy="1088820"/>
          </a:xfrm>
          <a:custGeom>
            <a:avLst/>
            <a:gdLst/>
            <a:ahLst/>
            <a:cxnLst/>
            <a:rect l="l" t="t" r="r" b="b"/>
            <a:pathLst>
              <a:path w="1206448" h="1088820">
                <a:moveTo>
                  <a:pt x="0" y="0"/>
                </a:moveTo>
                <a:lnTo>
                  <a:pt x="1206448" y="0"/>
                </a:lnTo>
                <a:lnTo>
                  <a:pt x="1206448" y="1088819"/>
                </a:lnTo>
                <a:lnTo>
                  <a:pt x="0" y="108881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9496503" y="4117806"/>
            <a:ext cx="988307" cy="868474"/>
          </a:xfrm>
          <a:custGeom>
            <a:avLst/>
            <a:gdLst/>
            <a:ahLst/>
            <a:cxnLst/>
            <a:rect l="l" t="t" r="r" b="b"/>
            <a:pathLst>
              <a:path w="988307" h="868474">
                <a:moveTo>
                  <a:pt x="0" y="0"/>
                </a:moveTo>
                <a:lnTo>
                  <a:pt x="988307" y="0"/>
                </a:lnTo>
                <a:lnTo>
                  <a:pt x="988307" y="868474"/>
                </a:lnTo>
                <a:lnTo>
                  <a:pt x="0" y="86847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3" name="Actions Words - Doing Chores - with sample sentence">
            <a:hlinkClick r:id="" action="ppaction://media"/>
            <a:extLst>
              <a:ext uri="{FF2B5EF4-FFF2-40B4-BE49-F238E27FC236}">
                <a16:creationId xmlns:a16="http://schemas.microsoft.com/office/drawing/2014/main" id="{2D054C50-942F-2646-B977-F56B43FF337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606" end="34400"/>
                </p14:media>
              </p:ext>
            </p:extLst>
          </p:nvPr>
        </p:nvPicPr>
        <p:blipFill rotWithShape="1">
          <a:blip r:embed="rId9"/>
          <a:srcRect l="4296" t="7077" r="3794" b="7559"/>
          <a:stretch/>
        </p:blipFill>
        <p:spPr>
          <a:xfrm>
            <a:off x="2171700" y="1776162"/>
            <a:ext cx="15345426" cy="8017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334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72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1981200" y="5162550"/>
            <a:ext cx="15468600" cy="23775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397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800" b="0" i="0" u="none" strike="noStrike" kern="1200" cap="none" spc="0" normalizeH="0" baseline="0" noProof="0" dirty="0">
                <a:ln>
                  <a:noFill/>
                </a:ln>
                <a:solidFill>
                  <a:srgbClr val="383838"/>
                </a:solidFill>
                <a:effectLst/>
                <a:uLnTx/>
                <a:uFillTx/>
                <a:latin typeface="Wedges"/>
                <a:ea typeface="+mn-ea"/>
                <a:cs typeface="+mn-cs"/>
              </a:rPr>
              <a:t>writing</a:t>
            </a:r>
          </a:p>
        </p:txBody>
      </p:sp>
    </p:spTree>
    <p:extLst>
      <p:ext uri="{BB962C8B-B14F-4D97-AF65-F5344CB8AC3E}">
        <p14:creationId xmlns:p14="http://schemas.microsoft.com/office/powerpoint/2010/main" val="492281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>
            <a:extLst>
              <a:ext uri="{FF2B5EF4-FFF2-40B4-BE49-F238E27FC236}">
                <a16:creationId xmlns:a16="http://schemas.microsoft.com/office/drawing/2014/main" id="{753F8E34-F67E-EB5C-3D64-86BDF7A83B2A}"/>
              </a:ext>
            </a:extLst>
          </p:cNvPr>
          <p:cNvSpPr txBox="1"/>
          <p:nvPr/>
        </p:nvSpPr>
        <p:spPr>
          <a:xfrm>
            <a:off x="1066800" y="803547"/>
            <a:ext cx="17754600" cy="101566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Trebuchet MS" panose="020B0603020202020204" pitchFamily="34" charset="0"/>
              </a:rPr>
              <a:t>4. Note five things you do to help your family.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038317E-5EAD-DD06-D61C-01450864630E}"/>
              </a:ext>
            </a:extLst>
          </p:cNvPr>
          <p:cNvSpPr txBox="1"/>
          <p:nvPr/>
        </p:nvSpPr>
        <p:spPr>
          <a:xfrm>
            <a:off x="2807098" y="1841837"/>
            <a:ext cx="92094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Trebuchet MS" panose="020B0603020202020204" pitchFamily="34" charset="0"/>
              </a:rPr>
              <a:t>Example: </a:t>
            </a:r>
            <a:r>
              <a:rPr lang="en-US" sz="6000" dirty="0">
                <a:solidFill>
                  <a:srgbClr val="0000FF"/>
                </a:solidFill>
                <a:latin typeface="Trebuchet MS" panose="020B0603020202020204" pitchFamily="34" charset="0"/>
              </a:rPr>
              <a:t>- cook meals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9FEF74E-3299-C7B3-D031-30D6F8C1780C}"/>
              </a:ext>
            </a:extLst>
          </p:cNvPr>
          <p:cNvSpPr txBox="1"/>
          <p:nvPr/>
        </p:nvSpPr>
        <p:spPr>
          <a:xfrm>
            <a:off x="1999366" y="3370961"/>
            <a:ext cx="101126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atin typeface="Trebuchet MS" panose="020B0603020202020204" pitchFamily="34" charset="0"/>
              </a:rPr>
              <a:t>- Tidy up the bed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55C39CD-EC62-8DBC-D121-839F3C572FAC}"/>
              </a:ext>
            </a:extLst>
          </p:cNvPr>
          <p:cNvSpPr txBox="1"/>
          <p:nvPr/>
        </p:nvSpPr>
        <p:spPr>
          <a:xfrm>
            <a:off x="1982134" y="4596274"/>
            <a:ext cx="142500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atin typeface="Trebuchet MS" panose="020B0603020202020204" pitchFamily="34" charset="0"/>
              </a:rPr>
              <a:t>- Prepare breakfast </a:t>
            </a:r>
            <a:r>
              <a:rPr lang="en-US" sz="7200" dirty="0">
                <a:latin typeface="Trebuchet MS" panose="020B0603020202020204" pitchFamily="34" charset="0"/>
              </a:rPr>
              <a:t>/ </a:t>
            </a:r>
            <a:r>
              <a:rPr lang="en-US" sz="7200" b="1" dirty="0">
                <a:latin typeface="Trebuchet MS" panose="020B0603020202020204" pitchFamily="34" charset="0"/>
              </a:rPr>
              <a:t>dinner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FB47BF1-52C5-A4CF-49F2-B7E3FF934B06}"/>
              </a:ext>
            </a:extLst>
          </p:cNvPr>
          <p:cNvSpPr txBox="1"/>
          <p:nvPr/>
        </p:nvSpPr>
        <p:spPr>
          <a:xfrm>
            <a:off x="1982134" y="5655759"/>
            <a:ext cx="119809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atin typeface="Trebuchet MS" panose="020B0603020202020204" pitchFamily="34" charset="0"/>
              </a:rPr>
              <a:t>- Clean the room </a:t>
            </a:r>
            <a:endParaRPr lang="en-US" sz="7200" dirty="0">
              <a:solidFill>
                <a:srgbClr val="0000FF"/>
              </a:solidFill>
              <a:latin typeface="Trebuchet MS" panose="020B0603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98AA60C-2E74-F9A8-8891-B9943C120B83}"/>
              </a:ext>
            </a:extLst>
          </p:cNvPr>
          <p:cNvSpPr txBox="1"/>
          <p:nvPr/>
        </p:nvSpPr>
        <p:spPr>
          <a:xfrm>
            <a:off x="1989843" y="6864346"/>
            <a:ext cx="142407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atin typeface="Trebuchet MS" panose="020B0603020202020204" pitchFamily="34" charset="0"/>
              </a:rPr>
              <a:t>- Plant vegetables / flowers</a:t>
            </a:r>
            <a:endParaRPr lang="en-US" sz="7200" dirty="0">
              <a:solidFill>
                <a:srgbClr val="0000FF"/>
              </a:solidFill>
              <a:latin typeface="Trebuchet MS" panose="020B0603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814E330-0F5F-E84B-480C-BFD476899191}"/>
              </a:ext>
            </a:extLst>
          </p:cNvPr>
          <p:cNvSpPr txBox="1"/>
          <p:nvPr/>
        </p:nvSpPr>
        <p:spPr>
          <a:xfrm>
            <a:off x="1989843" y="8155252"/>
            <a:ext cx="101033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atin typeface="Trebuchet MS" panose="020B0603020202020204" pitchFamily="34" charset="0"/>
              </a:rPr>
              <a:t>- Repair the bike</a:t>
            </a:r>
            <a:endParaRPr lang="en-US" sz="7200" dirty="0">
              <a:solidFill>
                <a:srgbClr val="0000FF"/>
              </a:solidFill>
              <a:latin typeface="Trebuchet MS" panose="020B0603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1028700" y="811708"/>
            <a:ext cx="3086100" cy="3303094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3359"/>
              </a:lnSpc>
            </a:pPr>
            <a:endParaRPr/>
          </a:p>
        </p:txBody>
      </p:sp>
      <p:sp>
        <p:nvSpPr>
          <p:cNvPr id="8" name="TextBox 8"/>
          <p:cNvSpPr txBox="1"/>
          <p:nvPr/>
        </p:nvSpPr>
        <p:spPr>
          <a:xfrm>
            <a:off x="1316034" y="3837303"/>
            <a:ext cx="3086100" cy="3303092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3359"/>
              </a:lnSpc>
            </a:pPr>
            <a:endParaRPr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D17D3FC-9361-AC83-8966-F690121FDC76}"/>
              </a:ext>
            </a:extLst>
          </p:cNvPr>
          <p:cNvSpPr txBox="1"/>
          <p:nvPr/>
        </p:nvSpPr>
        <p:spPr>
          <a:xfrm>
            <a:off x="1028700" y="776108"/>
            <a:ext cx="17259300" cy="175432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Trebuchet MS" panose="020B0603020202020204" pitchFamily="34" charset="0"/>
              </a:rPr>
              <a:t>5. Write a paragraph (80 - 100 words) about the things you do to help your family. Use the ideas in 4.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150F3BA-7BB2-7B7E-07D1-157A3D0819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4200" y="2667078"/>
            <a:ext cx="11038931" cy="74853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/>
          <p:cNvSpPr txBox="1"/>
          <p:nvPr/>
        </p:nvSpPr>
        <p:spPr>
          <a:xfrm>
            <a:off x="3752850" y="0"/>
            <a:ext cx="11163300" cy="13080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0400"/>
              </a:lnSpc>
            </a:pPr>
            <a:r>
              <a:rPr lang="en-US" sz="8000" dirty="0">
                <a:solidFill>
                  <a:srgbClr val="C00000"/>
                </a:solidFill>
                <a:latin typeface="Wedges"/>
              </a:rPr>
              <a:t>Suggested answer: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B78EB72-D79D-74BE-6DF0-AB02BC6532D3}"/>
              </a:ext>
            </a:extLst>
          </p:cNvPr>
          <p:cNvSpPr txBox="1"/>
          <p:nvPr/>
        </p:nvSpPr>
        <p:spPr>
          <a:xfrm>
            <a:off x="1066800" y="1002261"/>
            <a:ext cx="16535400" cy="92332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dirty="0"/>
              <a:t>I learnt to share housework with other members of the family when I was seven or eight. I always start the day by tidying up my bed. Then I prepare breakfast for me and my brother. I usually help prepare dinner or do the washing afterwards. At the weekend, I usually spend an hour cleaning and tidying up my room and collecting dirty clothes of the whole family for washing. I sometimes do other work like planting vegetables or flowers on the top open floor of our house with my mother, repairing our bikes with my father, or repainting the gate.  I think doing housework together connects our family’s members.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Freeform 36"/>
          <p:cNvSpPr/>
          <p:nvPr/>
        </p:nvSpPr>
        <p:spPr>
          <a:xfrm>
            <a:off x="16739099" y="5894117"/>
            <a:ext cx="1306778" cy="1148331"/>
          </a:xfrm>
          <a:custGeom>
            <a:avLst/>
            <a:gdLst/>
            <a:ahLst/>
            <a:cxnLst/>
            <a:rect l="l" t="t" r="r" b="b"/>
            <a:pathLst>
              <a:path w="1306778" h="1148331">
                <a:moveTo>
                  <a:pt x="0" y="0"/>
                </a:moveTo>
                <a:lnTo>
                  <a:pt x="1306778" y="0"/>
                </a:lnTo>
                <a:lnTo>
                  <a:pt x="1306778" y="1148332"/>
                </a:lnTo>
                <a:lnTo>
                  <a:pt x="0" y="11483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8" name="TextBox 38"/>
          <p:cNvSpPr txBox="1"/>
          <p:nvPr/>
        </p:nvSpPr>
        <p:spPr>
          <a:xfrm>
            <a:off x="829412" y="1137972"/>
            <a:ext cx="8551097" cy="1209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00"/>
              </a:lnSpc>
            </a:pPr>
            <a:r>
              <a:rPr lang="en-US" sz="9000" dirty="0">
                <a:solidFill>
                  <a:srgbClr val="C00000"/>
                </a:solidFill>
                <a:latin typeface="Wedges"/>
              </a:rPr>
              <a:t>WRAP - UP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2200298" y="3009900"/>
            <a:ext cx="15020902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6000" dirty="0">
                <a:latin typeface="Trebuchet MS" panose="020B0603020202020204" pitchFamily="34" charset="0"/>
              </a:rPr>
              <a:t>learnt new words related the topic of the listening text.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2085867" y="5195789"/>
            <a:ext cx="14635059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6000" dirty="0">
                <a:latin typeface="Trebuchet MS" panose="020B0603020202020204" pitchFamily="34" charset="0"/>
              </a:rPr>
              <a:t>understood more about ethnic children through listening tasks.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2200297" y="7487035"/>
            <a:ext cx="14635059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6000" dirty="0">
                <a:latin typeface="Trebuchet MS" panose="020B0603020202020204" pitchFamily="34" charset="0"/>
              </a:rPr>
              <a:t>written a paragraph about the things you do to help your family.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9"/>
          <p:cNvSpPr txBox="1"/>
          <p:nvPr/>
        </p:nvSpPr>
        <p:spPr>
          <a:xfrm>
            <a:off x="3352800" y="2636238"/>
            <a:ext cx="12828517" cy="16273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999"/>
              </a:lnSpc>
            </a:pPr>
            <a:r>
              <a:rPr lang="en-US" sz="17300" dirty="0">
                <a:solidFill>
                  <a:srgbClr val="C00000"/>
                </a:solidFill>
                <a:latin typeface="Wedges"/>
              </a:rPr>
              <a:t>HOMEWORK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3048000" y="4527947"/>
            <a:ext cx="12828517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/>
            <a:r>
              <a:rPr lang="en-US" sz="8000" dirty="0">
                <a:solidFill>
                  <a:srgbClr val="383838"/>
                </a:solidFill>
                <a:latin typeface="Trebuchet MS" panose="020B0603020202020204" pitchFamily="34" charset="0"/>
              </a:rPr>
              <a:t>Learn by heart vocabulary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2626916" y="6837077"/>
            <a:ext cx="13783002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/>
            <a:r>
              <a:rPr lang="en-US" sz="8000" dirty="0">
                <a:solidFill>
                  <a:srgbClr val="383838"/>
                </a:solidFill>
                <a:latin typeface="Trebuchet MS" panose="020B0603020202020204" pitchFamily="34" charset="0"/>
              </a:rPr>
              <a:t>Prepare for the next lesson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1"/>
          <p:cNvSpPr txBox="1"/>
          <p:nvPr/>
        </p:nvSpPr>
        <p:spPr>
          <a:xfrm>
            <a:off x="495300" y="5162550"/>
            <a:ext cx="17297400" cy="21121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999"/>
              </a:lnSpc>
            </a:pPr>
            <a:r>
              <a:rPr lang="en-US" sz="22400" dirty="0">
                <a:solidFill>
                  <a:srgbClr val="C00000"/>
                </a:solidFill>
                <a:latin typeface="Wedges"/>
              </a:rPr>
              <a:t>THANK YOU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21113430" flipH="1">
            <a:off x="21793681" y="15445514"/>
            <a:ext cx="5560046" cy="4924208"/>
          </a:xfrm>
          <a:custGeom>
            <a:avLst/>
            <a:gdLst/>
            <a:ahLst/>
            <a:cxnLst/>
            <a:rect l="l" t="t" r="r" b="b"/>
            <a:pathLst>
              <a:path w="5560046" h="4924208">
                <a:moveTo>
                  <a:pt x="5560046" y="0"/>
                </a:moveTo>
                <a:lnTo>
                  <a:pt x="0" y="0"/>
                </a:lnTo>
                <a:lnTo>
                  <a:pt x="0" y="4924208"/>
                </a:lnTo>
                <a:lnTo>
                  <a:pt x="5560046" y="4924208"/>
                </a:lnTo>
                <a:lnTo>
                  <a:pt x="5560046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23452853" y="9714257"/>
            <a:ext cx="988307" cy="868474"/>
          </a:xfrm>
          <a:custGeom>
            <a:avLst/>
            <a:gdLst/>
            <a:ahLst/>
            <a:cxnLst/>
            <a:rect l="l" t="t" r="r" b="b"/>
            <a:pathLst>
              <a:path w="988307" h="868474">
                <a:moveTo>
                  <a:pt x="0" y="0"/>
                </a:moveTo>
                <a:lnTo>
                  <a:pt x="988307" y="0"/>
                </a:lnTo>
                <a:lnTo>
                  <a:pt x="988307" y="868474"/>
                </a:lnTo>
                <a:lnTo>
                  <a:pt x="0" y="86847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1" name="Picture 30" descr="A cartoon of a person ironing&#10;&#10;Description automatically generated">
            <a:extLst>
              <a:ext uri="{FF2B5EF4-FFF2-40B4-BE49-F238E27FC236}">
                <a16:creationId xmlns:a16="http://schemas.microsoft.com/office/drawing/2014/main" id="{8A6910A6-CD3C-F2AB-E834-2079C6AD815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7035" y="7007026"/>
            <a:ext cx="6019800" cy="3276600"/>
          </a:xfrm>
          <a:prstGeom prst="rect">
            <a:avLst/>
          </a:prstGeom>
        </p:spPr>
      </p:pic>
      <p:pic>
        <p:nvPicPr>
          <p:cNvPr id="33" name="Picture 32" descr="A picture of a washing machine and a child&#10;&#10;Description automatically generated">
            <a:extLst>
              <a:ext uri="{FF2B5EF4-FFF2-40B4-BE49-F238E27FC236}">
                <a16:creationId xmlns:a16="http://schemas.microsoft.com/office/drawing/2014/main" id="{05F27CBE-59C4-58AA-DB80-564796A195D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4437" y="7007026"/>
            <a:ext cx="6019800" cy="3276600"/>
          </a:xfrm>
          <a:prstGeom prst="rect">
            <a:avLst/>
          </a:prstGeom>
        </p:spPr>
      </p:pic>
      <p:pic>
        <p:nvPicPr>
          <p:cNvPr id="35" name="Picture 34" descr="A person sitting on a mat&#10;&#10;Description automatically generated">
            <a:extLst>
              <a:ext uri="{FF2B5EF4-FFF2-40B4-BE49-F238E27FC236}">
                <a16:creationId xmlns:a16="http://schemas.microsoft.com/office/drawing/2014/main" id="{CC7F33A6-A2AD-15D2-C2D2-0EDE4B27A42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5" y="6972300"/>
            <a:ext cx="6019800" cy="3276600"/>
          </a:xfrm>
          <a:prstGeom prst="rect">
            <a:avLst/>
          </a:prstGeom>
        </p:spPr>
      </p:pic>
      <p:pic>
        <p:nvPicPr>
          <p:cNvPr id="37" name="Picture 36" descr="A cartoon of a person washing her hands&#10;&#10;Description automatically generated">
            <a:extLst>
              <a:ext uri="{FF2B5EF4-FFF2-40B4-BE49-F238E27FC236}">
                <a16:creationId xmlns:a16="http://schemas.microsoft.com/office/drawing/2014/main" id="{0ABCA038-1502-EA15-0FC0-6348B9917D5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8240" y="3443252"/>
            <a:ext cx="6019800" cy="3276600"/>
          </a:xfrm>
          <a:prstGeom prst="rect">
            <a:avLst/>
          </a:prstGeom>
        </p:spPr>
      </p:pic>
      <p:pic>
        <p:nvPicPr>
          <p:cNvPr id="39" name="Picture 38" descr="A child mopping the floor&#10;&#10;Description automatically generated">
            <a:extLst>
              <a:ext uri="{FF2B5EF4-FFF2-40B4-BE49-F238E27FC236}">
                <a16:creationId xmlns:a16="http://schemas.microsoft.com/office/drawing/2014/main" id="{6CE4F842-DFF2-5AA7-E770-62B88E14C82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5836" y="3467100"/>
            <a:ext cx="6019800" cy="3276600"/>
          </a:xfrm>
          <a:prstGeom prst="rect">
            <a:avLst/>
          </a:prstGeom>
        </p:spPr>
      </p:pic>
      <p:pic>
        <p:nvPicPr>
          <p:cNvPr id="41" name="Picture 40" descr="A cartoon of a person cooking&#10;&#10;Description automatically generated">
            <a:extLst>
              <a:ext uri="{FF2B5EF4-FFF2-40B4-BE49-F238E27FC236}">
                <a16:creationId xmlns:a16="http://schemas.microsoft.com/office/drawing/2014/main" id="{5760244B-BD40-ACAE-B5E8-3BA69B23732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0" y="3443252"/>
            <a:ext cx="6019800" cy="3276600"/>
          </a:xfrm>
          <a:prstGeom prst="rect">
            <a:avLst/>
          </a:prstGeom>
        </p:spPr>
      </p:pic>
      <p:pic>
        <p:nvPicPr>
          <p:cNvPr id="43" name="Picture 42" descr="A couple of people holding a trash bag&#10;&#10;Description automatically generated">
            <a:extLst>
              <a:ext uri="{FF2B5EF4-FFF2-40B4-BE49-F238E27FC236}">
                <a16:creationId xmlns:a16="http://schemas.microsoft.com/office/drawing/2014/main" id="{913944CB-3CA6-53E6-F632-3EC20606E9B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4499" y="-35831"/>
            <a:ext cx="6019800" cy="3276600"/>
          </a:xfrm>
          <a:prstGeom prst="rect">
            <a:avLst/>
          </a:prstGeom>
        </p:spPr>
      </p:pic>
      <p:pic>
        <p:nvPicPr>
          <p:cNvPr id="45" name="Picture 44" descr="A cartoon of a room&#10;&#10;Description automatically generated">
            <a:extLst>
              <a:ext uri="{FF2B5EF4-FFF2-40B4-BE49-F238E27FC236}">
                <a16:creationId xmlns:a16="http://schemas.microsoft.com/office/drawing/2014/main" id="{0AFC0E41-3D8E-15AA-330F-09F18D2FE1B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2260" y="-35831"/>
            <a:ext cx="6019800" cy="3276600"/>
          </a:xfrm>
          <a:prstGeom prst="rect">
            <a:avLst/>
          </a:prstGeom>
        </p:spPr>
      </p:pic>
      <p:pic>
        <p:nvPicPr>
          <p:cNvPr id="47" name="Picture 46" descr="A child making a bed&#10;&#10;Description automatically generated">
            <a:extLst>
              <a:ext uri="{FF2B5EF4-FFF2-40B4-BE49-F238E27FC236}">
                <a16:creationId xmlns:a16="http://schemas.microsoft.com/office/drawing/2014/main" id="{BF73724A-BBCA-85B1-D5C1-42F1B92D3F9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831"/>
            <a:ext cx="6019800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489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 21"/>
          <p:cNvSpPr/>
          <p:nvPr/>
        </p:nvSpPr>
        <p:spPr>
          <a:xfrm>
            <a:off x="17486627" y="12846675"/>
            <a:ext cx="988307" cy="868474"/>
          </a:xfrm>
          <a:custGeom>
            <a:avLst/>
            <a:gdLst/>
            <a:ahLst/>
            <a:cxnLst/>
            <a:rect l="l" t="t" r="r" b="b"/>
            <a:pathLst>
              <a:path w="988307" h="868474">
                <a:moveTo>
                  <a:pt x="0" y="0"/>
                </a:moveTo>
                <a:lnTo>
                  <a:pt x="988307" y="0"/>
                </a:lnTo>
                <a:lnTo>
                  <a:pt x="988307" y="868474"/>
                </a:lnTo>
                <a:lnTo>
                  <a:pt x="0" y="8684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23452853" y="9714257"/>
            <a:ext cx="988307" cy="868474"/>
          </a:xfrm>
          <a:custGeom>
            <a:avLst/>
            <a:gdLst/>
            <a:ahLst/>
            <a:cxnLst/>
            <a:rect l="l" t="t" r="r" b="b"/>
            <a:pathLst>
              <a:path w="988307" h="868474">
                <a:moveTo>
                  <a:pt x="0" y="0"/>
                </a:moveTo>
                <a:lnTo>
                  <a:pt x="988307" y="0"/>
                </a:lnTo>
                <a:lnTo>
                  <a:pt x="988307" y="868474"/>
                </a:lnTo>
                <a:lnTo>
                  <a:pt x="0" y="8684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8" name="Picture 7" descr="A person mowing a lawn&#10;&#10;Description automatically generated">
            <a:extLst>
              <a:ext uri="{FF2B5EF4-FFF2-40B4-BE49-F238E27FC236}">
                <a16:creationId xmlns:a16="http://schemas.microsoft.com/office/drawing/2014/main" id="{2B6EC41C-605E-FBD4-C6BC-D6E4D97429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5037" y="6911980"/>
            <a:ext cx="6019800" cy="3276600"/>
          </a:xfrm>
          <a:prstGeom prst="rect">
            <a:avLst/>
          </a:prstGeom>
        </p:spPr>
      </p:pic>
      <p:pic>
        <p:nvPicPr>
          <p:cNvPr id="10" name="Picture 9" descr="A child watering a plant&#10;&#10;Description automatically generated">
            <a:extLst>
              <a:ext uri="{FF2B5EF4-FFF2-40B4-BE49-F238E27FC236}">
                <a16:creationId xmlns:a16="http://schemas.microsoft.com/office/drawing/2014/main" id="{89C766A0-D81E-5AF4-67E6-840E02C951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5336" y="6911980"/>
            <a:ext cx="6019800" cy="3276600"/>
          </a:xfrm>
          <a:prstGeom prst="rect">
            <a:avLst/>
          </a:prstGeom>
        </p:spPr>
      </p:pic>
      <p:pic>
        <p:nvPicPr>
          <p:cNvPr id="12" name="Picture 11" descr="A cartoon of a child holding a cat food&#10;&#10;Description automatically generated">
            <a:extLst>
              <a:ext uri="{FF2B5EF4-FFF2-40B4-BE49-F238E27FC236}">
                <a16:creationId xmlns:a16="http://schemas.microsoft.com/office/drawing/2014/main" id="{AE5C5EBD-52D4-6D71-7819-AFD53C44070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18" y="6860334"/>
            <a:ext cx="6019800" cy="3276600"/>
          </a:xfrm>
          <a:prstGeom prst="rect">
            <a:avLst/>
          </a:prstGeom>
        </p:spPr>
      </p:pic>
      <p:pic>
        <p:nvPicPr>
          <p:cNvPr id="14" name="Picture 13" descr="A person walking a dog&#10;&#10;Description automatically generated">
            <a:extLst>
              <a:ext uri="{FF2B5EF4-FFF2-40B4-BE49-F238E27FC236}">
                <a16:creationId xmlns:a16="http://schemas.microsoft.com/office/drawing/2014/main" id="{63FCA3BE-B2CB-9E97-717F-C80E45E4BD9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3467100"/>
            <a:ext cx="6019800" cy="3276600"/>
          </a:xfrm>
          <a:prstGeom prst="rect">
            <a:avLst/>
          </a:prstGeom>
        </p:spPr>
      </p:pic>
      <p:pic>
        <p:nvPicPr>
          <p:cNvPr id="16" name="Picture 15" descr="A cartoon of a child&#10;&#10;Description automatically generated">
            <a:extLst>
              <a:ext uri="{FF2B5EF4-FFF2-40B4-BE49-F238E27FC236}">
                <a16:creationId xmlns:a16="http://schemas.microsoft.com/office/drawing/2014/main" id="{BDAFBBA1-0AD8-305A-28AA-EAA0D759C38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460" y="3467100"/>
            <a:ext cx="6019800" cy="3276600"/>
          </a:xfrm>
          <a:prstGeom prst="rect">
            <a:avLst/>
          </a:prstGeom>
        </p:spPr>
      </p:pic>
      <p:pic>
        <p:nvPicPr>
          <p:cNvPr id="18" name="Picture 17" descr="A person cleaning a window&#10;&#10;Description automatically generated">
            <a:extLst>
              <a:ext uri="{FF2B5EF4-FFF2-40B4-BE49-F238E27FC236}">
                <a16:creationId xmlns:a16="http://schemas.microsoft.com/office/drawing/2014/main" id="{723EC070-03E6-877B-C6E8-BE984ACFDA7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3467100"/>
            <a:ext cx="6019800" cy="3276600"/>
          </a:xfrm>
          <a:prstGeom prst="rect">
            <a:avLst/>
          </a:prstGeom>
        </p:spPr>
      </p:pic>
      <p:pic>
        <p:nvPicPr>
          <p:cNvPr id="25" name="Picture 24" descr="A cartoon of a person holding a plate of food&#10;&#10;Description automatically generated">
            <a:extLst>
              <a:ext uri="{FF2B5EF4-FFF2-40B4-BE49-F238E27FC236}">
                <a16:creationId xmlns:a16="http://schemas.microsoft.com/office/drawing/2014/main" id="{34D6F249-0599-E4E2-34E6-9740249AC1E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70429"/>
            <a:ext cx="6019800" cy="3276600"/>
          </a:xfrm>
          <a:prstGeom prst="rect">
            <a:avLst/>
          </a:prstGeom>
        </p:spPr>
      </p:pic>
      <p:pic>
        <p:nvPicPr>
          <p:cNvPr id="27" name="Picture 26" descr="A cartoon of a child and child eating&#10;&#10;Description automatically generated">
            <a:extLst>
              <a:ext uri="{FF2B5EF4-FFF2-40B4-BE49-F238E27FC236}">
                <a16:creationId xmlns:a16="http://schemas.microsoft.com/office/drawing/2014/main" id="{B560B975-DA16-384C-55FA-84739AB296A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70429"/>
            <a:ext cx="6019800" cy="3276600"/>
          </a:xfrm>
          <a:prstGeom prst="rect">
            <a:avLst/>
          </a:prstGeom>
        </p:spPr>
      </p:pic>
      <p:pic>
        <p:nvPicPr>
          <p:cNvPr id="29" name="Picture 28" descr="A child a towel&#10;&#10;Description automatically generated">
            <a:extLst>
              <a:ext uri="{FF2B5EF4-FFF2-40B4-BE49-F238E27FC236}">
                <a16:creationId xmlns:a16="http://schemas.microsoft.com/office/drawing/2014/main" id="{D6AF0A55-62C9-51BA-F968-3D538D1DEF7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429"/>
            <a:ext cx="6019800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659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5"/>
          <p:cNvSpPr txBox="1"/>
          <p:nvPr/>
        </p:nvSpPr>
        <p:spPr>
          <a:xfrm>
            <a:off x="1643439" y="3683158"/>
            <a:ext cx="14848722" cy="35394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1500" dirty="0">
                <a:solidFill>
                  <a:srgbClr val="FF0000"/>
                </a:solidFill>
                <a:latin typeface="Wedges"/>
              </a:rPr>
              <a:t>Ethnic groups of </a:t>
            </a:r>
            <a:r>
              <a:rPr lang="en-US" sz="11500" dirty="0" err="1">
                <a:solidFill>
                  <a:srgbClr val="FF0000"/>
                </a:solidFill>
                <a:latin typeface="Wedges"/>
              </a:rPr>
              <a:t>viet</a:t>
            </a:r>
            <a:r>
              <a:rPr lang="en-US" sz="11500" dirty="0">
                <a:solidFill>
                  <a:srgbClr val="FF0000"/>
                </a:solidFill>
                <a:latin typeface="Wedges"/>
              </a:rPr>
              <a:t> </a:t>
            </a:r>
            <a:r>
              <a:rPr lang="en-US" sz="11500" dirty="0" err="1">
                <a:solidFill>
                  <a:srgbClr val="FF0000"/>
                </a:solidFill>
                <a:latin typeface="Wedges"/>
              </a:rPr>
              <a:t>nam</a:t>
            </a:r>
            <a:endParaRPr lang="en-US" sz="11500" dirty="0">
              <a:solidFill>
                <a:srgbClr val="FF0000"/>
              </a:solidFill>
              <a:latin typeface="Wedges"/>
            </a:endParaRPr>
          </a:p>
        </p:txBody>
      </p:sp>
      <p:sp>
        <p:nvSpPr>
          <p:cNvPr id="17" name="TextBox 20">
            <a:extLst>
              <a:ext uri="{FF2B5EF4-FFF2-40B4-BE49-F238E27FC236}">
                <a16:creationId xmlns:a16="http://schemas.microsoft.com/office/drawing/2014/main" id="{8C6777FB-6C49-CE5B-5487-C34D1136BA0E}"/>
              </a:ext>
            </a:extLst>
          </p:cNvPr>
          <p:cNvSpPr txBox="1"/>
          <p:nvPr/>
        </p:nvSpPr>
        <p:spPr>
          <a:xfrm>
            <a:off x="6683683" y="2291669"/>
            <a:ext cx="5394328" cy="6501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60"/>
              </a:lnSpc>
            </a:pPr>
            <a:r>
              <a:rPr lang="en-US" sz="8000" dirty="0">
                <a:solidFill>
                  <a:srgbClr val="383838"/>
                </a:solidFill>
                <a:latin typeface="Quicksand Medium"/>
              </a:rPr>
              <a:t>Unit 4: </a:t>
            </a:r>
          </a:p>
        </p:txBody>
      </p:sp>
      <p:sp>
        <p:nvSpPr>
          <p:cNvPr id="18" name="TextBox 20">
            <a:extLst>
              <a:ext uri="{FF2B5EF4-FFF2-40B4-BE49-F238E27FC236}">
                <a16:creationId xmlns:a16="http://schemas.microsoft.com/office/drawing/2014/main" id="{EB29ECAE-05EA-1AF5-5DC4-3B532B3E6F2D}"/>
              </a:ext>
            </a:extLst>
          </p:cNvPr>
          <p:cNvSpPr txBox="1"/>
          <p:nvPr/>
        </p:nvSpPr>
        <p:spPr>
          <a:xfrm>
            <a:off x="2503756" y="8631406"/>
            <a:ext cx="13754182" cy="6994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60"/>
              </a:lnSpc>
            </a:pPr>
            <a:r>
              <a:rPr lang="en-US" sz="9600" dirty="0">
                <a:solidFill>
                  <a:srgbClr val="383838"/>
                </a:solidFill>
                <a:latin typeface="Quicksand Medium"/>
              </a:rPr>
              <a:t>Lesson 6: Skills 2</a:t>
            </a:r>
          </a:p>
        </p:txBody>
      </p:sp>
      <p:sp>
        <p:nvSpPr>
          <p:cNvPr id="19" name="TextBox 20">
            <a:extLst>
              <a:ext uri="{FF2B5EF4-FFF2-40B4-BE49-F238E27FC236}">
                <a16:creationId xmlns:a16="http://schemas.microsoft.com/office/drawing/2014/main" id="{565DD04B-CECF-B99F-DAF9-2DF87CA75B6B}"/>
              </a:ext>
            </a:extLst>
          </p:cNvPr>
          <p:cNvSpPr txBox="1"/>
          <p:nvPr/>
        </p:nvSpPr>
        <p:spPr>
          <a:xfrm>
            <a:off x="2698049" y="946335"/>
            <a:ext cx="13754182" cy="6994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60"/>
              </a:lnSpc>
            </a:pPr>
            <a:r>
              <a:rPr lang="en-US" sz="8800" dirty="0">
                <a:solidFill>
                  <a:srgbClr val="383838"/>
                </a:solidFill>
                <a:latin typeface="Quicksand Medium"/>
              </a:rPr>
              <a:t>……, November …., 202…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1295400" y="4324479"/>
            <a:ext cx="16230600" cy="20621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397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00" b="0" i="0" u="none" strike="noStrike" kern="1200" cap="none" spc="0" normalizeH="0" baseline="0" noProof="0" dirty="0">
                <a:ln>
                  <a:noFill/>
                </a:ln>
                <a:solidFill>
                  <a:srgbClr val="383838"/>
                </a:solidFill>
                <a:effectLst/>
                <a:uLnTx/>
                <a:uFillTx/>
                <a:latin typeface="Wedges"/>
                <a:ea typeface="+mn-ea"/>
                <a:cs typeface="+mn-cs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3005293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7"/>
          <p:cNvSpPr txBox="1"/>
          <p:nvPr/>
        </p:nvSpPr>
        <p:spPr>
          <a:xfrm>
            <a:off x="5321685" y="1189117"/>
            <a:ext cx="12026182" cy="11277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01"/>
              </a:lnSpc>
            </a:pPr>
            <a:r>
              <a:rPr lang="en-US" sz="8401" dirty="0">
                <a:solidFill>
                  <a:srgbClr val="383838"/>
                </a:solidFill>
                <a:latin typeface="Wedges"/>
              </a:rPr>
              <a:t>VOCABULARY</a:t>
            </a:r>
          </a:p>
        </p:txBody>
      </p:sp>
      <p:sp>
        <p:nvSpPr>
          <p:cNvPr id="26" name="Google Shape;1881;p31">
            <a:extLst>
              <a:ext uri="{FF2B5EF4-FFF2-40B4-BE49-F238E27FC236}">
                <a16:creationId xmlns:a16="http://schemas.microsoft.com/office/drawing/2014/main" id="{2BF26498-276B-B0AA-2480-A8FB7EE89E48}"/>
              </a:ext>
            </a:extLst>
          </p:cNvPr>
          <p:cNvSpPr txBox="1">
            <a:spLocks/>
          </p:cNvSpPr>
          <p:nvPr/>
        </p:nvSpPr>
        <p:spPr>
          <a:xfrm>
            <a:off x="2211943" y="2628900"/>
            <a:ext cx="6170057" cy="8848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>
              <a:defRPr lang="en-US"/>
            </a:defPPr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0" b="1">
                <a:solidFill>
                  <a:srgbClr val="AD4F0F"/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sz="11500" dirty="0"/>
              <a:t>gather </a:t>
            </a:r>
            <a:r>
              <a:rPr lang="en-US" sz="8800" dirty="0"/>
              <a:t>(v)</a:t>
            </a:r>
            <a:endParaRPr lang="en-US" sz="11500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9C024B3-B198-5914-8F4C-83046FE76F2E}"/>
              </a:ext>
            </a:extLst>
          </p:cNvPr>
          <p:cNvSpPr/>
          <p:nvPr/>
        </p:nvSpPr>
        <p:spPr>
          <a:xfrm>
            <a:off x="2273505" y="7310555"/>
            <a:ext cx="472692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800" dirty="0" err="1"/>
              <a:t>tụ</a:t>
            </a:r>
            <a:r>
              <a:rPr lang="en-US" sz="8800" dirty="0"/>
              <a:t> </a:t>
            </a:r>
            <a:r>
              <a:rPr lang="en-US" sz="8800" dirty="0" err="1"/>
              <a:t>họp</a:t>
            </a:r>
            <a:endParaRPr lang="en-US" sz="8800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1B2C880-60D6-5F5A-CD5F-32E302D7730B}"/>
              </a:ext>
            </a:extLst>
          </p:cNvPr>
          <p:cNvSpPr/>
          <p:nvPr/>
        </p:nvSpPr>
        <p:spPr>
          <a:xfrm>
            <a:off x="2113678" y="5039249"/>
            <a:ext cx="5046574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8800" b="1" dirty="0">
                <a:solidFill>
                  <a:schemeClr val="accent5">
                    <a:lumMod val="50000"/>
                  </a:schemeClr>
                </a:solidFill>
              </a:rPr>
              <a:t> /ˈ</a:t>
            </a:r>
            <a:r>
              <a:rPr lang="en-US" sz="8800" b="1" dirty="0" err="1">
                <a:solidFill>
                  <a:schemeClr val="accent5">
                    <a:lumMod val="50000"/>
                  </a:schemeClr>
                </a:solidFill>
              </a:rPr>
              <a:t>ɡæðər</a:t>
            </a:r>
            <a:r>
              <a:rPr lang="en-US" sz="8800" b="1" dirty="0">
                <a:solidFill>
                  <a:schemeClr val="accent5">
                    <a:lumMod val="50000"/>
                  </a:schemeClr>
                </a:solidFill>
              </a:rPr>
              <a:t>/ 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F7C32662-5F5B-E105-111F-6279400C67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1010" y="3071307"/>
            <a:ext cx="8785990" cy="56843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ttsMP3.com_VoiceText_2023-10-27_17_18_7">
            <a:hlinkClick r:id="" action="ppaction://media"/>
            <a:extLst>
              <a:ext uri="{FF2B5EF4-FFF2-40B4-BE49-F238E27FC236}">
                <a16:creationId xmlns:a16="http://schemas.microsoft.com/office/drawing/2014/main" id="{D686DF69-CD3B-FD92-EFAB-07CAE4D9BF4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527.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8366" y="5150209"/>
            <a:ext cx="1165312" cy="11653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8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6" grpId="0"/>
      <p:bldP spid="27" grpId="0"/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7"/>
          <p:cNvSpPr txBox="1"/>
          <p:nvPr/>
        </p:nvSpPr>
        <p:spPr>
          <a:xfrm>
            <a:off x="4842709" y="1361488"/>
            <a:ext cx="12026182" cy="11277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840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401" b="0" i="0" u="none" strike="noStrike" kern="1200" cap="none" spc="0" normalizeH="0" baseline="0" noProof="0" dirty="0">
                <a:ln>
                  <a:noFill/>
                </a:ln>
                <a:solidFill>
                  <a:srgbClr val="383838"/>
                </a:solidFill>
                <a:effectLst/>
                <a:uLnTx/>
                <a:uFillTx/>
                <a:latin typeface="Wedges"/>
                <a:ea typeface="+mn-ea"/>
                <a:cs typeface="+mn-cs"/>
              </a:rPr>
              <a:t>VOCABULARY</a:t>
            </a:r>
          </a:p>
        </p:txBody>
      </p:sp>
      <p:sp>
        <p:nvSpPr>
          <p:cNvPr id="11" name="Google Shape;1881;p31">
            <a:extLst>
              <a:ext uri="{FF2B5EF4-FFF2-40B4-BE49-F238E27FC236}">
                <a16:creationId xmlns:a16="http://schemas.microsoft.com/office/drawing/2014/main" id="{0FE73B85-ED56-6D25-DA08-CC2B33E905D1}"/>
              </a:ext>
            </a:extLst>
          </p:cNvPr>
          <p:cNvSpPr txBox="1">
            <a:spLocks/>
          </p:cNvSpPr>
          <p:nvPr/>
        </p:nvSpPr>
        <p:spPr>
          <a:xfrm>
            <a:off x="1496186" y="2698673"/>
            <a:ext cx="6892362" cy="14755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>
              <a:defRPr lang="en-US"/>
            </a:defPPr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0" b="1">
                <a:solidFill>
                  <a:srgbClr val="AD4F0F"/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sz="11500" dirty="0"/>
              <a:t>pass on </a:t>
            </a:r>
            <a:r>
              <a:rPr lang="en-US" sz="8800" dirty="0"/>
              <a:t>(v)</a:t>
            </a:r>
            <a:endParaRPr lang="en-US" sz="115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54476FF-9F7E-3A8F-EC8E-5B2168F67C34}"/>
              </a:ext>
            </a:extLst>
          </p:cNvPr>
          <p:cNvSpPr/>
          <p:nvPr/>
        </p:nvSpPr>
        <p:spPr>
          <a:xfrm>
            <a:off x="2394830" y="6397029"/>
            <a:ext cx="377683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800" dirty="0" err="1"/>
              <a:t>để</a:t>
            </a:r>
            <a:r>
              <a:rPr lang="en-US" sz="8800" dirty="0"/>
              <a:t> </a:t>
            </a:r>
            <a:r>
              <a:rPr lang="en-US" sz="8800" dirty="0" err="1"/>
              <a:t>lại</a:t>
            </a:r>
            <a:endParaRPr lang="en-US" sz="88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ECA7BF9-C3E5-2C6F-D207-EA0CCA937CC2}"/>
              </a:ext>
            </a:extLst>
          </p:cNvPr>
          <p:cNvSpPr/>
          <p:nvPr/>
        </p:nvSpPr>
        <p:spPr>
          <a:xfrm>
            <a:off x="1856143" y="4562347"/>
            <a:ext cx="4854214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8800" b="1" dirty="0">
                <a:solidFill>
                  <a:schemeClr val="accent5">
                    <a:lumMod val="50000"/>
                  </a:schemeClr>
                </a:solidFill>
              </a:rPr>
              <a:t> /</a:t>
            </a:r>
            <a:r>
              <a:rPr lang="en-US" sz="8800" b="1" dirty="0" err="1">
                <a:solidFill>
                  <a:schemeClr val="accent5">
                    <a:lumMod val="50000"/>
                  </a:schemeClr>
                </a:solidFill>
              </a:rPr>
              <a:t>pɑːs</a:t>
            </a:r>
            <a:r>
              <a:rPr lang="en-US" sz="88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8800" b="1" dirty="0" err="1">
                <a:solidFill>
                  <a:schemeClr val="accent5">
                    <a:lumMod val="50000"/>
                  </a:schemeClr>
                </a:solidFill>
              </a:rPr>
              <a:t>ɒn</a:t>
            </a:r>
            <a:r>
              <a:rPr lang="en-US" sz="8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3120377-50F5-7829-F73B-517D04D5E5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6738" y="3262859"/>
            <a:ext cx="7535462" cy="6195825"/>
          </a:xfrm>
          <a:prstGeom prst="rect">
            <a:avLst/>
          </a:prstGeom>
        </p:spPr>
      </p:pic>
      <p:pic>
        <p:nvPicPr>
          <p:cNvPr id="15" name="ttsMP3.com_VoiceText_2023-10-27_17_18_7">
            <a:hlinkClick r:id="" action="ppaction://media"/>
            <a:extLst>
              <a:ext uri="{FF2B5EF4-FFF2-40B4-BE49-F238E27FC236}">
                <a16:creationId xmlns:a16="http://schemas.microsoft.com/office/drawing/2014/main" id="{9EB6A5A4-ECFA-463F-179C-C6F3E0BBC81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94" end="1114.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6156" y="4705222"/>
            <a:ext cx="1165312" cy="1165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350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80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1" grpId="0"/>
      <p:bldP spid="12" grpId="0"/>
      <p:bldP spid="1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552</TotalTime>
  <Words>1038</Words>
  <Application>Microsoft Office PowerPoint</Application>
  <PresentationFormat>Custom</PresentationFormat>
  <Paragraphs>159</Paragraphs>
  <Slides>36</Slides>
  <Notes>4</Notes>
  <HiddenSlides>0</HiddenSlides>
  <MMClips>22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7" baseType="lpstr">
      <vt:lpstr>Arial</vt:lpstr>
      <vt:lpstr>Wedges</vt:lpstr>
      <vt:lpstr>Nunito Black</vt:lpstr>
      <vt:lpstr>Tahoma</vt:lpstr>
      <vt:lpstr>Trebuchet MS</vt:lpstr>
      <vt:lpstr>Calibri</vt:lpstr>
      <vt:lpstr>Quicksand Medium</vt:lpstr>
      <vt:lpstr>Showcard Gothic</vt:lpstr>
      <vt:lpstr>Wingdings</vt:lpstr>
      <vt:lpstr>Arial Rounded MT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Ivory Green Abstract Illustration Let's Learn English Presentation</dc:title>
  <cp:lastModifiedBy>Duyên Lương</cp:lastModifiedBy>
  <cp:revision>5</cp:revision>
  <dcterms:created xsi:type="dcterms:W3CDTF">2006-08-16T00:00:00Z</dcterms:created>
  <dcterms:modified xsi:type="dcterms:W3CDTF">2025-08-27T04:16:35Z</dcterms:modified>
  <dc:identifier>DAFpP3VUJBA</dc:identifier>
</cp:coreProperties>
</file>