
<file path=[Content_Types].xml><?xml version="1.0" encoding="utf-8"?>
<Types xmlns="http://schemas.openxmlformats.org/package/2006/content-types">
  <Default Extension="png" ContentType="image/png"/>
  <Default Extension="svg" ContentType="image/svg+xml"/>
  <Default Extension="jpeg" ContentType="image/jpeg"/>
  <Default Extension="rels" ContentType="application/vnd.openxmlformats-package.relationships+xml"/>
  <Default Extension="xml" ContentType="application/xml"/>
  <Default Extension="fntdata" ContentType="application/x-fontdata"/>
  <Default Extension="mp4" ContentType="video/unknown"/>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3.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theme/theme4.xml" ContentType="application/vnd.openxmlformats-officedocument.theme+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ppt/notesSlides/notesSlide30.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saveSubsetFonts="1">
  <p:sldMasterIdLst>
    <p:sldMasterId id="2147483648" r:id="rId1"/>
    <p:sldMasterId id="2147483705" r:id="rId2"/>
    <p:sldMasterId id="2147483717" r:id="rId3"/>
    <p:sldMasterId id="2147483741" r:id="rId4"/>
    <p:sldMasterId id="2147483753" r:id="rId5"/>
  </p:sldMasterIdLst>
  <p:notesMasterIdLst>
    <p:notesMasterId r:id="rId39"/>
  </p:notesMasterIdLst>
  <p:sldIdLst>
    <p:sldId id="428" r:id="rId6"/>
    <p:sldId id="429" r:id="rId7"/>
    <p:sldId id="430" r:id="rId8"/>
    <p:sldId id="431" r:id="rId9"/>
    <p:sldId id="432" r:id="rId10"/>
    <p:sldId id="433" r:id="rId11"/>
    <p:sldId id="434" r:id="rId12"/>
    <p:sldId id="435" r:id="rId13"/>
    <p:sldId id="436" r:id="rId14"/>
    <p:sldId id="437" r:id="rId15"/>
    <p:sldId id="438" r:id="rId16"/>
    <p:sldId id="439" r:id="rId17"/>
    <p:sldId id="440" r:id="rId18"/>
    <p:sldId id="441" r:id="rId19"/>
    <p:sldId id="257" r:id="rId20"/>
    <p:sldId id="442" r:id="rId21"/>
    <p:sldId id="271" r:id="rId22"/>
    <p:sldId id="258" r:id="rId23"/>
    <p:sldId id="406" r:id="rId24"/>
    <p:sldId id="427" r:id="rId25"/>
    <p:sldId id="308" r:id="rId26"/>
    <p:sldId id="309" r:id="rId27"/>
    <p:sldId id="361" r:id="rId28"/>
    <p:sldId id="418" r:id="rId29"/>
    <p:sldId id="310" r:id="rId30"/>
    <p:sldId id="313" r:id="rId31"/>
    <p:sldId id="448" r:id="rId32"/>
    <p:sldId id="449" r:id="rId33"/>
    <p:sldId id="454" r:id="rId34"/>
    <p:sldId id="450" r:id="rId35"/>
    <p:sldId id="451" r:id="rId36"/>
    <p:sldId id="452" r:id="rId37"/>
    <p:sldId id="453" r:id="rId38"/>
  </p:sldIdLst>
  <p:sldSz cx="18288000" cy="10287000"/>
  <p:notesSz cx="6858000" cy="9144000"/>
  <p:embeddedFontLst>
    <p:embeddedFont>
      <p:font typeface="#9Slide05 Dancing Script" charset="0"/>
      <p:bold r:id="rId40"/>
    </p:embeddedFont>
    <p:embeddedFont>
      <p:font typeface="#9Slide05 Brannboll Ny" charset="0"/>
      <p:regular r:id="rId41"/>
    </p:embeddedFont>
    <p:embeddedFont>
      <p:font typeface="#9Slide05 SVNBistro Script" charset="0"/>
      <p:regular r:id="rId42"/>
    </p:embeddedFont>
    <p:embeddedFont>
      <p:font typeface="#9Slide05 SVNWallows" charset="0"/>
      <p:regular r:id="rId43"/>
    </p:embeddedFont>
    <p:embeddedFont>
      <p:font typeface="#9Slide04 Spectral Bold" charset="0"/>
      <p:bold r:id="rId44"/>
    </p:embeddedFont>
    <p:embeddedFont>
      <p:font typeface="Calibri" pitchFamily="34" charset="0"/>
      <p:regular r:id="rId45"/>
      <p:bold r:id="rId46"/>
      <p:italic r:id="rId47"/>
      <p:boldItalic r:id="rId48"/>
    </p:embeddedFont>
    <p:embeddedFont>
      <p:font typeface="Open Sans" charset="0"/>
      <p:regular r:id="rId49"/>
      <p:italic r:id="rId50"/>
    </p:embeddedFont>
    <p:embeddedFont>
      <p:font typeface="#9Slide05 Agile Script Calligra" charset="0"/>
      <p:regular r:id="rId51"/>
    </p:embeddedFont>
    <p:embeddedFont>
      <p:font typeface="Calibri Light" pitchFamily="34" charset="0"/>
      <p:regular r:id="rId52"/>
      <p:italic r:id="rId53"/>
    </p:embeddedFont>
  </p:embeddedFont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xmlns="">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715144"/>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xmlns="" val="0"/>
    </p:ext>
  </p:extLst>
</p:presentationPr>
</file>

<file path=ppt/tableStyles.xml><?xml version="1.0" encoding="utf-8"?>
<a:tblStyleLst xmlns:a="http://schemas.openxmlformats.org/drawingml/2006/main" def="{5C22544A-7EE6-4342-B048-85BDC9FD1C3A}">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5465" autoAdjust="0"/>
    <p:restoredTop sz="90019" autoAdjust="0"/>
  </p:normalViewPr>
  <p:slideViewPr>
    <p:cSldViewPr>
      <p:cViewPr varScale="1">
        <p:scale>
          <a:sx n="46" d="100"/>
          <a:sy n="46" d="100"/>
        </p:scale>
        <p:origin x="-544" y="-72"/>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8.xml"/><Relationship Id="rId18" Type="http://schemas.openxmlformats.org/officeDocument/2006/relationships/slide" Target="slides/slide13.xml"/><Relationship Id="rId26" Type="http://schemas.openxmlformats.org/officeDocument/2006/relationships/slide" Target="slides/slide21.xml"/><Relationship Id="rId39" Type="http://schemas.openxmlformats.org/officeDocument/2006/relationships/notesMaster" Target="notesMasters/notesMaster1.xml"/><Relationship Id="rId21" Type="http://schemas.openxmlformats.org/officeDocument/2006/relationships/slide" Target="slides/slide16.xml"/><Relationship Id="rId34" Type="http://schemas.openxmlformats.org/officeDocument/2006/relationships/slide" Target="slides/slide29.xml"/><Relationship Id="rId42" Type="http://schemas.openxmlformats.org/officeDocument/2006/relationships/font" Target="fonts/font3.fntdata"/><Relationship Id="rId47" Type="http://schemas.openxmlformats.org/officeDocument/2006/relationships/font" Target="fonts/font8.fntdata"/><Relationship Id="rId50" Type="http://schemas.openxmlformats.org/officeDocument/2006/relationships/font" Target="fonts/font11.fntdata"/><Relationship Id="rId55" Type="http://schemas.openxmlformats.org/officeDocument/2006/relationships/viewProps" Target="viewProps.xml"/><Relationship Id="rId7" Type="http://schemas.openxmlformats.org/officeDocument/2006/relationships/slide" Target="slides/slide2.xml"/><Relationship Id="rId12" Type="http://schemas.openxmlformats.org/officeDocument/2006/relationships/slide" Target="slides/slide7.xml"/><Relationship Id="rId17" Type="http://schemas.openxmlformats.org/officeDocument/2006/relationships/slide" Target="slides/slide12.xml"/><Relationship Id="rId25" Type="http://schemas.openxmlformats.org/officeDocument/2006/relationships/slide" Target="slides/slide20.xml"/><Relationship Id="rId33" Type="http://schemas.openxmlformats.org/officeDocument/2006/relationships/slide" Target="slides/slide28.xml"/><Relationship Id="rId38" Type="http://schemas.openxmlformats.org/officeDocument/2006/relationships/slide" Target="slides/slide33.xml"/><Relationship Id="rId46" Type="http://schemas.openxmlformats.org/officeDocument/2006/relationships/font" Target="fonts/font7.fntdata"/><Relationship Id="rId2" Type="http://schemas.openxmlformats.org/officeDocument/2006/relationships/slideMaster" Target="slideMasters/slideMaster2.xml"/><Relationship Id="rId16" Type="http://schemas.openxmlformats.org/officeDocument/2006/relationships/slide" Target="slides/slide11.xml"/><Relationship Id="rId20" Type="http://schemas.openxmlformats.org/officeDocument/2006/relationships/slide" Target="slides/slide15.xml"/><Relationship Id="rId29" Type="http://schemas.openxmlformats.org/officeDocument/2006/relationships/slide" Target="slides/slide24.xml"/><Relationship Id="rId41" Type="http://schemas.openxmlformats.org/officeDocument/2006/relationships/font" Target="fonts/font2.fntdata"/><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1.xml"/><Relationship Id="rId11" Type="http://schemas.openxmlformats.org/officeDocument/2006/relationships/slide" Target="slides/slide6.xml"/><Relationship Id="rId24" Type="http://schemas.openxmlformats.org/officeDocument/2006/relationships/slide" Target="slides/slide19.xml"/><Relationship Id="rId32" Type="http://schemas.openxmlformats.org/officeDocument/2006/relationships/slide" Target="slides/slide27.xml"/><Relationship Id="rId37" Type="http://schemas.openxmlformats.org/officeDocument/2006/relationships/slide" Target="slides/slide32.xml"/><Relationship Id="rId40" Type="http://schemas.openxmlformats.org/officeDocument/2006/relationships/font" Target="fonts/font1.fntdata"/><Relationship Id="rId45" Type="http://schemas.openxmlformats.org/officeDocument/2006/relationships/font" Target="fonts/font6.fntdata"/><Relationship Id="rId53" Type="http://schemas.openxmlformats.org/officeDocument/2006/relationships/font" Target="fonts/font14.fntdata"/><Relationship Id="rId5" Type="http://schemas.openxmlformats.org/officeDocument/2006/relationships/slideMaster" Target="slideMasters/slideMaster5.xml"/><Relationship Id="rId15" Type="http://schemas.openxmlformats.org/officeDocument/2006/relationships/slide" Target="slides/slide10.xml"/><Relationship Id="rId23" Type="http://schemas.openxmlformats.org/officeDocument/2006/relationships/slide" Target="slides/slide18.xml"/><Relationship Id="rId28" Type="http://schemas.openxmlformats.org/officeDocument/2006/relationships/slide" Target="slides/slide23.xml"/><Relationship Id="rId36" Type="http://schemas.openxmlformats.org/officeDocument/2006/relationships/slide" Target="slides/slide31.xml"/><Relationship Id="rId49" Type="http://schemas.openxmlformats.org/officeDocument/2006/relationships/font" Target="fonts/font10.fntdata"/><Relationship Id="rId57" Type="http://schemas.openxmlformats.org/officeDocument/2006/relationships/tableStyles" Target="tableStyles.xml"/><Relationship Id="rId10" Type="http://schemas.openxmlformats.org/officeDocument/2006/relationships/slide" Target="slides/slide5.xml"/><Relationship Id="rId19" Type="http://schemas.openxmlformats.org/officeDocument/2006/relationships/slide" Target="slides/slide14.xml"/><Relationship Id="rId31" Type="http://schemas.openxmlformats.org/officeDocument/2006/relationships/slide" Target="slides/slide26.xml"/><Relationship Id="rId44" Type="http://schemas.openxmlformats.org/officeDocument/2006/relationships/font" Target="fonts/font5.fntdata"/><Relationship Id="rId52" Type="http://schemas.openxmlformats.org/officeDocument/2006/relationships/font" Target="fonts/font13.fntdata"/><Relationship Id="rId4" Type="http://schemas.openxmlformats.org/officeDocument/2006/relationships/slideMaster" Target="slideMasters/slideMaster4.xml"/><Relationship Id="rId9" Type="http://schemas.openxmlformats.org/officeDocument/2006/relationships/slide" Target="slides/slide4.xml"/><Relationship Id="rId14" Type="http://schemas.openxmlformats.org/officeDocument/2006/relationships/slide" Target="slides/slide9.xml"/><Relationship Id="rId22" Type="http://schemas.openxmlformats.org/officeDocument/2006/relationships/slide" Target="slides/slide17.xml"/><Relationship Id="rId27" Type="http://schemas.openxmlformats.org/officeDocument/2006/relationships/slide" Target="slides/slide22.xml"/><Relationship Id="rId30" Type="http://schemas.openxmlformats.org/officeDocument/2006/relationships/slide" Target="slides/slide25.xml"/><Relationship Id="rId35" Type="http://schemas.openxmlformats.org/officeDocument/2006/relationships/slide" Target="slides/slide30.xml"/><Relationship Id="rId43" Type="http://schemas.openxmlformats.org/officeDocument/2006/relationships/font" Target="fonts/font4.fntdata"/><Relationship Id="rId48" Type="http://schemas.openxmlformats.org/officeDocument/2006/relationships/font" Target="fonts/font9.fntdata"/><Relationship Id="rId56" Type="http://schemas.openxmlformats.org/officeDocument/2006/relationships/theme" Target="theme/theme1.xml"/><Relationship Id="rId8" Type="http://schemas.openxmlformats.org/officeDocument/2006/relationships/slide" Target="slides/slide3.xml"/><Relationship Id="rId51" Type="http://schemas.openxmlformats.org/officeDocument/2006/relationships/font" Target="fonts/font12.fntdata"/><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6.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F632FB48-B5FC-444B-B9D0-92F7B23EC229}" type="datetimeFigureOut">
              <a:rPr lang="en-US" smtClean="0"/>
              <a:t>4/7/2025</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AC302F1D-DF2A-4C7B-B7E5-5BB91B25CE7A}" type="slidenum">
              <a:rPr lang="en-US" smtClean="0"/>
              <a:t>‹#›</a:t>
            </a:fld>
            <a:endParaRPr lang="en-US"/>
          </a:p>
        </p:txBody>
      </p:sp>
    </p:spTree>
    <p:extLst>
      <p:ext uri="{BB962C8B-B14F-4D97-AF65-F5344CB8AC3E}">
        <p14:creationId xmlns:p14="http://schemas.microsoft.com/office/powerpoint/2010/main" val="3085374380"/>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5.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8.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29.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0.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err="1"/>
              <a:t>Chủ</a:t>
            </a:r>
            <a:r>
              <a:rPr lang="en-US" dirty="0"/>
              <a:t> </a:t>
            </a:r>
            <a:r>
              <a:rPr lang="en-US" dirty="0" err="1"/>
              <a:t>đề</a:t>
            </a:r>
            <a:r>
              <a:rPr lang="en-US" dirty="0"/>
              <a:t>: </a:t>
            </a:r>
            <a:r>
              <a:rPr lang="en-US" dirty="0" err="1"/>
              <a:t>Tên</a:t>
            </a:r>
            <a:r>
              <a:rPr lang="en-US" dirty="0"/>
              <a:t> </a:t>
            </a:r>
            <a:r>
              <a:rPr lang="en-US" dirty="0" err="1"/>
              <a:t>các</a:t>
            </a:r>
            <a:r>
              <a:rPr lang="en-US" dirty="0"/>
              <a:t> </a:t>
            </a:r>
            <a:r>
              <a:rPr lang="en-US" dirty="0" err="1"/>
              <a:t>danh</a:t>
            </a:r>
            <a:r>
              <a:rPr lang="en-US" dirty="0"/>
              <a:t> lam </a:t>
            </a:r>
            <a:r>
              <a:rPr lang="en-US" dirty="0" err="1"/>
              <a:t>thắng</a:t>
            </a:r>
            <a:r>
              <a:rPr lang="en-US" dirty="0"/>
              <a:t> </a:t>
            </a:r>
            <a:r>
              <a:rPr lang="en-US" dirty="0" err="1"/>
              <a:t>cảnh</a:t>
            </a:r>
            <a:r>
              <a:rPr lang="en-US" dirty="0"/>
              <a:t> </a:t>
            </a:r>
            <a:r>
              <a:rPr lang="en-US" dirty="0" err="1"/>
              <a:t>hoặc</a:t>
            </a:r>
            <a:r>
              <a:rPr lang="en-US" dirty="0"/>
              <a:t> di </a:t>
            </a:r>
            <a:r>
              <a:rPr lang="en-US" dirty="0" err="1"/>
              <a:t>tích</a:t>
            </a:r>
            <a:r>
              <a:rPr lang="en-US" dirty="0"/>
              <a:t> </a:t>
            </a:r>
            <a:r>
              <a:rPr lang="en-US" dirty="0" err="1"/>
              <a:t>lịch</a:t>
            </a:r>
            <a:r>
              <a:rPr lang="en-US" dirty="0"/>
              <a:t> </a:t>
            </a:r>
            <a:r>
              <a:rPr lang="en-US" dirty="0" err="1"/>
              <a:t>sử</a:t>
            </a:r>
            <a:r>
              <a:rPr lang="en-US" dirty="0"/>
              <a:t> ở </a:t>
            </a:r>
            <a:r>
              <a:rPr lang="en-US" dirty="0" err="1"/>
              <a:t>Việt</a:t>
            </a:r>
            <a:r>
              <a:rPr lang="en-US" dirty="0"/>
              <a:t> Nam</a:t>
            </a:r>
          </a:p>
          <a:p>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2233FD8-FC60-4F8A-B768-53177E63AF7F}"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3006457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5140454"/>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42383438"/>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843321329"/>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474857184"/>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1749423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15</a:t>
            </a:fld>
            <a:endParaRPr lang="en-US"/>
          </a:p>
        </p:txBody>
      </p:sp>
    </p:spTree>
    <p:extLst>
      <p:ext uri="{BB962C8B-B14F-4D97-AF65-F5344CB8AC3E}">
        <p14:creationId xmlns:p14="http://schemas.microsoft.com/office/powerpoint/2010/main" val="2625190196"/>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Gv</a:t>
            </a:r>
            <a:r>
              <a:rPr lang="en-US" dirty="0"/>
              <a:t> </a:t>
            </a:r>
            <a:r>
              <a:rPr lang="en-US" dirty="0" err="1"/>
              <a:t>cho</a:t>
            </a:r>
            <a:r>
              <a:rPr lang="en-US" dirty="0"/>
              <a:t> HS 2 </a:t>
            </a:r>
            <a:r>
              <a:rPr lang="en-US" dirty="0" err="1"/>
              <a:t>phút</a:t>
            </a:r>
            <a:r>
              <a:rPr lang="en-US" baseline="0" dirty="0"/>
              <a:t> </a:t>
            </a:r>
            <a:r>
              <a:rPr lang="en-US" baseline="0" dirty="0" err="1"/>
              <a:t>đọc</a:t>
            </a:r>
            <a:r>
              <a:rPr lang="en-US" baseline="0" dirty="0"/>
              <a:t> </a:t>
            </a:r>
            <a:r>
              <a:rPr lang="en-US" baseline="0" dirty="0" err="1"/>
              <a:t>lại</a:t>
            </a:r>
            <a:r>
              <a:rPr lang="en-US" baseline="0" dirty="0"/>
              <a:t> </a:t>
            </a:r>
            <a:r>
              <a:rPr lang="en-US" baseline="0" dirty="0" err="1"/>
              <a:t>nội</a:t>
            </a:r>
            <a:r>
              <a:rPr lang="en-US" baseline="0" dirty="0"/>
              <a:t> dung </a:t>
            </a:r>
            <a:r>
              <a:rPr lang="en-US" baseline="0" dirty="0" err="1"/>
              <a:t>phần</a:t>
            </a:r>
            <a:r>
              <a:rPr lang="en-US" baseline="0" dirty="0"/>
              <a:t> </a:t>
            </a:r>
            <a:r>
              <a:rPr lang="en-US" baseline="0" dirty="0" err="1"/>
              <a:t>yêu</a:t>
            </a:r>
            <a:r>
              <a:rPr lang="en-US" baseline="0" dirty="0"/>
              <a:t> </a:t>
            </a:r>
            <a:r>
              <a:rPr lang="en-US" baseline="0" dirty="0" err="1"/>
              <a:t>cầu</a:t>
            </a:r>
            <a:r>
              <a:rPr lang="en-US" baseline="0" dirty="0"/>
              <a:t> </a:t>
            </a:r>
            <a:r>
              <a:rPr lang="en-US" baseline="0" dirty="0" err="1"/>
              <a:t>trong</a:t>
            </a:r>
            <a:r>
              <a:rPr lang="en-US" baseline="0" dirty="0"/>
              <a:t> </a:t>
            </a:r>
            <a:r>
              <a:rPr lang="en-US" baseline="0" dirty="0" err="1"/>
              <a:t>sgk</a:t>
            </a:r>
            <a:endParaRPr lang="en-US" baseline="0" dirty="0"/>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Gọi</a:t>
            </a:r>
            <a:r>
              <a:rPr lang="en-US" baseline="0" dirty="0"/>
              <a:t> </a:t>
            </a:r>
            <a:r>
              <a:rPr lang="en-US" baseline="0" dirty="0" err="1"/>
              <a:t>ngẫu</a:t>
            </a:r>
            <a:r>
              <a:rPr lang="en-US" baseline="0" dirty="0"/>
              <a:t> </a:t>
            </a:r>
            <a:r>
              <a:rPr lang="en-US" baseline="0" dirty="0" err="1"/>
              <a:t>nhiên</a:t>
            </a:r>
            <a:r>
              <a:rPr lang="en-US" baseline="0" dirty="0"/>
              <a:t> </a:t>
            </a:r>
            <a:r>
              <a:rPr lang="en-US" baseline="0" dirty="0" err="1"/>
              <a:t>từng</a:t>
            </a:r>
            <a:r>
              <a:rPr lang="en-US" baseline="0" dirty="0"/>
              <a:t> HS, </a:t>
            </a:r>
            <a:r>
              <a:rPr lang="en-US" baseline="0" dirty="0" err="1"/>
              <a:t>mỗi</a:t>
            </a:r>
            <a:r>
              <a:rPr lang="en-US" baseline="0" dirty="0"/>
              <a:t> HS </a:t>
            </a:r>
            <a:r>
              <a:rPr lang="en-US" baseline="0" dirty="0" err="1"/>
              <a:t>nêu</a:t>
            </a:r>
            <a:r>
              <a:rPr lang="en-US" baseline="0" dirty="0"/>
              <a:t> 1 </a:t>
            </a:r>
            <a:r>
              <a:rPr lang="en-US" baseline="0" dirty="0" err="1"/>
              <a:t>yêu</a:t>
            </a:r>
            <a:r>
              <a:rPr lang="en-US" baseline="0" dirty="0"/>
              <a:t> </a:t>
            </a:r>
            <a:r>
              <a:rPr lang="en-US" baseline="0" dirty="0" err="1"/>
              <a:t>cầu</a:t>
            </a:r>
            <a:r>
              <a:rPr lang="en-US" baseline="0" dirty="0"/>
              <a:t> (</a:t>
            </a:r>
            <a:r>
              <a:rPr lang="en-US" baseline="0" dirty="0" err="1"/>
              <a:t>không</a:t>
            </a:r>
            <a:r>
              <a:rPr lang="en-US" baseline="0" dirty="0"/>
              <a:t> </a:t>
            </a:r>
            <a:r>
              <a:rPr lang="en-US" baseline="0" dirty="0" err="1"/>
              <a:t>trùng</a:t>
            </a:r>
            <a:r>
              <a:rPr lang="en-US" baseline="0" dirty="0"/>
              <a:t> </a:t>
            </a:r>
            <a:r>
              <a:rPr lang="en-US" baseline="0" dirty="0" err="1"/>
              <a:t>lặp</a:t>
            </a:r>
            <a:r>
              <a:rPr lang="en-US" baseline="0" dirty="0"/>
              <a:t>)</a:t>
            </a:r>
          </a:p>
          <a:p>
            <a:pPr marL="0" marR="0" indent="0" algn="l" defTabSz="914400" rtl="0" eaLnBrk="1" fontAlgn="auto" latinLnBrk="0" hangingPunct="1">
              <a:lnSpc>
                <a:spcPct val="100000"/>
              </a:lnSpc>
              <a:spcBef>
                <a:spcPts val="0"/>
              </a:spcBef>
              <a:spcAft>
                <a:spcPts val="0"/>
              </a:spcAft>
              <a:buClrTx/>
              <a:buSzTx/>
              <a:buFontTx/>
              <a:buNone/>
              <a:tabLst/>
              <a:defRPr/>
            </a:pPr>
            <a:r>
              <a:rPr lang="en-US" baseline="0" dirty="0" err="1"/>
              <a:t>Thời</a:t>
            </a:r>
            <a:r>
              <a:rPr lang="en-US" baseline="0" dirty="0"/>
              <a:t> </a:t>
            </a:r>
            <a:r>
              <a:rPr lang="en-US" baseline="0" dirty="0" err="1"/>
              <a:t>gian</a:t>
            </a:r>
            <a:r>
              <a:rPr lang="en-US" baseline="0" dirty="0"/>
              <a:t>: 10s/</a:t>
            </a:r>
            <a:r>
              <a:rPr lang="en-US" baseline="0" dirty="0" err="1"/>
              <a:t>yêu</a:t>
            </a:r>
            <a:r>
              <a:rPr lang="en-US" baseline="0" dirty="0"/>
              <a:t> </a:t>
            </a:r>
            <a:r>
              <a:rPr lang="en-US" baseline="0" dirty="0" err="1"/>
              <a:t>cầu</a:t>
            </a:r>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044334691"/>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 </a:t>
            </a: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marR="0" indent="0" algn="l" defTabSz="914400" rtl="0" eaLnBrk="1" fontAlgn="auto" latinLnBrk="0" hangingPunct="1">
              <a:lnSpc>
                <a:spcPct val="100000"/>
              </a:lnSpc>
              <a:spcBef>
                <a:spcPts val="0"/>
              </a:spcBef>
              <a:spcAft>
                <a:spcPts val="0"/>
              </a:spcAft>
              <a:buClrTx/>
              <a:buSzTx/>
              <a:buFontTx/>
              <a:buNone/>
              <a:tabLst/>
              <a:defRPr/>
            </a:pPr>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17</a:t>
            </a:fld>
            <a:endParaRPr lang="en-US"/>
          </a:p>
        </p:txBody>
      </p:sp>
    </p:spTree>
    <p:extLst>
      <p:ext uri="{BB962C8B-B14F-4D97-AF65-F5344CB8AC3E}">
        <p14:creationId xmlns:p14="http://schemas.microsoft.com/office/powerpoint/2010/main" val="386662872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18</a:t>
            </a:fld>
            <a:endParaRPr lang="en-US"/>
          </a:p>
        </p:txBody>
      </p:sp>
    </p:spTree>
    <p:extLst>
      <p:ext uri="{BB962C8B-B14F-4D97-AF65-F5344CB8AC3E}">
        <p14:creationId xmlns:p14="http://schemas.microsoft.com/office/powerpoint/2010/main" val="200991278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21</a:t>
            </a:fld>
            <a:endParaRPr lang="en-US"/>
          </a:p>
        </p:txBody>
      </p:sp>
    </p:spTree>
    <p:extLst>
      <p:ext uri="{BB962C8B-B14F-4D97-AF65-F5344CB8AC3E}">
        <p14:creationId xmlns:p14="http://schemas.microsoft.com/office/powerpoint/2010/main" val="130944542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514629492"/>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22</a:t>
            </a:fld>
            <a:endParaRPr lang="en-US"/>
          </a:p>
        </p:txBody>
      </p:sp>
    </p:spTree>
    <p:extLst>
      <p:ext uri="{BB962C8B-B14F-4D97-AF65-F5344CB8AC3E}">
        <p14:creationId xmlns:p14="http://schemas.microsoft.com/office/powerpoint/2010/main" val="345863208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algn="just"/>
            <a:r>
              <a:rPr lang="vi-VN" sz="1200" i="1" dirty="0">
                <a:solidFill>
                  <a:srgbClr val="000000"/>
                </a:solidFill>
                <a:latin typeface="Open Sans"/>
              </a:rPr>
              <a:t>- Đối tượng (tức danh lam thắng cảnh hay di tích lịch sử) được thuyết minh ở bài viết là gì? Có thể xác định tên cho nó như thế nào? </a:t>
            </a:r>
            <a:r>
              <a:rPr lang="vi-VN" sz="1200" dirty="0">
                <a:solidFill>
                  <a:srgbClr val="000000"/>
                </a:solidFill>
                <a:latin typeface="Open Sans"/>
              </a:rPr>
              <a:t>(Việc đặt tên không phải bao giờ cũng dễ dàng, nhất là khi người viết chủ động bóc tách đối tượng ra khỏi một quần thể. Cần tránh dùng một cái tên bao hàm nhiều đối tượng nếu người viết không có ý định thuyết minh đầy đủ về tất cả.)</a:t>
            </a:r>
          </a:p>
          <a:p>
            <a:pPr algn="just"/>
            <a:r>
              <a:rPr lang="vi-VN" sz="1200" i="1" dirty="0">
                <a:solidFill>
                  <a:srgbClr val="000000"/>
                </a:solidFill>
                <a:latin typeface="Open Sans"/>
              </a:rPr>
              <a:t>- Đối tượng được thuyết minh nằm ở vùng nào? Khoảng cách giữa nó với những địa điểm trung tâm mà nhiều người đã biết là gần hay xa?</a:t>
            </a:r>
            <a:r>
              <a:rPr lang="vi-VN" sz="1200" dirty="0">
                <a:solidFill>
                  <a:srgbClr val="000000"/>
                </a:solidFill>
                <a:latin typeface="Open Sans"/>
              </a:rPr>
              <a:t> (Nên dùng các trung tâm hành chính của tỉnh hoặc các thành phố lớn làm chuẩn định vị. Lưu ý: Bài viết tham khảo không thể hiện điều này vì đây chỉ là phần viết nhỏ trong một cuốn sách giới thiệu toàn cảnh về di tích lịch sử Lam Kinh.)</a:t>
            </a:r>
          </a:p>
          <a:p>
            <a:pPr algn="just"/>
            <a:r>
              <a:rPr lang="vi-VN" sz="1200" i="1" dirty="0">
                <a:solidFill>
                  <a:srgbClr val="000000"/>
                </a:solidFill>
                <a:latin typeface="Open Sans"/>
              </a:rPr>
              <a:t>- Có thể đưa ra những thông tin chung nào về đối tượng nhằm bước đầu khẳng định vị trí, ý nghĩa, giá trị của nó?</a:t>
            </a:r>
            <a:endParaRPr lang="vi-VN" sz="1200" dirty="0">
              <a:solidFill>
                <a:srgbClr val="000000"/>
              </a:solidFill>
              <a:latin typeface="Open Sans"/>
            </a:endParaRPr>
          </a:p>
          <a:p>
            <a:pPr algn="just"/>
            <a:r>
              <a:rPr lang="vi-VN" sz="1200" i="1" dirty="0">
                <a:solidFill>
                  <a:srgbClr val="000000"/>
                </a:solidFill>
                <a:latin typeface="Open Sans"/>
              </a:rPr>
              <a:t>- Đặc điểm nổi bật của đối tượng là gì? So với những đối tượng thường được xếp cùng loại, nó có những điểm khác biệt độc đáo nào?</a:t>
            </a:r>
            <a:r>
              <a:rPr lang="vi-VN" sz="1200" dirty="0">
                <a:solidFill>
                  <a:srgbClr val="000000"/>
                </a:solidFill>
                <a:latin typeface="Open Sans"/>
              </a:rPr>
              <a:t> (Tuy đối tượng được thuyết minh là danh lam thắng cảnh hay di tích lịch sử mà đặt tiếp những câu hỏi mới về vẻ đẹp, cấu trúc, quá trình hình thành - tạo tác hay về những sự kiện lịch sử có liên quan.)</a:t>
            </a:r>
          </a:p>
          <a:p>
            <a:pPr algn="just"/>
            <a:r>
              <a:rPr lang="vi-VN" sz="1200" i="1" dirty="0">
                <a:solidFill>
                  <a:srgbClr val="000000"/>
                </a:solidFill>
                <a:latin typeface="Open Sans"/>
              </a:rPr>
              <a:t>- Đối tượng đã được các chuyên gia và du khách đến thăm đánh giá ra sao?</a:t>
            </a:r>
            <a:endParaRPr lang="vi-VN" sz="1200" dirty="0">
              <a:solidFill>
                <a:srgbClr val="000000"/>
              </a:solidFill>
              <a:latin typeface="Open Sans"/>
            </a:endParaRPr>
          </a:p>
          <a:p>
            <a:pPr algn="just"/>
            <a:r>
              <a:rPr lang="vi-VN" sz="1200" i="1" dirty="0">
                <a:solidFill>
                  <a:srgbClr val="000000"/>
                </a:solidFill>
                <a:latin typeface="Open Sans"/>
              </a:rPr>
              <a:t>- Sự tồn tại của đối tượng đóng vai trò gì trong việc phát triển kinh tế - xã hội - văn hóa của địa phương và đất nước?</a:t>
            </a:r>
            <a:endParaRPr lang="vi-VN" sz="1200" dirty="0">
              <a:solidFill>
                <a:srgbClr val="000000"/>
              </a:solidFill>
              <a:latin typeface="Open Sans"/>
            </a:endParaRPr>
          </a:p>
        </p:txBody>
      </p:sp>
      <p:sp>
        <p:nvSpPr>
          <p:cNvPr id="4" name="Slide Number Placeholder 3"/>
          <p:cNvSpPr>
            <a:spLocks noGrp="1"/>
          </p:cNvSpPr>
          <p:nvPr>
            <p:ph type="sldNum" sz="quarter" idx="10"/>
          </p:nvPr>
        </p:nvSpPr>
        <p:spPr/>
        <p:txBody>
          <a:bodyPr/>
          <a:lstStyle/>
          <a:p>
            <a:fld id="{AC302F1D-DF2A-4C7B-B7E5-5BB91B25CE7A}" type="slidenum">
              <a:rPr lang="en-US" smtClean="0"/>
              <a:t>23</a:t>
            </a:fld>
            <a:endParaRPr lang="en-US"/>
          </a:p>
        </p:txBody>
      </p:sp>
    </p:spTree>
    <p:extLst>
      <p:ext uri="{BB962C8B-B14F-4D97-AF65-F5344CB8AC3E}">
        <p14:creationId xmlns:p14="http://schemas.microsoft.com/office/powerpoint/2010/main" val="2128862428"/>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25</a:t>
            </a:fld>
            <a:endParaRPr lang="en-US"/>
          </a:p>
        </p:txBody>
      </p:sp>
    </p:spTree>
    <p:extLst>
      <p:ext uri="{BB962C8B-B14F-4D97-AF65-F5344CB8AC3E}">
        <p14:creationId xmlns:p14="http://schemas.microsoft.com/office/powerpoint/2010/main" val="3536859042"/>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t>26</a:t>
            </a:fld>
            <a:endParaRPr lang="en-US"/>
          </a:p>
        </p:txBody>
      </p:sp>
    </p:spTree>
    <p:extLst>
      <p:ext uri="{BB962C8B-B14F-4D97-AF65-F5344CB8AC3E}">
        <p14:creationId xmlns:p14="http://schemas.microsoft.com/office/powerpoint/2010/main" val="44748299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2390234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37237257"/>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fld id="{AC302F1D-DF2A-4C7B-B7E5-5BB91B25CE7A}" type="slidenum">
              <a:rPr lang="en-US" smtClean="0">
                <a:solidFill>
                  <a:prstClr val="black"/>
                </a:solidFill>
              </a:rPr>
              <a:pPr/>
              <a:t>29</a:t>
            </a:fld>
            <a:endParaRPr lang="en-US">
              <a:solidFill>
                <a:prstClr val="black"/>
              </a:solidFill>
            </a:endParaRPr>
          </a:p>
        </p:txBody>
      </p:sp>
    </p:spTree>
    <p:extLst>
      <p:ext uri="{BB962C8B-B14F-4D97-AF65-F5344CB8AC3E}">
        <p14:creationId xmlns:p14="http://schemas.microsoft.com/office/powerpoint/2010/main" val="447482993"/>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30</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68674050"/>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31</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568126338"/>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32</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188145370"/>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82753889"/>
      </p:ext>
    </p:extLst>
  </p:cSld>
  <p:clrMapOvr>
    <a:masterClrMapping/>
  </p:clrMapOvr>
</p:notes>
</file>

<file path=ppt/notesSlides/notesSlide3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8A770257-A887-42EF-A8D2-D298CF5D667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33</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16206721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843837693"/>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931935280"/>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436761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7</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31162019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1214708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DB209903-6536-4DED-83EC-D21D108F1530}" type="slidenum">
              <a:rPr kumimoji="0" lang="en-US" sz="1200" b="0" i="0" u="none" strike="noStrike" kern="1200" cap="none" spc="0" normalizeH="0" baseline="0" noProof="0" smtClean="0">
                <a:ln>
                  <a:noFill/>
                </a:ln>
                <a:solidFill>
                  <a:prstClr val="black"/>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679679171"/>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3408533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058882"/>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878901779"/>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617900946"/>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66395781"/>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92264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405739519"/>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2206474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10036339"/>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76044974"/>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6762908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246233954"/>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6432389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4742862"/>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050196539"/>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08252711"/>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669805251"/>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9918022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4/7/2025</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831702115"/>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92299850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02827073"/>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72639381"/>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2286000" y="1683545"/>
            <a:ext cx="13716000" cy="3581400"/>
          </a:xfrm>
        </p:spPr>
        <p:txBody>
          <a:bodyPr anchor="b"/>
          <a:lstStyle>
            <a:lvl1pPr algn="ctr">
              <a:defRPr sz="9000"/>
            </a:lvl1pPr>
          </a:lstStyle>
          <a:p>
            <a:r>
              <a:rPr lang="en-US"/>
              <a:t>Click to edit Master title style</a:t>
            </a:r>
          </a:p>
        </p:txBody>
      </p:sp>
      <p:sp>
        <p:nvSpPr>
          <p:cNvPr id="3" name="Subtitle 2"/>
          <p:cNvSpPr>
            <a:spLocks noGrp="1"/>
          </p:cNvSpPr>
          <p:nvPr>
            <p:ph type="subTitle" idx="1"/>
          </p:nvPr>
        </p:nvSpPr>
        <p:spPr>
          <a:xfrm>
            <a:off x="2286000" y="5403057"/>
            <a:ext cx="13716000" cy="2483643"/>
          </a:xfrm>
        </p:spPr>
        <p:txBody>
          <a:bodyPr/>
          <a:lstStyle>
            <a:lvl1pPr marL="0" indent="0" algn="ctr">
              <a:buNone/>
              <a:defRPr sz="3600"/>
            </a:lvl1pPr>
            <a:lvl2pPr marL="685800" indent="0" algn="ctr">
              <a:buNone/>
              <a:defRPr sz="3000"/>
            </a:lvl2pPr>
            <a:lvl3pPr marL="1371600" indent="0" algn="ctr">
              <a:buNone/>
              <a:defRPr sz="2700"/>
            </a:lvl3pPr>
            <a:lvl4pPr marL="2057400" indent="0" algn="ctr">
              <a:buNone/>
              <a:defRPr sz="2400"/>
            </a:lvl4pPr>
            <a:lvl5pPr marL="2743200" indent="0" algn="ctr">
              <a:buNone/>
              <a:defRPr sz="2400"/>
            </a:lvl5pPr>
            <a:lvl6pPr marL="3429000" indent="0" algn="ctr">
              <a:buNone/>
              <a:defRPr sz="2400"/>
            </a:lvl6pPr>
            <a:lvl7pPr marL="4114800" indent="0" algn="ctr">
              <a:buNone/>
              <a:defRPr sz="2400"/>
            </a:lvl7pPr>
            <a:lvl8pPr marL="4800600" indent="0" algn="ctr">
              <a:buNone/>
              <a:defRPr sz="2400"/>
            </a:lvl8pPr>
            <a:lvl9pPr marL="5486400" indent="0" algn="ctr">
              <a:buNone/>
              <a:defRPr sz="2400"/>
            </a:lvl9pPr>
          </a:lstStyle>
          <a:p>
            <a:r>
              <a:rPr lang="en-US"/>
              <a:t>Click to edit Master subtitle style</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395629285"/>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1168624402"/>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247775" y="2564608"/>
            <a:ext cx="15773400" cy="4279106"/>
          </a:xfrm>
        </p:spPr>
        <p:txBody>
          <a:bodyPr anchor="b"/>
          <a:lstStyle>
            <a:lvl1pPr>
              <a:defRPr sz="9000"/>
            </a:lvl1pPr>
          </a:lstStyle>
          <a:p>
            <a:r>
              <a:rPr lang="en-US"/>
              <a:t>Click to edit Master title style</a:t>
            </a:r>
          </a:p>
        </p:txBody>
      </p:sp>
      <p:sp>
        <p:nvSpPr>
          <p:cNvPr id="3" name="Text Placeholder 2"/>
          <p:cNvSpPr>
            <a:spLocks noGrp="1"/>
          </p:cNvSpPr>
          <p:nvPr>
            <p:ph type="body" idx="1"/>
          </p:nvPr>
        </p:nvSpPr>
        <p:spPr>
          <a:xfrm>
            <a:off x="1247775" y="6884195"/>
            <a:ext cx="15773400" cy="2250281"/>
          </a:xfrm>
        </p:spPr>
        <p:txBody>
          <a:bodyPr/>
          <a:lstStyle>
            <a:lvl1pPr marL="0" indent="0">
              <a:buNone/>
              <a:defRPr sz="3600">
                <a:solidFill>
                  <a:schemeClr val="tx1">
                    <a:tint val="75000"/>
                  </a:schemeClr>
                </a:solidFill>
              </a:defRPr>
            </a:lvl1pPr>
            <a:lvl2pPr marL="685800" indent="0">
              <a:buNone/>
              <a:defRPr sz="3000">
                <a:solidFill>
                  <a:schemeClr val="tx1">
                    <a:tint val="75000"/>
                  </a:schemeClr>
                </a:solidFill>
              </a:defRPr>
            </a:lvl2pPr>
            <a:lvl3pPr marL="1371600" indent="0">
              <a:buNone/>
              <a:defRPr sz="2700">
                <a:solidFill>
                  <a:schemeClr val="tx1">
                    <a:tint val="75000"/>
                  </a:schemeClr>
                </a:solidFill>
              </a:defRPr>
            </a:lvl3pPr>
            <a:lvl4pPr marL="2057400" indent="0">
              <a:buNone/>
              <a:defRPr sz="2400">
                <a:solidFill>
                  <a:schemeClr val="tx1">
                    <a:tint val="75000"/>
                  </a:schemeClr>
                </a:solidFill>
              </a:defRPr>
            </a:lvl4pPr>
            <a:lvl5pPr marL="2743200" indent="0">
              <a:buNone/>
              <a:defRPr sz="2400">
                <a:solidFill>
                  <a:schemeClr val="tx1">
                    <a:tint val="75000"/>
                  </a:schemeClr>
                </a:solidFill>
              </a:defRPr>
            </a:lvl5pPr>
            <a:lvl6pPr marL="3429000" indent="0">
              <a:buNone/>
              <a:defRPr sz="2400">
                <a:solidFill>
                  <a:schemeClr val="tx1">
                    <a:tint val="75000"/>
                  </a:schemeClr>
                </a:solidFill>
              </a:defRPr>
            </a:lvl6pPr>
            <a:lvl7pPr marL="4114800" indent="0">
              <a:buNone/>
              <a:defRPr sz="2400">
                <a:solidFill>
                  <a:schemeClr val="tx1">
                    <a:tint val="75000"/>
                  </a:schemeClr>
                </a:solidFill>
              </a:defRPr>
            </a:lvl7pPr>
            <a:lvl8pPr marL="4800600" indent="0">
              <a:buNone/>
              <a:defRPr sz="2400">
                <a:solidFill>
                  <a:schemeClr val="tx1">
                    <a:tint val="75000"/>
                  </a:schemeClr>
                </a:solidFill>
              </a:defRPr>
            </a:lvl8pPr>
            <a:lvl9pPr marL="5486400" indent="0">
              <a:buNone/>
              <a:defRPr sz="24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571419641"/>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1257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9258300" y="2738438"/>
            <a:ext cx="7772400" cy="6527007"/>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62674381"/>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1259682" y="547688"/>
            <a:ext cx="15773400" cy="1988345"/>
          </a:xfrm>
        </p:spPr>
        <p:txBody>
          <a:bodyPr/>
          <a:lstStyle/>
          <a:p>
            <a:r>
              <a:rPr lang="en-US"/>
              <a:t>Click to edit Master title style</a:t>
            </a:r>
          </a:p>
        </p:txBody>
      </p:sp>
      <p:sp>
        <p:nvSpPr>
          <p:cNvPr id="3" name="Text Placeholder 2"/>
          <p:cNvSpPr>
            <a:spLocks noGrp="1"/>
          </p:cNvSpPr>
          <p:nvPr>
            <p:ph type="body" idx="1"/>
          </p:nvPr>
        </p:nvSpPr>
        <p:spPr>
          <a:xfrm>
            <a:off x="1259683" y="2521745"/>
            <a:ext cx="7736681"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4" name="Content Placeholder 3"/>
          <p:cNvSpPr>
            <a:spLocks noGrp="1"/>
          </p:cNvSpPr>
          <p:nvPr>
            <p:ph sz="half" idx="2"/>
          </p:nvPr>
        </p:nvSpPr>
        <p:spPr>
          <a:xfrm>
            <a:off x="1259683" y="3757613"/>
            <a:ext cx="7736681"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9258300" y="2521745"/>
            <a:ext cx="7774782" cy="1235868"/>
          </a:xfrm>
        </p:spPr>
        <p:txBody>
          <a:bodyPr anchor="b"/>
          <a:lstStyle>
            <a:lvl1pPr marL="0" indent="0">
              <a:buNone/>
              <a:defRPr sz="3600" b="1"/>
            </a:lvl1pPr>
            <a:lvl2pPr marL="685800" indent="0">
              <a:buNone/>
              <a:defRPr sz="3000" b="1"/>
            </a:lvl2pPr>
            <a:lvl3pPr marL="1371600" indent="0">
              <a:buNone/>
              <a:defRPr sz="2700" b="1"/>
            </a:lvl3pPr>
            <a:lvl4pPr marL="2057400" indent="0">
              <a:buNone/>
              <a:defRPr sz="2400" b="1"/>
            </a:lvl4pPr>
            <a:lvl5pPr marL="2743200" indent="0">
              <a:buNone/>
              <a:defRPr sz="2400" b="1"/>
            </a:lvl5pPr>
            <a:lvl6pPr marL="3429000" indent="0">
              <a:buNone/>
              <a:defRPr sz="2400" b="1"/>
            </a:lvl6pPr>
            <a:lvl7pPr marL="4114800" indent="0">
              <a:buNone/>
              <a:defRPr sz="2400" b="1"/>
            </a:lvl7pPr>
            <a:lvl8pPr marL="4800600" indent="0">
              <a:buNone/>
              <a:defRPr sz="2400" b="1"/>
            </a:lvl8pPr>
            <a:lvl9pPr marL="5486400" indent="0">
              <a:buNone/>
              <a:defRPr sz="2400" b="1"/>
            </a:lvl9pPr>
          </a:lstStyle>
          <a:p>
            <a:pPr lvl="0"/>
            <a:r>
              <a:rPr lang="en-US"/>
              <a:t>Edit Master text styles</a:t>
            </a:r>
          </a:p>
        </p:txBody>
      </p:sp>
      <p:sp>
        <p:nvSpPr>
          <p:cNvPr id="6" name="Content Placeholder 5"/>
          <p:cNvSpPr>
            <a:spLocks noGrp="1"/>
          </p:cNvSpPr>
          <p:nvPr>
            <p:ph sz="quarter" idx="4"/>
          </p:nvPr>
        </p:nvSpPr>
        <p:spPr>
          <a:xfrm>
            <a:off x="9258300" y="3757613"/>
            <a:ext cx="7774782" cy="5526882"/>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8" name="Footer Placeholder 7"/>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9" name="Slide Number Placeholder 8"/>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371499047"/>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Footer Placeholder 3"/>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Slide Number Placeholder 4"/>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2780097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3" name="Footer Placeholder 2"/>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4" name="Slide Number Placeholder 3"/>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207832504"/>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Content Placeholder 2"/>
          <p:cNvSpPr>
            <a:spLocks noGrp="1"/>
          </p:cNvSpPr>
          <p:nvPr>
            <p:ph idx="1"/>
          </p:nvPr>
        </p:nvSpPr>
        <p:spPr>
          <a:xfrm>
            <a:off x="7774782" y="1481138"/>
            <a:ext cx="9258300" cy="7310438"/>
          </a:xfrm>
        </p:spPr>
        <p:txBody>
          <a:bodyPr/>
          <a:lstStyle>
            <a:lvl1pPr>
              <a:defRPr sz="4800"/>
            </a:lvl1pPr>
            <a:lvl2pPr>
              <a:defRPr sz="4200"/>
            </a:lvl2pPr>
            <a:lvl3pPr>
              <a:defRPr sz="3600"/>
            </a:lvl3pPr>
            <a:lvl4pPr>
              <a:defRPr sz="3000"/>
            </a:lvl4pPr>
            <a:lvl5pPr>
              <a:defRPr sz="3000"/>
            </a:lvl5pPr>
            <a:lvl6pPr>
              <a:defRPr sz="3000"/>
            </a:lvl6pPr>
            <a:lvl7pPr>
              <a:defRPr sz="3000"/>
            </a:lvl7pPr>
            <a:lvl8pPr>
              <a:defRPr sz="3000"/>
            </a:lvl8pPr>
            <a:lvl9pPr>
              <a:defRPr sz="3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057722052"/>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259683" y="685800"/>
            <a:ext cx="5898356" cy="2400300"/>
          </a:xfrm>
        </p:spPr>
        <p:txBody>
          <a:bodyPr anchor="b"/>
          <a:lstStyle>
            <a:lvl1pPr>
              <a:defRPr sz="4800"/>
            </a:lvl1pPr>
          </a:lstStyle>
          <a:p>
            <a:r>
              <a:rPr lang="en-US"/>
              <a:t>Click to edit Master title style</a:t>
            </a:r>
          </a:p>
        </p:txBody>
      </p:sp>
      <p:sp>
        <p:nvSpPr>
          <p:cNvPr id="3" name="Picture Placeholder 2"/>
          <p:cNvSpPr>
            <a:spLocks noGrp="1"/>
          </p:cNvSpPr>
          <p:nvPr>
            <p:ph type="pic" idx="1"/>
          </p:nvPr>
        </p:nvSpPr>
        <p:spPr>
          <a:xfrm>
            <a:off x="7774782" y="1481138"/>
            <a:ext cx="9258300" cy="7310438"/>
          </a:xfrm>
        </p:spPr>
        <p:txBody>
          <a:bodyPr/>
          <a:lstStyle>
            <a:lvl1pPr marL="0" indent="0">
              <a:buNone/>
              <a:defRPr sz="4800"/>
            </a:lvl1pPr>
            <a:lvl2pPr marL="685800" indent="0">
              <a:buNone/>
              <a:defRPr sz="4200"/>
            </a:lvl2pPr>
            <a:lvl3pPr marL="1371600" indent="0">
              <a:buNone/>
              <a:defRPr sz="3600"/>
            </a:lvl3pPr>
            <a:lvl4pPr marL="2057400" indent="0">
              <a:buNone/>
              <a:defRPr sz="3000"/>
            </a:lvl4pPr>
            <a:lvl5pPr marL="2743200" indent="0">
              <a:buNone/>
              <a:defRPr sz="3000"/>
            </a:lvl5pPr>
            <a:lvl6pPr marL="3429000" indent="0">
              <a:buNone/>
              <a:defRPr sz="3000"/>
            </a:lvl6pPr>
            <a:lvl7pPr marL="4114800" indent="0">
              <a:buNone/>
              <a:defRPr sz="3000"/>
            </a:lvl7pPr>
            <a:lvl8pPr marL="4800600" indent="0">
              <a:buNone/>
              <a:defRPr sz="3000"/>
            </a:lvl8pPr>
            <a:lvl9pPr marL="5486400" indent="0">
              <a:buNone/>
              <a:defRPr sz="3000"/>
            </a:lvl9pPr>
          </a:lstStyle>
          <a:p>
            <a:endParaRPr lang="en-US"/>
          </a:p>
        </p:txBody>
      </p:sp>
      <p:sp>
        <p:nvSpPr>
          <p:cNvPr id="4" name="Text Placeholder 3"/>
          <p:cNvSpPr>
            <a:spLocks noGrp="1"/>
          </p:cNvSpPr>
          <p:nvPr>
            <p:ph type="body" sz="half" idx="2"/>
          </p:nvPr>
        </p:nvSpPr>
        <p:spPr>
          <a:xfrm>
            <a:off x="1259683" y="3086100"/>
            <a:ext cx="5898356" cy="5717382"/>
          </a:xfrm>
        </p:spPr>
        <p:txBody>
          <a:bodyPr/>
          <a:lstStyle>
            <a:lvl1pPr marL="0" indent="0">
              <a:buNone/>
              <a:defRPr sz="2400"/>
            </a:lvl1pPr>
            <a:lvl2pPr marL="685800" indent="0">
              <a:buNone/>
              <a:defRPr sz="2100"/>
            </a:lvl2pPr>
            <a:lvl3pPr marL="1371600" indent="0">
              <a:buNone/>
              <a:defRPr sz="1800"/>
            </a:lvl3pPr>
            <a:lvl4pPr marL="2057400" indent="0">
              <a:buNone/>
              <a:defRPr sz="1500"/>
            </a:lvl4pPr>
            <a:lvl5pPr marL="2743200" indent="0">
              <a:buNone/>
              <a:defRPr sz="1500"/>
            </a:lvl5pPr>
            <a:lvl6pPr marL="3429000" indent="0">
              <a:buNone/>
              <a:defRPr sz="1500"/>
            </a:lvl6pPr>
            <a:lvl7pPr marL="4114800" indent="0">
              <a:buNone/>
              <a:defRPr sz="1500"/>
            </a:lvl7pPr>
            <a:lvl8pPr marL="4800600" indent="0">
              <a:buNone/>
              <a:defRPr sz="1500"/>
            </a:lvl8pPr>
            <a:lvl9pPr marL="5486400" indent="0">
              <a:buNone/>
              <a:defRPr sz="1500"/>
            </a:lvl9pPr>
          </a:lstStyle>
          <a:p>
            <a:pPr lvl="0"/>
            <a:r>
              <a:rPr lang="en-US"/>
              <a:t>Edit Master text styles</a:t>
            </a:r>
          </a:p>
        </p:txBody>
      </p:sp>
      <p:sp>
        <p:nvSpPr>
          <p:cNvPr id="5" name="Date Placeholder 4"/>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Footer Placeholder 5"/>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7" name="Slide Number Placeholder 6"/>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864242381"/>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12174471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3087350" y="547688"/>
            <a:ext cx="3943350" cy="871775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1257300" y="547688"/>
            <a:ext cx="11601450" cy="8717757"/>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11"/>
          </p:nvPr>
        </p:nvSpPr>
        <p:spPr/>
        <p:txBody>
          <a:body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12"/>
          </p:nvPr>
        </p:nvSpPr>
        <p:spPr/>
        <p:txBody>
          <a:body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467968789"/>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a:t>Click to edit Master title style</a:t>
            </a:r>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025165289"/>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817813995"/>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a:t>Click to edit Master title style</a:t>
            </a:r>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195039729"/>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902099053"/>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905015802"/>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4/7/2025</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654476866"/>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521356036"/>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24351920"/>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1256629"/>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049340257"/>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23098565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4/7/2025</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4/7/2025</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a:t>Click to edit Master title style</a:t>
            </a:r>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a:t>Click to edit Master title style</a:t>
            </a:r>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4/7/2025</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0.xml"/><Relationship Id="rId3" Type="http://schemas.openxmlformats.org/officeDocument/2006/relationships/slideLayout" Target="../slideLayouts/slideLayout25.xml"/><Relationship Id="rId7" Type="http://schemas.openxmlformats.org/officeDocument/2006/relationships/slideLayout" Target="../slideLayouts/slideLayout29.xml"/><Relationship Id="rId12" Type="http://schemas.openxmlformats.org/officeDocument/2006/relationships/theme" Target="../theme/theme3.xml"/><Relationship Id="rId2" Type="http://schemas.openxmlformats.org/officeDocument/2006/relationships/slideLayout" Target="../slideLayouts/slideLayout24.xml"/><Relationship Id="rId1" Type="http://schemas.openxmlformats.org/officeDocument/2006/relationships/slideLayout" Target="../slideLayouts/slideLayout23.xml"/><Relationship Id="rId6" Type="http://schemas.openxmlformats.org/officeDocument/2006/relationships/slideLayout" Target="../slideLayouts/slideLayout28.xml"/><Relationship Id="rId11" Type="http://schemas.openxmlformats.org/officeDocument/2006/relationships/slideLayout" Target="../slideLayouts/slideLayout33.xml"/><Relationship Id="rId5" Type="http://schemas.openxmlformats.org/officeDocument/2006/relationships/slideLayout" Target="../slideLayouts/slideLayout27.xml"/><Relationship Id="rId10" Type="http://schemas.openxmlformats.org/officeDocument/2006/relationships/slideLayout" Target="../slideLayouts/slideLayout32.xml"/><Relationship Id="rId4" Type="http://schemas.openxmlformats.org/officeDocument/2006/relationships/slideLayout" Target="../slideLayouts/slideLayout26.xml"/><Relationship Id="rId9" Type="http://schemas.openxmlformats.org/officeDocument/2006/relationships/slideLayout" Target="../slideLayouts/slideLayout31.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1.xml"/><Relationship Id="rId3" Type="http://schemas.openxmlformats.org/officeDocument/2006/relationships/slideLayout" Target="../slideLayouts/slideLayout36.xml"/><Relationship Id="rId7" Type="http://schemas.openxmlformats.org/officeDocument/2006/relationships/slideLayout" Target="../slideLayouts/slideLayout40.xml"/><Relationship Id="rId12" Type="http://schemas.openxmlformats.org/officeDocument/2006/relationships/theme" Target="../theme/theme4.xml"/><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slideLayout" Target="../slideLayouts/slideLayout39.xml"/><Relationship Id="rId11" Type="http://schemas.openxmlformats.org/officeDocument/2006/relationships/slideLayout" Target="../slideLayouts/slideLayout44.xml"/><Relationship Id="rId5" Type="http://schemas.openxmlformats.org/officeDocument/2006/relationships/slideLayout" Target="../slideLayouts/slideLayout38.xml"/><Relationship Id="rId10" Type="http://schemas.openxmlformats.org/officeDocument/2006/relationships/slideLayout" Target="../slideLayouts/slideLayout43.xml"/><Relationship Id="rId4" Type="http://schemas.openxmlformats.org/officeDocument/2006/relationships/slideLayout" Target="../slideLayouts/slideLayout37.xml"/><Relationship Id="rId9" Type="http://schemas.openxmlformats.org/officeDocument/2006/relationships/slideLayout" Target="../slideLayouts/slideLayout42.xml"/></Relationships>
</file>

<file path=ppt/slideMasters/_rels/slideMaster5.xml.rels><?xml version="1.0" encoding="UTF-8" standalone="yes"?>
<Relationships xmlns="http://schemas.openxmlformats.org/package/2006/relationships"><Relationship Id="rId8" Type="http://schemas.openxmlformats.org/officeDocument/2006/relationships/slideLayout" Target="../slideLayouts/slideLayout52.xml"/><Relationship Id="rId3" Type="http://schemas.openxmlformats.org/officeDocument/2006/relationships/slideLayout" Target="../slideLayouts/slideLayout47.xml"/><Relationship Id="rId7" Type="http://schemas.openxmlformats.org/officeDocument/2006/relationships/slideLayout" Target="../slideLayouts/slideLayout51.xml"/><Relationship Id="rId12" Type="http://schemas.openxmlformats.org/officeDocument/2006/relationships/theme" Target="../theme/theme5.xml"/><Relationship Id="rId2" Type="http://schemas.openxmlformats.org/officeDocument/2006/relationships/slideLayout" Target="../slideLayouts/slideLayout46.xml"/><Relationship Id="rId1" Type="http://schemas.openxmlformats.org/officeDocument/2006/relationships/slideLayout" Target="../slideLayouts/slideLayout45.xml"/><Relationship Id="rId6" Type="http://schemas.openxmlformats.org/officeDocument/2006/relationships/slideLayout" Target="../slideLayouts/slideLayout50.xml"/><Relationship Id="rId11" Type="http://schemas.openxmlformats.org/officeDocument/2006/relationships/slideLayout" Target="../slideLayouts/slideLayout55.xml"/><Relationship Id="rId5" Type="http://schemas.openxmlformats.org/officeDocument/2006/relationships/slideLayout" Target="../slideLayouts/slideLayout49.xml"/><Relationship Id="rId10" Type="http://schemas.openxmlformats.org/officeDocument/2006/relationships/slideLayout" Target="../slideLayouts/slideLayout54.xml"/><Relationship Id="rId4" Type="http://schemas.openxmlformats.org/officeDocument/2006/relationships/slideLayout" Target="../slideLayouts/slideLayout48.xml"/><Relationship Id="rId9" Type="http://schemas.openxmlformats.org/officeDocument/2006/relationships/slideLayout" Target="../slideLayouts/slideLayout5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pPr/>
              <a:t>4/7/2025</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pPr/>
              <a:t>‹#›</a:t>
            </a:fld>
            <a:endParaRPr lang="en-US"/>
          </a:p>
        </p:txBody>
      </p: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325530405"/>
      </p:ext>
    </p:extLst>
  </p:cSld>
  <p:clrMap bg1="lt1" tx1="dk1" bg2="lt2" tx2="dk2" accent1="accent1" accent2="accent2" accent3="accent3" accent4="accent4" accent5="accent5" accent6="accent6" hlink="hlink" folHlink="folHlink"/>
  <p:sldLayoutIdLst>
    <p:sldLayoutId id="2147483706" r:id="rId1"/>
    <p:sldLayoutId id="2147483707" r:id="rId2"/>
    <p:sldLayoutId id="2147483708" r:id="rId3"/>
    <p:sldLayoutId id="2147483709" r:id="rId4"/>
    <p:sldLayoutId id="2147483710" r:id="rId5"/>
    <p:sldLayoutId id="2147483711" r:id="rId6"/>
    <p:sldLayoutId id="2147483712" r:id="rId7"/>
    <p:sldLayoutId id="2147483713" r:id="rId8"/>
    <p:sldLayoutId id="2147483714" r:id="rId9"/>
    <p:sldLayoutId id="2147483715" r:id="rId10"/>
    <p:sldLayoutId id="2147483716"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1D8BD707-D9CF-40AE-B4C6-C98DA3205C09}" type="datetimeFigureOut">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4/7/2025</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6F15528-21DE-4FAA-801E-634DDDAF4B2B}" type="slidenum">
              <a:rPr kumimoji="0" lang="en-US" sz="12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en-US" sz="12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2726161775"/>
      </p:ext>
    </p:extLst>
  </p:cSld>
  <p:clrMap bg1="lt1" tx1="dk1" bg2="lt2" tx2="dk2" accent1="accent1" accent2="accent2" accent3="accent3" accent4="accent4" accent5="accent5" accent6="accent6" hlink="hlink" folHlink="folHlink"/>
  <p:sldLayoutIdLst>
    <p:sldLayoutId id="2147483718" r:id="rId1"/>
    <p:sldLayoutId id="2147483719" r:id="rId2"/>
    <p:sldLayoutId id="2147483720" r:id="rId3"/>
    <p:sldLayoutId id="2147483721" r:id="rId4"/>
    <p:sldLayoutId id="2147483722" r:id="rId5"/>
    <p:sldLayoutId id="2147483723" r:id="rId6"/>
    <p:sldLayoutId id="2147483724" r:id="rId7"/>
    <p:sldLayoutId id="2147483725" r:id="rId8"/>
    <p:sldLayoutId id="2147483726" r:id="rId9"/>
    <p:sldLayoutId id="2147483727" r:id="rId10"/>
    <p:sldLayoutId id="2147483728"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257300" y="547688"/>
            <a:ext cx="15773400" cy="1988345"/>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1257300" y="2738438"/>
            <a:ext cx="15773400" cy="6527007"/>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1257300" y="9534526"/>
            <a:ext cx="4114800" cy="547688"/>
          </a:xfrm>
          <a:prstGeom prst="rect">
            <a:avLst/>
          </a:prstGeom>
        </p:spPr>
        <p:txBody>
          <a:bodyPr vert="horz" lIns="91440" tIns="45720" rIns="91440" bIns="45720" rtlCol="0" anchor="ctr"/>
          <a:lstStyle>
            <a:lvl1pPr algn="l">
              <a:defRPr sz="1800">
                <a:solidFill>
                  <a:schemeClr val="tx1">
                    <a:tint val="75000"/>
                  </a:schemeClr>
                </a:solidFill>
              </a:defRPr>
            </a:lvl1pPr>
          </a:lstStyle>
          <a:p>
            <a:pPr marL="0" marR="0" lvl="0" indent="0" algn="l" defTabSz="1371600" rtl="0" eaLnBrk="1" fontAlgn="auto" latinLnBrk="0" hangingPunct="1">
              <a:lnSpc>
                <a:spcPct val="100000"/>
              </a:lnSpc>
              <a:spcBef>
                <a:spcPts val="0"/>
              </a:spcBef>
              <a:spcAft>
                <a:spcPts val="0"/>
              </a:spcAft>
              <a:buClrTx/>
              <a:buSzTx/>
              <a:buFontTx/>
              <a:buNone/>
              <a:tabLst/>
              <a:defRPr/>
            </a:pPr>
            <a:fld id="{E8AFF1FC-8BB6-4DBB-9940-F696B5579502}" type="datetimeFigureOut">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l" defTabSz="1371600" rtl="0" eaLnBrk="1" fontAlgn="auto" latinLnBrk="0" hangingPunct="1">
                <a:lnSpc>
                  <a:spcPct val="100000"/>
                </a:lnSpc>
                <a:spcBef>
                  <a:spcPts val="0"/>
                </a:spcBef>
                <a:spcAft>
                  <a:spcPts val="0"/>
                </a:spcAft>
                <a:buClrTx/>
                <a:buSzTx/>
                <a:buFontTx/>
                <a:buNone/>
                <a:tabLst/>
                <a:defRPr/>
              </a:pPr>
              <a:t>4/7/2025</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5" name="Footer Placeholder 4"/>
          <p:cNvSpPr>
            <a:spLocks noGrp="1"/>
          </p:cNvSpPr>
          <p:nvPr>
            <p:ph type="ftr" sz="quarter" idx="3"/>
          </p:nvPr>
        </p:nvSpPr>
        <p:spPr>
          <a:xfrm>
            <a:off x="6057900" y="9534526"/>
            <a:ext cx="6172200" cy="547688"/>
          </a:xfrm>
          <a:prstGeom prst="rect">
            <a:avLst/>
          </a:prstGeom>
        </p:spPr>
        <p:txBody>
          <a:bodyPr vert="horz" lIns="91440" tIns="45720" rIns="91440" bIns="45720" rtlCol="0" anchor="ctr"/>
          <a:lstStyle>
            <a:lvl1pPr algn="ctr">
              <a:defRPr sz="1800">
                <a:solidFill>
                  <a:schemeClr val="tx1">
                    <a:tint val="75000"/>
                  </a:schemeClr>
                </a:solidFill>
              </a:defRPr>
            </a:lvl1pPr>
          </a:lstStyle>
          <a:p>
            <a:pPr marL="0" marR="0" lvl="0" indent="0" algn="ctr" defTabSz="13716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
        <p:nvSpPr>
          <p:cNvPr id="6" name="Slide Number Placeholder 5"/>
          <p:cNvSpPr>
            <a:spLocks noGrp="1"/>
          </p:cNvSpPr>
          <p:nvPr>
            <p:ph type="sldNum" sz="quarter" idx="4"/>
          </p:nvPr>
        </p:nvSpPr>
        <p:spPr>
          <a:xfrm>
            <a:off x="12915900" y="9534526"/>
            <a:ext cx="4114800" cy="547688"/>
          </a:xfrm>
          <a:prstGeom prst="rect">
            <a:avLst/>
          </a:prstGeom>
        </p:spPr>
        <p:txBody>
          <a:bodyPr vert="horz" lIns="91440" tIns="45720" rIns="91440" bIns="45720" rtlCol="0" anchor="ctr"/>
          <a:lstStyle>
            <a:lvl1pPr algn="r">
              <a:defRPr sz="1800">
                <a:solidFill>
                  <a:schemeClr val="tx1">
                    <a:tint val="75000"/>
                  </a:schemeClr>
                </a:solidFill>
              </a:defRPr>
            </a:lvl1pPr>
          </a:lstStyle>
          <a:p>
            <a:pPr marL="0" marR="0" lvl="0" indent="0" algn="r" defTabSz="1371600" rtl="0" eaLnBrk="1" fontAlgn="auto" latinLnBrk="0" hangingPunct="1">
              <a:lnSpc>
                <a:spcPct val="100000"/>
              </a:lnSpc>
              <a:spcBef>
                <a:spcPts val="0"/>
              </a:spcBef>
              <a:spcAft>
                <a:spcPts val="0"/>
              </a:spcAft>
              <a:buClrTx/>
              <a:buSzTx/>
              <a:buFontTx/>
              <a:buNone/>
              <a:tabLst/>
              <a:defRPr/>
            </a:pPr>
            <a:fld id="{8416283F-E79A-4174-97F4-305C981B4A88}" type="slidenum">
              <a:rPr kumimoji="0" lang="en-US" sz="1800" b="0" i="0" u="none" strike="noStrike" kern="1200" cap="none" spc="0" normalizeH="0" baseline="0" noProof="0" smtClean="0">
                <a:ln>
                  <a:noFill/>
                </a:ln>
                <a:solidFill>
                  <a:prstClr val="black">
                    <a:tint val="75000"/>
                  </a:prstClr>
                </a:solidFill>
                <a:effectLst/>
                <a:uLnTx/>
                <a:uFillTx/>
                <a:latin typeface="Calibri"/>
                <a:ea typeface="+mn-ea"/>
                <a:cs typeface="+mn-cs"/>
              </a:rPr>
              <a:pPr marL="0" marR="0" lvl="0" indent="0" algn="r" defTabSz="1371600" rtl="0" eaLnBrk="1" fontAlgn="auto" latinLnBrk="0" hangingPunct="1">
                <a:lnSpc>
                  <a:spcPct val="100000"/>
                </a:lnSpc>
                <a:spcBef>
                  <a:spcPts val="0"/>
                </a:spcBef>
                <a:spcAft>
                  <a:spcPts val="0"/>
                </a:spcAft>
                <a:buClrTx/>
                <a:buSzTx/>
                <a:buFontTx/>
                <a:buNone/>
                <a:tabLst/>
                <a:defRPr/>
              </a:pPr>
              <a:t>‹#›</a:t>
            </a:fld>
            <a:endParaRPr kumimoji="0" lang="en-US" sz="1800" b="0" i="0" u="none" strike="noStrike" kern="1200" cap="none" spc="0" normalizeH="0" baseline="0" noProof="0">
              <a:ln>
                <a:noFill/>
              </a:ln>
              <a:solidFill>
                <a:prstClr val="black">
                  <a:tint val="75000"/>
                </a:prstClr>
              </a:solidFill>
              <a:effectLst/>
              <a:uLnTx/>
              <a:uFillTx/>
              <a:latin typeface="Calibri"/>
              <a:ea typeface="+mn-ea"/>
              <a:cs typeface="+mn-cs"/>
            </a:endParaRPr>
          </a:p>
        </p:txBody>
      </p:sp>
    </p:spTree>
    <p:extLst>
      <p:ext uri="{BB962C8B-B14F-4D97-AF65-F5344CB8AC3E}">
        <p14:creationId xmlns:p14="http://schemas.microsoft.com/office/powerpoint/2010/main" val="3403099776"/>
      </p:ext>
    </p:extLst>
  </p:cSld>
  <p:clrMap bg1="lt1" tx1="dk1" bg2="lt2" tx2="dk2" accent1="accent1" accent2="accent2" accent3="accent3" accent4="accent4" accent5="accent5" accent6="accent6" hlink="hlink" folHlink="folHlink"/>
  <p:sldLayoutIdLst>
    <p:sldLayoutId id="2147483742" r:id="rId1"/>
    <p:sldLayoutId id="2147483743" r:id="rId2"/>
    <p:sldLayoutId id="2147483744" r:id="rId3"/>
    <p:sldLayoutId id="2147483745" r:id="rId4"/>
    <p:sldLayoutId id="2147483746" r:id="rId5"/>
    <p:sldLayoutId id="2147483747" r:id="rId6"/>
    <p:sldLayoutId id="2147483748" r:id="rId7"/>
    <p:sldLayoutId id="2147483749" r:id="rId8"/>
    <p:sldLayoutId id="2147483750" r:id="rId9"/>
    <p:sldLayoutId id="2147483751" r:id="rId10"/>
    <p:sldLayoutId id="2147483752" r:id="rId11"/>
  </p:sldLayoutIdLst>
  <p:txStyles>
    <p:titleStyle>
      <a:lvl1pPr algn="l" defTabSz="1371600" rtl="0" eaLnBrk="1" latinLnBrk="0" hangingPunct="1">
        <a:lnSpc>
          <a:spcPct val="90000"/>
        </a:lnSpc>
        <a:spcBef>
          <a:spcPct val="0"/>
        </a:spcBef>
        <a:buNone/>
        <a:defRPr sz="6600" kern="1200">
          <a:solidFill>
            <a:schemeClr val="tx1"/>
          </a:solidFill>
          <a:latin typeface="+mj-lt"/>
          <a:ea typeface="+mj-ea"/>
          <a:cs typeface="+mj-cs"/>
        </a:defRPr>
      </a:lvl1pPr>
    </p:titleStyle>
    <p:bodyStyle>
      <a:lvl1pPr marL="342900" indent="-342900" algn="l" defTabSz="1371600" rtl="0" eaLnBrk="1" latinLnBrk="0" hangingPunct="1">
        <a:lnSpc>
          <a:spcPct val="90000"/>
        </a:lnSpc>
        <a:spcBef>
          <a:spcPts val="1500"/>
        </a:spcBef>
        <a:buFont typeface="Arial" panose="020B0604020202020204" pitchFamily="34" charset="0"/>
        <a:buChar char="•"/>
        <a:defRPr sz="4200" kern="1200">
          <a:solidFill>
            <a:schemeClr val="tx1"/>
          </a:solidFill>
          <a:latin typeface="+mn-lt"/>
          <a:ea typeface="+mn-ea"/>
          <a:cs typeface="+mn-cs"/>
        </a:defRPr>
      </a:lvl1pPr>
      <a:lvl2pPr marL="1028700" indent="-342900" algn="l" defTabSz="1371600" rtl="0" eaLnBrk="1" latinLnBrk="0" hangingPunct="1">
        <a:lnSpc>
          <a:spcPct val="90000"/>
        </a:lnSpc>
        <a:spcBef>
          <a:spcPts val="750"/>
        </a:spcBef>
        <a:buFont typeface="Arial" panose="020B0604020202020204" pitchFamily="34" charset="0"/>
        <a:buChar char="•"/>
        <a:defRPr sz="3600" kern="1200">
          <a:solidFill>
            <a:schemeClr val="tx1"/>
          </a:solidFill>
          <a:latin typeface="+mn-lt"/>
          <a:ea typeface="+mn-ea"/>
          <a:cs typeface="+mn-cs"/>
        </a:defRPr>
      </a:lvl2pPr>
      <a:lvl3pPr marL="1714500" indent="-342900" algn="l" defTabSz="1371600" rtl="0" eaLnBrk="1" latinLnBrk="0" hangingPunct="1">
        <a:lnSpc>
          <a:spcPct val="90000"/>
        </a:lnSpc>
        <a:spcBef>
          <a:spcPts val="750"/>
        </a:spcBef>
        <a:buFont typeface="Arial" panose="020B0604020202020204" pitchFamily="34" charset="0"/>
        <a:buChar char="•"/>
        <a:defRPr sz="3000" kern="1200">
          <a:solidFill>
            <a:schemeClr val="tx1"/>
          </a:solidFill>
          <a:latin typeface="+mn-lt"/>
          <a:ea typeface="+mn-ea"/>
          <a:cs typeface="+mn-cs"/>
        </a:defRPr>
      </a:lvl3pPr>
      <a:lvl4pPr marL="2400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4pPr>
      <a:lvl5pPr marL="30861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5pPr>
      <a:lvl6pPr marL="37719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6pPr>
      <a:lvl7pPr marL="44577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7pPr>
      <a:lvl8pPr marL="51435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8pPr>
      <a:lvl9pPr marL="5829300" indent="-342900" algn="l" defTabSz="1371600" rtl="0" eaLnBrk="1" latinLnBrk="0" hangingPunct="1">
        <a:lnSpc>
          <a:spcPct val="90000"/>
        </a:lnSpc>
        <a:spcBef>
          <a:spcPts val="750"/>
        </a:spcBef>
        <a:buFont typeface="Arial" panose="020B0604020202020204" pitchFamily="34" charset="0"/>
        <a:buChar char="•"/>
        <a:defRPr sz="2700" kern="1200">
          <a:solidFill>
            <a:schemeClr val="tx1"/>
          </a:solidFill>
          <a:latin typeface="+mn-lt"/>
          <a:ea typeface="+mn-ea"/>
          <a:cs typeface="+mn-cs"/>
        </a:defRPr>
      </a:lvl9pPr>
    </p:bodyStyle>
    <p:otherStyle>
      <a:defPPr>
        <a:defRPr lang="en-US"/>
      </a:defPPr>
      <a:lvl1pPr marL="0" algn="l" defTabSz="1371600" rtl="0" eaLnBrk="1" latinLnBrk="0" hangingPunct="1">
        <a:defRPr sz="2700" kern="1200">
          <a:solidFill>
            <a:schemeClr val="tx1"/>
          </a:solidFill>
          <a:latin typeface="+mn-lt"/>
          <a:ea typeface="+mn-ea"/>
          <a:cs typeface="+mn-cs"/>
        </a:defRPr>
      </a:lvl1pPr>
      <a:lvl2pPr marL="685800" algn="l" defTabSz="1371600" rtl="0" eaLnBrk="1" latinLnBrk="0" hangingPunct="1">
        <a:defRPr sz="2700" kern="1200">
          <a:solidFill>
            <a:schemeClr val="tx1"/>
          </a:solidFill>
          <a:latin typeface="+mn-lt"/>
          <a:ea typeface="+mn-ea"/>
          <a:cs typeface="+mn-cs"/>
        </a:defRPr>
      </a:lvl2pPr>
      <a:lvl3pPr marL="1371600" algn="l" defTabSz="1371600" rtl="0" eaLnBrk="1" latinLnBrk="0" hangingPunct="1">
        <a:defRPr sz="2700" kern="1200">
          <a:solidFill>
            <a:schemeClr val="tx1"/>
          </a:solidFill>
          <a:latin typeface="+mn-lt"/>
          <a:ea typeface="+mn-ea"/>
          <a:cs typeface="+mn-cs"/>
        </a:defRPr>
      </a:lvl3pPr>
      <a:lvl4pPr marL="2057400" algn="l" defTabSz="1371600" rtl="0" eaLnBrk="1" latinLnBrk="0" hangingPunct="1">
        <a:defRPr sz="2700" kern="1200">
          <a:solidFill>
            <a:schemeClr val="tx1"/>
          </a:solidFill>
          <a:latin typeface="+mn-lt"/>
          <a:ea typeface="+mn-ea"/>
          <a:cs typeface="+mn-cs"/>
        </a:defRPr>
      </a:lvl4pPr>
      <a:lvl5pPr marL="2743200" algn="l" defTabSz="1371600" rtl="0" eaLnBrk="1" latinLnBrk="0" hangingPunct="1">
        <a:defRPr sz="2700" kern="1200">
          <a:solidFill>
            <a:schemeClr val="tx1"/>
          </a:solidFill>
          <a:latin typeface="+mn-lt"/>
          <a:ea typeface="+mn-ea"/>
          <a:cs typeface="+mn-cs"/>
        </a:defRPr>
      </a:lvl5pPr>
      <a:lvl6pPr marL="3429000" algn="l" defTabSz="1371600" rtl="0" eaLnBrk="1" latinLnBrk="0" hangingPunct="1">
        <a:defRPr sz="2700" kern="1200">
          <a:solidFill>
            <a:schemeClr val="tx1"/>
          </a:solidFill>
          <a:latin typeface="+mn-lt"/>
          <a:ea typeface="+mn-ea"/>
          <a:cs typeface="+mn-cs"/>
        </a:defRPr>
      </a:lvl6pPr>
      <a:lvl7pPr marL="4114800" algn="l" defTabSz="1371600" rtl="0" eaLnBrk="1" latinLnBrk="0" hangingPunct="1">
        <a:defRPr sz="2700" kern="1200">
          <a:solidFill>
            <a:schemeClr val="tx1"/>
          </a:solidFill>
          <a:latin typeface="+mn-lt"/>
          <a:ea typeface="+mn-ea"/>
          <a:cs typeface="+mn-cs"/>
        </a:defRPr>
      </a:lvl7pPr>
      <a:lvl8pPr marL="4800600" algn="l" defTabSz="1371600" rtl="0" eaLnBrk="1" latinLnBrk="0" hangingPunct="1">
        <a:defRPr sz="2700" kern="1200">
          <a:solidFill>
            <a:schemeClr val="tx1"/>
          </a:solidFill>
          <a:latin typeface="+mn-lt"/>
          <a:ea typeface="+mn-ea"/>
          <a:cs typeface="+mn-cs"/>
        </a:defRPr>
      </a:lvl8pPr>
      <a:lvl9pPr marL="5486400" algn="l" defTabSz="1371600" rtl="0" eaLnBrk="1" latinLnBrk="0" hangingPunct="1">
        <a:defRPr sz="27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1D8BD707-D9CF-40AE-B4C6-C98DA3205C09}" type="datetimeFigureOut">
              <a:rPr lang="en-US" smtClean="0">
                <a:solidFill>
                  <a:prstClr val="black">
                    <a:tint val="75000"/>
                  </a:prstClr>
                </a:solidFill>
              </a:rPr>
              <a:pPr/>
              <a:t>4/7/2025</a:t>
            </a:fld>
            <a:endParaRPr lang="en-US">
              <a:solidFill>
                <a:prstClr val="black">
                  <a:tint val="75000"/>
                </a:prstClr>
              </a:solidFill>
            </a:endParaRPr>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solidFill>
                <a:prstClr val="black">
                  <a:tint val="75000"/>
                </a:prstClr>
              </a:solidFill>
            </a:endParaRPr>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B6F15528-21DE-4FAA-801E-634DDDAF4B2B}"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930212896"/>
      </p:ext>
    </p:extLst>
  </p:cSld>
  <p:clrMap bg1="lt1" tx1="dk1" bg2="lt2" tx2="dk2" accent1="accent1" accent2="accent2" accent3="accent3" accent4="accent4" accent5="accent5" accent6="accent6" hlink="hlink" folHlink="folHlink"/>
  <p:sldLayoutIdLst>
    <p:sldLayoutId id="2147483754" r:id="rId1"/>
    <p:sldLayoutId id="2147483755" r:id="rId2"/>
    <p:sldLayoutId id="2147483756" r:id="rId3"/>
    <p:sldLayoutId id="2147483757" r:id="rId4"/>
    <p:sldLayoutId id="2147483758" r:id="rId5"/>
    <p:sldLayoutId id="2147483759" r:id="rId6"/>
    <p:sldLayoutId id="2147483760" r:id="rId7"/>
    <p:sldLayoutId id="2147483761" r:id="rId8"/>
    <p:sldLayoutId id="2147483762" r:id="rId9"/>
    <p:sldLayoutId id="2147483763" r:id="rId10"/>
    <p:sldLayoutId id="2147483764"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8.xml"/><Relationship Id="rId2" Type="http://schemas.openxmlformats.org/officeDocument/2006/relationships/video" Target="../media/media1.mp4"/><Relationship Id="rId1" Type="http://schemas.microsoft.com/office/2007/relationships/media" Target="../media/media1.mp4"/><Relationship Id="rId5" Type="http://schemas.openxmlformats.org/officeDocument/2006/relationships/image" Target="../media/image1.png"/><Relationship Id="rId4"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png"/><Relationship Id="rId2" Type="http://schemas.openxmlformats.org/officeDocument/2006/relationships/notesSlide" Target="../notesSlides/notesSlide10.xml"/><Relationship Id="rId1" Type="http://schemas.openxmlformats.org/officeDocument/2006/relationships/slideLayout" Target="../slideLayouts/slideLayout18.xml"/><Relationship Id="rId5" Type="http://schemas.openxmlformats.org/officeDocument/2006/relationships/image" Target="../media/image18.png"/><Relationship Id="rId4" Type="http://schemas.openxmlformats.org/officeDocument/2006/relationships/image" Target="../media/image24.svg"/></Relationships>
</file>

<file path=ppt/slides/_rels/slide11.xml.rels><?xml version="1.0" encoding="UTF-8" standalone="yes"?>
<Relationships xmlns="http://schemas.openxmlformats.org/package/2006/relationships"><Relationship Id="rId3" Type="http://schemas.openxmlformats.org/officeDocument/2006/relationships/image" Target="../media/image19.png"/><Relationship Id="rId2" Type="http://schemas.openxmlformats.org/officeDocument/2006/relationships/notesSlide" Target="../notesSlides/notesSlide11.xml"/><Relationship Id="rId1" Type="http://schemas.openxmlformats.org/officeDocument/2006/relationships/slideLayout" Target="../slideLayouts/slideLayout18.xml"/></Relationships>
</file>

<file path=ppt/slides/_rels/slide12.xml.rels><?xml version="1.0" encoding="UTF-8" standalone="yes"?>
<Relationships xmlns="http://schemas.openxmlformats.org/package/2006/relationships"><Relationship Id="rId8" Type="http://schemas.openxmlformats.org/officeDocument/2006/relationships/image" Target="../media/image32.svg"/><Relationship Id="rId3" Type="http://schemas.openxmlformats.org/officeDocument/2006/relationships/image" Target="../media/image20.png"/><Relationship Id="rId7" Type="http://schemas.openxmlformats.org/officeDocument/2006/relationships/image" Target="../media/image22.png"/><Relationship Id="rId2" Type="http://schemas.openxmlformats.org/officeDocument/2006/relationships/notesSlide" Target="../notesSlides/notesSlide12.xml"/><Relationship Id="rId1" Type="http://schemas.openxmlformats.org/officeDocument/2006/relationships/slideLayout" Target="../slideLayouts/slideLayout18.xml"/><Relationship Id="rId6" Type="http://schemas.openxmlformats.org/officeDocument/2006/relationships/image" Target="../media/image30.svg"/><Relationship Id="rId5" Type="http://schemas.openxmlformats.org/officeDocument/2006/relationships/image" Target="../media/image21.png"/><Relationship Id="rId4" Type="http://schemas.openxmlformats.org/officeDocument/2006/relationships/image" Target="../media/image28.svg"/></Relationships>
</file>

<file path=ppt/slides/_rels/slide13.xml.rels><?xml version="1.0" encoding="UTF-8" standalone="yes"?>
<Relationships xmlns="http://schemas.openxmlformats.org/package/2006/relationships"><Relationship Id="rId3" Type="http://schemas.openxmlformats.org/officeDocument/2006/relationships/image" Target="../media/image23.png"/><Relationship Id="rId2" Type="http://schemas.openxmlformats.org/officeDocument/2006/relationships/notesSlide" Target="../notesSlides/notesSlide13.xml"/><Relationship Id="rId1" Type="http://schemas.openxmlformats.org/officeDocument/2006/relationships/slideLayout" Target="../slideLayouts/slideLayout18.xml"/></Relationships>
</file>

<file path=ppt/slides/_rels/slide14.xml.rels><?xml version="1.0" encoding="UTF-8" standalone="yes"?>
<Relationships xmlns="http://schemas.openxmlformats.org/package/2006/relationships"><Relationship Id="rId8" Type="http://schemas.openxmlformats.org/officeDocument/2006/relationships/image" Target="../media/image39.svg"/><Relationship Id="rId3" Type="http://schemas.openxmlformats.org/officeDocument/2006/relationships/image" Target="../media/image24.png"/><Relationship Id="rId7" Type="http://schemas.openxmlformats.org/officeDocument/2006/relationships/image" Target="../media/image27.png"/><Relationship Id="rId2" Type="http://schemas.openxmlformats.org/officeDocument/2006/relationships/notesSlide" Target="../notesSlides/notesSlide14.xml"/><Relationship Id="rId1" Type="http://schemas.openxmlformats.org/officeDocument/2006/relationships/slideLayout" Target="../slideLayouts/slideLayout18.xml"/><Relationship Id="rId6" Type="http://schemas.openxmlformats.org/officeDocument/2006/relationships/image" Target="../media/image26.png"/><Relationship Id="rId5" Type="http://schemas.openxmlformats.org/officeDocument/2006/relationships/image" Target="../media/image36.svg"/><Relationship Id="rId4" Type="http://schemas.openxmlformats.org/officeDocument/2006/relationships/image" Target="../media/image25.png"/></Relationships>
</file>

<file path=ppt/slides/_rels/slide15.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5.xml"/><Relationship Id="rId1" Type="http://schemas.openxmlformats.org/officeDocument/2006/relationships/slideLayout" Target="../slideLayouts/slideLayout7.xml"/><Relationship Id="rId5" Type="http://schemas.openxmlformats.org/officeDocument/2006/relationships/image" Target="../media/image42.svg"/><Relationship Id="rId4" Type="http://schemas.openxmlformats.org/officeDocument/2006/relationships/image" Target="../media/image29.png"/></Relationships>
</file>

<file path=ppt/slides/_rels/slide16.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16.xml"/><Relationship Id="rId1" Type="http://schemas.openxmlformats.org/officeDocument/2006/relationships/slideLayout" Target="../slideLayouts/slideLayout29.xml"/></Relationships>
</file>

<file path=ppt/slides/_rels/slide17.xml.rels><?xml version="1.0" encoding="UTF-8" standalone="yes"?>
<Relationships xmlns="http://schemas.openxmlformats.org/package/2006/relationships"><Relationship Id="rId3" Type="http://schemas.openxmlformats.org/officeDocument/2006/relationships/image" Target="../media/image31.png"/><Relationship Id="rId2" Type="http://schemas.openxmlformats.org/officeDocument/2006/relationships/notesSlide" Target="../notesSlides/notesSlide17.xml"/><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8.xml"/><Relationship Id="rId1" Type="http://schemas.openxmlformats.org/officeDocument/2006/relationships/slideLayout" Target="../slideLayouts/slideLayout7.xml"/><Relationship Id="rId5" Type="http://schemas.openxmlformats.org/officeDocument/2006/relationships/image" Target="../media/image46.svg"/><Relationship Id="rId4" Type="http://schemas.openxmlformats.org/officeDocument/2006/relationships/image" Target="../media/image32.png"/></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8" Type="http://schemas.openxmlformats.org/officeDocument/2006/relationships/image" Target="../media/image7.svg"/><Relationship Id="rId3" Type="http://schemas.openxmlformats.org/officeDocument/2006/relationships/image" Target="../media/image2.png"/><Relationship Id="rId7" Type="http://schemas.openxmlformats.org/officeDocument/2006/relationships/image" Target="../media/image4.png"/><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5.svg"/><Relationship Id="rId5" Type="http://schemas.openxmlformats.org/officeDocument/2006/relationships/image" Target="../media/image3.png"/><Relationship Id="rId4" Type="http://schemas.openxmlformats.org/officeDocument/2006/relationships/image" Target="../media/image3.sv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1.xml.rels><?xml version="1.0" encoding="UTF-8" standalone="yes"?>
<Relationships xmlns="http://schemas.openxmlformats.org/package/2006/relationships"><Relationship Id="rId3" Type="http://schemas.openxmlformats.org/officeDocument/2006/relationships/image" Target="../media/image28.png"/><Relationship Id="rId2" Type="http://schemas.openxmlformats.org/officeDocument/2006/relationships/notesSlide" Target="../notesSlides/notesSlide19.xml"/><Relationship Id="rId1" Type="http://schemas.openxmlformats.org/officeDocument/2006/relationships/slideLayout" Target="../slideLayouts/slideLayout7.xml"/><Relationship Id="rId4" Type="http://schemas.openxmlformats.org/officeDocument/2006/relationships/image" Target="../media/image33.png"/></Relationships>
</file>

<file path=ppt/slides/_rels/slide22.xml.rels><?xml version="1.0" encoding="UTF-8" standalone="yes"?>
<Relationships xmlns="http://schemas.openxmlformats.org/package/2006/relationships"><Relationship Id="rId3" Type="http://schemas.openxmlformats.org/officeDocument/2006/relationships/image" Target="../media/image24.png"/><Relationship Id="rId2" Type="http://schemas.openxmlformats.org/officeDocument/2006/relationships/notesSlide" Target="../notesSlides/notesSlide20.xml"/><Relationship Id="rId1" Type="http://schemas.openxmlformats.org/officeDocument/2006/relationships/slideLayout" Target="../slideLayouts/slideLayout7.xml"/></Relationships>
</file>

<file path=ppt/slides/_rels/slide23.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notesSlide" Target="../notesSlides/notesSlide21.xml"/><Relationship Id="rId1" Type="http://schemas.openxmlformats.org/officeDocument/2006/relationships/slideLayout" Target="../slideLayouts/slideLayout7.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5.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notesSlide" Target="../notesSlides/notesSlide22.xml"/><Relationship Id="rId1" Type="http://schemas.openxmlformats.org/officeDocument/2006/relationships/slideLayout" Target="../slideLayouts/slideLayout7.xml"/><Relationship Id="rId6" Type="http://schemas.openxmlformats.org/officeDocument/2006/relationships/image" Target="../media/image55.svg"/><Relationship Id="rId5" Type="http://schemas.openxmlformats.org/officeDocument/2006/relationships/image" Target="../media/image36.png"/><Relationship Id="rId4" Type="http://schemas.openxmlformats.org/officeDocument/2006/relationships/image" Target="../media/image53.svg"/></Relationships>
</file>

<file path=ppt/slides/_rels/slide26.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3.xml"/><Relationship Id="rId1" Type="http://schemas.openxmlformats.org/officeDocument/2006/relationships/slideLayout" Target="../slideLayouts/slideLayout7.xml"/><Relationship Id="rId4" Type="http://schemas.openxmlformats.org/officeDocument/2006/relationships/image" Target="../media/image38.png"/></Relationships>
</file>

<file path=ppt/slides/_rels/slide27.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notesSlide" Target="../notesSlides/notesSlide24.xml"/><Relationship Id="rId1" Type="http://schemas.openxmlformats.org/officeDocument/2006/relationships/slideLayout" Target="../slideLayouts/slideLayout40.xml"/><Relationship Id="rId5" Type="http://schemas.openxmlformats.org/officeDocument/2006/relationships/image" Target="../media/image60.svg"/><Relationship Id="rId4" Type="http://schemas.openxmlformats.org/officeDocument/2006/relationships/image" Target="../media/image40.png"/></Relationships>
</file>

<file path=ppt/slides/_rels/slide28.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25.xml"/><Relationship Id="rId1" Type="http://schemas.openxmlformats.org/officeDocument/2006/relationships/slideLayout" Target="../slideLayouts/slideLayout40.xml"/></Relationships>
</file>

<file path=ppt/slides/_rels/slide2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26.xml"/><Relationship Id="rId1" Type="http://schemas.openxmlformats.org/officeDocument/2006/relationships/slideLayout" Target="../slideLayouts/slideLayout51.xml"/><Relationship Id="rId4" Type="http://schemas.openxmlformats.org/officeDocument/2006/relationships/image" Target="../media/image38.png"/></Relationships>
</file>

<file path=ppt/slides/_rels/slide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3.xml"/><Relationship Id="rId1" Type="http://schemas.openxmlformats.org/officeDocument/2006/relationships/slideLayout" Target="../slideLayouts/slideLayout18.xml"/></Relationships>
</file>

<file path=ppt/slides/_rels/slide30.xml.rels><?xml version="1.0" encoding="UTF-8" standalone="yes"?>
<Relationships xmlns="http://schemas.openxmlformats.org/package/2006/relationships"><Relationship Id="rId2" Type="http://schemas.openxmlformats.org/officeDocument/2006/relationships/notesSlide" Target="../notesSlides/notesSlide27.xml"/><Relationship Id="rId1" Type="http://schemas.openxmlformats.org/officeDocument/2006/relationships/slideLayout" Target="../slideLayouts/slideLayout40.xml"/></Relationships>
</file>

<file path=ppt/slides/_rels/slide31.xml.rels><?xml version="1.0" encoding="UTF-8" standalone="yes"?>
<Relationships xmlns="http://schemas.openxmlformats.org/package/2006/relationships"><Relationship Id="rId2" Type="http://schemas.openxmlformats.org/officeDocument/2006/relationships/notesSlide" Target="../notesSlides/notesSlide28.xml"/><Relationship Id="rId1" Type="http://schemas.openxmlformats.org/officeDocument/2006/relationships/slideLayout" Target="../slideLayouts/slideLayout40.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29.xml"/><Relationship Id="rId1" Type="http://schemas.openxmlformats.org/officeDocument/2006/relationships/slideLayout" Target="../slideLayouts/slideLayout40.xml"/></Relationships>
</file>

<file path=ppt/slides/_rels/slide33.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30.xml"/><Relationship Id="rId1" Type="http://schemas.openxmlformats.org/officeDocument/2006/relationships/slideLayout" Target="../slideLayouts/slideLayout40.xml"/></Relationships>
</file>

<file path=ppt/slides/_rels/slide4.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notesSlide" Target="../notesSlides/notesSlide4.xml"/><Relationship Id="rId1" Type="http://schemas.openxmlformats.org/officeDocument/2006/relationships/slideLayout" Target="../slideLayouts/slideLayout18.xml"/><Relationship Id="rId4" Type="http://schemas.openxmlformats.org/officeDocument/2006/relationships/image" Target="../media/image7.png"/></Relationships>
</file>

<file path=ppt/slides/_rels/slide5.xml.rels><?xml version="1.0" encoding="UTF-8" standalone="yes"?>
<Relationships xmlns="http://schemas.openxmlformats.org/package/2006/relationships"><Relationship Id="rId3" Type="http://schemas.openxmlformats.org/officeDocument/2006/relationships/image" Target="../media/image8.png"/><Relationship Id="rId2" Type="http://schemas.openxmlformats.org/officeDocument/2006/relationships/notesSlide" Target="../notesSlides/notesSlide5.xml"/><Relationship Id="rId1" Type="http://schemas.openxmlformats.org/officeDocument/2006/relationships/slideLayout" Target="../slideLayouts/slideLayout18.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notesSlide" Target="../notesSlides/notesSlide6.xml"/><Relationship Id="rId1" Type="http://schemas.openxmlformats.org/officeDocument/2006/relationships/slideLayout" Target="../slideLayouts/slideLayout18.xml"/><Relationship Id="rId5" Type="http://schemas.openxmlformats.org/officeDocument/2006/relationships/image" Target="../media/image14.svg"/><Relationship Id="rId4" Type="http://schemas.openxmlformats.org/officeDocument/2006/relationships/image" Target="../media/image10.png"/></Relationships>
</file>

<file path=ppt/slides/_rels/slide7.xml.rels><?xml version="1.0" encoding="UTF-8" standalone="yes"?>
<Relationships xmlns="http://schemas.openxmlformats.org/package/2006/relationships"><Relationship Id="rId3" Type="http://schemas.openxmlformats.org/officeDocument/2006/relationships/image" Target="../media/image11.png"/><Relationship Id="rId2" Type="http://schemas.openxmlformats.org/officeDocument/2006/relationships/notesSlide" Target="../notesSlides/notesSlide7.xml"/><Relationship Id="rId1" Type="http://schemas.openxmlformats.org/officeDocument/2006/relationships/slideLayout" Target="../slideLayouts/slideLayout18.xml"/></Relationships>
</file>

<file path=ppt/slides/_rels/slide8.xml.rels><?xml version="1.0" encoding="UTF-8" standalone="yes"?>
<Relationships xmlns="http://schemas.openxmlformats.org/package/2006/relationships"><Relationship Id="rId8" Type="http://schemas.openxmlformats.org/officeDocument/2006/relationships/image" Target="../media/image15.png"/><Relationship Id="rId3" Type="http://schemas.openxmlformats.org/officeDocument/2006/relationships/image" Target="../media/image12.png"/><Relationship Id="rId7" Type="http://schemas.openxmlformats.org/officeDocument/2006/relationships/image" Target="../media/image20.svg"/><Relationship Id="rId2" Type="http://schemas.openxmlformats.org/officeDocument/2006/relationships/notesSlide" Target="../notesSlides/notesSlide8.xml"/><Relationship Id="rId1" Type="http://schemas.openxmlformats.org/officeDocument/2006/relationships/slideLayout" Target="../slideLayouts/slideLayout18.xml"/><Relationship Id="rId6" Type="http://schemas.openxmlformats.org/officeDocument/2006/relationships/image" Target="../media/image14.png"/><Relationship Id="rId5" Type="http://schemas.openxmlformats.org/officeDocument/2006/relationships/image" Target="../media/image18.svg"/><Relationship Id="rId4" Type="http://schemas.openxmlformats.org/officeDocument/2006/relationships/image" Target="../media/image13.png"/></Relationships>
</file>

<file path=ppt/slides/_rels/slide9.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notesSlide" Target="../notesSlides/notesSlide9.xml"/><Relationship Id="rId1" Type="http://schemas.openxmlformats.org/officeDocument/2006/relationships/slideLayout" Target="../slideLayouts/slideLayout1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1.6 Video giới thiệu trò chơi">
            <a:hlinkClick r:id="" action="ppaction://media"/>
            <a:extLst>
              <a:ext uri="{FF2B5EF4-FFF2-40B4-BE49-F238E27FC236}">
                <a16:creationId xmlns:a16="http://schemas.microsoft.com/office/drawing/2014/main" xmlns="" id="{6371860E-BFD6-B637-43B3-1A5FD57DA12F}"/>
              </a:ext>
            </a:extLst>
          </p:cNvPr>
          <p:cNvPicPr>
            <a:picLocks noChangeAspect="1"/>
          </p:cNvPicPr>
          <p:nvPr>
            <a:videoFile r:link="rId2"/>
            <p:extLst>
              <p:ext uri="{DAA4B4D4-6D71-4841-9C94-3DE7FCFB9230}">
                <p14:media xmlns:p14="http://schemas.microsoft.com/office/powerpoint/2010/main" r:embed="rId1"/>
              </p:ext>
            </p:extLst>
          </p:nvPr>
        </p:nvPicPr>
        <p:blipFill>
          <a:blip r:embed="rId5"/>
          <a:stretch>
            <a:fillRect/>
          </a:stretch>
        </p:blipFill>
        <p:spPr>
          <a:xfrm>
            <a:off x="-38100" y="0"/>
            <a:ext cx="18288000" cy="10287000"/>
          </a:xfrm>
          <a:prstGeom prst="rect">
            <a:avLst/>
          </a:prstGeom>
        </p:spPr>
      </p:pic>
    </p:spTree>
    <p:extLst>
      <p:ext uri="{BB962C8B-B14F-4D97-AF65-F5344CB8AC3E}">
        <p14:creationId xmlns:p14="http://schemas.microsoft.com/office/powerpoint/2010/main" val="7169455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2384"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221190" y="4559673"/>
            <a:ext cx="4204052" cy="5304797"/>
          </a:xfrm>
          <a:custGeom>
            <a:avLst/>
            <a:gdLst/>
            <a:ahLst/>
            <a:cxnLst/>
            <a:rect l="l" t="t" r="r" b="b"/>
            <a:pathLst>
              <a:path w="4204052" h="5304797">
                <a:moveTo>
                  <a:pt x="0" y="0"/>
                </a:moveTo>
                <a:lnTo>
                  <a:pt x="4204052" y="0"/>
                </a:lnTo>
                <a:lnTo>
                  <a:pt x="4204052" y="5304797"/>
                </a:lnTo>
                <a:lnTo>
                  <a:pt x="0" y="5304797"/>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074623" y="4559673"/>
            <a:ext cx="7495390" cy="4996927"/>
          </a:xfrm>
          <a:custGeom>
            <a:avLst/>
            <a:gdLst/>
            <a:ahLst/>
            <a:cxnLst/>
            <a:rect l="l" t="t" r="r" b="b"/>
            <a:pathLst>
              <a:path w="7495390" h="4996927">
                <a:moveTo>
                  <a:pt x="0" y="0"/>
                </a:moveTo>
                <a:lnTo>
                  <a:pt x="7495390" y="0"/>
                </a:lnTo>
                <a:lnTo>
                  <a:pt x="7495390" y="4996927"/>
                </a:lnTo>
                <a:lnTo>
                  <a:pt x="0" y="4996927"/>
                </a:lnTo>
                <a:lnTo>
                  <a:pt x="0" y="0"/>
                </a:lnTo>
                <a:close/>
              </a:path>
            </a:pathLst>
          </a:custGeom>
          <a:blipFill>
            <a:blip r:embed="rId5"/>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876907" y="1257300"/>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ĐÀ LẠT</a:t>
            </a:r>
          </a:p>
        </p:txBody>
      </p:sp>
    </p:spTree>
    <p:extLst>
      <p:ext uri="{BB962C8B-B14F-4D97-AF65-F5344CB8AC3E}">
        <p14:creationId xmlns:p14="http://schemas.microsoft.com/office/powerpoint/2010/main" val="37568553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nodeType="clickEffect">
                                  <p:stCondLst>
                                    <p:cond delay="0"/>
                                  </p:stCondLst>
                                  <p:childTnLst>
                                    <p:set>
                                      <p:cBhvr>
                                        <p:cTn id="28" dur="1" fill="hold">
                                          <p:stCondLst>
                                            <p:cond delay="0"/>
                                          </p:stCondLst>
                                        </p:cTn>
                                        <p:tgtEl>
                                          <p:spTgt spid="2"/>
                                        </p:tgtEl>
                                        <p:attrNameLst>
                                          <p:attrName>style.visibility</p:attrName>
                                        </p:attrNameLst>
                                      </p:cBhvr>
                                      <p:to>
                                        <p:strVal val="visible"/>
                                      </p:to>
                                    </p:set>
                                    <p:animEffect transition="in" filter="barn(inVertical)">
                                      <p:cBhvr>
                                        <p:cTn id="29" dur="500"/>
                                        <p:tgtEl>
                                          <p:spTgt spid="2"/>
                                        </p:tgtEl>
                                      </p:cBhvr>
                                    </p:animEffect>
                                  </p:childTnLst>
                                </p:cTn>
                              </p:par>
                              <p:par>
                                <p:cTn id="30" presetID="16" presetClass="entr" presetSubtype="21" fill="hold" grpId="0" nodeType="withEffect">
                                  <p:stCondLst>
                                    <p:cond delay="0"/>
                                  </p:stCondLst>
                                  <p:childTnLst>
                                    <p:set>
                                      <p:cBhvr>
                                        <p:cTn id="31" dur="1" fill="hold">
                                          <p:stCondLst>
                                            <p:cond delay="0"/>
                                          </p:stCondLst>
                                        </p:cTn>
                                        <p:tgtEl>
                                          <p:spTgt spid="10"/>
                                        </p:tgtEl>
                                        <p:attrNameLst>
                                          <p:attrName>style.visibility</p:attrName>
                                        </p:attrNameLst>
                                      </p:cBhvr>
                                      <p:to>
                                        <p:strVal val="visible"/>
                                      </p:to>
                                    </p:set>
                                    <p:animEffect transition="in" filter="barn(inVertical)">
                                      <p:cBhvr>
                                        <p:cTn id="32"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D890670B-B975-3525-22C8-2C5936ABE677}"/>
              </a:ext>
            </a:extLst>
          </p:cNvPr>
          <p:cNvPicPr>
            <a:picLocks noChangeAspect="1"/>
          </p:cNvPicPr>
          <p:nvPr/>
        </p:nvPicPr>
        <p:blipFill>
          <a:blip r:embed="rId3"/>
          <a:srcRect t="15746"/>
          <a:stretch/>
        </p:blipFill>
        <p:spPr>
          <a:xfrm>
            <a:off x="20" y="1923"/>
            <a:ext cx="18287980" cy="10285077"/>
          </a:xfrm>
          <a:prstGeom prst="rect">
            <a:avLst/>
          </a:prstGeom>
        </p:spPr>
      </p:pic>
    </p:spTree>
    <p:extLst>
      <p:ext uri="{BB962C8B-B14F-4D97-AF65-F5344CB8AC3E}">
        <p14:creationId xmlns:p14="http://schemas.microsoft.com/office/powerpoint/2010/main" val="1129185222"/>
      </p:ext>
    </p:extLst>
  </p:cSld>
  <p:clrMapOvr>
    <a:masterClrMapping/>
  </p:clrMapOvr>
  <p:transition spd="slow">
    <p:push dir="u"/>
  </p:transition>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2860656" y="4030925"/>
            <a:ext cx="3982154" cy="5709181"/>
          </a:xfrm>
          <a:custGeom>
            <a:avLst/>
            <a:gdLst/>
            <a:ahLst/>
            <a:cxnLst/>
            <a:rect l="l" t="t" r="r" b="b"/>
            <a:pathLst>
              <a:path w="3982154" h="5709181">
                <a:moveTo>
                  <a:pt x="0" y="0"/>
                </a:moveTo>
                <a:lnTo>
                  <a:pt x="3982154" y="0"/>
                </a:lnTo>
                <a:lnTo>
                  <a:pt x="3982154" y="5709181"/>
                </a:lnTo>
                <a:lnTo>
                  <a:pt x="0" y="5709181"/>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626784" y="5494980"/>
            <a:ext cx="5646381" cy="4114800"/>
          </a:xfrm>
          <a:custGeom>
            <a:avLst/>
            <a:gdLst/>
            <a:ahLst/>
            <a:cxnLst/>
            <a:rect l="l" t="t" r="r" b="b"/>
            <a:pathLst>
              <a:path w="5646381" h="4114800">
                <a:moveTo>
                  <a:pt x="0" y="0"/>
                </a:moveTo>
                <a:lnTo>
                  <a:pt x="5646381" y="0"/>
                </a:lnTo>
                <a:lnTo>
                  <a:pt x="5646381"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2699527" y="4536933"/>
            <a:ext cx="1849031" cy="1916094"/>
          </a:xfrm>
          <a:custGeom>
            <a:avLst/>
            <a:gdLst/>
            <a:ahLst/>
            <a:cxnLst/>
            <a:rect l="l" t="t" r="r" b="b"/>
            <a:pathLst>
              <a:path w="1849031" h="1916094">
                <a:moveTo>
                  <a:pt x="0" y="0"/>
                </a:moveTo>
                <a:lnTo>
                  <a:pt x="1849031" y="0"/>
                </a:lnTo>
                <a:lnTo>
                  <a:pt x="1849031" y="1916094"/>
                </a:lnTo>
                <a:lnTo>
                  <a:pt x="0" y="1916094"/>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028700" y="136421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MŨI NÉ</a:t>
            </a:r>
          </a:p>
        </p:txBody>
      </p:sp>
    </p:spTree>
    <p:extLst>
      <p:ext uri="{BB962C8B-B14F-4D97-AF65-F5344CB8AC3E}">
        <p14:creationId xmlns:p14="http://schemas.microsoft.com/office/powerpoint/2010/main" val="2500153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8C6D3480-349D-CF64-78F5-6A9509EF75F6}"/>
              </a:ext>
            </a:extLst>
          </p:cNvPr>
          <p:cNvPicPr>
            <a:picLocks noChangeAspect="1"/>
          </p:cNvPicPr>
          <p:nvPr/>
        </p:nvPicPr>
        <p:blipFill>
          <a:blip r:embed="rId3"/>
          <a:srcRect t="19"/>
          <a:stretch/>
        </p:blipFill>
        <p:spPr>
          <a:xfrm>
            <a:off x="20" y="1923"/>
            <a:ext cx="18287980" cy="10285077"/>
          </a:xfrm>
          <a:prstGeom prst="rect">
            <a:avLst/>
          </a:prstGeom>
        </p:spPr>
      </p:pic>
    </p:spTree>
    <p:extLst>
      <p:ext uri="{BB962C8B-B14F-4D97-AF65-F5344CB8AC3E}">
        <p14:creationId xmlns:p14="http://schemas.microsoft.com/office/powerpoint/2010/main" val="2082028792"/>
      </p:ext>
    </p:extLst>
  </p:cSld>
  <p:clrMapOvr>
    <a:masterClrMapping/>
  </p:clrMapOvr>
  <p:transition spd="slow">
    <p:push dir="u"/>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a:extLst>
              <a:ext uri="{FF2B5EF4-FFF2-40B4-BE49-F238E27FC236}">
                <a16:creationId xmlns:a16="http://schemas.microsoft.com/office/drawing/2014/main" xmlns="" id="{FF21E322-5933-D7DD-BCE7-2B0E24977FE2}"/>
              </a:ext>
            </a:extLst>
          </p:cNvPr>
          <p:cNvGrpSpPr/>
          <p:nvPr/>
        </p:nvGrpSpPr>
        <p:grpSpPr>
          <a:xfrm>
            <a:off x="2241846" y="190500"/>
            <a:ext cx="14109107" cy="7661170"/>
            <a:chOff x="0" y="0"/>
            <a:chExt cx="3792762" cy="3261740"/>
          </a:xfrm>
          <a:solidFill>
            <a:srgbClr val="FCF6D2"/>
          </a:solidFill>
        </p:grpSpPr>
        <p:sp>
          <p:nvSpPr>
            <p:cNvPr id="3" name="Freeform 3">
              <a:extLst>
                <a:ext uri="{FF2B5EF4-FFF2-40B4-BE49-F238E27FC236}">
                  <a16:creationId xmlns:a16="http://schemas.microsoft.com/office/drawing/2014/main" xmlns="" id="{9FD9F59F-A7F4-904B-0C37-2DCF5F437EDD}"/>
                </a:ext>
              </a:extLst>
            </p:cNvPr>
            <p:cNvSpPr/>
            <p:nvPr/>
          </p:nvSpPr>
          <p:spPr>
            <a:xfrm>
              <a:off x="0" y="0"/>
              <a:ext cx="3792762" cy="3261740"/>
            </a:xfrm>
            <a:custGeom>
              <a:avLst/>
              <a:gdLst/>
              <a:ahLst/>
              <a:cxnLst/>
              <a:rect l="l" t="t" r="r" b="b"/>
              <a:pathLst>
                <a:path w="3792762" h="3261740">
                  <a:moveTo>
                    <a:pt x="0" y="0"/>
                  </a:moveTo>
                  <a:lnTo>
                    <a:pt x="3792762" y="0"/>
                  </a:lnTo>
                  <a:lnTo>
                    <a:pt x="3792762" y="3261740"/>
                  </a:lnTo>
                  <a:lnTo>
                    <a:pt x="0" y="3261740"/>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9" name="TextBox 8"/>
          <p:cNvSpPr txBox="1"/>
          <p:nvPr/>
        </p:nvSpPr>
        <p:spPr>
          <a:xfrm>
            <a:off x="2667000" y="2471569"/>
            <a:ext cx="13258800" cy="3847207"/>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1800"/>
              </a:spcAft>
              <a:buClrTx/>
              <a:buSzTx/>
              <a:buFontTx/>
              <a:buNone/>
              <a:tabLst/>
              <a:defRPr/>
            </a:pPr>
            <a:r>
              <a:rPr kumimoji="0" lang="en-US" sz="48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TIẾT</a:t>
            </a:r>
            <a:r>
              <a:rPr kumimoji="0" lang="en-US" sz="4800" b="1" i="0" u="none" strike="noStrike" kern="1200" cap="none" spc="0" normalizeH="0" noProof="0" dirty="0" smtClean="0">
                <a:ln>
                  <a:noFill/>
                </a:ln>
                <a:solidFill>
                  <a:srgbClr val="FF0000"/>
                </a:solidFill>
                <a:effectLst/>
                <a:uLnTx/>
                <a:uFillTx/>
                <a:latin typeface="Times New Roman" pitchFamily="18" charset="0"/>
                <a:cs typeface="Times New Roman" pitchFamily="18" charset="0"/>
              </a:rPr>
              <a:t> 123,124,125 </a:t>
            </a:r>
            <a:r>
              <a:rPr kumimoji="0" lang="en-US" sz="4800" b="1" i="0" u="none" strike="noStrike" kern="1200" cap="none" spc="0" normalizeH="0" baseline="0" noProof="0" dirty="0" smtClean="0">
                <a:ln>
                  <a:noFill/>
                </a:ln>
                <a:solidFill>
                  <a:srgbClr val="FF0000"/>
                </a:solidFill>
                <a:effectLst/>
                <a:uLnTx/>
                <a:uFillTx/>
                <a:latin typeface="Times New Roman" pitchFamily="18" charset="0"/>
                <a:cs typeface="Times New Roman" pitchFamily="18" charset="0"/>
              </a:rPr>
              <a:t>VIẾT</a:t>
            </a:r>
            <a:endParaRPr kumimoji="0" lang="en-US" sz="4800" b="0"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endParaRP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Viết</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bài</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văn</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thuyết</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minh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về</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một</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p>
          <a:p>
            <a:pPr marL="0" marR="0" lvl="0" indent="0" algn="ctr" defTabSz="914400" rtl="0" eaLnBrk="1" fontAlgn="auto" latinLnBrk="0" hangingPunct="1">
              <a:lnSpc>
                <a:spcPct val="100000"/>
              </a:lnSpc>
              <a:spcBef>
                <a:spcPts val="0"/>
              </a:spcBef>
              <a:spcAft>
                <a:spcPts val="600"/>
              </a:spcAft>
              <a:buClrTx/>
              <a:buSzTx/>
              <a:buFontTx/>
              <a:buNone/>
              <a:tabLst/>
              <a:defRPr/>
            </a:pP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danh</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lam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thắng</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cảnh</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hay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một</a:t>
            </a:r>
            <a:r>
              <a:rPr kumimoji="0" lang="en-US" sz="8800" b="1" i="0" u="none" strike="noStrike" kern="1200" cap="none" spc="0" normalizeH="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di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tích</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lịch</a:t>
            </a:r>
            <a:r>
              <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rPr>
              <a:t> </a:t>
            </a:r>
            <a:r>
              <a:rPr kumimoji="0" lang="en-US" sz="8800" b="1" i="0" u="none" strike="noStrike" kern="1200" cap="none" spc="0" normalizeH="0" baseline="0" noProof="0" dirty="0" err="1">
                <a:ln>
                  <a:noFill/>
                </a:ln>
                <a:solidFill>
                  <a:srgbClr val="FF0000"/>
                </a:solidFill>
                <a:effectLst/>
                <a:uLnTx/>
                <a:uFillTx/>
                <a:latin typeface="#9Slide05 SVNWallows" pitchFamily="2" charset="0"/>
                <a:ea typeface="+mn-ea"/>
                <a:cs typeface="Times New Roman" panose="02020603050405020304" pitchFamily="18" charset="0"/>
              </a:rPr>
              <a:t>sử</a:t>
            </a:r>
            <a:endParaRPr kumimoji="0" lang="en-US" sz="8800" b="1" i="0" u="none" strike="noStrike" kern="1200" cap="none" spc="0" normalizeH="0" baseline="0" noProof="0" dirty="0">
              <a:ln>
                <a:noFill/>
              </a:ln>
              <a:solidFill>
                <a:srgbClr val="FF0000"/>
              </a:solidFill>
              <a:effectLst/>
              <a:uLnTx/>
              <a:uFillTx/>
              <a:latin typeface="#9Slide05 SVNWallows" pitchFamily="2" charset="0"/>
              <a:ea typeface="+mn-ea"/>
              <a:cs typeface="Times New Roman" panose="02020603050405020304" pitchFamily="18" charset="0"/>
            </a:endParaRPr>
          </a:p>
        </p:txBody>
      </p:sp>
      <p:sp>
        <p:nvSpPr>
          <p:cNvPr id="7" name="TextBox 9"/>
          <p:cNvSpPr txBox="1"/>
          <p:nvPr/>
        </p:nvSpPr>
        <p:spPr>
          <a:xfrm>
            <a:off x="3733800" y="723900"/>
            <a:ext cx="10820399" cy="1408078"/>
          </a:xfrm>
          <a:prstGeom prst="rect">
            <a:avLst/>
          </a:prstGeom>
        </p:spPr>
        <p:txBody>
          <a:bodyPr wrap="square" lIns="0" tIns="0" rIns="0" bIns="0" rtlCol="0" anchor="t">
            <a:spAutoFit/>
          </a:bodyPr>
          <a:lstStyle/>
          <a:p>
            <a:pPr marL="0" marR="0" lvl="0" indent="0" algn="ctr" defTabSz="914400" rtl="0" eaLnBrk="1" fontAlgn="auto" latinLnBrk="0" hangingPunct="1">
              <a:lnSpc>
                <a:spcPts val="12028"/>
              </a:lnSpc>
              <a:spcBef>
                <a:spcPts val="0"/>
              </a:spcBef>
              <a:spcAft>
                <a:spcPts val="0"/>
              </a:spcAft>
              <a:buClrTx/>
              <a:buSzTx/>
              <a:buFontTx/>
              <a:buNone/>
              <a:tabLst/>
              <a:defRPr/>
            </a:pPr>
            <a:r>
              <a:rPr kumimoji="0" lang="en-US" sz="6600" b="0" i="0" u="none" strike="noStrike" kern="1200" cap="none" spc="0" normalizeH="0" baseline="0" noProof="0" dirty="0" err="1">
                <a:ln>
                  <a:noFill/>
                </a:ln>
                <a:solidFill>
                  <a:srgbClr val="AC4724"/>
                </a:solidFill>
                <a:effectLst/>
                <a:uLnTx/>
                <a:uFillTx/>
                <a:latin typeface="#9Slide05 SVNBistro Script" panose="02000506000000020003" pitchFamily="2" charset="0"/>
                <a:ea typeface="+mn-ea"/>
                <a:cs typeface="+mn-cs"/>
              </a:rPr>
              <a:t>Bài</a:t>
            </a:r>
            <a:r>
              <a:rPr kumimoji="0" lang="en-US" sz="6600" b="0" i="0" u="none" strike="noStrike" kern="1200" cap="none" spc="0" normalizeH="0" noProof="0" dirty="0">
                <a:ln>
                  <a:noFill/>
                </a:ln>
                <a:solidFill>
                  <a:srgbClr val="AC4724"/>
                </a:solidFill>
                <a:effectLst/>
                <a:uLnTx/>
                <a:uFillTx/>
                <a:latin typeface="#9Slide05 SVNBistro Script" panose="02000506000000020003" pitchFamily="2" charset="0"/>
                <a:ea typeface="+mn-ea"/>
                <a:cs typeface="+mn-cs"/>
              </a:rPr>
              <a:t> 9. </a:t>
            </a:r>
            <a:r>
              <a:rPr lang="en-US" sz="6600" noProof="0" dirty="0" err="1">
                <a:solidFill>
                  <a:srgbClr val="AC4724"/>
                </a:solidFill>
                <a:latin typeface="#9Slide05 SVNBistro Script" panose="02000506000000020003" pitchFamily="2" charset="0"/>
              </a:rPr>
              <a:t>Đi</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và</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suy</a:t>
            </a:r>
            <a:r>
              <a:rPr lang="en-US" sz="6600" noProof="0" dirty="0">
                <a:solidFill>
                  <a:srgbClr val="AC4724"/>
                </a:solidFill>
                <a:latin typeface="#9Slide05 SVNBistro Script" panose="02000506000000020003" pitchFamily="2" charset="0"/>
              </a:rPr>
              <a:t> </a:t>
            </a:r>
            <a:r>
              <a:rPr lang="en-US" sz="6600" noProof="0" dirty="0" err="1">
                <a:solidFill>
                  <a:srgbClr val="AC4724"/>
                </a:solidFill>
                <a:latin typeface="#9Slide05 SVNBistro Script" panose="02000506000000020003" pitchFamily="2" charset="0"/>
              </a:rPr>
              <a:t>ngẫm</a:t>
            </a:r>
            <a:endParaRPr kumimoji="0" lang="en-US" sz="6600" b="0" i="0" u="none" strike="noStrike" kern="1200" cap="none" spc="0" normalizeH="0" baseline="0" noProof="0" dirty="0">
              <a:ln>
                <a:noFill/>
              </a:ln>
              <a:solidFill>
                <a:srgbClr val="AC4724"/>
              </a:solidFill>
              <a:effectLst/>
              <a:uLnTx/>
              <a:uFillTx/>
              <a:latin typeface="#9Slide05 SVNBistro Script" panose="02000506000000020003" pitchFamily="2" charset="0"/>
              <a:ea typeface="+mn-ea"/>
              <a:cs typeface="+mn-cs"/>
            </a:endParaRPr>
          </a:p>
        </p:txBody>
      </p:sp>
      <p:sp>
        <p:nvSpPr>
          <p:cNvPr id="5" name="Freeform 2">
            <a:extLst>
              <a:ext uri="{FF2B5EF4-FFF2-40B4-BE49-F238E27FC236}">
                <a16:creationId xmlns:a16="http://schemas.microsoft.com/office/drawing/2014/main" xmlns="" id="{DBD2FB1A-6CE1-386C-2229-B84CDCD5EEB1}"/>
              </a:ext>
            </a:extLst>
          </p:cNvPr>
          <p:cNvSpPr/>
          <p:nvPr/>
        </p:nvSpPr>
        <p:spPr>
          <a:xfrm>
            <a:off x="4783206" y="6819740"/>
            <a:ext cx="3962400" cy="3638144"/>
          </a:xfrm>
          <a:custGeom>
            <a:avLst/>
            <a:gdLst/>
            <a:ahLst/>
            <a:cxnLst/>
            <a:rect l="l" t="t" r="r" b="b"/>
            <a:pathLst>
              <a:path w="4802340" h="4400144">
                <a:moveTo>
                  <a:pt x="0" y="0"/>
                </a:moveTo>
                <a:lnTo>
                  <a:pt x="4802340" y="0"/>
                </a:lnTo>
                <a:lnTo>
                  <a:pt x="4802340" y="4400144"/>
                </a:lnTo>
                <a:lnTo>
                  <a:pt x="0" y="4400144"/>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kumimoji="0" lang="en-US" sz="1800" b="0" i="0" u="none" strike="noStrike" kern="1200" cap="none" spc="0" normalizeH="0" baseline="0" noProof="0" dirty="0">
                <a:ln>
                  <a:noFill/>
                </a:ln>
                <a:solidFill>
                  <a:prstClr val="black"/>
                </a:solidFill>
                <a:effectLst/>
                <a:uLnTx/>
                <a:uFillTx/>
                <a:latin typeface="Calibri"/>
                <a:ea typeface="+mn-ea"/>
                <a:cs typeface="+mn-cs"/>
              </a:rPr>
              <a:t>v</a:t>
            </a:r>
          </a:p>
        </p:txBody>
      </p:sp>
      <p:sp>
        <p:nvSpPr>
          <p:cNvPr id="6" name="Freeform 4">
            <a:extLst>
              <a:ext uri="{FF2B5EF4-FFF2-40B4-BE49-F238E27FC236}">
                <a16:creationId xmlns:a16="http://schemas.microsoft.com/office/drawing/2014/main" xmlns="" id="{A77676F6-4E85-C568-99FC-211CC6E4F7CB}"/>
              </a:ext>
            </a:extLst>
          </p:cNvPr>
          <p:cNvSpPr/>
          <p:nvPr/>
        </p:nvSpPr>
        <p:spPr>
          <a:xfrm>
            <a:off x="-97738" y="6165273"/>
            <a:ext cx="5401289" cy="4114800"/>
          </a:xfrm>
          <a:custGeom>
            <a:avLst/>
            <a:gdLst/>
            <a:ahLst/>
            <a:cxnLst/>
            <a:rect l="l" t="t" r="r" b="b"/>
            <a:pathLst>
              <a:path w="5401289" h="4114800">
                <a:moveTo>
                  <a:pt x="0" y="0"/>
                </a:moveTo>
                <a:lnTo>
                  <a:pt x="5401289" y="0"/>
                </a:lnTo>
                <a:lnTo>
                  <a:pt x="5401289"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3">
            <a:extLst>
              <a:ext uri="{FF2B5EF4-FFF2-40B4-BE49-F238E27FC236}">
                <a16:creationId xmlns:a16="http://schemas.microsoft.com/office/drawing/2014/main" xmlns="" id="{1D73FF37-C490-6575-C373-479A98326EB8}"/>
              </a:ext>
            </a:extLst>
          </p:cNvPr>
          <p:cNvSpPr/>
          <p:nvPr/>
        </p:nvSpPr>
        <p:spPr>
          <a:xfrm>
            <a:off x="13699509" y="6179128"/>
            <a:ext cx="4623127" cy="4432422"/>
          </a:xfrm>
          <a:custGeom>
            <a:avLst/>
            <a:gdLst/>
            <a:ahLst/>
            <a:cxnLst/>
            <a:rect l="l" t="t" r="r" b="b"/>
            <a:pathLst>
              <a:path w="5259379" h="5042429">
                <a:moveTo>
                  <a:pt x="0" y="0"/>
                </a:moveTo>
                <a:lnTo>
                  <a:pt x="5259379" y="0"/>
                </a:lnTo>
                <a:lnTo>
                  <a:pt x="5259379" y="5042429"/>
                </a:lnTo>
                <a:lnTo>
                  <a:pt x="0" y="5042429"/>
                </a:lnTo>
                <a:lnTo>
                  <a:pt x="0" y="0"/>
                </a:lnTo>
                <a:close/>
              </a:path>
            </a:pathLst>
          </a:custGeom>
          <a:blipFill>
            <a:blip r:embed="rId6"/>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2" name="Freeform 5">
            <a:extLst>
              <a:ext uri="{FF2B5EF4-FFF2-40B4-BE49-F238E27FC236}">
                <a16:creationId xmlns:a16="http://schemas.microsoft.com/office/drawing/2014/main" xmlns="" id="{D66F0FEB-1A5A-EDC0-1B93-E2C34A8E743D}"/>
              </a:ext>
            </a:extLst>
          </p:cNvPr>
          <p:cNvSpPr/>
          <p:nvPr/>
        </p:nvSpPr>
        <p:spPr>
          <a:xfrm>
            <a:off x="9143998" y="6573592"/>
            <a:ext cx="3599108" cy="3599108"/>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43664993"/>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9">
                                            <p:txEl>
                                              <p:pRg st="0" end="0"/>
                                            </p:txEl>
                                          </p:spTgt>
                                        </p:tgtEl>
                                        <p:attrNameLst>
                                          <p:attrName>style.visibility</p:attrName>
                                        </p:attrNameLst>
                                      </p:cBhvr>
                                      <p:to>
                                        <p:strVal val="visible"/>
                                      </p:to>
                                    </p:set>
                                    <p:anim calcmode="lin" valueType="num">
                                      <p:cBhvr additive="base">
                                        <p:cTn id="7" dur="500" fill="hold"/>
                                        <p:tgtEl>
                                          <p:spTgt spid="9">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9">
                                            <p:txEl>
                                              <p:pRg st="0" end="0"/>
                                            </p:txEl>
                                          </p:spTgt>
                                        </p:tgtEl>
                                        <p:attrNameLst>
                                          <p:attrName>ppt_y</p:attrName>
                                        </p:attrNameLst>
                                      </p:cBhvr>
                                      <p:tavLst>
                                        <p:tav tm="0">
                                          <p:val>
                                            <p:strVal val="1+#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9">
                                            <p:txEl>
                                              <p:pRg st="1" end="1"/>
                                            </p:txEl>
                                          </p:spTgt>
                                        </p:tgtEl>
                                        <p:attrNameLst>
                                          <p:attrName>style.visibility</p:attrName>
                                        </p:attrNameLst>
                                      </p:cBhvr>
                                      <p:to>
                                        <p:strVal val="visible"/>
                                      </p:to>
                                    </p:set>
                                    <p:anim calcmode="lin" valueType="num">
                                      <p:cBhvr additive="base">
                                        <p:cTn id="11" dur="500" fill="hold"/>
                                        <p:tgtEl>
                                          <p:spTgt spid="9">
                                            <p:txEl>
                                              <p:pRg st="1" end="1"/>
                                            </p:txEl>
                                          </p:spTgt>
                                        </p:tgtEl>
                                        <p:attrNameLst>
                                          <p:attrName>ppt_x</p:attrName>
                                        </p:attrNameLst>
                                      </p:cBhvr>
                                      <p:tavLst>
                                        <p:tav tm="0">
                                          <p:val>
                                            <p:strVal val="#ppt_x"/>
                                          </p:val>
                                        </p:tav>
                                        <p:tav tm="100000">
                                          <p:val>
                                            <p:strVal val="#ppt_x"/>
                                          </p:val>
                                        </p:tav>
                                      </p:tavLst>
                                    </p:anim>
                                    <p:anim calcmode="lin" valueType="num">
                                      <p:cBhvr additive="base">
                                        <p:cTn id="12" dur="500" fill="hold"/>
                                        <p:tgtEl>
                                          <p:spTgt spid="9">
                                            <p:txEl>
                                              <p:pRg st="1" end="1"/>
                                            </p:txEl>
                                          </p:spTgt>
                                        </p:tgtEl>
                                        <p:attrNameLst>
                                          <p:attrName>ppt_y</p:attrName>
                                        </p:attrNameLst>
                                      </p:cBhvr>
                                      <p:tavLst>
                                        <p:tav tm="0">
                                          <p:val>
                                            <p:strVal val="1+#ppt_h/2"/>
                                          </p:val>
                                        </p:tav>
                                        <p:tav tm="100000">
                                          <p:val>
                                            <p:strVal val="#ppt_y"/>
                                          </p:val>
                                        </p:tav>
                                      </p:tavLst>
                                    </p:anim>
                                  </p:childTnLst>
                                </p:cTn>
                              </p:par>
                              <p:par>
                                <p:cTn id="13" presetID="2" presetClass="entr" presetSubtype="4" fill="hold" nodeType="withEffect">
                                  <p:stCondLst>
                                    <p:cond delay="0"/>
                                  </p:stCondLst>
                                  <p:childTnLst>
                                    <p:set>
                                      <p:cBhvr>
                                        <p:cTn id="14" dur="1" fill="hold">
                                          <p:stCondLst>
                                            <p:cond delay="0"/>
                                          </p:stCondLst>
                                        </p:cTn>
                                        <p:tgtEl>
                                          <p:spTgt spid="9">
                                            <p:txEl>
                                              <p:pRg st="2" end="2"/>
                                            </p:txEl>
                                          </p:spTgt>
                                        </p:tgtEl>
                                        <p:attrNameLst>
                                          <p:attrName>style.visibility</p:attrName>
                                        </p:attrNameLst>
                                      </p:cBhvr>
                                      <p:to>
                                        <p:strVal val="visible"/>
                                      </p:to>
                                    </p:set>
                                    <p:anim calcmode="lin" valueType="num">
                                      <p:cBhvr additive="base">
                                        <p:cTn id="15" dur="500" fill="hold"/>
                                        <p:tgtEl>
                                          <p:spTgt spid="9">
                                            <p:txEl>
                                              <p:pRg st="2" end="2"/>
                                            </p:txEl>
                                          </p:spTgt>
                                        </p:tgtEl>
                                        <p:attrNameLst>
                                          <p:attrName>ppt_x</p:attrName>
                                        </p:attrNameLst>
                                      </p:cBhvr>
                                      <p:tavLst>
                                        <p:tav tm="0">
                                          <p:val>
                                            <p:strVal val="#ppt_x"/>
                                          </p:val>
                                        </p:tav>
                                        <p:tav tm="100000">
                                          <p:val>
                                            <p:strVal val="#ppt_x"/>
                                          </p:val>
                                        </p:tav>
                                      </p:tavLst>
                                    </p:anim>
                                    <p:anim calcmode="lin" valueType="num">
                                      <p:cBhvr additive="base">
                                        <p:cTn id="16" dur="500" fill="hold"/>
                                        <p:tgtEl>
                                          <p:spTgt spid="9">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xmlns="" id="{C01F3C05-EAFC-AF9E-4725-A1E8E57C230D}"/>
              </a:ext>
            </a:extLst>
          </p:cNvPr>
          <p:cNvGrpSpPr/>
          <p:nvPr/>
        </p:nvGrpSpPr>
        <p:grpSpPr>
          <a:xfrm>
            <a:off x="762000" y="1002576"/>
            <a:ext cx="16078200" cy="4392933"/>
            <a:chOff x="0" y="0"/>
            <a:chExt cx="21640800" cy="10972800"/>
          </a:xfrm>
        </p:grpSpPr>
        <p:sp>
          <p:nvSpPr>
            <p:cNvPr id="15" name="Freeform 3">
              <a:extLst>
                <a:ext uri="{FF2B5EF4-FFF2-40B4-BE49-F238E27FC236}">
                  <a16:creationId xmlns:a16="http://schemas.microsoft.com/office/drawing/2014/main" xmlns="" id="{E848A43A-196E-2D4A-A896-8500DE411006}"/>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xmlns="" id="{521280C5-BD21-4954-6701-0CEC5C98A9CC}"/>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xmlns="" id="{54E38C62-388B-5A00-14CC-69C36B67046C}"/>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xmlns="" id="{9BB9E4A5-DFA1-A866-63B7-8B42182AA01E}"/>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xmlns="" id="{26CA0A0C-8824-22D1-B7EA-D87E62149264}"/>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xmlns="" id="{7AACCB05-7DED-22FD-EBF2-1D1739D35B9D}"/>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xmlns="" id="{3F5B7989-C00A-85DD-C540-BA4F65873B74}"/>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xmlns="" id="{EF00B528-5D0D-6815-F707-14AF9B23A712}"/>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xmlns="" id="{CCDBB7BF-139C-B9D4-18C8-1F63B7835038}"/>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xmlns="" id="{9D01B427-3DAC-18BB-06AC-25325576919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xmlns="" id="{963368E7-77DE-25B8-AD72-92CAABF010A5}"/>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xmlns="" id="{7B009030-4141-20A8-3E5F-B4EC95C07041}"/>
              </a:ext>
            </a:extLst>
          </p:cNvPr>
          <p:cNvSpPr/>
          <p:nvPr/>
        </p:nvSpPr>
        <p:spPr>
          <a:xfrm>
            <a:off x="851054" y="1389917"/>
            <a:ext cx="15887700" cy="3416320"/>
          </a:xfrm>
          <a:prstGeom prst="rect">
            <a:avLst/>
          </a:prstGeom>
        </p:spPr>
        <p:txBody>
          <a:bodyPr wrap="square">
            <a:spAutoFit/>
          </a:bodyPr>
          <a:lstStyle/>
          <a:p>
            <a:pPr algn="ctr"/>
            <a:r>
              <a:rPr lang="vi-VN" sz="5400" b="1" dirty="0">
                <a:latin typeface="#9Slide04 Spectral Bold" panose="02020802060000000000" pitchFamily="18" charset="0"/>
              </a:rPr>
              <a:t>I. </a:t>
            </a:r>
            <a:endParaRPr lang="en-US" sz="5400" b="1" dirty="0">
              <a:latin typeface="#9Slide04 Spectral Bold" panose="02020802060000000000" pitchFamily="18" charset="0"/>
            </a:endParaRPr>
          </a:p>
          <a:p>
            <a:pPr algn="ctr"/>
            <a:r>
              <a:rPr lang="vi-VN" sz="5400" b="1" dirty="0">
                <a:latin typeface="#9Slide04 Spectral Bold" panose="02020802060000000000" pitchFamily="18" charset="0"/>
              </a:rPr>
              <a:t>Tìm hiểu yêu cầu đối với </a:t>
            </a:r>
            <a:endParaRPr lang="en-US" sz="5400" b="1" dirty="0">
              <a:latin typeface="#9Slide04 Spectral Bold" panose="02020802060000000000" pitchFamily="18" charset="0"/>
            </a:endParaRPr>
          </a:p>
          <a:p>
            <a:pPr algn="ctr"/>
            <a:r>
              <a:rPr lang="vi-VN" sz="5400" b="1" dirty="0">
                <a:latin typeface="#9Slide04 Spectral Bold" panose="02020802060000000000" pitchFamily="18" charset="0"/>
              </a:rPr>
              <a:t>bài văn thuyết minh về một danh lam thắng cảnh hay một di tích lịch sử</a:t>
            </a:r>
            <a:endParaRPr lang="en-US" sz="5400" dirty="0">
              <a:latin typeface="#9Slide04 Spectral Bold" panose="02020802060000000000" pitchFamily="18" charset="0"/>
            </a:endParaRPr>
          </a:p>
        </p:txBody>
      </p:sp>
      <p:sp>
        <p:nvSpPr>
          <p:cNvPr id="27" name="Freeform 6">
            <a:extLst>
              <a:ext uri="{FF2B5EF4-FFF2-40B4-BE49-F238E27FC236}">
                <a16:creationId xmlns:a16="http://schemas.microsoft.com/office/drawing/2014/main" xmlns="" id="{4EEFC025-F4FB-8772-4B5A-B6BDDAE7556D}"/>
              </a:ext>
            </a:extLst>
          </p:cNvPr>
          <p:cNvSpPr/>
          <p:nvPr/>
        </p:nvSpPr>
        <p:spPr>
          <a:xfrm>
            <a:off x="12506325" y="5395510"/>
            <a:ext cx="5638800" cy="5219937"/>
          </a:xfrm>
          <a:custGeom>
            <a:avLst/>
            <a:gdLst/>
            <a:ahLst/>
            <a:cxnLst/>
            <a:rect l="l" t="t" r="r" b="b"/>
            <a:pathLst>
              <a:path w="4709356" h="4114800">
                <a:moveTo>
                  <a:pt x="0" y="0"/>
                </a:moveTo>
                <a:lnTo>
                  <a:pt x="4709356" y="0"/>
                </a:lnTo>
                <a:lnTo>
                  <a:pt x="47093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594551CC-1A8D-D59C-AEEB-9164838098CB}"/>
              </a:ext>
            </a:extLst>
          </p:cNvPr>
          <p:cNvGrpSpPr/>
          <p:nvPr/>
        </p:nvGrpSpPr>
        <p:grpSpPr>
          <a:xfrm>
            <a:off x="-609600" y="190500"/>
            <a:ext cx="14803121" cy="3657600"/>
            <a:chOff x="0" y="0"/>
            <a:chExt cx="2928248" cy="2033593"/>
          </a:xfrm>
          <a:solidFill>
            <a:srgbClr val="FCF6D2"/>
          </a:solidFill>
        </p:grpSpPr>
        <p:sp>
          <p:nvSpPr>
            <p:cNvPr id="5" name="Freeform 5">
              <a:extLst>
                <a:ext uri="{FF2B5EF4-FFF2-40B4-BE49-F238E27FC236}">
                  <a16:creationId xmlns:a16="http://schemas.microsoft.com/office/drawing/2014/main" xmlns="" id="{010A3754-B1A7-BE51-9F89-B1D9C5B9DEC9}"/>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304800" y="1234470"/>
            <a:ext cx="14859000" cy="1569660"/>
          </a:xfrm>
          <a:prstGeom prst="rect">
            <a:avLst/>
          </a:prstGeom>
          <a:noFill/>
        </p:spPr>
        <p:txBody>
          <a:bodyPr wrap="square" rtlCol="0">
            <a:spAutoFit/>
          </a:bodyPr>
          <a:lstStyle/>
          <a:p>
            <a:pPr marL="0" marR="0" lvl="0" indent="0" algn="ctr" defTabSz="1371600" rtl="0" eaLnBrk="1" fontAlgn="auto" latinLnBrk="0" hangingPunct="1">
              <a:lnSpc>
                <a:spcPct val="100000"/>
              </a:lnSpc>
              <a:spcBef>
                <a:spcPts val="0"/>
              </a:spcBef>
              <a:spcAft>
                <a:spcPts val="0"/>
              </a:spcAft>
              <a:buClrTx/>
              <a:buSzTx/>
              <a:buFontTx/>
              <a:buNone/>
              <a:tabLst/>
              <a:defRPr/>
            </a:pPr>
            <a:r>
              <a:rPr kumimoji="0" lang="en-US" sz="9600" b="1" i="0" u="none" strike="noStrike" kern="1200" cap="none" spc="0" normalizeH="0" baseline="0" noProof="0" dirty="0">
                <a:ln>
                  <a:noFill/>
                </a:ln>
                <a:solidFill>
                  <a:srgbClr val="FF0000"/>
                </a:solidFill>
                <a:effectLst/>
                <a:uLnTx/>
                <a:uFillTx/>
                <a:latin typeface="#9Slide05 Dancing Script" panose="03080800040507000D00" pitchFamily="66" charset="0"/>
                <a:cs typeface="Times New Roman" panose="02020603050405020304" pitchFamily="18" charset="0"/>
              </a:rPr>
              <a:t>GHI NHỚ THẦN TỐC</a:t>
            </a:r>
            <a:endParaRPr kumimoji="0" lang="vi-VN" sz="9600" b="1" i="0" u="none" strike="noStrike" kern="1200" cap="none" spc="0" normalizeH="0" baseline="0" noProof="0" dirty="0">
              <a:ln>
                <a:noFill/>
              </a:ln>
              <a:solidFill>
                <a:srgbClr val="FF0000"/>
              </a:solidFill>
              <a:effectLst/>
              <a:uLnTx/>
              <a:uFillTx/>
              <a:latin typeface="#9Slide05 Dancing Script" panose="03080800040507000D00" pitchFamily="66" charset="0"/>
              <a:cs typeface="Times New Roman" panose="02020603050405020304" pitchFamily="18" charset="0"/>
            </a:endParaRPr>
          </a:p>
        </p:txBody>
      </p:sp>
      <p:sp>
        <p:nvSpPr>
          <p:cNvPr id="7" name="Rectangle 6"/>
          <p:cNvSpPr/>
          <p:nvPr/>
        </p:nvSpPr>
        <p:spPr>
          <a:xfrm>
            <a:off x="1828800" y="4762500"/>
            <a:ext cx="9677400" cy="2123658"/>
          </a:xfrm>
          <a:prstGeom prst="rect">
            <a:avLst/>
          </a:prstGeom>
        </p:spPr>
        <p:txBody>
          <a:bodyPr wrap="square">
            <a:spAutoFit/>
          </a:bodyPr>
          <a:lstStyle/>
          <a:p>
            <a:pPr marL="0" marR="0" lvl="0" indent="0" algn="just" defTabSz="914400" rtl="0" eaLnBrk="0" fontAlgn="base" latinLnBrk="0" hangingPunct="0">
              <a:lnSpc>
                <a:spcPct val="100000"/>
              </a:lnSpc>
              <a:spcBef>
                <a:spcPct val="0"/>
              </a:spcBef>
              <a:spcAft>
                <a:spcPct val="0"/>
              </a:spcAft>
              <a:buClrTx/>
              <a:buSzTx/>
              <a:buFontTx/>
              <a:buNone/>
              <a:tabLst/>
              <a:defRPr/>
            </a:pP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Nêu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những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yêu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cần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chú</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ý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đối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với</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kiểu</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văn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bản</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thuyết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minh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về</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một</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danh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lam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thắng</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cảnh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hay di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tích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lịch</a:t>
            </a:r>
            <a:r>
              <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altLang="en-US" sz="4400" b="0"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sử</a:t>
            </a:r>
            <a:endParaRPr kumimoji="0" lang="en-US" alt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4" name="Freeform 4">
            <a:extLst>
              <a:ext uri="{FF2B5EF4-FFF2-40B4-BE49-F238E27FC236}">
                <a16:creationId xmlns:a16="http://schemas.microsoft.com/office/drawing/2014/main" xmlns="" id="{8C8D02B8-69A4-C4AD-CE70-629277802F7F}"/>
              </a:ext>
            </a:extLst>
          </p:cNvPr>
          <p:cNvSpPr/>
          <p:nvPr/>
        </p:nvSpPr>
        <p:spPr>
          <a:xfrm>
            <a:off x="12496799" y="2950485"/>
            <a:ext cx="6315437" cy="7197079"/>
          </a:xfrm>
          <a:custGeom>
            <a:avLst/>
            <a:gdLst/>
            <a:ahLst/>
            <a:cxnLst/>
            <a:rect l="l" t="t" r="r" b="b"/>
            <a:pathLst>
              <a:path w="7221474" h="8229600">
                <a:moveTo>
                  <a:pt x="0" y="0"/>
                </a:moveTo>
                <a:lnTo>
                  <a:pt x="7221474" y="0"/>
                </a:lnTo>
                <a:lnTo>
                  <a:pt x="7221474" y="8229600"/>
                </a:lnTo>
                <a:lnTo>
                  <a:pt x="0" y="8229600"/>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74882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par>
                                <p:cTn id="8" presetID="16" presetClass="entr" presetSubtype="21" fill="hold"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45" presetClass="entr" presetSubtype="0" fill="hold" grpId="0" nodeType="click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fade">
                                      <p:cBhvr>
                                        <p:cTn id="15" dur="2000"/>
                                        <p:tgtEl>
                                          <p:spTgt spid="7"/>
                                        </p:tgtEl>
                                      </p:cBhvr>
                                    </p:animEffect>
                                    <p:anim calcmode="lin" valueType="num">
                                      <p:cBhvr>
                                        <p:cTn id="16" dur="2000" fill="hold"/>
                                        <p:tgtEl>
                                          <p:spTgt spid="7"/>
                                        </p:tgtEl>
                                        <p:attrNameLst>
                                          <p:attrName>ppt_w</p:attrName>
                                        </p:attrNameLst>
                                      </p:cBhvr>
                                      <p:tavLst>
                                        <p:tav tm="0" fmla="#ppt_w*sin(2.5*pi*$)">
                                          <p:val>
                                            <p:fltVal val="0"/>
                                          </p:val>
                                        </p:tav>
                                        <p:tav tm="100000">
                                          <p:val>
                                            <p:fltVal val="1"/>
                                          </p:val>
                                        </p:tav>
                                      </p:tavLst>
                                    </p:anim>
                                    <p:anim calcmode="lin" valueType="num">
                                      <p:cBhvr>
                                        <p:cTn id="17" dur="2000" fill="hold"/>
                                        <p:tgtEl>
                                          <p:spTgt spid="7"/>
                                        </p:tgtEl>
                                        <p:attrNameLst>
                                          <p:attrName>ppt_h</p:attrName>
                                        </p:attrNameLst>
                                      </p:cBhvr>
                                      <p:tavLst>
                                        <p:tav tm="0">
                                          <p:val>
                                            <p:strVal val="#ppt_h"/>
                                          </p:val>
                                        </p:tav>
                                        <p:tav tm="100000">
                                          <p:val>
                                            <p:strVal val="#ppt_h"/>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1"/>
          <p:cNvSpPr>
            <a:spLocks noChangeArrowheads="1"/>
          </p:cNvSpPr>
          <p:nvPr/>
        </p:nvSpPr>
        <p:spPr bwMode="auto">
          <a:xfrm>
            <a:off x="9051634"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just"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9" name="Rectangle 8"/>
          <p:cNvSpPr/>
          <p:nvPr/>
        </p:nvSpPr>
        <p:spPr>
          <a:xfrm>
            <a:off x="5821215" y="557615"/>
            <a:ext cx="6460835"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Xác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định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rõ</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danh</a:t>
            </a:r>
            <a:r>
              <a:rPr lang="en-US" altLang="en-US" sz="4000" dirty="0">
                <a:solidFill>
                  <a:srgbClr val="000000"/>
                </a:solidFill>
                <a:latin typeface="Times New Roman" panose="02020603050405020304" pitchFamily="18" charset="0"/>
                <a:cs typeface="Times New Roman" panose="02020603050405020304" pitchFamily="18" charset="0"/>
              </a:rPr>
              <a:t> lam </a:t>
            </a:r>
            <a:r>
              <a:rPr lang="en-US" altLang="en-US" sz="4000" dirty="0" err="1">
                <a:solidFill>
                  <a:srgbClr val="000000"/>
                </a:solidFill>
                <a:latin typeface="Times New Roman" panose="02020603050405020304" pitchFamily="18" charset="0"/>
                <a:cs typeface="Times New Roman" panose="02020603050405020304" pitchFamily="18" charset="0"/>
              </a:rPr>
              <a:t>thắng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cảnh</a:t>
            </a:r>
            <a:r>
              <a:rPr lang="en-US" altLang="en-US" sz="4000" dirty="0">
                <a:solidFill>
                  <a:srgbClr val="000000"/>
                </a:solidFill>
                <a:latin typeface="Times New Roman" panose="02020603050405020304" pitchFamily="18" charset="0"/>
                <a:cs typeface="Times New Roman" panose="02020603050405020304" pitchFamily="18" charset="0"/>
              </a:rPr>
              <a:t> hay di </a:t>
            </a:r>
            <a:r>
              <a:rPr lang="en-US" altLang="en-US" sz="4000" dirty="0" err="1">
                <a:solidFill>
                  <a:srgbClr val="000000"/>
                </a:solidFill>
                <a:latin typeface="Times New Roman" panose="02020603050405020304" pitchFamily="18" charset="0"/>
                <a:cs typeface="Times New Roman" panose="02020603050405020304" pitchFamily="18" charset="0"/>
              </a:rPr>
              <a:t>tích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lịch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sử</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nào</a:t>
            </a:r>
            <a:r>
              <a:rPr lang="en-US" altLang="en-US" sz="4000" dirty="0">
                <a:solidFill>
                  <a:srgbClr val="000000"/>
                </a:solidFill>
                <a:latin typeface="Times New Roman" panose="02020603050405020304" pitchFamily="18" charset="0"/>
                <a:cs typeface="Times New Roman" panose="02020603050405020304" pitchFamily="18" charset="0"/>
              </a:rPr>
              <a:t>, ở </a:t>
            </a:r>
            <a:r>
              <a:rPr lang="en-US" altLang="en-US" sz="4000" dirty="0" err="1">
                <a:solidFill>
                  <a:srgbClr val="000000"/>
                </a:solidFill>
                <a:latin typeface="Times New Roman" panose="02020603050405020304" pitchFamily="18" charset="0"/>
                <a:cs typeface="Times New Roman" panose="02020603050405020304" pitchFamily="18" charset="0"/>
              </a:rPr>
              <a:t>đâu</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2" name="Rectangle 1"/>
          <p:cNvSpPr>
            <a:spLocks noChangeArrowheads="1"/>
          </p:cNvSpPr>
          <p:nvPr/>
        </p:nvSpPr>
        <p:spPr bwMode="auto">
          <a:xfrm>
            <a:off x="0" y="43934"/>
            <a:ext cx="184731" cy="369332"/>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marL="0" marR="0" lvl="0" indent="0" algn="l" defTabSz="914400" rtl="0" eaLnBrk="0" fontAlgn="base" latinLnBrk="0" hangingPunct="0">
              <a:lnSpc>
                <a:spcPct val="100000"/>
              </a:lnSpc>
              <a:spcBef>
                <a:spcPct val="0"/>
              </a:spcBef>
              <a:spcAft>
                <a:spcPct val="0"/>
              </a:spcAft>
              <a:buClrTx/>
              <a:buSzTx/>
              <a:buFontTx/>
              <a:buNone/>
              <a:tabLst/>
            </a:pPr>
            <a:endParaRPr kumimoji="0" lang="en-US" altLang="en-US" sz="1800" b="0" i="0" u="none" strike="noStrike" cap="none" normalizeH="0" baseline="0" dirty="0">
              <a:ln>
                <a:noFill/>
              </a:ln>
              <a:solidFill>
                <a:schemeClr val="tx1"/>
              </a:solidFill>
              <a:effectLst/>
              <a:latin typeface="Arial" panose="020B0604020202020204" pitchFamily="34" charset="0"/>
            </a:endParaRPr>
          </a:p>
        </p:txBody>
      </p:sp>
      <p:sp>
        <p:nvSpPr>
          <p:cNvPr id="3" name="Freeform 2"/>
          <p:cNvSpPr/>
          <p:nvPr/>
        </p:nvSpPr>
        <p:spPr>
          <a:xfrm>
            <a:off x="6890455" y="3124200"/>
            <a:ext cx="4322353" cy="4038600"/>
          </a:xfrm>
          <a:custGeom>
            <a:avLst/>
            <a:gdLst/>
            <a:ahLst/>
            <a:cxnLst/>
            <a:rect l="l" t="t" r="r" b="b"/>
            <a:pathLst>
              <a:path w="2973574" h="2888084">
                <a:moveTo>
                  <a:pt x="0" y="0"/>
                </a:moveTo>
                <a:lnTo>
                  <a:pt x="2973574" y="0"/>
                </a:lnTo>
                <a:lnTo>
                  <a:pt x="2973574" y="2888084"/>
                </a:lnTo>
                <a:lnTo>
                  <a:pt x="0" y="2888084"/>
                </a:lnTo>
                <a:lnTo>
                  <a:pt x="0" y="0"/>
                </a:lnTo>
                <a:close/>
              </a:path>
            </a:pathLst>
          </a:custGeom>
          <a:blipFill>
            <a:blip r:embed="rId3"/>
            <a:stretch>
              <a:fillRect/>
            </a:stretch>
          </a:blipFill>
        </p:spPr>
        <p:txBody>
          <a:bodyPr/>
          <a:lstStyle/>
          <a:p>
            <a:endParaRPr lang="en-US"/>
          </a:p>
        </p:txBody>
      </p:sp>
      <p:sp>
        <p:nvSpPr>
          <p:cNvPr id="4" name="Rectangle 3">
            <a:extLst>
              <a:ext uri="{FF2B5EF4-FFF2-40B4-BE49-F238E27FC236}">
                <a16:creationId xmlns:a16="http://schemas.microsoft.com/office/drawing/2014/main" xmlns="" id="{D98854DA-713C-A141-B328-830160D1D73B}"/>
              </a:ext>
            </a:extLst>
          </p:cNvPr>
          <p:cNvSpPr/>
          <p:nvPr/>
        </p:nvSpPr>
        <p:spPr>
          <a:xfrm>
            <a:off x="762000" y="3501092"/>
            <a:ext cx="5502568"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hợp</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phi </a:t>
            </a:r>
            <a:r>
              <a:rPr lang="en-US" altLang="en-US" sz="4000" dirty="0" err="1">
                <a:solidFill>
                  <a:srgbClr val="000000"/>
                </a:solidFill>
                <a:latin typeface="Times New Roman" panose="02020603050405020304" pitchFamily="18" charset="0"/>
                <a:cs typeface="Times New Roman" panose="02020603050405020304" pitchFamily="18" charset="0"/>
              </a:rPr>
              <a:t>ngôn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ngữ</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quả</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A59F1FF0-2CA7-D874-7B20-C1B4A8AFF048}"/>
              </a:ext>
            </a:extLst>
          </p:cNvPr>
          <p:cNvSpPr/>
          <p:nvPr/>
        </p:nvSpPr>
        <p:spPr>
          <a:xfrm>
            <a:off x="11353800" y="2400300"/>
            <a:ext cx="6553200" cy="378565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tổng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quan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về</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minh (</a:t>
            </a:r>
            <a:r>
              <a:rPr lang="en-US" altLang="en-US" sz="4000" dirty="0" err="1">
                <a:solidFill>
                  <a:srgbClr val="000000"/>
                </a:solidFill>
                <a:latin typeface="Times New Roman" panose="02020603050405020304" pitchFamily="18" charset="0"/>
                <a:cs typeface="Times New Roman" panose="02020603050405020304" pitchFamily="18" charset="0"/>
              </a:rPr>
              <a:t>quá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thành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cấu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trúc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mô</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tầm</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vóc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giá</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trị</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trên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phương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diện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khác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nhau</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6" name="Rectangle 5">
            <a:extLst>
              <a:ext uri="{FF2B5EF4-FFF2-40B4-BE49-F238E27FC236}">
                <a16:creationId xmlns:a16="http://schemas.microsoft.com/office/drawing/2014/main" xmlns="" id="{E443D36F-BC1C-364C-A8C5-820CAA6AD4DC}"/>
              </a:ext>
            </a:extLst>
          </p:cNvPr>
          <p:cNvSpPr/>
          <p:nvPr/>
        </p:nvSpPr>
        <p:spPr>
          <a:xfrm>
            <a:off x="8686800" y="7078801"/>
            <a:ext cx="9296400" cy="3170099"/>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Trình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bày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nét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đặc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sắc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đáo</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nhất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những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tả</a:t>
            </a:r>
            <a:r>
              <a:rPr lang="en-US" altLang="en-US" sz="4000" dirty="0">
                <a:solidFill>
                  <a:srgbClr val="000000"/>
                </a:solidFill>
                <a:latin typeface="Times New Roman" panose="02020603050405020304" pitchFamily="18" charset="0"/>
                <a:cs typeface="Times New Roman" panose="02020603050405020304" pitchFamily="18" charset="0"/>
              </a:rPr>
              <a:t> chi </a:t>
            </a:r>
            <a:r>
              <a:rPr lang="en-US" altLang="en-US" sz="4000" dirty="0" err="1">
                <a:solidFill>
                  <a:srgbClr val="000000"/>
                </a:solidFill>
                <a:latin typeface="Times New Roman" panose="02020603050405020304" pitchFamily="18" charset="0"/>
                <a:cs typeface="Times New Roman" panose="02020603050405020304" pitchFamily="18" charset="0"/>
              </a:rPr>
              <a:t>tiết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và</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việc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huy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các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nguồn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tài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liệu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đáng</a:t>
            </a:r>
            <a:r>
              <a:rPr lang="en-US" altLang="en-US" sz="4000" dirty="0">
                <a:solidFill>
                  <a:srgbClr val="000000"/>
                </a:solidFill>
                <a:latin typeface="Times New Roman" panose="02020603050405020304" pitchFamily="18" charset="0"/>
                <a:cs typeface="Times New Roman" panose="02020603050405020304" pitchFamily="18" charset="0"/>
              </a:rPr>
              <a:t> tin </a:t>
            </a:r>
            <a:r>
              <a:rPr lang="en-US" altLang="en-US" sz="4000" dirty="0" err="1">
                <a:solidFill>
                  <a:srgbClr val="000000"/>
                </a:solidFill>
                <a:latin typeface="Times New Roman" panose="02020603050405020304" pitchFamily="18" charset="0"/>
                <a:cs typeface="Times New Roman" panose="02020603050405020304" pitchFamily="18" charset="0"/>
              </a:rPr>
              <a:t>cậy</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có</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thực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một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số</a:t>
            </a:r>
            <a:r>
              <a:rPr lang="en-US" altLang="en-US" sz="4000" dirty="0">
                <a:solidFill>
                  <a:srgbClr val="000000"/>
                </a:solidFill>
                <a:latin typeface="Times New Roman" panose="02020603050405020304" pitchFamily="18" charset="0"/>
                <a:cs typeface="Times New Roman" panose="02020603050405020304" pitchFamily="18" charset="0"/>
              </a:rPr>
              <a:t> so </a:t>
            </a:r>
            <a:r>
              <a:rPr lang="en-US" altLang="en-US" sz="4000" dirty="0" err="1">
                <a:solidFill>
                  <a:srgbClr val="000000"/>
                </a:solidFill>
                <a:latin typeface="Times New Roman" panose="02020603050405020304" pitchFamily="18" charset="0"/>
                <a:cs typeface="Times New Roman" panose="02020603050405020304" pitchFamily="18" charset="0"/>
              </a:rPr>
              <a:t>sánh</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chiếu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cần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thiết</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
        <p:nvSpPr>
          <p:cNvPr id="8" name="Rectangle 7">
            <a:extLst>
              <a:ext uri="{FF2B5EF4-FFF2-40B4-BE49-F238E27FC236}">
                <a16:creationId xmlns:a16="http://schemas.microsoft.com/office/drawing/2014/main" xmlns="" id="{B113FAA8-BB04-9C33-A5BC-045727CAF8C5}"/>
              </a:ext>
            </a:extLst>
          </p:cNvPr>
          <p:cNvSpPr/>
          <p:nvPr/>
        </p:nvSpPr>
        <p:spPr>
          <a:xfrm>
            <a:off x="593432" y="6766858"/>
            <a:ext cx="6712243" cy="1938992"/>
          </a:xfrm>
          <a:prstGeom prst="rect">
            <a:avLst/>
          </a:prstGeom>
        </p:spPr>
        <p:txBody>
          <a:bodyPr wrap="square">
            <a:spAutoFit/>
          </a:bodyPr>
          <a:lstStyle/>
          <a:p>
            <a:pPr lvl="0" algn="just" eaLnBrk="0" fontAlgn="base" hangingPunct="0">
              <a:spcBef>
                <a:spcPct val="0"/>
              </a:spcBef>
              <a:spcAft>
                <a:spcPct val="0"/>
              </a:spcAft>
            </a:pP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Thể</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hiện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được</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thái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độ</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trân</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trọng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yêu</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quý</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của</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người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viết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với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đối</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tượng</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thuyết</a:t>
            </a:r>
            <a:r>
              <a:rPr lang="en-US" altLang="en-US" sz="4000" dirty="0">
                <a:solidFill>
                  <a:srgbClr val="000000"/>
                </a:solidFill>
                <a:latin typeface="Times New Roman" panose="02020603050405020304" pitchFamily="18" charset="0"/>
                <a:cs typeface="Times New Roman" panose="02020603050405020304" pitchFamily="18" charset="0"/>
              </a:rPr>
              <a:t> </a:t>
            </a:r>
            <a:r>
              <a:rPr lang="en-US" altLang="en-US" sz="4000" dirty="0" err="1">
                <a:solidFill>
                  <a:srgbClr val="000000"/>
                </a:solidFill>
                <a:latin typeface="Times New Roman" panose="02020603050405020304" pitchFamily="18" charset="0"/>
                <a:cs typeface="Times New Roman" panose="02020603050405020304" pitchFamily="18" charset="0"/>
              </a:rPr>
              <a:t>minh</a:t>
            </a:r>
            <a:r>
              <a:rPr lang="en-US" altLang="en-US" sz="40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71395712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5"/>
                                        </p:tgtEl>
                                        <p:attrNameLst>
                                          <p:attrName>style.visibility</p:attrName>
                                        </p:attrNameLst>
                                      </p:cBhvr>
                                      <p:to>
                                        <p:strVal val="visible"/>
                                      </p:to>
                                    </p:set>
                                    <p:animEffect transition="in" filter="barn(inVertical)">
                                      <p:cBhvr>
                                        <p:cTn id="17" dur="500"/>
                                        <p:tgtEl>
                                          <p:spTgt spid="5"/>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6"/>
                                        </p:tgtEl>
                                        <p:attrNameLst>
                                          <p:attrName>style.visibility</p:attrName>
                                        </p:attrNameLst>
                                      </p:cBhvr>
                                      <p:to>
                                        <p:strVal val="visible"/>
                                      </p:to>
                                    </p:set>
                                    <p:animEffect transition="in" filter="barn(inVertical)">
                                      <p:cBhvr>
                                        <p:cTn id="22" dur="500"/>
                                        <p:tgtEl>
                                          <p:spTgt spid="6"/>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grpId="0" nodeType="clickEffect">
                                  <p:stCondLst>
                                    <p:cond delay="0"/>
                                  </p:stCondLst>
                                  <p:childTnLst>
                                    <p:set>
                                      <p:cBhvr>
                                        <p:cTn id="26" dur="1" fill="hold">
                                          <p:stCondLst>
                                            <p:cond delay="0"/>
                                          </p:stCondLst>
                                        </p:cTn>
                                        <p:tgtEl>
                                          <p:spTgt spid="8"/>
                                        </p:tgtEl>
                                        <p:attrNameLst>
                                          <p:attrName>style.visibility</p:attrName>
                                        </p:attrNameLst>
                                      </p:cBhvr>
                                      <p:to>
                                        <p:strVal val="visible"/>
                                      </p:to>
                                    </p:set>
                                    <p:animEffect transition="in" filter="barn(inVertical)">
                                      <p:cBhvr>
                                        <p:cTn id="27" dur="500"/>
                                        <p:tgtEl>
                                          <p:spTgt spid="8"/>
                                        </p:tgtEl>
                                      </p:cBhvr>
                                    </p:animEffect>
                                  </p:childTnLst>
                                </p:cTn>
                              </p:par>
                            </p:childTnLst>
                          </p:cTn>
                        </p:par>
                      </p:childTnLst>
                    </p:cTn>
                  </p:par>
                  <p:par>
                    <p:cTn id="28" fill="hold">
                      <p:stCondLst>
                        <p:cond delay="indefinite"/>
                      </p:stCondLst>
                      <p:childTnLst>
                        <p:par>
                          <p:cTn id="29" fill="hold">
                            <p:stCondLst>
                              <p:cond delay="0"/>
                            </p:stCondLst>
                            <p:childTnLst>
                              <p:par>
                                <p:cTn id="30" presetID="16" presetClass="entr" presetSubtype="21" fill="hold" grpId="0" nodeType="clickEffect">
                                  <p:stCondLst>
                                    <p:cond delay="0"/>
                                  </p:stCondLst>
                                  <p:childTnLst>
                                    <p:set>
                                      <p:cBhvr>
                                        <p:cTn id="31" dur="1" fill="hold">
                                          <p:stCondLst>
                                            <p:cond delay="0"/>
                                          </p:stCondLst>
                                        </p:cTn>
                                        <p:tgtEl>
                                          <p:spTgt spid="4"/>
                                        </p:tgtEl>
                                        <p:attrNameLst>
                                          <p:attrName>style.visibility</p:attrName>
                                        </p:attrNameLst>
                                      </p:cBhvr>
                                      <p:to>
                                        <p:strVal val="visible"/>
                                      </p:to>
                                    </p:set>
                                    <p:animEffect transition="in" filter="barn(inVertical)">
                                      <p:cBhvr>
                                        <p:cTn id="32"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P spid="3" grpId="0" animBg="1"/>
      <p:bldP spid="4" grpId="0"/>
      <p:bldP spid="5" grpId="0"/>
      <p:bldP spid="6" grpId="0"/>
      <p:bldP spid="8"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4" name="Group 2">
            <a:extLst>
              <a:ext uri="{FF2B5EF4-FFF2-40B4-BE49-F238E27FC236}">
                <a16:creationId xmlns:a16="http://schemas.microsoft.com/office/drawing/2014/main" xmlns="" id="{2F22DF1E-4C60-34B9-F78E-391F066E168E}"/>
              </a:ext>
            </a:extLst>
          </p:cNvPr>
          <p:cNvGrpSpPr/>
          <p:nvPr/>
        </p:nvGrpSpPr>
        <p:grpSpPr>
          <a:xfrm>
            <a:off x="7086600" y="990600"/>
            <a:ext cx="10668000" cy="8305800"/>
            <a:chOff x="0" y="0"/>
            <a:chExt cx="21640800" cy="10972800"/>
          </a:xfrm>
        </p:grpSpPr>
        <p:sp>
          <p:nvSpPr>
            <p:cNvPr id="15" name="Freeform 3">
              <a:extLst>
                <a:ext uri="{FF2B5EF4-FFF2-40B4-BE49-F238E27FC236}">
                  <a16:creationId xmlns:a16="http://schemas.microsoft.com/office/drawing/2014/main" xmlns="" id="{94334A49-9921-5E8A-913D-9DB986101918}"/>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6" name="AutoShape 4">
              <a:extLst>
                <a:ext uri="{FF2B5EF4-FFF2-40B4-BE49-F238E27FC236}">
                  <a16:creationId xmlns:a16="http://schemas.microsoft.com/office/drawing/2014/main" xmlns="" id="{C78505FB-C4CC-AE11-5772-5A75872704BE}"/>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xmlns="" id="{8E33D608-1236-238B-53B9-668644B55290}"/>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xmlns="" id="{6ABAA5AA-37C6-5318-0297-751ABA73E863}"/>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xmlns="" id="{FB32E59F-2665-9CBB-8420-7E8700111B6A}"/>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xmlns="" id="{37B853DC-DD1E-31C4-9FA7-906793319111}"/>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xmlns="" id="{367C67BF-A334-489C-4B99-83A2FB237626}"/>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xmlns="" id="{B50A6817-780F-C3F0-C272-E8338615B748}"/>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xmlns="" id="{0431811A-6A87-754A-E1FF-D0E490014B94}"/>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xmlns="" id="{9962D131-00F9-85D0-1D1A-CA51E5315149}"/>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xmlns="" id="{83F22E9D-DD80-B771-EA3A-80AFD0552DB6}"/>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7" name="Rectangle 16">
            <a:extLst>
              <a:ext uri="{FF2B5EF4-FFF2-40B4-BE49-F238E27FC236}">
                <a16:creationId xmlns:a16="http://schemas.microsoft.com/office/drawing/2014/main" xmlns="" id="{22D5C327-AEA4-65A9-1630-3F4945A24768}"/>
              </a:ext>
            </a:extLst>
          </p:cNvPr>
          <p:cNvSpPr/>
          <p:nvPr/>
        </p:nvSpPr>
        <p:spPr>
          <a:xfrm>
            <a:off x="5971763" y="4001210"/>
            <a:ext cx="13050073" cy="193899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II. </a:t>
            </a:r>
          </a:p>
          <a:p>
            <a:pPr algn="ctr"/>
            <a:r>
              <a:rPr lang="en-US" sz="6000" b="1" dirty="0" err="1">
                <a:latin typeface="#9Slide04 Spectral Bold" panose="02020802060000000000" pitchFamily="18" charset="0"/>
                <a:cs typeface="Times New Roman" panose="02020603050405020304" pitchFamily="18" charset="0"/>
              </a:rPr>
              <a:t>Phân</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tích</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bài</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viết</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tham</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khảo</a:t>
            </a:r>
            <a:endParaRPr lang="en-US" sz="6000" dirty="0">
              <a:latin typeface="#9Slide04 Spectral Bold" panose="02020802060000000000" pitchFamily="18" charset="0"/>
              <a:cs typeface="Times New Roman" panose="02020603050405020304" pitchFamily="18" charset="0"/>
            </a:endParaRPr>
          </a:p>
        </p:txBody>
      </p:sp>
      <p:sp>
        <p:nvSpPr>
          <p:cNvPr id="2" name="Freeform 4">
            <a:extLst>
              <a:ext uri="{FF2B5EF4-FFF2-40B4-BE49-F238E27FC236}">
                <a16:creationId xmlns:a16="http://schemas.microsoft.com/office/drawing/2014/main" xmlns="" id="{050E9F92-C293-7E99-DF11-6979C9780367}"/>
              </a:ext>
            </a:extLst>
          </p:cNvPr>
          <p:cNvSpPr/>
          <p:nvPr/>
        </p:nvSpPr>
        <p:spPr>
          <a:xfrm>
            <a:off x="-206307" y="728783"/>
            <a:ext cx="7181233" cy="9590960"/>
          </a:xfrm>
          <a:custGeom>
            <a:avLst/>
            <a:gdLst/>
            <a:ahLst/>
            <a:cxnLst/>
            <a:rect l="l" t="t" r="r" b="b"/>
            <a:pathLst>
              <a:path w="3080957" h="4114800">
                <a:moveTo>
                  <a:pt x="0" y="0"/>
                </a:moveTo>
                <a:lnTo>
                  <a:pt x="3080956" y="0"/>
                </a:lnTo>
                <a:lnTo>
                  <a:pt x="308095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cSld>
  <p:clrMapOvr>
    <a:masterClrMapping/>
  </p:clrMapOvr>
  <p:transition spd="slow">
    <p:fade/>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22D5C327-AEA4-65A9-1630-3F4945A24768}"/>
              </a:ext>
            </a:extLst>
          </p:cNvPr>
          <p:cNvSpPr/>
          <p:nvPr/>
        </p:nvSpPr>
        <p:spPr>
          <a:xfrm>
            <a:off x="2618963" y="448484"/>
            <a:ext cx="13050073" cy="1446550"/>
          </a:xfrm>
          <a:prstGeom prst="rect">
            <a:avLst/>
          </a:prstGeom>
        </p:spPr>
        <p:txBody>
          <a:bodyPr wrap="square">
            <a:spAutoFit/>
          </a:bodyPr>
          <a:lstStyle/>
          <a:p>
            <a:pPr algn="ctr"/>
            <a:r>
              <a:rPr lang="en-US" sz="8800" b="1" dirty="0" err="1">
                <a:solidFill>
                  <a:srgbClr val="FF0000"/>
                </a:solidFill>
                <a:latin typeface="#9Slide05 Agile Script Calligra" panose="03070402050302030203" pitchFamily="66" charset="0"/>
              </a:rPr>
              <a:t>Văn</a:t>
            </a:r>
            <a:r>
              <a:rPr lang="en-US" sz="8800" b="1" dirty="0">
                <a:solidFill>
                  <a:srgbClr val="FF0000"/>
                </a:solidFill>
                <a:latin typeface="#9Slide05 Agile Script Calligra" panose="03070402050302030203" pitchFamily="66" charset="0"/>
              </a:rPr>
              <a:t> </a:t>
            </a:r>
            <a:r>
              <a:rPr lang="en-US" sz="8800" b="1" dirty="0" err="1">
                <a:solidFill>
                  <a:srgbClr val="FF0000"/>
                </a:solidFill>
                <a:latin typeface="#9Slide05 Agile Script Calligra" panose="03070402050302030203" pitchFamily="66" charset="0"/>
              </a:rPr>
              <a:t>bản</a:t>
            </a:r>
            <a:r>
              <a:rPr lang="en-US" sz="8800" b="1" dirty="0">
                <a:solidFill>
                  <a:srgbClr val="FF0000"/>
                </a:solidFill>
                <a:latin typeface="#9Slide05 Agile Script Calligra" panose="03070402050302030203" pitchFamily="66" charset="0"/>
              </a:rPr>
              <a:t>: Bia </a:t>
            </a:r>
            <a:r>
              <a:rPr lang="en-US" sz="8800" b="1" dirty="0" err="1">
                <a:solidFill>
                  <a:srgbClr val="FF0000"/>
                </a:solidFill>
                <a:latin typeface="#9Slide05 Agile Script Calligra" panose="03070402050302030203" pitchFamily="66" charset="0"/>
              </a:rPr>
              <a:t>Vĩnh</a:t>
            </a:r>
            <a:r>
              <a:rPr lang="en-US" sz="8800" b="1" dirty="0">
                <a:solidFill>
                  <a:srgbClr val="FF0000"/>
                </a:solidFill>
                <a:latin typeface="#9Slide05 Agile Script Calligra" panose="03070402050302030203" pitchFamily="66" charset="0"/>
              </a:rPr>
              <a:t> </a:t>
            </a:r>
            <a:r>
              <a:rPr lang="en-US" sz="8800" b="1" dirty="0" err="1">
                <a:solidFill>
                  <a:srgbClr val="FF0000"/>
                </a:solidFill>
                <a:latin typeface="#9Slide05 Agile Script Calligra" panose="03070402050302030203" pitchFamily="66" charset="0"/>
              </a:rPr>
              <a:t>Lăng</a:t>
            </a:r>
            <a:endParaRPr lang="en-US" sz="8800" b="1" dirty="0">
              <a:solidFill>
                <a:srgbClr val="FF0000"/>
              </a:solidFill>
              <a:latin typeface="#9Slide05 Agile Script Calligra" panose="03070402050302030203" pitchFamily="66" charset="0"/>
            </a:endParaRPr>
          </a:p>
        </p:txBody>
      </p:sp>
      <p:graphicFrame>
        <p:nvGraphicFramePr>
          <p:cNvPr id="3" name="Table 2"/>
          <p:cNvGraphicFramePr>
            <a:graphicFrameLocks noGrp="1"/>
          </p:cNvGraphicFramePr>
          <p:nvPr>
            <p:extLst>
              <p:ext uri="{D42A27DB-BD31-4B8C-83A1-F6EECF244321}">
                <p14:modId xmlns:p14="http://schemas.microsoft.com/office/powerpoint/2010/main" val="592488040"/>
              </p:ext>
            </p:extLst>
          </p:nvPr>
        </p:nvGraphicFramePr>
        <p:xfrm>
          <a:off x="776775" y="3114674"/>
          <a:ext cx="14478000" cy="6309360"/>
        </p:xfrm>
        <a:graphic>
          <a:graphicData uri="http://schemas.openxmlformats.org/drawingml/2006/table">
            <a:tbl>
              <a:tblPr firstRow="1" bandRow="1">
                <a:tableStyleId>{5940675A-B579-460E-94D1-54222C63F5DA}</a:tableStyleId>
              </a:tblPr>
              <a:tblGrid>
                <a:gridCol w="7300425">
                  <a:extLst>
                    <a:ext uri="{9D8B030D-6E8A-4147-A177-3AD203B41FA5}">
                      <a16:colId xmlns:a16="http://schemas.microsoft.com/office/drawing/2014/main" xmlns="" val="4051679966"/>
                    </a:ext>
                  </a:extLst>
                </a:gridCol>
                <a:gridCol w="7177575">
                  <a:extLst>
                    <a:ext uri="{9D8B030D-6E8A-4147-A177-3AD203B41FA5}">
                      <a16:colId xmlns:a16="http://schemas.microsoft.com/office/drawing/2014/main" xmlns="" val="1004914099"/>
                    </a:ext>
                  </a:extLst>
                </a:gridCol>
              </a:tblGrid>
              <a:tr h="877069">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có</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nhận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xét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gì</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nhan</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đề</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của</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bài</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viết</a:t>
                      </a:r>
                      <a:endParaRPr lang="en-US" sz="44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158215213"/>
                  </a:ext>
                </a:extLst>
              </a:tr>
              <a:tr h="1283516">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Xác định mục đích chính của các phần trong bố cục bài viết.</a:t>
                      </a:r>
                      <a:endParaRPr lang="en-US" sz="44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4615" algn="l"/>
                        </a:tabLst>
                      </a:pPr>
                      <a:endParaRPr lang="en-US" sz="2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1593689633"/>
                  </a:ext>
                </a:extLst>
              </a:tr>
              <a:tr h="2502855">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4400" dirty="0">
                          <a:latin typeface="Times New Roman" panose="02020603050405020304" pitchFamily="18" charset="0"/>
                          <a:cs typeface="Times New Roman" panose="02020603050405020304" pitchFamily="18" charset="0"/>
                        </a:rPr>
                        <a:t>Theo em, bài viết tham khảo có đáp ứng được yêu cầu đối với bài văn thuyết minh về </a:t>
                      </a:r>
                      <a:r>
                        <a:rPr lang="en-US" sz="440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danh</a:t>
                      </a:r>
                      <a:r>
                        <a:rPr lang="en-US" sz="4400" baseline="0" dirty="0">
                          <a:latin typeface="Times New Roman" panose="02020603050405020304" pitchFamily="18" charset="0"/>
                          <a:cs typeface="Times New Roman" panose="02020603050405020304" pitchFamily="18" charset="0"/>
                        </a:rPr>
                        <a:t> lam </a:t>
                      </a:r>
                      <a:r>
                        <a:rPr lang="en-US" sz="4400" baseline="0" dirty="0" err="1">
                          <a:latin typeface="Times New Roman" panose="02020603050405020304" pitchFamily="18" charset="0"/>
                          <a:cs typeface="Times New Roman" panose="02020603050405020304" pitchFamily="18" charset="0"/>
                        </a:rPr>
                        <a:t>thắng</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cảnh</a:t>
                      </a:r>
                      <a:r>
                        <a:rPr lang="en-US" sz="4400" baseline="0" dirty="0">
                          <a:latin typeface="Times New Roman" panose="02020603050405020304" pitchFamily="18" charset="0"/>
                          <a:cs typeface="Times New Roman" panose="02020603050405020304" pitchFamily="18" charset="0"/>
                        </a:rPr>
                        <a:t> hay </a:t>
                      </a:r>
                      <a:r>
                        <a:rPr lang="en-US" sz="4400" baseline="0" dirty="0" err="1">
                          <a:latin typeface="Times New Roman" panose="02020603050405020304" pitchFamily="18" charset="0"/>
                          <a:cs typeface="Times New Roman" panose="02020603050405020304" pitchFamily="18" charset="0"/>
                        </a:rPr>
                        <a:t>một</a:t>
                      </a:r>
                      <a:r>
                        <a:rPr lang="en-US" sz="4400" baseline="0" dirty="0">
                          <a:latin typeface="Times New Roman" panose="02020603050405020304" pitchFamily="18" charset="0"/>
                          <a:cs typeface="Times New Roman" panose="02020603050405020304" pitchFamily="18" charset="0"/>
                        </a:rPr>
                        <a:t> di </a:t>
                      </a:r>
                      <a:r>
                        <a:rPr lang="en-US" sz="4400" baseline="0" dirty="0" err="1">
                          <a:latin typeface="Times New Roman" panose="02020603050405020304" pitchFamily="18" charset="0"/>
                          <a:cs typeface="Times New Roman" panose="02020603050405020304" pitchFamily="18" charset="0"/>
                        </a:rPr>
                        <a:t>tích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lịch</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sử</a:t>
                      </a:r>
                      <a:r>
                        <a:rPr lang="en-US" sz="4400" baseline="0" dirty="0">
                          <a:latin typeface="Times New Roman" panose="02020603050405020304" pitchFamily="18" charset="0"/>
                          <a:cs typeface="Times New Roman" panose="02020603050405020304" pitchFamily="18" charset="0"/>
                        </a:rPr>
                        <a:t> </a:t>
                      </a:r>
                      <a:r>
                        <a:rPr lang="en-US" sz="4400" baseline="0" dirty="0" err="1">
                          <a:latin typeface="Times New Roman" panose="02020603050405020304" pitchFamily="18" charset="0"/>
                          <a:cs typeface="Times New Roman" panose="02020603050405020304" pitchFamily="18" charset="0"/>
                        </a:rPr>
                        <a:t>không</a:t>
                      </a:r>
                      <a:r>
                        <a:rPr lang="en-US" sz="4400" baseline="0" dirty="0">
                          <a:latin typeface="Times New Roman" panose="02020603050405020304" pitchFamily="18" charset="0"/>
                          <a:cs typeface="Times New Roman" panose="02020603050405020304" pitchFamily="18" charset="0"/>
                        </a:rPr>
                        <a:t>?</a:t>
                      </a:r>
                      <a:endParaRPr lang="en-US" sz="44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2800" dirty="0">
                        <a:latin typeface="Times New Roman" panose="02020603050405020304" pitchFamily="18" charset="0"/>
                        <a:cs typeface="Times New Roman" panose="02020603050405020304" pitchFamily="18" charset="0"/>
                      </a:endParaRPr>
                    </a:p>
                  </a:txBody>
                  <a:tcPr>
                    <a:solidFill>
                      <a:schemeClr val="bg1"/>
                    </a:solidFill>
                  </a:tcPr>
                </a:tc>
                <a:extLst>
                  <a:ext uri="{0D108BD9-81ED-4DB2-BD59-A6C34878D82A}">
                    <a16:rowId xmlns:a16="http://schemas.microsoft.com/office/drawing/2014/main" xmlns="" val="3108553100"/>
                  </a:ext>
                </a:extLst>
              </a:tr>
            </a:tbl>
          </a:graphicData>
        </a:graphic>
      </p:graphicFrame>
      <p:sp>
        <p:nvSpPr>
          <p:cNvPr id="4" name="Rectangle 3"/>
          <p:cNvSpPr/>
          <p:nvPr/>
        </p:nvSpPr>
        <p:spPr>
          <a:xfrm>
            <a:off x="2209800" y="1811554"/>
            <a:ext cx="14659813" cy="769441"/>
          </a:xfrm>
          <a:prstGeom prst="rect">
            <a:avLst/>
          </a:prstGeom>
        </p:spPr>
        <p:txBody>
          <a:bodyPr wrap="square">
            <a:spAutoFit/>
          </a:bodyPr>
          <a:lstStyle/>
          <a:p>
            <a:pPr lvl="0" algn="just" eaLnBrk="0" fontAlgn="base" hangingPunct="0">
              <a:spcBef>
                <a:spcPct val="0"/>
              </a:spcBef>
              <a:spcAft>
                <a:spcPct val="0"/>
              </a:spcAft>
            </a:pPr>
            <a:r>
              <a:rPr lang="en-US" altLang="en-US" sz="4400" dirty="0" err="1">
                <a:solidFill>
                  <a:srgbClr val="000000"/>
                </a:solidFill>
                <a:latin typeface="Times New Roman" panose="02020603050405020304" pitchFamily="18" charset="0"/>
                <a:cs typeface="Times New Roman" panose="02020603050405020304" pitchFamily="18" charset="0"/>
              </a:rPr>
              <a:t>Đọc</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văn</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bản</a:t>
            </a:r>
            <a:r>
              <a:rPr lang="en-US" altLang="en-US" sz="4400" dirty="0">
                <a:solidFill>
                  <a:srgbClr val="000000"/>
                </a:solidFill>
                <a:latin typeface="Times New Roman" panose="02020603050405020304" pitchFamily="18" charset="0"/>
                <a:cs typeface="Times New Roman" panose="02020603050405020304" pitchFamily="18" charset="0"/>
              </a:rPr>
              <a:t> “Bia </a:t>
            </a:r>
            <a:r>
              <a:rPr lang="en-US" altLang="en-US" sz="4400" dirty="0" err="1">
                <a:solidFill>
                  <a:srgbClr val="000000"/>
                </a:solidFill>
                <a:latin typeface="Times New Roman" panose="02020603050405020304" pitchFamily="18" charset="0"/>
                <a:cs typeface="Times New Roman" panose="02020603050405020304" pitchFamily="18" charset="0"/>
              </a:rPr>
              <a:t>Vĩnh</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Lăng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và</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trả</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lời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những</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câu</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hỏi</a:t>
            </a:r>
            <a:r>
              <a:rPr lang="en-US" altLang="en-US" sz="4400" dirty="0">
                <a:solidFill>
                  <a:srgbClr val="000000"/>
                </a:solidFill>
                <a:latin typeface="Times New Roman" panose="02020603050405020304" pitchFamily="18" charset="0"/>
                <a:cs typeface="Times New Roman" panose="02020603050405020304" pitchFamily="18" charset="0"/>
              </a:rPr>
              <a:t> </a:t>
            </a:r>
            <a:r>
              <a:rPr lang="en-US" altLang="en-US" sz="4400" dirty="0" err="1">
                <a:solidFill>
                  <a:srgbClr val="000000"/>
                </a:solidFill>
                <a:latin typeface="Times New Roman" panose="02020603050405020304" pitchFamily="18" charset="0"/>
                <a:cs typeface="Times New Roman" panose="02020603050405020304" pitchFamily="18" charset="0"/>
              </a:rPr>
              <a:t>sau</a:t>
            </a:r>
            <a:r>
              <a:rPr lang="en-US" altLang="en-US" sz="4400" dirty="0">
                <a:solidFill>
                  <a:srgbClr val="000000"/>
                </a:solidFill>
                <a:latin typeface="Times New Roman" panose="02020603050405020304" pitchFamily="18" charset="0"/>
                <a:cs typeface="Times New Roman" panose="02020603050405020304" pitchFamily="18" charset="0"/>
              </a:rPr>
              <a:t>:</a:t>
            </a:r>
            <a:endParaRPr lang="en-US" altLang="en-US" sz="4000"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5378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barn(inVertical)">
                                      <p:cBhvr>
                                        <p:cTn id="7" dur="500"/>
                                        <p:tgtEl>
                                          <p:spTgt spid="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4" grpId="0"/>
    </p:bld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345570" y="5749670"/>
            <a:ext cx="6636774" cy="4114800"/>
          </a:xfrm>
          <a:custGeom>
            <a:avLst/>
            <a:gdLst/>
            <a:ahLst/>
            <a:cxnLst/>
            <a:rect l="l" t="t" r="r" b="b"/>
            <a:pathLst>
              <a:path w="6636774" h="4114800">
                <a:moveTo>
                  <a:pt x="0" y="0"/>
                </a:moveTo>
                <a:lnTo>
                  <a:pt x="6636775" y="0"/>
                </a:lnTo>
                <a:lnTo>
                  <a:pt x="6636775"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0478647" y="5300794"/>
            <a:ext cx="7315200" cy="4078260"/>
          </a:xfrm>
          <a:custGeom>
            <a:avLst/>
            <a:gdLst/>
            <a:ahLst/>
            <a:cxnLst/>
            <a:rect l="l" t="t" r="r" b="b"/>
            <a:pathLst>
              <a:path w="7315200" h="4078260">
                <a:moveTo>
                  <a:pt x="0" y="0"/>
                </a:moveTo>
                <a:lnTo>
                  <a:pt x="7315200" y="0"/>
                </a:lnTo>
                <a:lnTo>
                  <a:pt x="7315200" y="4078260"/>
                </a:lnTo>
                <a:lnTo>
                  <a:pt x="0" y="407826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rot="-2898441">
            <a:off x="4741695" y="4902314"/>
            <a:ext cx="4114800" cy="4114800"/>
          </a:xfrm>
          <a:custGeom>
            <a:avLst/>
            <a:gdLst/>
            <a:ahLst/>
            <a:cxnLst/>
            <a:rect l="l" t="t" r="r" b="b"/>
            <a:pathLst>
              <a:path w="4114800" h="4114800">
                <a:moveTo>
                  <a:pt x="0" y="0"/>
                </a:moveTo>
                <a:lnTo>
                  <a:pt x="4114800" y="0"/>
                </a:lnTo>
                <a:lnTo>
                  <a:pt x="4114800" y="4114800"/>
                </a:lnTo>
                <a:lnTo>
                  <a:pt x="0" y="411480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10287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HẠ LONG</a:t>
            </a:r>
          </a:p>
        </p:txBody>
      </p:sp>
    </p:spTree>
    <p:extLst>
      <p:ext uri="{BB962C8B-B14F-4D97-AF65-F5344CB8AC3E}">
        <p14:creationId xmlns:p14="http://schemas.microsoft.com/office/powerpoint/2010/main" val="300271834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par>
                    <p:cTn id="30" fill="hold">
                      <p:stCondLst>
                        <p:cond delay="indefinite"/>
                      </p:stCondLst>
                      <p:childTnLst>
                        <p:par>
                          <p:cTn id="31" fill="hold">
                            <p:stCondLst>
                              <p:cond delay="0"/>
                            </p:stCondLst>
                            <p:childTnLst>
                              <p:par>
                                <p:cTn id="32" presetID="16" presetClass="entr" presetSubtype="21" fill="hold" grpId="0" nodeType="clickEffect">
                                  <p:stCondLst>
                                    <p:cond delay="0"/>
                                  </p:stCondLst>
                                  <p:childTnLst>
                                    <p:set>
                                      <p:cBhvr>
                                        <p:cTn id="33" dur="1" fill="hold">
                                          <p:stCondLst>
                                            <p:cond delay="0"/>
                                          </p:stCondLst>
                                        </p:cTn>
                                        <p:tgtEl>
                                          <p:spTgt spid="11"/>
                                        </p:tgtEl>
                                        <p:attrNameLst>
                                          <p:attrName>style.visibility</p:attrName>
                                        </p:attrNameLst>
                                      </p:cBhvr>
                                      <p:to>
                                        <p:strVal val="visible"/>
                                      </p:to>
                                    </p:set>
                                    <p:animEffect transition="in" filter="barn(inVertical)">
                                      <p:cBhvr>
                                        <p:cTn id="34" dur="500"/>
                                        <p:tgtEl>
                                          <p:spTgt spid="11"/>
                                        </p:tgtEl>
                                      </p:cBhvr>
                                    </p:animEffect>
                                  </p:childTnLst>
                                </p:cTn>
                              </p:par>
                              <p:par>
                                <p:cTn id="35" presetID="16" presetClass="entr" presetSubtype="21" fill="hold" nodeType="withEffect">
                                  <p:stCondLst>
                                    <p:cond delay="0"/>
                                  </p:stCondLst>
                                  <p:childTnLst>
                                    <p:set>
                                      <p:cBhvr>
                                        <p:cTn id="36" dur="1" fill="hold">
                                          <p:stCondLst>
                                            <p:cond delay="0"/>
                                          </p:stCondLst>
                                        </p:cTn>
                                        <p:tgtEl>
                                          <p:spTgt spid="2"/>
                                        </p:tgtEl>
                                        <p:attrNameLst>
                                          <p:attrName>style.visibility</p:attrName>
                                        </p:attrNameLst>
                                      </p:cBhvr>
                                      <p:to>
                                        <p:strVal val="visible"/>
                                      </p:to>
                                    </p:set>
                                    <p:animEffect transition="in" filter="barn(inVertical)">
                                      <p:cBhvr>
                                        <p:cTn id="3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3086977353"/>
              </p:ext>
            </p:extLst>
          </p:nvPr>
        </p:nvGraphicFramePr>
        <p:xfrm>
          <a:off x="304800" y="342900"/>
          <a:ext cx="17602200" cy="9966960"/>
        </p:xfrm>
        <a:graphic>
          <a:graphicData uri="http://schemas.openxmlformats.org/drawingml/2006/table">
            <a:tbl>
              <a:tblPr firstRow="1" bandRow="1">
                <a:tableStyleId>{5940675A-B579-460E-94D1-54222C63F5DA}</a:tableStyleId>
              </a:tblPr>
              <a:tblGrid>
                <a:gridCol w="5486400">
                  <a:extLst>
                    <a:ext uri="{9D8B030D-6E8A-4147-A177-3AD203B41FA5}">
                      <a16:colId xmlns:a16="http://schemas.microsoft.com/office/drawing/2014/main" xmlns="" val="4051679966"/>
                    </a:ext>
                  </a:extLst>
                </a:gridCol>
                <a:gridCol w="12115800">
                  <a:extLst>
                    <a:ext uri="{9D8B030D-6E8A-4147-A177-3AD203B41FA5}">
                      <a16:colId xmlns:a16="http://schemas.microsoft.com/office/drawing/2014/main" xmlns="" val="1004914099"/>
                    </a:ext>
                  </a:extLst>
                </a:gridCol>
              </a:tblGrid>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en-US" sz="3800" dirty="0" err="1">
                          <a:latin typeface="Times New Roman" panose="02020603050405020304" pitchFamily="18" charset="0"/>
                          <a:cs typeface="Times New Roman" panose="02020603050405020304" pitchFamily="18" charset="0"/>
                        </a:rPr>
                        <a:t>Em</a:t>
                      </a:r>
                      <a:r>
                        <a:rPr lang="en-US" sz="3800" dirty="0">
                          <a:latin typeface="Times New Roman" panose="02020603050405020304" pitchFamily="18" charset="0"/>
                          <a:cs typeface="Times New Roman" panose="02020603050405020304" pitchFamily="18" charset="0"/>
                        </a:rPr>
                        <a:t> </a:t>
                      </a:r>
                      <a:r>
                        <a:rPr lang="en-US" sz="3800" dirty="0" err="1">
                          <a:latin typeface="Times New Roman" panose="02020603050405020304" pitchFamily="18" charset="0"/>
                          <a:cs typeface="Times New Roman" panose="02020603050405020304" pitchFamily="18" charset="0"/>
                        </a:rPr>
                        <a:t>có</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nhận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xét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gì</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nhan</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đề</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của</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bài</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viết</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defTabSz="914400" rtl="0" eaLnBrk="1" fontAlgn="auto" latinLnBrk="0" hangingPunct="1">
                        <a:lnSpc>
                          <a:spcPct val="100000"/>
                        </a:lnSpc>
                        <a:spcBef>
                          <a:spcPts val="0"/>
                        </a:spcBef>
                        <a:spcAft>
                          <a:spcPts val="0"/>
                        </a:spcAft>
                        <a:buClrTx/>
                        <a:buSzTx/>
                        <a:buFontTx/>
                        <a:buNone/>
                        <a:tabLst/>
                        <a:defRPr/>
                      </a:pPr>
                      <a:endParaRPr lang="en-US" sz="3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158215213"/>
                  </a:ext>
                </a:extLst>
              </a:tr>
              <a:tr h="515112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Xác định mục đích chính của các phần trong bố cục bài viết.</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lvl="0" indent="0" algn="just">
                        <a:lnSpc>
                          <a:spcPct val="100000"/>
                        </a:lnSpc>
                        <a:spcBef>
                          <a:spcPts val="0"/>
                        </a:spcBef>
                        <a:spcAft>
                          <a:spcPts val="0"/>
                        </a:spcAft>
                        <a:buClr>
                          <a:srgbClr val="231F20"/>
                        </a:buClr>
                        <a:buSzPts val="1000"/>
                        <a:buFont typeface="Symbol" panose="05050102010706020507" pitchFamily="18" charset="2"/>
                        <a:buNone/>
                        <a:tabLst>
                          <a:tab pos="94615" algn="l"/>
                        </a:tabLst>
                      </a:pP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1593689633"/>
                  </a:ext>
                </a:extLst>
              </a:tr>
              <a:tr h="370840">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r>
                        <a:rPr lang="vi-VN" sz="3800" dirty="0">
                          <a:latin typeface="Times New Roman" panose="02020603050405020304" pitchFamily="18" charset="0"/>
                          <a:cs typeface="Times New Roman" panose="02020603050405020304" pitchFamily="18" charset="0"/>
                        </a:rPr>
                        <a:t>Theo em, bài viết tham khảo có đáp ứng được yêu cầu đối với bài văn thuyết minh về </a:t>
                      </a:r>
                      <a:r>
                        <a:rPr lang="en-US" sz="380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danh</a:t>
                      </a:r>
                      <a:r>
                        <a:rPr lang="en-US" sz="3800" baseline="0" dirty="0">
                          <a:latin typeface="Times New Roman" panose="02020603050405020304" pitchFamily="18" charset="0"/>
                          <a:cs typeface="Times New Roman" panose="02020603050405020304" pitchFamily="18" charset="0"/>
                        </a:rPr>
                        <a:t> lam </a:t>
                      </a:r>
                      <a:r>
                        <a:rPr lang="en-US" sz="3800" baseline="0" dirty="0" err="1">
                          <a:latin typeface="Times New Roman" panose="02020603050405020304" pitchFamily="18" charset="0"/>
                          <a:cs typeface="Times New Roman" panose="02020603050405020304" pitchFamily="18" charset="0"/>
                        </a:rPr>
                        <a:t>thắng</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cảnh</a:t>
                      </a:r>
                      <a:r>
                        <a:rPr lang="en-US" sz="3800" baseline="0" dirty="0">
                          <a:latin typeface="Times New Roman" panose="02020603050405020304" pitchFamily="18" charset="0"/>
                          <a:cs typeface="Times New Roman" panose="02020603050405020304" pitchFamily="18" charset="0"/>
                        </a:rPr>
                        <a:t> hay </a:t>
                      </a:r>
                      <a:r>
                        <a:rPr lang="en-US" sz="3800" baseline="0" dirty="0" err="1">
                          <a:latin typeface="Times New Roman" panose="02020603050405020304" pitchFamily="18" charset="0"/>
                          <a:cs typeface="Times New Roman" panose="02020603050405020304" pitchFamily="18" charset="0"/>
                        </a:rPr>
                        <a:t>một</a:t>
                      </a:r>
                      <a:r>
                        <a:rPr lang="en-US" sz="3800" baseline="0" dirty="0">
                          <a:latin typeface="Times New Roman" panose="02020603050405020304" pitchFamily="18" charset="0"/>
                          <a:cs typeface="Times New Roman" panose="02020603050405020304" pitchFamily="18" charset="0"/>
                        </a:rPr>
                        <a:t> di </a:t>
                      </a:r>
                      <a:r>
                        <a:rPr lang="en-US" sz="3800" baseline="0" dirty="0" err="1">
                          <a:latin typeface="Times New Roman" panose="02020603050405020304" pitchFamily="18" charset="0"/>
                          <a:cs typeface="Times New Roman" panose="02020603050405020304" pitchFamily="18" charset="0"/>
                        </a:rPr>
                        <a:t>tích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lịch</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sử</a:t>
                      </a:r>
                      <a:r>
                        <a:rPr lang="en-US" sz="3800" baseline="0" dirty="0">
                          <a:latin typeface="Times New Roman" panose="02020603050405020304" pitchFamily="18" charset="0"/>
                          <a:cs typeface="Times New Roman" panose="02020603050405020304" pitchFamily="18" charset="0"/>
                        </a:rPr>
                        <a:t> </a:t>
                      </a:r>
                      <a:r>
                        <a:rPr lang="en-US" sz="3800" baseline="0" dirty="0" err="1">
                          <a:latin typeface="Times New Roman" panose="02020603050405020304" pitchFamily="18" charset="0"/>
                          <a:cs typeface="Times New Roman" panose="02020603050405020304" pitchFamily="18" charset="0"/>
                        </a:rPr>
                        <a:t>không</a:t>
                      </a:r>
                      <a:r>
                        <a:rPr lang="en-US" sz="3800" baseline="0" dirty="0">
                          <a:latin typeface="Times New Roman" panose="02020603050405020304" pitchFamily="18" charset="0"/>
                          <a:cs typeface="Times New Roman" panose="02020603050405020304" pitchFamily="18" charset="0"/>
                        </a:rPr>
                        <a:t>?</a:t>
                      </a:r>
                      <a:endParaRPr lang="en-US" sz="3800" dirty="0">
                        <a:latin typeface="Times New Roman" panose="02020603050405020304" pitchFamily="18" charset="0"/>
                        <a:cs typeface="Times New Roman" panose="02020603050405020304" pitchFamily="18" charset="0"/>
                      </a:endParaRPr>
                    </a:p>
                  </a:txBody>
                  <a:tcP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lang="en-US" sz="38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3108553100"/>
                  </a:ext>
                </a:extLst>
              </a:tr>
            </a:tbl>
          </a:graphicData>
        </a:graphic>
      </p:graphicFrame>
      <p:sp>
        <p:nvSpPr>
          <p:cNvPr id="2" name="TextBox 1"/>
          <p:cNvSpPr txBox="1"/>
          <p:nvPr/>
        </p:nvSpPr>
        <p:spPr>
          <a:xfrm>
            <a:off x="5867400" y="419100"/>
            <a:ext cx="12115800" cy="1477328"/>
          </a:xfrm>
          <a:prstGeom prst="rect">
            <a:avLst/>
          </a:prstGeom>
          <a:noFill/>
        </p:spPr>
        <p:txBody>
          <a:bodyPr wrap="square" rtlCol="0">
            <a:spAutoFit/>
          </a:bodyPr>
          <a:lstStyle/>
          <a:p>
            <a:pPr lvl="0" algn="just">
              <a:defRPr/>
            </a:pPr>
            <a:r>
              <a:rPr lang="vi-VN" sz="3600" dirty="0">
                <a:latin typeface="Times New Roman" panose="02020603050405020304" pitchFamily="18" charset="0"/>
                <a:cs typeface="Times New Roman" panose="02020603050405020304" pitchFamily="18" charset="0"/>
              </a:rPr>
              <a:t>Nhan đề: Bia Vĩnh Lăng.</a:t>
            </a:r>
            <a:endParaRPr lang="en-US" sz="3600" dirty="0">
              <a:latin typeface="Times New Roman" panose="02020603050405020304" pitchFamily="18" charset="0"/>
              <a:cs typeface="Times New Roman" panose="02020603050405020304" pitchFamily="18" charset="0"/>
            </a:endParaRPr>
          </a:p>
          <a:p>
            <a:pPr algn="just">
              <a:lnSpc>
                <a:spcPct val="100000"/>
              </a:lnSpc>
            </a:pP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Nêu</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trực</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tiếp</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đối</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tượng</a:t>
            </a:r>
            <a:r>
              <a:rPr lang="en-US" sz="3600" dirty="0">
                <a:latin typeface="Times New Roman" panose="02020603050405020304" pitchFamily="18" charset="0"/>
                <a:cs typeface="Times New Roman" panose="02020603050405020304" pitchFamily="18" charset="0"/>
                <a:sym typeface="Wingdings" panose="05000000000000000000" pitchFamily="2" charset="2"/>
              </a:rPr>
              <a:t> </a:t>
            </a:r>
            <a:r>
              <a:rPr lang="en-US" sz="3600" dirty="0" err="1">
                <a:latin typeface="Times New Roman" panose="02020603050405020304" pitchFamily="18" charset="0"/>
                <a:cs typeface="Times New Roman" panose="02020603050405020304" pitchFamily="18" charset="0"/>
                <a:sym typeface="Wingdings" panose="05000000000000000000" pitchFamily="2" charset="2"/>
              </a:rPr>
              <a:t>thuyết</a:t>
            </a:r>
            <a:r>
              <a:rPr lang="en-US" sz="3600" dirty="0">
                <a:latin typeface="Times New Roman" panose="02020603050405020304" pitchFamily="18" charset="0"/>
                <a:cs typeface="Times New Roman" panose="02020603050405020304" pitchFamily="18" charset="0"/>
                <a:sym typeface="Wingdings" panose="05000000000000000000" pitchFamily="2" charset="2"/>
              </a:rPr>
              <a:t> minh</a:t>
            </a:r>
            <a:endParaRPr lang="en-US" sz="3600" dirty="0">
              <a:latin typeface="Times New Roman" panose="02020603050405020304" pitchFamily="18" charset="0"/>
              <a:cs typeface="Times New Roman" panose="02020603050405020304" pitchFamily="18" charset="0"/>
            </a:endParaRPr>
          </a:p>
          <a:p>
            <a:endParaRPr lang="en-US" dirty="0"/>
          </a:p>
        </p:txBody>
      </p:sp>
      <p:sp>
        <p:nvSpPr>
          <p:cNvPr id="5" name="TextBox 4"/>
          <p:cNvSpPr txBox="1"/>
          <p:nvPr/>
        </p:nvSpPr>
        <p:spPr>
          <a:xfrm>
            <a:off x="5784272" y="1562100"/>
            <a:ext cx="12198927" cy="5478423"/>
          </a:xfrm>
          <a:prstGeom prst="rect">
            <a:avLst/>
          </a:prstGeom>
          <a:noFill/>
        </p:spPr>
        <p:txBody>
          <a:bodyPr wrap="square" rtlCol="0">
            <a:spAutoFit/>
          </a:bodyPr>
          <a:lstStyle/>
          <a:p>
            <a:pPr lvl="0" algn="just">
              <a:buClr>
                <a:srgbClr val="231F20"/>
              </a:buClr>
              <a:buSzPts val="1000"/>
              <a:tabLst>
                <a:tab pos="94615" algn="l"/>
              </a:tabLst>
            </a:pPr>
            <a:r>
              <a:rPr lang="en-US" sz="4000" b="1"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Bố cục của bài viết:</a:t>
            </a:r>
            <a:endParaRPr lang="en-US" sz="4000" b="1" dirty="0">
              <a:latin typeface="Times New Roman" panose="02020603050405020304" pitchFamily="18" charset="0"/>
              <a:cs typeface="Times New Roman" panose="02020603050405020304" pitchFamily="18" charset="0"/>
            </a:endParaRPr>
          </a:p>
          <a:p>
            <a:pPr algn="just">
              <a:lnSpc>
                <a:spcPct val="10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Mở bài</a:t>
            </a:r>
            <a:r>
              <a:rPr lang="vi-VN" sz="4000" dirty="0">
                <a:latin typeface="Times New Roman" panose="02020603050405020304" pitchFamily="18" charset="0"/>
                <a:cs typeface="Times New Roman" panose="02020603050405020304" pitchFamily="18" charset="0"/>
              </a:rPr>
              <a:t>: Nêu các thông tin cơ bản về thời điểm xuất hiện và toạ độ không gian của di tích; đánh giá chung về giá trị và tình trạng hiện tại của di tích.</a:t>
            </a:r>
            <a:endParaRPr lang="en-US" sz="4000" dirty="0">
              <a:latin typeface="Times New Roman" panose="02020603050405020304" pitchFamily="18" charset="0"/>
              <a:cs typeface="Times New Roman" panose="02020603050405020304" pitchFamily="18" charset="0"/>
            </a:endParaRPr>
          </a:p>
          <a:p>
            <a:pPr algn="just">
              <a:lnSpc>
                <a:spcPct val="100000"/>
              </a:lnSpc>
            </a:pPr>
            <a:r>
              <a:rPr lang="vi-VN" sz="4000" dirty="0">
                <a:latin typeface="Times New Roman" panose="02020603050405020304" pitchFamily="18" charset="0"/>
                <a:cs typeface="Times New Roman" panose="02020603050405020304" pitchFamily="18" charset="0"/>
              </a:rPr>
              <a:t>+ </a:t>
            </a:r>
            <a:r>
              <a:rPr lang="vi-VN" sz="4000" b="1" dirty="0">
                <a:latin typeface="Times New Roman" panose="02020603050405020304" pitchFamily="18" charset="0"/>
                <a:cs typeface="Times New Roman" panose="02020603050405020304" pitchFamily="18" charset="0"/>
              </a:rPr>
              <a:t>Phần Thân bài</a:t>
            </a:r>
            <a:r>
              <a:rPr lang="vi-VN" sz="4000" dirty="0">
                <a:latin typeface="Times New Roman" panose="02020603050405020304" pitchFamily="18" charset="0"/>
                <a:cs typeface="Times New Roman" panose="02020603050405020304" pitchFamily="18" charset="0"/>
              </a:rPr>
              <a:t>: Đưa thông tin về các đặc điểm làm nên giá trị nổi bật của di tích; Chọn hình ảnh tiêu biểu để minh hoạ cho di tích được đề cập.</a:t>
            </a:r>
            <a:endParaRPr lang="en-US" sz="4000" dirty="0">
              <a:latin typeface="Times New Roman" panose="02020603050405020304" pitchFamily="18" charset="0"/>
              <a:cs typeface="Times New Roman" panose="02020603050405020304" pitchFamily="18" charset="0"/>
            </a:endParaRPr>
          </a:p>
          <a:p>
            <a:pPr algn="just">
              <a:lnSpc>
                <a:spcPct val="100000"/>
              </a:lnSpc>
            </a:pPr>
            <a:r>
              <a:rPr lang="vi-VN" sz="3800" dirty="0">
                <a:latin typeface="Times New Roman" panose="02020603050405020304" pitchFamily="18" charset="0"/>
                <a:cs typeface="Times New Roman" panose="02020603050405020304" pitchFamily="18" charset="0"/>
              </a:rPr>
              <a:t>+ </a:t>
            </a:r>
            <a:r>
              <a:rPr lang="vi-VN" sz="3800" b="1" dirty="0">
                <a:latin typeface="Times New Roman" panose="02020603050405020304" pitchFamily="18" charset="0"/>
                <a:cs typeface="Times New Roman" panose="02020603050405020304" pitchFamily="18" charset="0"/>
              </a:rPr>
              <a:t>Phần Kết bài</a:t>
            </a:r>
            <a:r>
              <a:rPr lang="vi-VN" sz="3800" dirty="0">
                <a:latin typeface="Times New Roman" panose="02020603050405020304" pitchFamily="18" charset="0"/>
                <a:cs typeface="Times New Roman" panose="02020603050405020304" pitchFamily="18" charset="0"/>
              </a:rPr>
              <a:t>: Khẳng định lại ý nghĩa và giá trị của di tích.</a:t>
            </a:r>
            <a:endParaRPr lang="en-US" sz="3800" dirty="0">
              <a:solidFill>
                <a:srgbClr val="231F20"/>
              </a:solidFill>
              <a:latin typeface="Times New Roman" panose="02020603050405020304" pitchFamily="18" charset="0"/>
              <a:ea typeface="Times New Roman" panose="02020603050405020304" pitchFamily="18" charset="0"/>
              <a:cs typeface="Times New Roman" panose="02020603050405020304" pitchFamily="18" charset="0"/>
            </a:endParaRPr>
          </a:p>
          <a:p>
            <a:endParaRPr lang="en-US" sz="3200" dirty="0"/>
          </a:p>
        </p:txBody>
      </p:sp>
      <p:sp>
        <p:nvSpPr>
          <p:cNvPr id="6" name="TextBox 5"/>
          <p:cNvSpPr txBox="1"/>
          <p:nvPr/>
        </p:nvSpPr>
        <p:spPr>
          <a:xfrm>
            <a:off x="5867400" y="6896100"/>
            <a:ext cx="12115800" cy="2400657"/>
          </a:xfrm>
          <a:prstGeom prst="rect">
            <a:avLst/>
          </a:prstGeom>
          <a:noFill/>
        </p:spPr>
        <p:txBody>
          <a:bodyPr wrap="square" rtlCol="0">
            <a:spAutoFit/>
          </a:bodyPr>
          <a:lstStyle/>
          <a:p>
            <a:r>
              <a:rPr lang="vi-VN" sz="4400" dirty="0">
                <a:latin typeface="Times New Roman" panose="02020603050405020304" pitchFamily="18" charset="0"/>
                <a:cs typeface="Times New Roman" panose="02020603050405020304" pitchFamily="18" charset="0"/>
              </a:rPr>
              <a:t>Bài viết tham khảo đáp ứng được yêu cầu đối với bài văn thuyết minh về một danh lam thắng cảnh hay một di tích lịch sử.</a:t>
            </a:r>
            <a:endParaRPr lang="en-US" sz="4400" dirty="0">
              <a:latin typeface="Times New Roman" panose="02020603050405020304" pitchFamily="18" charset="0"/>
              <a:cs typeface="Times New Roman" panose="02020603050405020304" pitchFamily="18" charset="0"/>
            </a:endParaRPr>
          </a:p>
          <a:p>
            <a:endParaRPr lang="en-US" dirty="0"/>
          </a:p>
        </p:txBody>
      </p:sp>
    </p:spTree>
    <p:extLst>
      <p:ext uri="{BB962C8B-B14F-4D97-AF65-F5344CB8AC3E}">
        <p14:creationId xmlns:p14="http://schemas.microsoft.com/office/powerpoint/2010/main" val="352275080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nodeType="clickEffect">
                                  <p:stCondLst>
                                    <p:cond delay="0"/>
                                  </p:stCondLst>
                                  <p:childTnLst>
                                    <p:set>
                                      <p:cBhvr>
                                        <p:cTn id="11" dur="1" fill="hold">
                                          <p:stCondLst>
                                            <p:cond delay="0"/>
                                          </p:stCondLst>
                                        </p:cTn>
                                        <p:tgtEl>
                                          <p:spTgt spid="2">
                                            <p:txEl>
                                              <p:pRg st="0" end="0"/>
                                            </p:txEl>
                                          </p:spTgt>
                                        </p:tgtEl>
                                        <p:attrNameLst>
                                          <p:attrName>style.visibility</p:attrName>
                                        </p:attrNameLst>
                                      </p:cBhvr>
                                      <p:to>
                                        <p:strVal val="visible"/>
                                      </p:to>
                                    </p:set>
                                    <p:anim calcmode="lin" valueType="num">
                                      <p:cBhvr additive="base">
                                        <p:cTn id="12" dur="500" fill="hold"/>
                                        <p:tgtEl>
                                          <p:spTgt spid="2">
                                            <p:txEl>
                                              <p:pRg st="0" end="0"/>
                                            </p:txEl>
                                          </p:spTgt>
                                        </p:tgtEl>
                                        <p:attrNameLst>
                                          <p:attrName>ppt_x</p:attrName>
                                        </p:attrNameLst>
                                      </p:cBhvr>
                                      <p:tavLst>
                                        <p:tav tm="0">
                                          <p:val>
                                            <p:strVal val="#ppt_x"/>
                                          </p:val>
                                        </p:tav>
                                        <p:tav tm="100000">
                                          <p:val>
                                            <p:strVal val="#ppt_x"/>
                                          </p:val>
                                        </p:tav>
                                      </p:tavLst>
                                    </p:anim>
                                    <p:anim calcmode="lin" valueType="num">
                                      <p:cBhvr additive="base">
                                        <p:cTn id="13" dur="500" fill="hold"/>
                                        <p:tgtEl>
                                          <p:spTgt spid="2">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2">
                                            <p:txEl>
                                              <p:pRg st="1" end="1"/>
                                            </p:txEl>
                                          </p:spTgt>
                                        </p:tgtEl>
                                        <p:attrNameLst>
                                          <p:attrName>style.visibility</p:attrName>
                                        </p:attrNameLst>
                                      </p:cBhvr>
                                      <p:to>
                                        <p:strVal val="visible"/>
                                      </p:to>
                                    </p:set>
                                    <p:anim calcmode="lin" valueType="num">
                                      <p:cBhvr additive="base">
                                        <p:cTn id="18" dur="500" fill="hold"/>
                                        <p:tgtEl>
                                          <p:spTgt spid="2">
                                            <p:txEl>
                                              <p:pRg st="1" end="1"/>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2">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nodeType="clickEffect">
                                  <p:stCondLst>
                                    <p:cond delay="0"/>
                                  </p:stCondLst>
                                  <p:childTnLst>
                                    <p:set>
                                      <p:cBhvr>
                                        <p:cTn id="23" dur="1" fill="hold">
                                          <p:stCondLst>
                                            <p:cond delay="0"/>
                                          </p:stCondLst>
                                        </p:cTn>
                                        <p:tgtEl>
                                          <p:spTgt spid="5">
                                            <p:txEl>
                                              <p:pRg st="0" end="0"/>
                                            </p:txEl>
                                          </p:spTgt>
                                        </p:tgtEl>
                                        <p:attrNameLst>
                                          <p:attrName>style.visibility</p:attrName>
                                        </p:attrNameLst>
                                      </p:cBhvr>
                                      <p:to>
                                        <p:strVal val="visible"/>
                                      </p:to>
                                    </p:set>
                                    <p:anim calcmode="lin" valueType="num">
                                      <p:cBhvr additive="base">
                                        <p:cTn id="24"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25"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nodeType="clickEffect">
                                  <p:stCondLst>
                                    <p:cond delay="0"/>
                                  </p:stCondLst>
                                  <p:childTnLst>
                                    <p:set>
                                      <p:cBhvr>
                                        <p:cTn id="29" dur="1" fill="hold">
                                          <p:stCondLst>
                                            <p:cond delay="0"/>
                                          </p:stCondLst>
                                        </p:cTn>
                                        <p:tgtEl>
                                          <p:spTgt spid="5">
                                            <p:txEl>
                                              <p:pRg st="1" end="1"/>
                                            </p:txEl>
                                          </p:spTgt>
                                        </p:tgtEl>
                                        <p:attrNameLst>
                                          <p:attrName>style.visibility</p:attrName>
                                        </p:attrNameLst>
                                      </p:cBhvr>
                                      <p:to>
                                        <p:strVal val="visible"/>
                                      </p:to>
                                    </p:set>
                                    <p:anim calcmode="lin" valueType="num">
                                      <p:cBhvr additive="base">
                                        <p:cTn id="30"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31"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 presetClass="entr" presetSubtype="4" fill="hold" nodeType="clickEffect">
                                  <p:stCondLst>
                                    <p:cond delay="0"/>
                                  </p:stCondLst>
                                  <p:childTnLst>
                                    <p:set>
                                      <p:cBhvr>
                                        <p:cTn id="35" dur="1" fill="hold">
                                          <p:stCondLst>
                                            <p:cond delay="0"/>
                                          </p:stCondLst>
                                        </p:cTn>
                                        <p:tgtEl>
                                          <p:spTgt spid="5">
                                            <p:txEl>
                                              <p:pRg st="2" end="2"/>
                                            </p:txEl>
                                          </p:spTgt>
                                        </p:tgtEl>
                                        <p:attrNameLst>
                                          <p:attrName>style.visibility</p:attrName>
                                        </p:attrNameLst>
                                      </p:cBhvr>
                                      <p:to>
                                        <p:strVal val="visible"/>
                                      </p:to>
                                    </p:set>
                                    <p:anim calcmode="lin" valueType="num">
                                      <p:cBhvr additive="base">
                                        <p:cTn id="36"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37"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38" fill="hold">
                      <p:stCondLst>
                        <p:cond delay="indefinite"/>
                      </p:stCondLst>
                      <p:childTnLst>
                        <p:par>
                          <p:cTn id="39" fill="hold">
                            <p:stCondLst>
                              <p:cond delay="0"/>
                            </p:stCondLst>
                            <p:childTnLst>
                              <p:par>
                                <p:cTn id="40" presetID="2" presetClass="entr" presetSubtype="4" fill="hold" nodeType="clickEffect">
                                  <p:stCondLst>
                                    <p:cond delay="0"/>
                                  </p:stCondLst>
                                  <p:childTnLst>
                                    <p:set>
                                      <p:cBhvr>
                                        <p:cTn id="41" dur="1" fill="hold">
                                          <p:stCondLst>
                                            <p:cond delay="0"/>
                                          </p:stCondLst>
                                        </p:cTn>
                                        <p:tgtEl>
                                          <p:spTgt spid="5">
                                            <p:txEl>
                                              <p:pRg st="3" end="3"/>
                                            </p:txEl>
                                          </p:spTgt>
                                        </p:tgtEl>
                                        <p:attrNameLst>
                                          <p:attrName>style.visibility</p:attrName>
                                        </p:attrNameLst>
                                      </p:cBhvr>
                                      <p:to>
                                        <p:strVal val="visible"/>
                                      </p:to>
                                    </p:set>
                                    <p:anim calcmode="lin" valueType="num">
                                      <p:cBhvr additive="base">
                                        <p:cTn id="42"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43"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44" fill="hold">
                      <p:stCondLst>
                        <p:cond delay="indefinite"/>
                      </p:stCondLst>
                      <p:childTnLst>
                        <p:par>
                          <p:cTn id="45" fill="hold">
                            <p:stCondLst>
                              <p:cond delay="0"/>
                            </p:stCondLst>
                            <p:childTnLst>
                              <p:par>
                                <p:cTn id="46" presetID="2" presetClass="entr" presetSubtype="4" fill="hold" nodeType="clickEffect">
                                  <p:stCondLst>
                                    <p:cond delay="0"/>
                                  </p:stCondLst>
                                  <p:childTnLst>
                                    <p:set>
                                      <p:cBhvr>
                                        <p:cTn id="47" dur="1" fill="hold">
                                          <p:stCondLst>
                                            <p:cond delay="0"/>
                                          </p:stCondLst>
                                        </p:cTn>
                                        <p:tgtEl>
                                          <p:spTgt spid="6">
                                            <p:txEl>
                                              <p:pRg st="0" end="0"/>
                                            </p:txEl>
                                          </p:spTgt>
                                        </p:tgtEl>
                                        <p:attrNameLst>
                                          <p:attrName>style.visibility</p:attrName>
                                        </p:attrNameLst>
                                      </p:cBhvr>
                                      <p:to>
                                        <p:strVal val="visible"/>
                                      </p:to>
                                    </p:set>
                                    <p:anim calcmode="lin" valueType="num">
                                      <p:cBhvr additive="base">
                                        <p:cTn id="48"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49"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5" name="Group 2">
            <a:extLst>
              <a:ext uri="{FF2B5EF4-FFF2-40B4-BE49-F238E27FC236}">
                <a16:creationId xmlns:a16="http://schemas.microsoft.com/office/drawing/2014/main" xmlns="" id="{75BAA7B6-91C2-0A30-1CF2-FFE902C868A1}"/>
              </a:ext>
            </a:extLst>
          </p:cNvPr>
          <p:cNvGrpSpPr/>
          <p:nvPr/>
        </p:nvGrpSpPr>
        <p:grpSpPr>
          <a:xfrm>
            <a:off x="2514600" y="969496"/>
            <a:ext cx="11658600" cy="8305800"/>
            <a:chOff x="0" y="0"/>
            <a:chExt cx="21640800" cy="10972800"/>
          </a:xfrm>
        </p:grpSpPr>
        <p:sp>
          <p:nvSpPr>
            <p:cNvPr id="16" name="Freeform 3">
              <a:extLst>
                <a:ext uri="{FF2B5EF4-FFF2-40B4-BE49-F238E27FC236}">
                  <a16:creationId xmlns:a16="http://schemas.microsoft.com/office/drawing/2014/main" xmlns="" id="{05CB4788-2550-FFEE-E81D-53B9485E7647}"/>
                </a:ext>
              </a:extLst>
            </p:cNvPr>
            <p:cNvSpPr/>
            <p:nvPr/>
          </p:nvSpPr>
          <p:spPr>
            <a:xfrm>
              <a:off x="0" y="0"/>
              <a:ext cx="21640800" cy="10972800"/>
            </a:xfrm>
            <a:custGeom>
              <a:avLst/>
              <a:gdLst/>
              <a:ahLst/>
              <a:cxnLst/>
              <a:rect l="l" t="t" r="r" b="b"/>
              <a:pathLst>
                <a:path w="21640800" h="10972800">
                  <a:moveTo>
                    <a:pt x="0" y="0"/>
                  </a:moveTo>
                  <a:lnTo>
                    <a:pt x="21640800" y="0"/>
                  </a:lnTo>
                  <a:lnTo>
                    <a:pt x="21640800" y="10972800"/>
                  </a:lnTo>
                  <a:lnTo>
                    <a:pt x="0" y="10972800"/>
                  </a:lnTo>
                  <a:lnTo>
                    <a:pt x="0" y="0"/>
                  </a:lnTo>
                  <a:close/>
                </a:path>
              </a:pathLst>
            </a:custGeom>
            <a:blipFill>
              <a:blip r:embed="rId3">
                <a:lum bright="70000" contrast="-70000"/>
              </a:blip>
              <a:stretch>
                <a:fillRect t="-19002" b="-77972"/>
              </a:stretch>
            </a:blipFill>
            <a:ln w="57150" cap="sq">
              <a:solidFill>
                <a:srgbClr val="7C5338"/>
              </a:solidFill>
              <a:prstDash val="solid"/>
              <a:miter/>
            </a:ln>
          </p:spPr>
          <p:txBody>
            <a:bodyPr/>
            <a:lstStyle/>
            <a:p>
              <a:endParaRPr lang="en-US"/>
            </a:p>
          </p:txBody>
        </p:sp>
        <p:sp>
          <p:nvSpPr>
            <p:cNvPr id="17" name="AutoShape 4">
              <a:extLst>
                <a:ext uri="{FF2B5EF4-FFF2-40B4-BE49-F238E27FC236}">
                  <a16:creationId xmlns:a16="http://schemas.microsoft.com/office/drawing/2014/main" xmlns="" id="{20161BE5-C64F-DA30-87CD-B09B59AA3042}"/>
                </a:ext>
              </a:extLst>
            </p:cNvPr>
            <p:cNvSpPr/>
            <p:nvPr/>
          </p:nvSpPr>
          <p:spPr>
            <a:xfrm>
              <a:off x="762229" y="959161"/>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8" name="AutoShape 5">
              <a:extLst>
                <a:ext uri="{FF2B5EF4-FFF2-40B4-BE49-F238E27FC236}">
                  <a16:creationId xmlns:a16="http://schemas.microsoft.com/office/drawing/2014/main" xmlns="" id="{8C7208BB-91CC-4121-C9DD-C04962E6B9AE}"/>
                </a:ext>
              </a:extLst>
            </p:cNvPr>
            <p:cNvSpPr/>
            <p:nvPr/>
          </p:nvSpPr>
          <p:spPr>
            <a:xfrm>
              <a:off x="762229" y="1965214"/>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19" name="AutoShape 6">
              <a:extLst>
                <a:ext uri="{FF2B5EF4-FFF2-40B4-BE49-F238E27FC236}">
                  <a16:creationId xmlns:a16="http://schemas.microsoft.com/office/drawing/2014/main" xmlns="" id="{10B0EA9D-9309-8613-3D54-FF01CEA47A32}"/>
                </a:ext>
              </a:extLst>
            </p:cNvPr>
            <p:cNvSpPr/>
            <p:nvPr/>
          </p:nvSpPr>
          <p:spPr>
            <a:xfrm>
              <a:off x="762229" y="297126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0" name="AutoShape 7">
              <a:extLst>
                <a:ext uri="{FF2B5EF4-FFF2-40B4-BE49-F238E27FC236}">
                  <a16:creationId xmlns:a16="http://schemas.microsoft.com/office/drawing/2014/main" xmlns="" id="{5F3E8606-742E-90F9-0C02-32931A67FB43}"/>
                </a:ext>
              </a:extLst>
            </p:cNvPr>
            <p:cNvSpPr/>
            <p:nvPr/>
          </p:nvSpPr>
          <p:spPr>
            <a:xfrm>
              <a:off x="762229" y="397732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1" name="AutoShape 8">
              <a:extLst>
                <a:ext uri="{FF2B5EF4-FFF2-40B4-BE49-F238E27FC236}">
                  <a16:creationId xmlns:a16="http://schemas.microsoft.com/office/drawing/2014/main" xmlns="" id="{DD9E13D1-24A3-96D4-1AC1-D31852F152FA}"/>
                </a:ext>
              </a:extLst>
            </p:cNvPr>
            <p:cNvSpPr/>
            <p:nvPr/>
          </p:nvSpPr>
          <p:spPr>
            <a:xfrm>
              <a:off x="762229" y="498337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2" name="AutoShape 9">
              <a:extLst>
                <a:ext uri="{FF2B5EF4-FFF2-40B4-BE49-F238E27FC236}">
                  <a16:creationId xmlns:a16="http://schemas.microsoft.com/office/drawing/2014/main" xmlns="" id="{D380DC2B-FA23-7ACB-7987-2B0D85B62D01}"/>
                </a:ext>
              </a:extLst>
            </p:cNvPr>
            <p:cNvSpPr/>
            <p:nvPr/>
          </p:nvSpPr>
          <p:spPr>
            <a:xfrm>
              <a:off x="762229" y="5989427"/>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3" name="AutoShape 10">
              <a:extLst>
                <a:ext uri="{FF2B5EF4-FFF2-40B4-BE49-F238E27FC236}">
                  <a16:creationId xmlns:a16="http://schemas.microsoft.com/office/drawing/2014/main" xmlns="" id="{3D4D58C3-4C7D-BE4D-F52E-9A57C2EE0BB9}"/>
                </a:ext>
              </a:extLst>
            </p:cNvPr>
            <p:cNvSpPr/>
            <p:nvPr/>
          </p:nvSpPr>
          <p:spPr>
            <a:xfrm>
              <a:off x="762229" y="6995480"/>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4" name="AutoShape 11">
              <a:extLst>
                <a:ext uri="{FF2B5EF4-FFF2-40B4-BE49-F238E27FC236}">
                  <a16:creationId xmlns:a16="http://schemas.microsoft.com/office/drawing/2014/main" xmlns="" id="{C96321FA-EF1C-64C6-2E1D-1DCE8946FE49}"/>
                </a:ext>
              </a:extLst>
            </p:cNvPr>
            <p:cNvSpPr/>
            <p:nvPr/>
          </p:nvSpPr>
          <p:spPr>
            <a:xfrm>
              <a:off x="762229" y="8001533"/>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5" name="AutoShape 12">
              <a:extLst>
                <a:ext uri="{FF2B5EF4-FFF2-40B4-BE49-F238E27FC236}">
                  <a16:creationId xmlns:a16="http://schemas.microsoft.com/office/drawing/2014/main" xmlns="" id="{1AF9A940-F809-70BF-47BB-920A48B31ACD}"/>
                </a:ext>
              </a:extLst>
            </p:cNvPr>
            <p:cNvSpPr/>
            <p:nvPr/>
          </p:nvSpPr>
          <p:spPr>
            <a:xfrm>
              <a:off x="762229" y="9007586"/>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sp>
          <p:nvSpPr>
            <p:cNvPr id="26" name="AutoShape 13">
              <a:extLst>
                <a:ext uri="{FF2B5EF4-FFF2-40B4-BE49-F238E27FC236}">
                  <a16:creationId xmlns:a16="http://schemas.microsoft.com/office/drawing/2014/main" xmlns="" id="{FBC50C4C-A90E-30D2-D0A1-6AEC7B020478}"/>
                </a:ext>
              </a:extLst>
            </p:cNvPr>
            <p:cNvSpPr/>
            <p:nvPr/>
          </p:nvSpPr>
          <p:spPr>
            <a:xfrm>
              <a:off x="762229" y="10013639"/>
              <a:ext cx="20116343" cy="0"/>
            </a:xfrm>
            <a:prstGeom prst="line">
              <a:avLst/>
            </a:prstGeom>
            <a:ln w="50800" cap="flat">
              <a:solidFill>
                <a:srgbClr val="F5F3EA">
                  <a:alpha val="14902"/>
                </a:srgbClr>
              </a:solidFill>
              <a:prstDash val="sysDot"/>
              <a:headEnd type="none" w="sm" len="sm"/>
              <a:tailEnd type="none" w="sm" len="sm"/>
            </a:ln>
          </p:spPr>
          <p:txBody>
            <a:bodyPr/>
            <a:lstStyle/>
            <a:p>
              <a:endParaRPr lang="en-US"/>
            </a:p>
          </p:txBody>
        </p:sp>
      </p:grpSp>
      <p:sp>
        <p:nvSpPr>
          <p:cNvPr id="14" name="Rectangle 13">
            <a:extLst>
              <a:ext uri="{FF2B5EF4-FFF2-40B4-BE49-F238E27FC236}">
                <a16:creationId xmlns:a16="http://schemas.microsoft.com/office/drawing/2014/main" xmlns="" id="{136F1642-3ECE-072F-0010-4455CC69596C}"/>
              </a:ext>
            </a:extLst>
          </p:cNvPr>
          <p:cNvSpPr/>
          <p:nvPr/>
        </p:nvSpPr>
        <p:spPr>
          <a:xfrm>
            <a:off x="1818863" y="3366622"/>
            <a:ext cx="13050073" cy="1938992"/>
          </a:xfrm>
          <a:prstGeom prst="rect">
            <a:avLst/>
          </a:prstGeom>
        </p:spPr>
        <p:txBody>
          <a:bodyPr wrap="square">
            <a:spAutoFit/>
          </a:bodyPr>
          <a:lstStyle/>
          <a:p>
            <a:pPr algn="ctr"/>
            <a:r>
              <a:rPr lang="en-US" sz="6000" b="1" dirty="0">
                <a:latin typeface="#9Slide04 Spectral Bold" panose="02020802060000000000" pitchFamily="18" charset="0"/>
                <a:cs typeface="Times New Roman" panose="02020603050405020304" pitchFamily="18" charset="0"/>
              </a:rPr>
              <a:t>III.</a:t>
            </a:r>
          </a:p>
          <a:p>
            <a:pPr algn="ctr"/>
            <a:r>
              <a:rPr lang="en-US" sz="6000" b="1" dirty="0" err="1">
                <a:latin typeface="#9Slide04 Spectral Bold" panose="02020802060000000000" pitchFamily="18" charset="0"/>
                <a:cs typeface="Times New Roman" panose="02020603050405020304" pitchFamily="18" charset="0"/>
              </a:rPr>
              <a:t>Thực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hành</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viết</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theo</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các</a:t>
            </a:r>
            <a:r>
              <a:rPr lang="en-US" sz="6000" b="1" dirty="0">
                <a:latin typeface="#9Slide04 Spectral Bold" panose="02020802060000000000" pitchFamily="18" charset="0"/>
                <a:cs typeface="Times New Roman" panose="02020603050405020304" pitchFamily="18" charset="0"/>
              </a:rPr>
              <a:t> </a:t>
            </a:r>
            <a:r>
              <a:rPr lang="en-US" sz="6000" b="1" dirty="0" err="1">
                <a:latin typeface="#9Slide04 Spectral Bold" panose="02020802060000000000" pitchFamily="18" charset="0"/>
                <a:cs typeface="Times New Roman" panose="02020603050405020304" pitchFamily="18" charset="0"/>
              </a:rPr>
              <a:t>bước</a:t>
            </a:r>
            <a:endParaRPr lang="en-US" sz="6000" dirty="0">
              <a:latin typeface="#9Slide04 Spectral Bold" panose="02020802060000000000" pitchFamily="18" charset="0"/>
              <a:cs typeface="Times New Roman" panose="02020603050405020304" pitchFamily="18" charset="0"/>
            </a:endParaRPr>
          </a:p>
        </p:txBody>
      </p:sp>
      <p:sp>
        <p:nvSpPr>
          <p:cNvPr id="2" name="Freeform 3">
            <a:extLst>
              <a:ext uri="{FF2B5EF4-FFF2-40B4-BE49-F238E27FC236}">
                <a16:creationId xmlns:a16="http://schemas.microsoft.com/office/drawing/2014/main" xmlns="" id="{189C4770-4A6E-BECF-270D-E0BB975077BC}"/>
              </a:ext>
            </a:extLst>
          </p:cNvPr>
          <p:cNvSpPr/>
          <p:nvPr/>
        </p:nvSpPr>
        <p:spPr>
          <a:xfrm>
            <a:off x="9366466" y="5531734"/>
            <a:ext cx="8792194" cy="4846696"/>
          </a:xfrm>
          <a:custGeom>
            <a:avLst/>
            <a:gdLst/>
            <a:ahLst/>
            <a:cxnLst/>
            <a:rect l="l" t="t" r="r" b="b"/>
            <a:pathLst>
              <a:path w="5112848" h="2818457">
                <a:moveTo>
                  <a:pt x="0" y="0"/>
                </a:moveTo>
                <a:lnTo>
                  <a:pt x="5112848" y="0"/>
                </a:lnTo>
                <a:lnTo>
                  <a:pt x="5112848" y="2818457"/>
                </a:lnTo>
                <a:lnTo>
                  <a:pt x="0" y="2818457"/>
                </a:lnTo>
                <a:lnTo>
                  <a:pt x="0" y="0"/>
                </a:lnTo>
                <a:close/>
              </a:path>
            </a:pathLst>
          </a:custGeom>
          <a:blipFill>
            <a:blip r:embed="rId4"/>
            <a:stretch>
              <a:fillRect/>
            </a:stretch>
          </a:blipFill>
        </p:spPr>
        <p:txBody>
          <a:bodyPr/>
          <a:lstStyle/>
          <a:p>
            <a:endParaRPr lang="en-US"/>
          </a:p>
        </p:txBody>
      </p:sp>
    </p:spTree>
    <p:extLst>
      <p:ext uri="{BB962C8B-B14F-4D97-AF65-F5344CB8AC3E}">
        <p14:creationId xmlns:p14="http://schemas.microsoft.com/office/powerpoint/2010/main" val="1110065696"/>
      </p:ext>
    </p:extLst>
  </p:cSld>
  <p:clrMapOvr>
    <a:masterClrMapping/>
  </p:clrMapOvr>
  <p:transition spd="slow">
    <p:push dir="u"/>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1: Trước khi viết</a:t>
            </a:r>
            <a:endParaRPr lang="vi-VN" sz="4400" dirty="0">
              <a:latin typeface="+mj-lt"/>
            </a:endParaRPr>
          </a:p>
        </p:txBody>
      </p:sp>
      <p:sp>
        <p:nvSpPr>
          <p:cNvPr id="4" name="Rectangle 3"/>
          <p:cNvSpPr/>
          <p:nvPr/>
        </p:nvSpPr>
        <p:spPr>
          <a:xfrm>
            <a:off x="762000" y="2013883"/>
            <a:ext cx="16840200" cy="769441"/>
          </a:xfrm>
          <a:prstGeom prst="rect">
            <a:avLst/>
          </a:prstGeom>
        </p:spPr>
        <p:txBody>
          <a:bodyPr wrap="square">
            <a:spAutoFit/>
          </a:bodyPr>
          <a:lstStyle/>
          <a:p>
            <a:pPr algn="just"/>
            <a:r>
              <a:rPr lang="vi-VN" sz="4400" b="1" dirty="0">
                <a:latin typeface="Times New Roman" panose="02020603050405020304" pitchFamily="18" charset="0"/>
                <a:cs typeface="Times New Roman" panose="02020603050405020304" pitchFamily="18" charset="0"/>
              </a:rPr>
              <a:t>a. Lựa chọn đề tài</a:t>
            </a:r>
            <a:endParaRPr lang="vi-VN" sz="4400" dirty="0">
              <a:latin typeface="Times New Roman" panose="02020603050405020304" pitchFamily="18" charset="0"/>
              <a:ea typeface="Roboto"/>
              <a:cs typeface="Times New Roman" panose="02020603050405020304" pitchFamily="18" charset="0"/>
              <a:sym typeface="Roboto"/>
            </a:endParaRPr>
          </a:p>
        </p:txBody>
      </p:sp>
      <p:sp>
        <p:nvSpPr>
          <p:cNvPr id="7" name="Freeform 7"/>
          <p:cNvSpPr/>
          <p:nvPr/>
        </p:nvSpPr>
        <p:spPr>
          <a:xfrm>
            <a:off x="6858000" y="3695700"/>
            <a:ext cx="4202757" cy="3850776"/>
          </a:xfrm>
          <a:custGeom>
            <a:avLst/>
            <a:gdLst/>
            <a:ahLst/>
            <a:cxnLst/>
            <a:rect l="l" t="t" r="r" b="b"/>
            <a:pathLst>
              <a:path w="4202757" h="3850776">
                <a:moveTo>
                  <a:pt x="0" y="0"/>
                </a:moveTo>
                <a:lnTo>
                  <a:pt x="4202757" y="0"/>
                </a:lnTo>
                <a:lnTo>
                  <a:pt x="4202757" y="3850775"/>
                </a:lnTo>
                <a:lnTo>
                  <a:pt x="0" y="3850775"/>
                </a:lnTo>
                <a:lnTo>
                  <a:pt x="0" y="0"/>
                </a:lnTo>
                <a:close/>
              </a:path>
            </a:pathLst>
          </a:custGeom>
          <a:blipFill>
            <a:blip r:embed="rId3"/>
            <a:stretch>
              <a:fillRect/>
            </a:stretch>
          </a:blipFill>
        </p:spPr>
        <p:txBody>
          <a:bodyPr/>
          <a:lstStyle/>
          <a:p>
            <a:endParaRPr lang="en-US"/>
          </a:p>
        </p:txBody>
      </p:sp>
      <p:sp>
        <p:nvSpPr>
          <p:cNvPr id="3" name="Rectangle 2">
            <a:extLst>
              <a:ext uri="{FF2B5EF4-FFF2-40B4-BE49-F238E27FC236}">
                <a16:creationId xmlns:a16="http://schemas.microsoft.com/office/drawing/2014/main" xmlns="" id="{13258CA3-405A-AD6D-ABAC-9F8473B0D691}"/>
              </a:ext>
            </a:extLst>
          </p:cNvPr>
          <p:cNvSpPr/>
          <p:nvPr/>
        </p:nvSpPr>
        <p:spPr>
          <a:xfrm>
            <a:off x="1143000" y="4381500"/>
            <a:ext cx="4953000" cy="3017686"/>
          </a:xfrm>
          <a:prstGeom prst="rect">
            <a:avLst/>
          </a:prstGeom>
        </p:spPr>
        <p:txBody>
          <a:bodyPr wrap="square">
            <a:spAutoFit/>
          </a:bodyPr>
          <a:lstStyle/>
          <a:p>
            <a:pPr algn="just">
              <a:lnSpc>
                <a:spcPct val="110000"/>
              </a:lnSpc>
              <a:tabLst>
                <a:tab pos="424815" algn="l"/>
              </a:tabLst>
            </a:pP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Chọn</a:t>
            </a:r>
            <a:r>
              <a:rPr lang="en-US" sz="4400" dirty="0">
                <a:latin typeface="Times New Roman" panose="02020603050405020304" pitchFamily="18" charset="0"/>
                <a:cs typeface="Times New Roman" panose="02020603050405020304" pitchFamily="18" charset="0"/>
              </a:rPr>
              <a:t> 1 </a:t>
            </a:r>
            <a:r>
              <a:rPr lang="en-US" sz="4400" dirty="0" err="1">
                <a:latin typeface="Times New Roman" panose="02020603050405020304" pitchFamily="18" charset="0"/>
                <a:cs typeface="Times New Roman" panose="02020603050405020304" pitchFamily="18" charset="0"/>
              </a:rPr>
              <a:t>danh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lanh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thắng</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hoặc</a:t>
            </a:r>
            <a:r>
              <a:rPr lang="en-US" sz="4400" dirty="0">
                <a:latin typeface="Times New Roman" panose="02020603050405020304" pitchFamily="18" charset="0"/>
                <a:cs typeface="Times New Roman" panose="02020603050405020304" pitchFamily="18" charset="0"/>
              </a:rPr>
              <a:t> di </a:t>
            </a:r>
            <a:r>
              <a:rPr lang="en-US" sz="4400" dirty="0" err="1">
                <a:latin typeface="Times New Roman" panose="02020603050405020304" pitchFamily="18" charset="0"/>
                <a:cs typeface="Times New Roman" panose="02020603050405020304" pitchFamily="18" charset="0"/>
              </a:rPr>
              <a:t>tích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lịch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sử</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mà</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em</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muốn</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giới</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thiệu</a:t>
            </a:r>
            <a:endParaRPr lang="en-US" sz="4400" dirty="0">
              <a:latin typeface="Times New Roman" panose="02020603050405020304" pitchFamily="18" charset="0"/>
              <a:ea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CEC4F2EB-687E-A840-91DF-BA76D5D8DD95}"/>
              </a:ext>
            </a:extLst>
          </p:cNvPr>
          <p:cNvSpPr/>
          <p:nvPr/>
        </p:nvSpPr>
        <p:spPr>
          <a:xfrm>
            <a:off x="11582400" y="4220704"/>
            <a:ext cx="6019800" cy="2800767"/>
          </a:xfrm>
          <a:prstGeom prst="rect">
            <a:avLst/>
          </a:prstGeom>
        </p:spPr>
        <p:txBody>
          <a:bodyPr wrap="square">
            <a:spAutoFit/>
          </a:bodyPr>
          <a:lstStyle/>
          <a:p>
            <a:pPr lvl="0" algn="just"/>
            <a:r>
              <a:rPr lang="en-US" sz="4400"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Thu thập thêm tư liệu, hình ảnh về di tích lịch sử hoặc danh lam thắng cảnh</a:t>
            </a:r>
            <a:r>
              <a:rPr lang="en-US" sz="4400" dirty="0">
                <a:latin typeface="Times New Roman" panose="02020603050405020304" pitchFamily="18" charset="0"/>
                <a:cs typeface="Times New Roman" panose="02020603050405020304" pitchFamily="18" charset="0"/>
              </a:rPr>
              <a:t> </a:t>
            </a:r>
            <a:r>
              <a:rPr lang="en-US" sz="4400" dirty="0" err="1">
                <a:latin typeface="Times New Roman" panose="02020603050405020304" pitchFamily="18" charset="0"/>
                <a:cs typeface="Times New Roman" panose="02020603050405020304" pitchFamily="18" charset="0"/>
              </a:rPr>
              <a:t>đó</a:t>
            </a:r>
            <a:r>
              <a:rPr lang="en-US" sz="4400" dirty="0">
                <a:latin typeface="Times New Roman" panose="02020603050405020304" pitchFamily="18" charset="0"/>
                <a:cs typeface="Times New Roman" panose="02020603050405020304" pitchFamily="18" charset="0"/>
              </a:rPr>
              <a:t>.</a:t>
            </a:r>
            <a:endParaRPr lang="vi-VN" sz="4400" dirty="0">
              <a:latin typeface="Times New Roman" panose="02020603050405020304" pitchFamily="18" charset="0"/>
              <a:ea typeface="Roboto"/>
              <a:cs typeface="Times New Roman" panose="02020603050405020304" pitchFamily="18" charset="0"/>
              <a:sym typeface="Roboto"/>
            </a:endParaRPr>
          </a:p>
        </p:txBody>
      </p:sp>
    </p:spTree>
    <p:extLst>
      <p:ext uri="{BB962C8B-B14F-4D97-AF65-F5344CB8AC3E}">
        <p14:creationId xmlns:p14="http://schemas.microsoft.com/office/powerpoint/2010/main" val="31005816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3"/>
                                        </p:tgtEl>
                                        <p:attrNameLst>
                                          <p:attrName>style.visibility</p:attrName>
                                        </p:attrNameLst>
                                      </p:cBhvr>
                                      <p:to>
                                        <p:strVal val="visible"/>
                                      </p:to>
                                    </p:set>
                                    <p:animEffect transition="in" filter="barn(inVertical)">
                                      <p:cBhvr>
                                        <p:cTn id="10" dur="500"/>
                                        <p:tgtEl>
                                          <p:spTgt spid="3"/>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barn(inVertical)">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0" y="941575"/>
            <a:ext cx="16764000" cy="646331"/>
          </a:xfrm>
          <a:prstGeom prst="rect">
            <a:avLst/>
          </a:prstGeom>
        </p:spPr>
        <p:txBody>
          <a:bodyPr wrap="square">
            <a:spAutoFit/>
          </a:bodyPr>
          <a:lstStyle/>
          <a:p>
            <a:pPr algn="just"/>
            <a:r>
              <a:rPr lang="vi-VN" sz="3600" b="1" dirty="0">
                <a:latin typeface="Times New Roman" panose="02020603050405020304" pitchFamily="18" charset="0"/>
                <a:cs typeface="Times New Roman" panose="02020603050405020304" pitchFamily="18" charset="0"/>
              </a:rPr>
              <a:t>b. Tìm ý</a:t>
            </a:r>
            <a:endParaRPr lang="vi-VN" sz="3600" dirty="0">
              <a:latin typeface="Times New Roman" panose="02020603050405020304" pitchFamily="18" charset="0"/>
              <a:cs typeface="Times New Roman" panose="02020603050405020304" pitchFamily="18" charset="0"/>
            </a:endParaRPr>
          </a:p>
        </p:txBody>
      </p:sp>
      <p:sp>
        <p:nvSpPr>
          <p:cNvPr id="5" name="Rectangle 4">
            <a:extLst>
              <a:ext uri="{FF2B5EF4-FFF2-40B4-BE49-F238E27FC236}">
                <a16:creationId xmlns:a16="http://schemas.microsoft.com/office/drawing/2014/main" xmlns="" id="{94690467-8CB5-A67E-270D-A53DB6EC9EC3}"/>
              </a:ext>
            </a:extLst>
          </p:cNvPr>
          <p:cNvSpPr/>
          <p:nvPr/>
        </p:nvSpPr>
        <p:spPr>
          <a:xfrm>
            <a:off x="1447800" y="495300"/>
            <a:ext cx="15621000" cy="769441"/>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rPr>
              <a:t>Bước 1: Trước khi viết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mn-cs"/>
            </a:endParaRPr>
          </a:p>
        </p:txBody>
      </p:sp>
      <p:pic>
        <p:nvPicPr>
          <p:cNvPr id="7" name="Picture 6">
            <a:extLst>
              <a:ext uri="{FF2B5EF4-FFF2-40B4-BE49-F238E27FC236}">
                <a16:creationId xmlns:a16="http://schemas.microsoft.com/office/drawing/2014/main" xmlns="" id="{91ACC804-48EC-156F-8D2D-ED5F705B64CE}"/>
              </a:ext>
            </a:extLst>
          </p:cNvPr>
          <p:cNvPicPr>
            <a:picLocks noChangeAspect="1"/>
          </p:cNvPicPr>
          <p:nvPr/>
        </p:nvPicPr>
        <p:blipFill>
          <a:blip r:embed="rId3"/>
          <a:stretch>
            <a:fillRect/>
          </a:stretch>
        </p:blipFill>
        <p:spPr>
          <a:xfrm>
            <a:off x="644236" y="1558828"/>
            <a:ext cx="16306800" cy="8648700"/>
          </a:xfrm>
          <a:prstGeom prst="rect">
            <a:avLst/>
          </a:prstGeom>
        </p:spPr>
      </p:pic>
    </p:spTree>
    <p:extLst>
      <p:ext uri="{BB962C8B-B14F-4D97-AF65-F5344CB8AC3E}">
        <p14:creationId xmlns:p14="http://schemas.microsoft.com/office/powerpoint/2010/main" val="10750773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
                                            <p:txEl>
                                              <p:pRg st="0" end="0"/>
                                            </p:txEl>
                                          </p:spTgt>
                                        </p:tgtEl>
                                        <p:attrNameLst>
                                          <p:attrName>style.visibility</p:attrName>
                                        </p:attrNameLst>
                                      </p:cBhvr>
                                      <p:to>
                                        <p:strVal val="visible"/>
                                      </p:to>
                                    </p:set>
                                    <p:animEffect transition="in" filter="barn(inVertical)">
                                      <p:cBhvr>
                                        <p:cTn id="7" dur="500"/>
                                        <p:tgtEl>
                                          <p:spTgt spid="2">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0"/>
            <a:ext cx="16916400"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vi-VN" sz="40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 Lập dàn ý</a:t>
            </a:r>
            <a:endParaRPr kumimoji="0" lang="vi-VN" sz="40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graphicFrame>
        <p:nvGraphicFramePr>
          <p:cNvPr id="5" name="Table 4"/>
          <p:cNvGraphicFramePr>
            <a:graphicFrameLocks noGrp="1"/>
          </p:cNvGraphicFramePr>
          <p:nvPr>
            <p:extLst>
              <p:ext uri="{D42A27DB-BD31-4B8C-83A1-F6EECF244321}">
                <p14:modId xmlns:p14="http://schemas.microsoft.com/office/powerpoint/2010/main" val="726298482"/>
              </p:ext>
            </p:extLst>
          </p:nvPr>
        </p:nvGraphicFramePr>
        <p:xfrm>
          <a:off x="457200" y="571500"/>
          <a:ext cx="17373600" cy="9448800"/>
        </p:xfrm>
        <a:graphic>
          <a:graphicData uri="http://schemas.openxmlformats.org/drawingml/2006/table">
            <a:tbl>
              <a:tblPr firstRow="1" bandRow="1">
                <a:tableStyleId>{5940675A-B579-460E-94D1-54222C63F5DA}</a:tableStyleId>
              </a:tblPr>
              <a:tblGrid>
                <a:gridCol w="1828800">
                  <a:extLst>
                    <a:ext uri="{9D8B030D-6E8A-4147-A177-3AD203B41FA5}">
                      <a16:colId xmlns:a16="http://schemas.microsoft.com/office/drawing/2014/main" xmlns="" val="3187536775"/>
                    </a:ext>
                  </a:extLst>
                </a:gridCol>
                <a:gridCol w="15544800">
                  <a:extLst>
                    <a:ext uri="{9D8B030D-6E8A-4147-A177-3AD203B41FA5}">
                      <a16:colId xmlns:a16="http://schemas.microsoft.com/office/drawing/2014/main" xmlns="" val="444852155"/>
                    </a:ext>
                  </a:extLst>
                </a:gridCol>
              </a:tblGrid>
              <a:tr h="1447800">
                <a:tc>
                  <a:txBody>
                    <a:bodyPr/>
                    <a:lstStyle/>
                    <a:p>
                      <a:pPr algn="ctr"/>
                      <a:r>
                        <a:rPr lang="vi-VN" sz="3900" b="1" kern="1200" dirty="0">
                          <a:latin typeface="Times New Roman" panose="02020603050405020304" pitchFamily="18" charset="0"/>
                          <a:cs typeface="Times New Roman" panose="02020603050405020304" pitchFamily="18" charset="0"/>
                        </a:rPr>
                        <a:t>Mở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endParaRPr lang="en-US" sz="3900" dirty="0">
                        <a:latin typeface="Times New Roman" panose="02020603050405020304" pitchFamily="18" charset="0"/>
                        <a:cs typeface="Times New Roman" panose="02020603050405020304" pitchFamily="18" charset="0"/>
                      </a:endParaRPr>
                    </a:p>
                  </a:txBody>
                  <a:tcPr/>
                </a:tc>
                <a:extLst>
                  <a:ext uri="{0D108BD9-81ED-4DB2-BD59-A6C34878D82A}">
                    <a16:rowId xmlns:a16="http://schemas.microsoft.com/office/drawing/2014/main" xmlns="" val="739762362"/>
                  </a:ext>
                </a:extLst>
              </a:tr>
              <a:tr h="3810000">
                <a:tc>
                  <a:txBody>
                    <a:bodyPr/>
                    <a:lstStyle/>
                    <a:p>
                      <a:pPr algn="ctr"/>
                      <a:r>
                        <a:rPr lang="vi-VN" sz="3900" b="1" kern="1200" dirty="0">
                          <a:latin typeface="Times New Roman" panose="02020603050405020304" pitchFamily="18" charset="0"/>
                          <a:cs typeface="Times New Roman" panose="02020603050405020304" pitchFamily="18" charset="0"/>
                        </a:rPr>
                        <a:t>Thân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algn="just"/>
                      <a:endParaRPr lang="vi-VN" sz="3900" kern="1200" dirty="0">
                        <a:solidFill>
                          <a:srgbClr val="000000"/>
                        </a:solidFill>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2467381274"/>
                  </a:ext>
                </a:extLst>
              </a:tr>
              <a:tr h="4191000">
                <a:tc>
                  <a:txBody>
                    <a:bodyPr/>
                    <a:lstStyle/>
                    <a:p>
                      <a:pPr algn="ctr"/>
                      <a:r>
                        <a:rPr lang="vi-VN" sz="3900" b="1" kern="1200" dirty="0">
                          <a:latin typeface="Times New Roman" panose="02020603050405020304" pitchFamily="18" charset="0"/>
                          <a:cs typeface="Times New Roman" panose="02020603050405020304" pitchFamily="18" charset="0"/>
                        </a:rPr>
                        <a:t>Kết bài</a:t>
                      </a:r>
                      <a:endParaRPr lang="en-US" sz="3900" b="1" dirty="0">
                        <a:latin typeface="Times New Roman" panose="02020603050405020304" pitchFamily="18" charset="0"/>
                        <a:cs typeface="Times New Roman" panose="02020603050405020304" pitchFamily="18" charset="0"/>
                      </a:endParaRPr>
                    </a:p>
                  </a:txBody>
                  <a:tcPr anchor="ctr">
                    <a:solidFill>
                      <a:schemeClr val="accent1">
                        <a:lumMod val="20000"/>
                        <a:lumOff val="80000"/>
                      </a:schemeClr>
                    </a:solidFill>
                  </a:tcPr>
                </a:tc>
                <a:tc>
                  <a:txBody>
                    <a:bodyPr/>
                    <a:lstStyle/>
                    <a:p>
                      <a:pPr marL="0" marR="0" indent="0" algn="just" defTabSz="914400" rtl="0" eaLnBrk="1" fontAlgn="auto" latinLnBrk="0" hangingPunct="1">
                        <a:lnSpc>
                          <a:spcPct val="100000"/>
                        </a:lnSpc>
                        <a:spcBef>
                          <a:spcPts val="0"/>
                        </a:spcBef>
                        <a:spcAft>
                          <a:spcPts val="0"/>
                        </a:spcAft>
                        <a:buClrTx/>
                        <a:buSzTx/>
                        <a:buFontTx/>
                        <a:buNone/>
                        <a:tabLst/>
                        <a:defRPr/>
                      </a:pPr>
                      <a:endParaRPr kumimoji="0" lang="en-US" sz="39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txBody>
                  <a:tcPr/>
                </a:tc>
                <a:extLst>
                  <a:ext uri="{0D108BD9-81ED-4DB2-BD59-A6C34878D82A}">
                    <a16:rowId xmlns:a16="http://schemas.microsoft.com/office/drawing/2014/main" xmlns="" val="608467742"/>
                  </a:ext>
                </a:extLst>
              </a:tr>
            </a:tbl>
          </a:graphicData>
        </a:graphic>
      </p:graphicFrame>
      <p:sp>
        <p:nvSpPr>
          <p:cNvPr id="3" name="TextBox 2"/>
          <p:cNvSpPr txBox="1"/>
          <p:nvPr/>
        </p:nvSpPr>
        <p:spPr>
          <a:xfrm>
            <a:off x="2396836" y="570637"/>
            <a:ext cx="15468600" cy="1754326"/>
          </a:xfrm>
          <a:prstGeom prst="rect">
            <a:avLst/>
          </a:prstGeom>
          <a:noFill/>
        </p:spPr>
        <p:txBody>
          <a:bodyPr wrap="square" rtlCol="0">
            <a:spAutoFit/>
          </a:bodyPr>
          <a:lstStyle/>
          <a:p>
            <a:r>
              <a:rPr lang="vi-VN" sz="3600" dirty="0">
                <a:latin typeface="Times New Roman" panose="02020603050405020304" pitchFamily="18" charset="0"/>
                <a:cs typeface="Times New Roman" panose="02020603050405020304" pitchFamily="18" charset="0"/>
              </a:rPr>
              <a:t>Nêu tên danh lam thắng cảnh hay di tích lịch sử sẽ thuyết minh và đưa ra những thông tin khái quát nhất về đối tượng</a:t>
            </a:r>
            <a:endParaRPr lang="en-US" sz="3600" dirty="0">
              <a:latin typeface="Times New Roman" panose="02020603050405020304" pitchFamily="18" charset="0"/>
              <a:cs typeface="Times New Roman" panose="02020603050405020304" pitchFamily="18" charset="0"/>
            </a:endParaRPr>
          </a:p>
          <a:p>
            <a:endParaRPr lang="en-US" sz="3600" dirty="0"/>
          </a:p>
        </p:txBody>
      </p:sp>
      <p:sp>
        <p:nvSpPr>
          <p:cNvPr id="4" name="TextBox 3"/>
          <p:cNvSpPr txBox="1"/>
          <p:nvPr/>
        </p:nvSpPr>
        <p:spPr>
          <a:xfrm>
            <a:off x="2396836" y="2019300"/>
            <a:ext cx="15468600" cy="3970318"/>
          </a:xfrm>
          <a:prstGeom prst="rect">
            <a:avLst/>
          </a:prstGeom>
          <a:noFill/>
        </p:spPr>
        <p:txBody>
          <a:bodyPr wrap="square" rtlCol="0">
            <a:spAutoFit/>
          </a:bodyPr>
          <a:lstStyle/>
          <a:p>
            <a:pPr algn="just"/>
            <a:r>
              <a:rPr lang="vi-VN" sz="3600" dirty="0">
                <a:latin typeface="Times New Roman" panose="02020603050405020304" pitchFamily="18" charset="0"/>
                <a:cs typeface="Times New Roman" panose="02020603050405020304" pitchFamily="18" charset="0"/>
              </a:rPr>
              <a:t>+ Trình bày các đặc điểm của danh lam thắng cảnh hay di tích lịch sử theo một trình tự hợp lí.</a:t>
            </a:r>
          </a:p>
          <a:p>
            <a:pPr algn="just"/>
            <a:r>
              <a:rPr lang="vi-VN" sz="3600" dirty="0">
                <a:latin typeface="Times New Roman" panose="02020603050405020304" pitchFamily="18" charset="0"/>
                <a:cs typeface="Times New Roman" panose="02020603050405020304" pitchFamily="18" charset="0"/>
              </a:rPr>
              <a:t>+ Giải thích các điều kiện tạo nên nét đặc thù của danh lam thắng cảnh hay di tích lịch sử.</a:t>
            </a:r>
          </a:p>
          <a:p>
            <a:pPr algn="just"/>
            <a:r>
              <a:rPr lang="vi-VN" sz="3600" dirty="0">
                <a:latin typeface="Times New Roman" panose="02020603050405020304" pitchFamily="18" charset="0"/>
                <a:cs typeface="Times New Roman" panose="02020603050405020304" pitchFamily="18" charset="0"/>
              </a:rPr>
              <a:t>+ Nêu các giá trị nổi bật của danh lam thắng cảnh hay di tích lịch sử.</a:t>
            </a:r>
          </a:p>
          <a:p>
            <a:pPr algn="just"/>
            <a:r>
              <a:rPr lang="vi-VN" sz="3600" dirty="0">
                <a:latin typeface="Times New Roman" panose="02020603050405020304" pitchFamily="18" charset="0"/>
                <a:cs typeface="Times New Roman" panose="02020603050405020304" pitchFamily="18" charset="0"/>
              </a:rPr>
              <a:t>+ Cung cấp thông tin về tình trạng bảo tồn, phát huy giá trị của danh lam thắng cảnh hay di tích lịch sử</a:t>
            </a:r>
            <a:r>
              <a:rPr lang="vi-VN" sz="3600" dirty="0" smtClean="0">
                <a:latin typeface="Times New Roman" panose="02020603050405020304" pitchFamily="18" charset="0"/>
                <a:cs typeface="Times New Roman" panose="02020603050405020304" pitchFamily="18" charset="0"/>
              </a:rPr>
              <a:t>.</a:t>
            </a:r>
            <a:endParaRPr lang="vi-VN" sz="3600" dirty="0">
              <a:solidFill>
                <a:srgbClr val="000000"/>
              </a:solidFill>
              <a:latin typeface="Times New Roman" panose="02020603050405020304" pitchFamily="18" charset="0"/>
              <a:cs typeface="Times New Roman" panose="02020603050405020304" pitchFamily="18" charset="0"/>
            </a:endParaRPr>
          </a:p>
        </p:txBody>
      </p:sp>
      <p:sp>
        <p:nvSpPr>
          <p:cNvPr id="6" name="TextBox 5"/>
          <p:cNvSpPr txBox="1"/>
          <p:nvPr/>
        </p:nvSpPr>
        <p:spPr>
          <a:xfrm>
            <a:off x="2396836" y="5989618"/>
            <a:ext cx="15281564" cy="4431983"/>
          </a:xfrm>
          <a:prstGeom prst="rect">
            <a:avLst/>
          </a:prstGeom>
          <a:noFill/>
        </p:spPr>
        <p:txBody>
          <a:bodyPr wrap="square" rtlCol="0">
            <a:spAutoFit/>
          </a:bodyPr>
          <a:lstStyle/>
          <a:p>
            <a:pPr algn="just">
              <a:defRPr/>
            </a:pPr>
            <a:r>
              <a:rPr lang="en-US" dirty="0">
                <a:latin typeface="Times New Roman" panose="02020603050405020304" pitchFamily="18" charset="0"/>
                <a:cs typeface="Times New Roman" panose="02020603050405020304" pitchFamily="18" charset="0"/>
              </a:rPr>
              <a:t>- </a:t>
            </a:r>
            <a:r>
              <a:rPr lang="vi-VN" sz="4400" dirty="0">
                <a:latin typeface="Times New Roman" panose="02020603050405020304" pitchFamily="18" charset="0"/>
                <a:cs typeface="Times New Roman" panose="02020603050405020304" pitchFamily="18" charset="0"/>
              </a:rPr>
              <a:t>Khái quát ý nghĩa, giá trị của danh lam thắng cảnh hay di tích lịch sử trong chiến lược phát triển kinh tế - xã hội - văn hóa của địa phương và đất nước</a:t>
            </a:r>
            <a:endParaRPr lang="en-US" sz="4400" dirty="0">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Bày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tỏ</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suy</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nghĩ</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tình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của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người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viết</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về</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danh</a:t>
            </a:r>
            <a:r>
              <a:rPr lang="en-US" sz="4400" dirty="0">
                <a:solidFill>
                  <a:prstClr val="black"/>
                </a:solidFill>
                <a:latin typeface="Times New Roman" panose="02020603050405020304" pitchFamily="18" charset="0"/>
                <a:cs typeface="Times New Roman" panose="02020603050405020304" pitchFamily="18" charset="0"/>
              </a:rPr>
              <a:t> lam </a:t>
            </a:r>
            <a:r>
              <a:rPr lang="en-US" sz="4400" dirty="0" err="1">
                <a:solidFill>
                  <a:prstClr val="black"/>
                </a:solidFill>
                <a:latin typeface="Times New Roman" panose="02020603050405020304" pitchFamily="18" charset="0"/>
                <a:cs typeface="Times New Roman" panose="02020603050405020304" pitchFamily="18" charset="0"/>
              </a:rPr>
              <a:t>thắng</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cảnh</a:t>
            </a:r>
            <a:r>
              <a:rPr lang="en-US" sz="4400" dirty="0">
                <a:solidFill>
                  <a:prstClr val="black"/>
                </a:solidFill>
                <a:latin typeface="Times New Roman" panose="02020603050405020304" pitchFamily="18" charset="0"/>
                <a:cs typeface="Times New Roman" panose="02020603050405020304" pitchFamily="18" charset="0"/>
              </a:rPr>
              <a:t> hay di </a:t>
            </a:r>
            <a:r>
              <a:rPr lang="en-US" sz="4400" dirty="0" err="1">
                <a:solidFill>
                  <a:prstClr val="black"/>
                </a:solidFill>
                <a:latin typeface="Times New Roman" panose="02020603050405020304" pitchFamily="18" charset="0"/>
                <a:cs typeface="Times New Roman" panose="02020603050405020304" pitchFamily="18" charset="0"/>
              </a:rPr>
              <a:t>tích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lịch</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sử</a:t>
            </a:r>
            <a:endParaRPr lang="en-US" sz="4400" dirty="0">
              <a:solidFill>
                <a:prstClr val="black"/>
              </a:solidFill>
              <a:latin typeface="Times New Roman" panose="02020603050405020304" pitchFamily="18" charset="0"/>
              <a:cs typeface="Times New Roman" panose="02020603050405020304" pitchFamily="18" charset="0"/>
            </a:endParaRPr>
          </a:p>
          <a:p>
            <a:pPr lvl="0" algn="just">
              <a:defRPr/>
            </a:pP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Đưa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ra</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lời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mời</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tham</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quan</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nếu</a:t>
            </a:r>
            <a:r>
              <a:rPr lang="en-US" sz="4400" dirty="0">
                <a:solidFill>
                  <a:prstClr val="black"/>
                </a:solidFill>
                <a:latin typeface="Times New Roman" panose="02020603050405020304" pitchFamily="18" charset="0"/>
                <a:cs typeface="Times New Roman" panose="02020603050405020304" pitchFamily="18" charset="0"/>
              </a:rPr>
              <a:t> </a:t>
            </a:r>
            <a:r>
              <a:rPr lang="en-US" sz="4400" dirty="0" err="1">
                <a:solidFill>
                  <a:prstClr val="black"/>
                </a:solidFill>
                <a:latin typeface="Times New Roman" panose="02020603050405020304" pitchFamily="18" charset="0"/>
                <a:cs typeface="Times New Roman" panose="02020603050405020304" pitchFamily="18" charset="0"/>
              </a:rPr>
              <a:t>cần</a:t>
            </a:r>
            <a:r>
              <a:rPr lang="en-US" sz="4400" dirty="0">
                <a:solidFill>
                  <a:prstClr val="black"/>
                </a:solidFill>
                <a:latin typeface="Times New Roman" panose="02020603050405020304" pitchFamily="18" charset="0"/>
                <a:cs typeface="Times New Roman" panose="02020603050405020304" pitchFamily="18" charset="0"/>
              </a:rPr>
              <a:t>)</a:t>
            </a:r>
          </a:p>
          <a:p>
            <a:endParaRPr lang="en-US" dirty="0"/>
          </a:p>
        </p:txBody>
      </p:sp>
    </p:spTree>
    <p:extLst>
      <p:ext uri="{BB962C8B-B14F-4D97-AF65-F5344CB8AC3E}">
        <p14:creationId xmlns:p14="http://schemas.microsoft.com/office/powerpoint/2010/main" val="38295310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2" presetClass="entr" presetSubtype="4"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 calcmode="lin" valueType="num">
                                      <p:cBhvr additive="base">
                                        <p:cTn id="12" dur="500" fill="hold"/>
                                        <p:tgtEl>
                                          <p:spTgt spid="3"/>
                                        </p:tgtEl>
                                        <p:attrNameLst>
                                          <p:attrName>ppt_x</p:attrName>
                                        </p:attrNameLst>
                                      </p:cBhvr>
                                      <p:tavLst>
                                        <p:tav tm="0">
                                          <p:val>
                                            <p:strVal val="#ppt_x"/>
                                          </p:val>
                                        </p:tav>
                                        <p:tav tm="100000">
                                          <p:val>
                                            <p:strVal val="#ppt_x"/>
                                          </p:val>
                                        </p:tav>
                                      </p:tavLst>
                                    </p:anim>
                                    <p:anim calcmode="lin" valueType="num">
                                      <p:cBhvr additive="base">
                                        <p:cTn id="13" dur="500" fill="hold"/>
                                        <p:tgtEl>
                                          <p:spTgt spid="3"/>
                                        </p:tgtEl>
                                        <p:attrNameLst>
                                          <p:attrName>ppt_y</p:attrName>
                                        </p:attrNameLst>
                                      </p:cBhvr>
                                      <p:tavLst>
                                        <p:tav tm="0">
                                          <p:val>
                                            <p:strVal val="1+#ppt_h/2"/>
                                          </p:val>
                                        </p:tav>
                                        <p:tav tm="100000">
                                          <p:val>
                                            <p:strVal val="#ppt_y"/>
                                          </p:val>
                                        </p:tav>
                                      </p:tavLst>
                                    </p:anim>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grpId="0" nodeType="clickEffect">
                                  <p:stCondLst>
                                    <p:cond delay="0"/>
                                  </p:stCondLst>
                                  <p:childTnLst>
                                    <p:set>
                                      <p:cBhvr>
                                        <p:cTn id="17" dur="1" fill="hold">
                                          <p:stCondLst>
                                            <p:cond delay="0"/>
                                          </p:stCondLst>
                                        </p:cTn>
                                        <p:tgtEl>
                                          <p:spTgt spid="4"/>
                                        </p:tgtEl>
                                        <p:attrNameLst>
                                          <p:attrName>style.visibility</p:attrName>
                                        </p:attrNameLst>
                                      </p:cBhvr>
                                      <p:to>
                                        <p:strVal val="visible"/>
                                      </p:to>
                                    </p:set>
                                    <p:anim calcmode="lin" valueType="num">
                                      <p:cBhvr additive="base">
                                        <p:cTn id="18" dur="500" fill="hold"/>
                                        <p:tgtEl>
                                          <p:spTgt spid="4"/>
                                        </p:tgtEl>
                                        <p:attrNameLst>
                                          <p:attrName>ppt_x</p:attrName>
                                        </p:attrNameLst>
                                      </p:cBhvr>
                                      <p:tavLst>
                                        <p:tav tm="0">
                                          <p:val>
                                            <p:strVal val="#ppt_x"/>
                                          </p:val>
                                        </p:tav>
                                        <p:tav tm="100000">
                                          <p:val>
                                            <p:strVal val="#ppt_x"/>
                                          </p:val>
                                        </p:tav>
                                      </p:tavLst>
                                    </p:anim>
                                    <p:anim calcmode="lin" valueType="num">
                                      <p:cBhvr additive="base">
                                        <p:cTn id="19" dur="500" fill="hold"/>
                                        <p:tgtEl>
                                          <p:spTgt spid="4"/>
                                        </p:tgtEl>
                                        <p:attrNameLst>
                                          <p:attrName>ppt_y</p:attrName>
                                        </p:attrNameLst>
                                      </p:cBhvr>
                                      <p:tavLst>
                                        <p:tav tm="0">
                                          <p:val>
                                            <p:strVal val="1+#ppt_h/2"/>
                                          </p:val>
                                        </p:tav>
                                        <p:tav tm="100000">
                                          <p:val>
                                            <p:strVal val="#ppt_y"/>
                                          </p:val>
                                        </p:tav>
                                      </p:tavLst>
                                    </p:anim>
                                  </p:childTnLst>
                                </p:cTn>
                              </p:par>
                            </p:childTnLst>
                          </p:cTn>
                        </p:par>
                      </p:childTnLst>
                    </p:cTn>
                  </p:par>
                  <p:par>
                    <p:cTn id="20" fill="hold">
                      <p:stCondLst>
                        <p:cond delay="indefinite"/>
                      </p:stCondLst>
                      <p:childTnLst>
                        <p:par>
                          <p:cTn id="21" fill="hold">
                            <p:stCondLst>
                              <p:cond delay="0"/>
                            </p:stCondLst>
                            <p:childTnLst>
                              <p:par>
                                <p:cTn id="22" presetID="2" presetClass="entr" presetSubtype="4" fill="hold" grpId="0"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4" grpId="0"/>
      <p:bldP spid="6"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Rectangle 5"/>
          <p:cNvSpPr/>
          <p:nvPr/>
        </p:nvSpPr>
        <p:spPr>
          <a:xfrm>
            <a:off x="10820400" y="6225450"/>
            <a:ext cx="6705600" cy="3170099"/>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Chọn được các từ ngữ xưng hô phù hợp dựa trên việc hình dung cụ thể về đối tượng đọc bài thuyết minh (chúng ta, du khách,...).</a:t>
            </a:r>
          </a:p>
        </p:txBody>
      </p:sp>
      <p:sp>
        <p:nvSpPr>
          <p:cNvPr id="3" name="Rectangle 2">
            <a:extLst>
              <a:ext uri="{FF2B5EF4-FFF2-40B4-BE49-F238E27FC236}">
                <a16:creationId xmlns:a16="http://schemas.microsoft.com/office/drawing/2014/main" xmlns="" id="{94690467-8CB5-A67E-270D-A53DB6EC9EC3}"/>
              </a:ext>
            </a:extLst>
          </p:cNvPr>
          <p:cNvSpPr/>
          <p:nvPr/>
        </p:nvSpPr>
        <p:spPr>
          <a:xfrm>
            <a:off x="1447800" y="495300"/>
            <a:ext cx="15621000" cy="769441"/>
          </a:xfrm>
          <a:prstGeom prst="rect">
            <a:avLst/>
          </a:prstGeom>
        </p:spPr>
        <p:txBody>
          <a:bodyPr wrap="square">
            <a:spAutoFit/>
          </a:bodyPr>
          <a:lstStyle/>
          <a:p>
            <a:pPr algn="ctr"/>
            <a:r>
              <a:rPr lang="vi-VN" sz="4400" b="1" dirty="0">
                <a:latin typeface="+mj-lt"/>
              </a:rPr>
              <a:t>Bước </a:t>
            </a:r>
            <a:r>
              <a:rPr lang="en-US" sz="4400" b="1" dirty="0">
                <a:latin typeface="Times New Roman" panose="02020603050405020304" pitchFamily="18" charset="0"/>
                <a:cs typeface="Times New Roman" panose="02020603050405020304" pitchFamily="18" charset="0"/>
              </a:rPr>
              <a:t>2</a:t>
            </a:r>
            <a:r>
              <a:rPr lang="en-US" sz="4400" b="1" dirty="0">
                <a:latin typeface="+mj-lt"/>
              </a:rPr>
              <a:t>: </a:t>
            </a:r>
            <a:r>
              <a:rPr lang="en-US" sz="4400" b="1" dirty="0">
                <a:latin typeface="Times New Roman" panose="02020603050405020304" pitchFamily="18" charset="0"/>
                <a:cs typeface="Times New Roman" panose="02020603050405020304" pitchFamily="18" charset="0"/>
              </a:rPr>
              <a:t>V</a:t>
            </a:r>
            <a:r>
              <a:rPr lang="vi-VN" sz="4400" b="1" dirty="0">
                <a:latin typeface="+mj-lt"/>
              </a:rPr>
              <a:t>iết</a:t>
            </a:r>
            <a:endParaRPr lang="vi-VN" sz="4400" dirty="0">
              <a:latin typeface="+mj-lt"/>
            </a:endParaRPr>
          </a:p>
        </p:txBody>
      </p:sp>
      <p:sp>
        <p:nvSpPr>
          <p:cNvPr id="2" name="Freeform 4">
            <a:extLst>
              <a:ext uri="{FF2B5EF4-FFF2-40B4-BE49-F238E27FC236}">
                <a16:creationId xmlns:a16="http://schemas.microsoft.com/office/drawing/2014/main" xmlns="" id="{02DB26CB-136E-8E2C-3D49-D5D5255D723C}"/>
              </a:ext>
            </a:extLst>
          </p:cNvPr>
          <p:cNvSpPr/>
          <p:nvPr/>
        </p:nvSpPr>
        <p:spPr>
          <a:xfrm>
            <a:off x="14935201" y="114300"/>
            <a:ext cx="2371092" cy="2362200"/>
          </a:xfrm>
          <a:custGeom>
            <a:avLst/>
            <a:gdLst/>
            <a:ahLst/>
            <a:cxnLst/>
            <a:rect l="l" t="t" r="r" b="b"/>
            <a:pathLst>
              <a:path w="4130289" h="4114800">
                <a:moveTo>
                  <a:pt x="0" y="0"/>
                </a:moveTo>
                <a:lnTo>
                  <a:pt x="4130289" y="0"/>
                </a:lnTo>
                <a:lnTo>
                  <a:pt x="4130289" y="4114800"/>
                </a:lnTo>
                <a:lnTo>
                  <a:pt x="0" y="4114800"/>
                </a:lnTo>
                <a:lnTo>
                  <a:pt x="0" y="0"/>
                </a:lnTo>
                <a:close/>
              </a:path>
            </a:pathLst>
          </a:custGeom>
          <a:blipFill>
            <a:blip r:embed="rId3">
              <a:extLst>
                <a:ext uri="{96DAC541-7B7A-43D3-8B79-37D633B846F1}">
                  <asvg:svgBlip xmlns="" xmlns:asvg="http://schemas.microsoft.com/office/drawing/2016/SVG/main" r:embed="rId4"/>
                </a:ext>
              </a:extLst>
            </a:blip>
            <a:stretch>
              <a:fillRect/>
            </a:stretch>
          </a:blipFill>
        </p:spPr>
        <p:txBody>
          <a:bodyPr/>
          <a:lstStyle/>
          <a:p>
            <a:endParaRPr lang="en-US"/>
          </a:p>
        </p:txBody>
      </p:sp>
      <p:sp>
        <p:nvSpPr>
          <p:cNvPr id="7" name="Freeform 7"/>
          <p:cNvSpPr/>
          <p:nvPr/>
        </p:nvSpPr>
        <p:spPr>
          <a:xfrm>
            <a:off x="7315200" y="3740408"/>
            <a:ext cx="3321766" cy="4114800"/>
          </a:xfrm>
          <a:custGeom>
            <a:avLst/>
            <a:gdLst/>
            <a:ahLst/>
            <a:cxnLst/>
            <a:rect l="l" t="t" r="r" b="b"/>
            <a:pathLst>
              <a:path w="3321766" h="4114800">
                <a:moveTo>
                  <a:pt x="0" y="0"/>
                </a:moveTo>
                <a:lnTo>
                  <a:pt x="3321766" y="0"/>
                </a:lnTo>
                <a:lnTo>
                  <a:pt x="3321766" y="4114800"/>
                </a:lnTo>
                <a:lnTo>
                  <a:pt x="0" y="4114800"/>
                </a:lnTo>
                <a:lnTo>
                  <a:pt x="0" y="0"/>
                </a:lnTo>
                <a:close/>
              </a:path>
            </a:pathLst>
          </a:custGeom>
          <a:blipFill>
            <a:blip r:embed="rId5">
              <a:extLst>
                <a:ext uri="{96DAC541-7B7A-43D3-8B79-37D633B846F1}">
                  <asvg:svgBlip xmlns="" xmlns:asvg="http://schemas.microsoft.com/office/drawing/2016/SVG/main" r:embed="rId6"/>
                </a:ext>
              </a:extLst>
            </a:blip>
            <a:stretch>
              <a:fillRect/>
            </a:stretch>
          </a:blipFill>
        </p:spPr>
        <p:txBody>
          <a:bodyPr/>
          <a:lstStyle/>
          <a:p>
            <a:endParaRPr lang="en-US"/>
          </a:p>
        </p:txBody>
      </p:sp>
      <p:sp>
        <p:nvSpPr>
          <p:cNvPr id="4" name="Rectangle 3">
            <a:extLst>
              <a:ext uri="{FF2B5EF4-FFF2-40B4-BE49-F238E27FC236}">
                <a16:creationId xmlns:a16="http://schemas.microsoft.com/office/drawing/2014/main" xmlns="" id="{BA37B144-F27F-46EF-570D-B514571A408C}"/>
              </a:ext>
            </a:extLst>
          </p:cNvPr>
          <p:cNvSpPr/>
          <p:nvPr/>
        </p:nvSpPr>
        <p:spPr>
          <a:xfrm>
            <a:off x="762002" y="2431792"/>
            <a:ext cx="6858000" cy="193899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Phát triển các ý đã tìm được thành các câu hoặc đoạn văn hoàn chỉnh.</a:t>
            </a:r>
          </a:p>
        </p:txBody>
      </p:sp>
      <p:cxnSp>
        <p:nvCxnSpPr>
          <p:cNvPr id="8" name="Connector: Elbow 7">
            <a:extLst>
              <a:ext uri="{FF2B5EF4-FFF2-40B4-BE49-F238E27FC236}">
                <a16:creationId xmlns:a16="http://schemas.microsoft.com/office/drawing/2014/main" xmlns="" id="{8A84A4CC-7011-BAEB-F363-AB9C9666AB7A}"/>
              </a:ext>
            </a:extLst>
          </p:cNvPr>
          <p:cNvCxnSpPr>
            <a:cxnSpLocks/>
            <a:stCxn id="4" idx="3"/>
          </p:cNvCxnSpPr>
          <p:nvPr/>
        </p:nvCxnSpPr>
        <p:spPr>
          <a:xfrm>
            <a:off x="7620002" y="3401288"/>
            <a:ext cx="502364" cy="1128891"/>
          </a:xfrm>
          <a:prstGeom prst="bentConnector2">
            <a:avLst/>
          </a:prstGeom>
        </p:spPr>
        <p:style>
          <a:lnRef idx="1">
            <a:schemeClr val="dk1"/>
          </a:lnRef>
          <a:fillRef idx="0">
            <a:schemeClr val="dk1"/>
          </a:fillRef>
          <a:effectRef idx="0">
            <a:schemeClr val="dk1"/>
          </a:effectRef>
          <a:fontRef idx="minor">
            <a:schemeClr val="tx1"/>
          </a:fontRef>
        </p:style>
      </p:cxnSp>
      <p:sp>
        <p:nvSpPr>
          <p:cNvPr id="9" name="Rectangle 8">
            <a:extLst>
              <a:ext uri="{FF2B5EF4-FFF2-40B4-BE49-F238E27FC236}">
                <a16:creationId xmlns:a16="http://schemas.microsoft.com/office/drawing/2014/main" xmlns="" id="{2E161C6F-896A-37B4-58B5-AD2D2F1B981F}"/>
              </a:ext>
            </a:extLst>
          </p:cNvPr>
          <p:cNvSpPr/>
          <p:nvPr/>
        </p:nvSpPr>
        <p:spPr>
          <a:xfrm>
            <a:off x="10972800" y="2476500"/>
            <a:ext cx="6705600" cy="2554545"/>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Kết hợp linh hoạt việc miêu tả và cung cấp các dữ liệu khách quan dựa trên những tài liệu đáng tin cậy.</a:t>
            </a:r>
          </a:p>
        </p:txBody>
      </p:sp>
      <p:cxnSp>
        <p:nvCxnSpPr>
          <p:cNvPr id="11" name="Connector: Elbow 10">
            <a:extLst>
              <a:ext uri="{FF2B5EF4-FFF2-40B4-BE49-F238E27FC236}">
                <a16:creationId xmlns:a16="http://schemas.microsoft.com/office/drawing/2014/main" xmlns="" id="{45766336-44E3-EFF0-4597-DA4FDC1A7B26}"/>
              </a:ext>
            </a:extLst>
          </p:cNvPr>
          <p:cNvCxnSpPr>
            <a:cxnSpLocks/>
            <a:stCxn id="9" idx="1"/>
          </p:cNvCxnSpPr>
          <p:nvPr/>
        </p:nvCxnSpPr>
        <p:spPr>
          <a:xfrm rot="10800000" flipV="1">
            <a:off x="9928584" y="3753772"/>
            <a:ext cx="1044216" cy="856327"/>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
        <p:nvSpPr>
          <p:cNvPr id="14" name="Rectangle 13">
            <a:extLst>
              <a:ext uri="{FF2B5EF4-FFF2-40B4-BE49-F238E27FC236}">
                <a16:creationId xmlns:a16="http://schemas.microsoft.com/office/drawing/2014/main" xmlns="" id="{EDFB12C9-708C-CF60-013B-CDAD6CE82FEF}"/>
              </a:ext>
            </a:extLst>
          </p:cNvPr>
          <p:cNvSpPr/>
          <p:nvPr/>
        </p:nvSpPr>
        <p:spPr>
          <a:xfrm>
            <a:off x="762001" y="5916217"/>
            <a:ext cx="6369766" cy="3785652"/>
          </a:xfrm>
          <a:prstGeom prst="rect">
            <a:avLst/>
          </a:prstGeom>
        </p:spPr>
        <p:txBody>
          <a:bodyPr wrap="square">
            <a:spAutoFit/>
          </a:bodyPr>
          <a:lstStyle/>
          <a:p>
            <a:pPr algn="just"/>
            <a:r>
              <a:rPr lang="vi-VN" sz="4000" dirty="0">
                <a:latin typeface="Times New Roman" panose="02020603050405020304" pitchFamily="18" charset="0"/>
                <a:cs typeface="Times New Roman" panose="02020603050405020304" pitchFamily="18" charset="0"/>
              </a:rPr>
              <a:t>- Đưa vào văn bản những hình ảnh, sơ đồ, bản đồ,.. phù hợp nhằm làm nổi bật các đặc điểm của danh lam thắng cảnh hay di tích lịch sử được thuyết minh.</a:t>
            </a:r>
          </a:p>
        </p:txBody>
      </p:sp>
      <p:cxnSp>
        <p:nvCxnSpPr>
          <p:cNvPr id="15" name="Connector: Elbow 14">
            <a:extLst>
              <a:ext uri="{FF2B5EF4-FFF2-40B4-BE49-F238E27FC236}">
                <a16:creationId xmlns:a16="http://schemas.microsoft.com/office/drawing/2014/main" xmlns="" id="{D6C14239-68E5-05CF-899A-883B7454EB00}"/>
              </a:ext>
            </a:extLst>
          </p:cNvPr>
          <p:cNvCxnSpPr>
            <a:cxnSpLocks/>
            <a:stCxn id="6" idx="1"/>
          </p:cNvCxnSpPr>
          <p:nvPr/>
        </p:nvCxnSpPr>
        <p:spPr>
          <a:xfrm rot="10800000">
            <a:off x="9258300" y="6972302"/>
            <a:ext cx="1562100" cy="838199"/>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cxnSp>
        <p:nvCxnSpPr>
          <p:cNvPr id="20" name="Connector: Elbow 19">
            <a:extLst>
              <a:ext uri="{FF2B5EF4-FFF2-40B4-BE49-F238E27FC236}">
                <a16:creationId xmlns:a16="http://schemas.microsoft.com/office/drawing/2014/main" xmlns="" id="{3C9F48AD-5599-6955-8102-05BC4513C889}"/>
              </a:ext>
            </a:extLst>
          </p:cNvPr>
          <p:cNvCxnSpPr>
            <a:cxnSpLocks/>
          </p:cNvCxnSpPr>
          <p:nvPr/>
        </p:nvCxnSpPr>
        <p:spPr>
          <a:xfrm flipV="1">
            <a:off x="6979366" y="6591300"/>
            <a:ext cx="1478834" cy="1263908"/>
          </a:xfrm>
          <a:prstGeom prst="bentConnector3">
            <a:avLst>
              <a:gd name="adj1" fmla="val 50000"/>
            </a:avLst>
          </a:prstGeom>
        </p:spPr>
        <p:style>
          <a:lnRef idx="1">
            <a:schemeClr val="dk1"/>
          </a:lnRef>
          <a:fillRef idx="0">
            <a:schemeClr val="dk1"/>
          </a:fillRef>
          <a:effectRef idx="0">
            <a:schemeClr val="dk1"/>
          </a:effectRef>
          <a:fontRef idx="minor">
            <a:schemeClr val="tx1"/>
          </a:fontRef>
        </p:style>
      </p:cxnSp>
    </p:spTree>
    <p:extLst>
      <p:ext uri="{BB962C8B-B14F-4D97-AF65-F5344CB8AC3E}">
        <p14:creationId xmlns:p14="http://schemas.microsoft.com/office/powerpoint/2010/main" val="43216788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8"/>
                                        </p:tgtEl>
                                        <p:attrNameLst>
                                          <p:attrName>style.visibility</p:attrName>
                                        </p:attrNameLst>
                                      </p:cBhvr>
                                      <p:to>
                                        <p:strVal val="visible"/>
                                      </p:to>
                                    </p:set>
                                    <p:animEffect transition="in" filter="barn(inVertical)">
                                      <p:cBhvr>
                                        <p:cTn id="12" dur="500"/>
                                        <p:tgtEl>
                                          <p:spTgt spid="8"/>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nodeType="clickEffect">
                                  <p:stCondLst>
                                    <p:cond delay="0"/>
                                  </p:stCondLst>
                                  <p:childTnLst>
                                    <p:set>
                                      <p:cBhvr>
                                        <p:cTn id="19" dur="1" fill="hold">
                                          <p:stCondLst>
                                            <p:cond delay="0"/>
                                          </p:stCondLst>
                                        </p:cTn>
                                        <p:tgtEl>
                                          <p:spTgt spid="11"/>
                                        </p:tgtEl>
                                        <p:attrNameLst>
                                          <p:attrName>style.visibility</p:attrName>
                                        </p:attrNameLst>
                                      </p:cBhvr>
                                      <p:to>
                                        <p:strVal val="visible"/>
                                      </p:to>
                                    </p:set>
                                    <p:animEffect transition="in" filter="barn(inVertical)">
                                      <p:cBhvr>
                                        <p:cTn id="20" dur="500"/>
                                        <p:tgtEl>
                                          <p:spTgt spid="11"/>
                                        </p:tgtEl>
                                      </p:cBhvr>
                                    </p:animEffect>
                                  </p:childTnLst>
                                </p:cTn>
                              </p:par>
                              <p:par>
                                <p:cTn id="21" presetID="16" presetClass="entr" presetSubtype="21" fill="hold" grpId="0" nodeType="withEffect">
                                  <p:stCondLst>
                                    <p:cond delay="0"/>
                                  </p:stCondLst>
                                  <p:childTnLst>
                                    <p:set>
                                      <p:cBhvr>
                                        <p:cTn id="22" dur="1" fill="hold">
                                          <p:stCondLst>
                                            <p:cond delay="0"/>
                                          </p:stCondLst>
                                        </p:cTn>
                                        <p:tgtEl>
                                          <p:spTgt spid="9"/>
                                        </p:tgtEl>
                                        <p:attrNameLst>
                                          <p:attrName>style.visibility</p:attrName>
                                        </p:attrNameLst>
                                      </p:cBhvr>
                                      <p:to>
                                        <p:strVal val="visible"/>
                                      </p:to>
                                    </p:set>
                                    <p:animEffect transition="in" filter="barn(inVertical)">
                                      <p:cBhvr>
                                        <p:cTn id="23" dur="500"/>
                                        <p:tgtEl>
                                          <p:spTgt spid="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15"/>
                                        </p:tgtEl>
                                        <p:attrNameLst>
                                          <p:attrName>style.visibility</p:attrName>
                                        </p:attrNameLst>
                                      </p:cBhvr>
                                      <p:to>
                                        <p:strVal val="visible"/>
                                      </p:to>
                                    </p:set>
                                    <p:animEffect transition="in" filter="barn(inVertical)">
                                      <p:cBhvr>
                                        <p:cTn id="28" dur="500"/>
                                        <p:tgtEl>
                                          <p:spTgt spid="15"/>
                                        </p:tgtEl>
                                      </p:cBhvr>
                                    </p:animEffect>
                                  </p:childTnLst>
                                </p:cTn>
                              </p:par>
                              <p:par>
                                <p:cTn id="29" presetID="16" presetClass="entr" presetSubtype="21" fill="hold" grpId="0" nodeType="withEffect">
                                  <p:stCondLst>
                                    <p:cond delay="0"/>
                                  </p:stCondLst>
                                  <p:childTnLst>
                                    <p:set>
                                      <p:cBhvr>
                                        <p:cTn id="30" dur="1" fill="hold">
                                          <p:stCondLst>
                                            <p:cond delay="0"/>
                                          </p:stCondLst>
                                        </p:cTn>
                                        <p:tgtEl>
                                          <p:spTgt spid="6"/>
                                        </p:tgtEl>
                                        <p:attrNameLst>
                                          <p:attrName>style.visibility</p:attrName>
                                        </p:attrNameLst>
                                      </p:cBhvr>
                                      <p:to>
                                        <p:strVal val="visible"/>
                                      </p:to>
                                    </p:set>
                                    <p:animEffect transition="in" filter="barn(inVertical)">
                                      <p:cBhvr>
                                        <p:cTn id="31" dur="500"/>
                                        <p:tgtEl>
                                          <p:spTgt spid="6"/>
                                        </p:tgtEl>
                                      </p:cBhvr>
                                    </p:animEffect>
                                  </p:childTnLst>
                                </p:cTn>
                              </p:par>
                            </p:childTnLst>
                          </p:cTn>
                        </p:par>
                      </p:childTnLst>
                    </p:cTn>
                  </p:par>
                  <p:par>
                    <p:cTn id="32" fill="hold">
                      <p:stCondLst>
                        <p:cond delay="indefinite"/>
                      </p:stCondLst>
                      <p:childTnLst>
                        <p:par>
                          <p:cTn id="33" fill="hold">
                            <p:stCondLst>
                              <p:cond delay="0"/>
                            </p:stCondLst>
                            <p:childTnLst>
                              <p:par>
                                <p:cTn id="34" presetID="16" presetClass="entr" presetSubtype="21" fill="hold" nodeType="clickEffect">
                                  <p:stCondLst>
                                    <p:cond delay="0"/>
                                  </p:stCondLst>
                                  <p:childTnLst>
                                    <p:set>
                                      <p:cBhvr>
                                        <p:cTn id="35" dur="1" fill="hold">
                                          <p:stCondLst>
                                            <p:cond delay="0"/>
                                          </p:stCondLst>
                                        </p:cTn>
                                        <p:tgtEl>
                                          <p:spTgt spid="20"/>
                                        </p:tgtEl>
                                        <p:attrNameLst>
                                          <p:attrName>style.visibility</p:attrName>
                                        </p:attrNameLst>
                                      </p:cBhvr>
                                      <p:to>
                                        <p:strVal val="visible"/>
                                      </p:to>
                                    </p:set>
                                    <p:animEffect transition="in" filter="barn(inVertical)">
                                      <p:cBhvr>
                                        <p:cTn id="36" dur="500"/>
                                        <p:tgtEl>
                                          <p:spTgt spid="20"/>
                                        </p:tgtEl>
                                      </p:cBhvr>
                                    </p:animEffect>
                                  </p:childTnLst>
                                </p:cTn>
                              </p:par>
                              <p:par>
                                <p:cTn id="37" presetID="16" presetClass="entr" presetSubtype="21" fill="hold" grpId="0" nodeType="withEffect">
                                  <p:stCondLst>
                                    <p:cond delay="0"/>
                                  </p:stCondLst>
                                  <p:childTnLst>
                                    <p:set>
                                      <p:cBhvr>
                                        <p:cTn id="38" dur="1" fill="hold">
                                          <p:stCondLst>
                                            <p:cond delay="0"/>
                                          </p:stCondLst>
                                        </p:cTn>
                                        <p:tgtEl>
                                          <p:spTgt spid="14"/>
                                        </p:tgtEl>
                                        <p:attrNameLst>
                                          <p:attrName>style.visibility</p:attrName>
                                        </p:attrNameLst>
                                      </p:cBhvr>
                                      <p:to>
                                        <p:strVal val="visible"/>
                                      </p:to>
                                    </p:set>
                                    <p:animEffect transition="in" filter="barn(inVertical)">
                                      <p:cBhvr>
                                        <p:cTn id="39"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P spid="7" grpId="0" animBg="1"/>
      <p:bldP spid="4" grpId="0"/>
      <p:bldP spid="9" grpId="0"/>
      <p:bldP spid="14"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D21080-05E9-0233-4FF2-7F55010A4FD5}"/>
              </a:ext>
            </a:extLst>
          </p:cNvPr>
          <p:cNvSpPr/>
          <p:nvPr/>
        </p:nvSpPr>
        <p:spPr>
          <a:xfrm>
            <a:off x="1219200" y="255889"/>
            <a:ext cx="15621000" cy="769441"/>
          </a:xfrm>
          <a:prstGeom prst="rect">
            <a:avLst/>
          </a:prstGeom>
        </p:spPr>
        <p:txBody>
          <a:bodyPr wrap="square">
            <a:spAutoFit/>
          </a:bodyPr>
          <a:lstStyle/>
          <a:p>
            <a:pPr algn="ctr"/>
            <a:r>
              <a:rPr lang="vi-VN" sz="4400" b="1" dirty="0">
                <a:latin typeface="Times New Roman" panose="02020603050405020304" pitchFamily="18" charset="0"/>
                <a:cs typeface="Times New Roman" panose="02020603050405020304" pitchFamily="18" charset="0"/>
              </a:rPr>
              <a:t>Bước </a:t>
            </a:r>
            <a:r>
              <a:rPr lang="en-US" sz="4400" b="1" dirty="0">
                <a:latin typeface="Times New Roman" panose="02020603050405020304" pitchFamily="18" charset="0"/>
                <a:cs typeface="Times New Roman" panose="02020603050405020304" pitchFamily="18" charset="0"/>
              </a:rPr>
              <a:t>3: </a:t>
            </a:r>
            <a:r>
              <a:rPr lang="en-US" sz="4400" b="1" dirty="0" err="1">
                <a:latin typeface="Times New Roman" panose="02020603050405020304" pitchFamily="18" charset="0"/>
                <a:cs typeface="Times New Roman" panose="02020603050405020304" pitchFamily="18" charset="0"/>
              </a:rPr>
              <a:t>Chỉnh</a:t>
            </a:r>
            <a:r>
              <a:rPr lang="en-US" sz="4400" b="1" dirty="0">
                <a:latin typeface="Times New Roman" panose="02020603050405020304" pitchFamily="18" charset="0"/>
                <a:cs typeface="Times New Roman" panose="02020603050405020304" pitchFamily="18" charset="0"/>
              </a:rPr>
              <a:t> </a:t>
            </a:r>
            <a:r>
              <a:rPr lang="en-US" sz="4400" b="1" dirty="0" err="1">
                <a:latin typeface="Times New Roman" panose="02020603050405020304" pitchFamily="18" charset="0"/>
                <a:cs typeface="Times New Roman" panose="02020603050405020304" pitchFamily="18" charset="0"/>
              </a:rPr>
              <a:t>sửa</a:t>
            </a:r>
            <a:endParaRPr lang="vi-VN" sz="4400" dirty="0">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84D6D7F-9DE2-45C8-22E2-73DB3FBBFB3E}"/>
              </a:ext>
            </a:extLst>
          </p:cNvPr>
          <p:cNvPicPr>
            <a:picLocks noChangeAspect="1"/>
          </p:cNvPicPr>
          <p:nvPr/>
        </p:nvPicPr>
        <p:blipFill>
          <a:blip r:embed="rId3"/>
          <a:stretch>
            <a:fillRect/>
          </a:stretch>
        </p:blipFill>
        <p:spPr>
          <a:xfrm>
            <a:off x="0" y="1181100"/>
            <a:ext cx="9448800" cy="9261670"/>
          </a:xfrm>
          <a:prstGeom prst="rect">
            <a:avLst/>
          </a:prstGeom>
        </p:spPr>
      </p:pic>
      <p:pic>
        <p:nvPicPr>
          <p:cNvPr id="5" name="Picture 4">
            <a:extLst>
              <a:ext uri="{FF2B5EF4-FFF2-40B4-BE49-F238E27FC236}">
                <a16:creationId xmlns:a16="http://schemas.microsoft.com/office/drawing/2014/main" xmlns="" id="{050C2AF5-81E3-C6D3-4BD8-D7985D73E9D3}"/>
              </a:ext>
            </a:extLst>
          </p:cNvPr>
          <p:cNvPicPr>
            <a:picLocks noChangeAspect="1"/>
          </p:cNvPicPr>
          <p:nvPr/>
        </p:nvPicPr>
        <p:blipFill>
          <a:blip r:embed="rId4"/>
          <a:stretch>
            <a:fillRect/>
          </a:stretch>
        </p:blipFill>
        <p:spPr>
          <a:xfrm>
            <a:off x="9525000" y="1181100"/>
            <a:ext cx="8915400" cy="9282818"/>
          </a:xfrm>
          <a:prstGeom prst="rect">
            <a:avLst/>
          </a:prstGeom>
        </p:spPr>
      </p:pic>
    </p:spTree>
    <p:extLst>
      <p:ext uri="{BB962C8B-B14F-4D97-AF65-F5344CB8AC3E}">
        <p14:creationId xmlns:p14="http://schemas.microsoft.com/office/powerpoint/2010/main" val="365269545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a:extLst>
              <a:ext uri="{FF2B5EF4-FFF2-40B4-BE49-F238E27FC236}">
                <a16:creationId xmlns:a16="http://schemas.microsoft.com/office/drawing/2014/main" xmlns="" id="{DBB5D50C-C695-7B12-7B92-84CC5B2BAB8E}"/>
              </a:ext>
            </a:extLst>
          </p:cNvPr>
          <p:cNvGrpSpPr/>
          <p:nvPr/>
        </p:nvGrpSpPr>
        <p:grpSpPr>
          <a:xfrm>
            <a:off x="762000" y="2590800"/>
            <a:ext cx="16250921" cy="3543300"/>
            <a:chOff x="0" y="0"/>
            <a:chExt cx="2928248" cy="2033593"/>
          </a:xfrm>
          <a:solidFill>
            <a:srgbClr val="FCF6D2"/>
          </a:solidFill>
        </p:grpSpPr>
        <p:sp>
          <p:nvSpPr>
            <p:cNvPr id="4" name="Freeform 5">
              <a:extLst>
                <a:ext uri="{FF2B5EF4-FFF2-40B4-BE49-F238E27FC236}">
                  <a16:creationId xmlns:a16="http://schemas.microsoft.com/office/drawing/2014/main" xmlns="" id="{1DD72B82-00A8-9255-E90D-C0B45C4CD42C}"/>
                </a:ext>
              </a:extLst>
            </p:cNvPr>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gr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2" name="TextBox 1"/>
          <p:cNvSpPr txBox="1"/>
          <p:nvPr/>
        </p:nvSpPr>
        <p:spPr>
          <a:xfrm>
            <a:off x="1371600" y="2883884"/>
            <a:ext cx="14706600" cy="2800767"/>
          </a:xfrm>
          <a:prstGeom prst="rect">
            <a:avLst/>
          </a:prstGeom>
          <a:noFill/>
        </p:spPr>
        <p:txBody>
          <a:bodyPr wrap="square" rtlCol="0">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Đề</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en-US" sz="4400" b="1" i="0" u="none" strike="noStrike" kern="1200" cap="none" spc="0" normalizeH="0" baseline="0" noProof="0" dirty="0" err="1">
                <a:ln>
                  <a:noFill/>
                </a:ln>
                <a:solidFill>
                  <a:prstClr val="black"/>
                </a:solidFill>
                <a:effectLst/>
                <a:uLnTx/>
                <a:uFillTx/>
                <a:latin typeface="Times New Roman" panose="02020603050405020304" pitchFamily="18" charset="0"/>
                <a:ea typeface="+mn-ea"/>
                <a:cs typeface="Times New Roman" panose="02020603050405020304" pitchFamily="18" charset="0"/>
              </a:rPr>
              <a:t>bài</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Viết bài văn thuyết minh (khoảng 600 chữ) về một danh lam thắng cảnh hay di tích lịch sử ở nơi em sống để tham gia cuộc thi “Danh thắng và di tích tôi yêu” do một tạp chí du lịch tổ chức.</a:t>
            </a:r>
            <a:endPar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
        <p:nvSpPr>
          <p:cNvPr id="5" name="Rectangle 4"/>
          <p:cNvSpPr/>
          <p:nvPr/>
        </p:nvSpPr>
        <p:spPr>
          <a:xfrm>
            <a:off x="3193492" y="846487"/>
            <a:ext cx="11901015" cy="1323439"/>
          </a:xfrm>
          <a:prstGeom prst="rect">
            <a:avLst/>
          </a:prstGeom>
        </p:spPr>
        <p:txBody>
          <a:bodyPr wrap="none">
            <a:spAutoFit/>
          </a:bodyPr>
          <a:lstStyle/>
          <a:p>
            <a:r>
              <a:rPr lang="vi-VN" sz="8000" dirty="0">
                <a:solidFill>
                  <a:srgbClr val="FF0000"/>
                </a:solidFill>
                <a:latin typeface="#9Slide05 Brannboll Ny" panose="02000000000000000000" pitchFamily="2" charset="0"/>
                <a:cs typeface="Times New Roman" panose="02020603050405020304" pitchFamily="18" charset="0"/>
              </a:rPr>
              <a:t>“Danh thắng và di tích tôi yêu” </a:t>
            </a:r>
            <a:endParaRPr lang="en-US" sz="8000" dirty="0">
              <a:solidFill>
                <a:srgbClr val="FF0000"/>
              </a:solidFill>
              <a:latin typeface="#9Slide05 Brannboll Ny" panose="02000000000000000000" pitchFamily="2" charset="0"/>
            </a:endParaRPr>
          </a:p>
        </p:txBody>
      </p:sp>
      <p:sp>
        <p:nvSpPr>
          <p:cNvPr id="6" name="Freeform 10">
            <a:extLst>
              <a:ext uri="{FF2B5EF4-FFF2-40B4-BE49-F238E27FC236}">
                <a16:creationId xmlns:a16="http://schemas.microsoft.com/office/drawing/2014/main" xmlns="" id="{B9E44D99-DDD9-A986-0114-6D9FC468A0FE}"/>
              </a:ext>
            </a:extLst>
          </p:cNvPr>
          <p:cNvSpPr/>
          <p:nvPr/>
        </p:nvSpPr>
        <p:spPr>
          <a:xfrm>
            <a:off x="-700057" y="5753100"/>
            <a:ext cx="8624857" cy="4822607"/>
          </a:xfrm>
          <a:custGeom>
            <a:avLst/>
            <a:gdLst/>
            <a:ahLst/>
            <a:cxnLst/>
            <a:rect l="l" t="t" r="r" b="b"/>
            <a:pathLst>
              <a:path w="9743869" h="5432207">
                <a:moveTo>
                  <a:pt x="0" y="0"/>
                </a:moveTo>
                <a:lnTo>
                  <a:pt x="9743869" y="0"/>
                </a:lnTo>
                <a:lnTo>
                  <a:pt x="9743869" y="5432207"/>
                </a:lnTo>
                <a:lnTo>
                  <a:pt x="0" y="5432207"/>
                </a:lnTo>
                <a:lnTo>
                  <a:pt x="0" y="0"/>
                </a:lnTo>
                <a:close/>
              </a:path>
            </a:pathLst>
          </a:custGeom>
          <a:blipFill>
            <a:blip r:embed="rId3"/>
            <a:stretch>
              <a:fillRect/>
            </a:stretch>
          </a:blipFill>
        </p:spPr>
        <p:txBody>
          <a:bodyPr/>
          <a:lstStyle/>
          <a:p>
            <a:endParaRPr lang="en-US"/>
          </a:p>
        </p:txBody>
      </p:sp>
      <p:sp>
        <p:nvSpPr>
          <p:cNvPr id="7" name="Freeform 8">
            <a:extLst>
              <a:ext uri="{FF2B5EF4-FFF2-40B4-BE49-F238E27FC236}">
                <a16:creationId xmlns:a16="http://schemas.microsoft.com/office/drawing/2014/main" xmlns="" id="{7171E325-3D09-8C18-6E09-6FD8E29F7807}"/>
              </a:ext>
            </a:extLst>
          </p:cNvPr>
          <p:cNvSpPr/>
          <p:nvPr/>
        </p:nvSpPr>
        <p:spPr>
          <a:xfrm>
            <a:off x="15094507" y="3619500"/>
            <a:ext cx="3491278" cy="6172200"/>
          </a:xfrm>
          <a:custGeom>
            <a:avLst/>
            <a:gdLst/>
            <a:ahLst/>
            <a:cxnLst/>
            <a:rect l="l" t="t" r="r" b="b"/>
            <a:pathLst>
              <a:path w="2065115" h="4114800">
                <a:moveTo>
                  <a:pt x="0" y="0"/>
                </a:moveTo>
                <a:lnTo>
                  <a:pt x="2065116" y="0"/>
                </a:lnTo>
                <a:lnTo>
                  <a:pt x="2065116"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Tree>
    <p:extLst>
      <p:ext uri="{BB962C8B-B14F-4D97-AF65-F5344CB8AC3E}">
        <p14:creationId xmlns:p14="http://schemas.microsoft.com/office/powerpoint/2010/main" val="3130564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barn(inVertical)">
                                      <p:cBhvr>
                                        <p:cTn id="7" dur="500"/>
                                        <p:tgtEl>
                                          <p:spTgt spid="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6"/>
                                        </p:tgtEl>
                                        <p:attrNameLst>
                                          <p:attrName>style.visibility</p:attrName>
                                        </p:attrNameLst>
                                      </p:cBhvr>
                                      <p:to>
                                        <p:strVal val="visible"/>
                                      </p:to>
                                    </p:set>
                                    <p:animEffect transition="in" filter="barn(inVertical)">
                                      <p:cBhvr>
                                        <p:cTn id="18"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P spid="5" grpId="0"/>
      <p:bldP spid="6"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458200" y="2933700"/>
            <a:ext cx="8991600" cy="2800767"/>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là một trong số những ngôi chùa cổ kính, nổi tiếng và linh thiêng nhất ở quê hương em.</a:t>
            </a: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1">
            <a:extLst>
              <a:ext uri="{FF2B5EF4-FFF2-40B4-BE49-F238E27FC236}">
                <a16:creationId xmlns:a16="http://schemas.microsoft.com/office/drawing/2014/main" xmlns="" id="{D670EC95-9547-EEA7-2F46-D5A5627700C5}"/>
              </a:ext>
            </a:extLst>
          </p:cNvPr>
          <p:cNvPicPr>
            <a:picLocks noChangeAspect="1"/>
          </p:cNvPicPr>
          <p:nvPr/>
        </p:nvPicPr>
        <p:blipFill rotWithShape="1">
          <a:blip r:embed="rId3"/>
          <a:srcRect l="15108" r="29559"/>
          <a:stretch/>
        </p:blipFill>
        <p:spPr>
          <a:xfrm>
            <a:off x="20" y="9"/>
            <a:ext cx="9220180" cy="10372721"/>
          </a:xfrm>
          <a:custGeom>
            <a:avLst/>
            <a:gdLst/>
            <a:ahLst/>
            <a:cxnLst/>
            <a:rect l="l" t="t" r="r" b="b"/>
            <a:pathLst>
              <a:path w="6096000" h="6858000">
                <a:moveTo>
                  <a:pt x="0" y="0"/>
                </a:moveTo>
                <a:lnTo>
                  <a:pt x="2758239" y="0"/>
                </a:lnTo>
                <a:lnTo>
                  <a:pt x="2916747" y="218181"/>
                </a:lnTo>
                <a:cubicBezTo>
                  <a:pt x="3525935" y="1023180"/>
                  <a:pt x="4281133" y="1818277"/>
                  <a:pt x="4839749" y="2631787"/>
                </a:cubicBezTo>
                <a:cubicBezTo>
                  <a:pt x="5571203" y="3696928"/>
                  <a:pt x="6122704" y="4799581"/>
                  <a:pt x="6095001" y="5672947"/>
                </a:cubicBezTo>
                <a:cubicBezTo>
                  <a:pt x="6083564" y="6040467"/>
                  <a:pt x="5972980" y="6348559"/>
                  <a:pt x="5792922" y="6612444"/>
                </a:cubicBezTo>
                <a:cubicBezTo>
                  <a:pt x="5755410" y="6667420"/>
                  <a:pt x="5714882" y="6720477"/>
                  <a:pt x="5671607" y="6771753"/>
                </a:cubicBezTo>
                <a:lnTo>
                  <a:pt x="5591643" y="6858000"/>
                </a:lnTo>
                <a:lnTo>
                  <a:pt x="0" y="6858000"/>
                </a:lnTo>
                <a:close/>
              </a:path>
            </a:pathLst>
          </a:custGeom>
        </p:spPr>
      </p:pic>
    </p:spTree>
    <p:extLst>
      <p:ext uri="{BB962C8B-B14F-4D97-AF65-F5344CB8AC3E}">
        <p14:creationId xmlns:p14="http://schemas.microsoft.com/office/powerpoint/2010/main" val="2573176020"/>
      </p:ext>
    </p:extLst>
  </p:cSld>
  <p:clrMapOvr>
    <a:masterClrMapping/>
  </p:clrMapOvr>
  <p:transition spd="slow">
    <p:fade/>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xmlns="" id="{51D21080-05E9-0233-4FF2-7F55010A4FD5}"/>
              </a:ext>
            </a:extLst>
          </p:cNvPr>
          <p:cNvSpPr/>
          <p:nvPr/>
        </p:nvSpPr>
        <p:spPr>
          <a:xfrm>
            <a:off x="1219200" y="255889"/>
            <a:ext cx="15621000" cy="769441"/>
          </a:xfrm>
          <a:prstGeom prst="rect">
            <a:avLst/>
          </a:prstGeom>
        </p:spPr>
        <p:txBody>
          <a:bodyPr wrap="square">
            <a:spAutoFit/>
          </a:bodyPr>
          <a:lstStyle/>
          <a:p>
            <a:pPr algn="ctr"/>
            <a:r>
              <a:rPr lang="en-US" sz="4400" b="1" dirty="0" smtClean="0">
                <a:solidFill>
                  <a:prstClr val="black"/>
                </a:solidFill>
                <a:latin typeface="Times New Roman" panose="02020603050405020304" pitchFamily="18" charset="0"/>
                <a:cs typeface="Times New Roman" panose="02020603050405020304" pitchFamily="18" charset="0"/>
              </a:rPr>
              <a:t>BẢNG KIỂM</a:t>
            </a:r>
            <a:endParaRPr lang="vi-VN" sz="4400" dirty="0">
              <a:solidFill>
                <a:prstClr val="black"/>
              </a:solidFill>
              <a:latin typeface="Times New Roman" panose="02020603050405020304" pitchFamily="18" charset="0"/>
              <a:cs typeface="Times New Roman" panose="02020603050405020304" pitchFamily="18" charset="0"/>
            </a:endParaRPr>
          </a:p>
        </p:txBody>
      </p:sp>
      <p:pic>
        <p:nvPicPr>
          <p:cNvPr id="4" name="Picture 3">
            <a:extLst>
              <a:ext uri="{FF2B5EF4-FFF2-40B4-BE49-F238E27FC236}">
                <a16:creationId xmlns:a16="http://schemas.microsoft.com/office/drawing/2014/main" xmlns="" id="{884D6D7F-9DE2-45C8-22E2-73DB3FBBFB3E}"/>
              </a:ext>
            </a:extLst>
          </p:cNvPr>
          <p:cNvPicPr>
            <a:picLocks noChangeAspect="1"/>
          </p:cNvPicPr>
          <p:nvPr/>
        </p:nvPicPr>
        <p:blipFill>
          <a:blip r:embed="rId3"/>
          <a:stretch>
            <a:fillRect/>
          </a:stretch>
        </p:blipFill>
        <p:spPr>
          <a:xfrm>
            <a:off x="0" y="1181100"/>
            <a:ext cx="9448800" cy="9261670"/>
          </a:xfrm>
          <a:prstGeom prst="rect">
            <a:avLst/>
          </a:prstGeom>
        </p:spPr>
      </p:pic>
      <p:pic>
        <p:nvPicPr>
          <p:cNvPr id="5" name="Picture 4">
            <a:extLst>
              <a:ext uri="{FF2B5EF4-FFF2-40B4-BE49-F238E27FC236}">
                <a16:creationId xmlns:a16="http://schemas.microsoft.com/office/drawing/2014/main" xmlns="" id="{050C2AF5-81E3-C6D3-4BD8-D7985D73E9D3}"/>
              </a:ext>
            </a:extLst>
          </p:cNvPr>
          <p:cNvPicPr>
            <a:picLocks noChangeAspect="1"/>
          </p:cNvPicPr>
          <p:nvPr/>
        </p:nvPicPr>
        <p:blipFill>
          <a:blip r:embed="rId4"/>
          <a:stretch>
            <a:fillRect/>
          </a:stretch>
        </p:blipFill>
        <p:spPr>
          <a:xfrm>
            <a:off x="9525000" y="1181100"/>
            <a:ext cx="8915400" cy="9282818"/>
          </a:xfrm>
          <a:prstGeom prst="rect">
            <a:avLst/>
          </a:prstGeom>
        </p:spPr>
      </p:pic>
    </p:spTree>
    <p:extLst>
      <p:ext uri="{BB962C8B-B14F-4D97-AF65-F5344CB8AC3E}">
        <p14:creationId xmlns:p14="http://schemas.microsoft.com/office/powerpoint/2010/main" val="401919491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E669861A-7311-34A8-29D0-5B7F8AACE8CD}"/>
              </a:ext>
            </a:extLst>
          </p:cNvPr>
          <p:cNvPicPr>
            <a:picLocks noChangeAspect="1"/>
          </p:cNvPicPr>
          <p:nvPr/>
        </p:nvPicPr>
        <p:blipFill>
          <a:blip r:embed="rId3"/>
          <a:srcRect l="13969" r="238" b="1"/>
          <a:stretch/>
        </p:blipFill>
        <p:spPr>
          <a:xfrm>
            <a:off x="20" y="1923"/>
            <a:ext cx="18287980" cy="10285077"/>
          </a:xfrm>
          <a:prstGeom prst="rect">
            <a:avLst/>
          </a:prstGeom>
        </p:spPr>
      </p:pic>
    </p:spTree>
    <p:extLst>
      <p:ext uri="{BB962C8B-B14F-4D97-AF65-F5344CB8AC3E}">
        <p14:creationId xmlns:p14="http://schemas.microsoft.com/office/powerpoint/2010/main" val="1480148408"/>
      </p:ext>
    </p:extLst>
  </p:cSld>
  <p:clrMapOvr>
    <a:masterClrMapping/>
  </p:clrMapOvr>
  <p:transition spd="slow">
    <p:push dir="u"/>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609600" y="419100"/>
            <a:ext cx="170688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Vị trí tọa độ và lịch sử hình thành</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tọa lạc tại núi Thầy, ở xã Sài Sơn, huyện Quốc Oai, thành phố Hà Nội. Chùa được xây dựng từ thời nhà Lý. Ban đầu, chùa Thầy chỉ là một am nhỏ được gọi là Hương Hải am, là nơi Thiền sư Từ Đạo Hạnh làm trụ trì. Về sau, chùa được vua Lý Nhân Tông, Dĩnh Quận Công cùng các hoàng tộc cho xây dựng thêm và chăm lo việc trùng tu. Theo thuyết phong thủy, chùa được xây dựng trên thế đất hình con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rồng</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Phía trước chùa, bên trái là ngọn Long Đẩu, lưng chùa và bên phải dựa vào núi Sài Sơn. Chùa quay mặt về hướng Nam, trước chùa, nằm giữa Sài Sơn và Long Đẩu là một hồ rộng mang tên Long Chiểu hay Long Trì có nghĩa là ao Rồng. Sân chùa như hàm rồng, thủy đình như viên ngọc rồng ngậm. Cây cầu Nguyệt Tiên Kiều và Nhật Tiên Kiều như hai chiếc râu rồng. Tất cả như tạo nên một vẻ đẹp cổ kính và thanh tịnh cho chùa Thầy.</a:t>
            </a:r>
          </a:p>
          <a:p>
            <a:pPr marL="0" marR="0" lvl="0" indent="0" algn="just" defTabSz="914400" rtl="0" eaLnBrk="1" fontAlgn="auto" latinLnBrk="0" hangingPunct="1">
              <a:lnSpc>
                <a:spcPct val="100000"/>
              </a:lnSpc>
              <a:spcBef>
                <a:spcPts val="0"/>
              </a:spcBef>
              <a:spcAft>
                <a:spcPts val="0"/>
              </a:spcAft>
              <a:buClrTx/>
              <a:buSzTx/>
              <a:buFontTx/>
              <a:buNone/>
              <a:tabLst/>
              <a:defRPr/>
            </a:pP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spTree>
    <p:extLst>
      <p:ext uri="{BB962C8B-B14F-4D97-AF65-F5344CB8AC3E}">
        <p14:creationId xmlns:p14="http://schemas.microsoft.com/office/powerpoint/2010/main" val="2526151302"/>
      </p:ext>
    </p:extLst>
  </p:cSld>
  <p:clrMapOvr>
    <a:masterClrMapping/>
  </p:clrMapOvr>
  <p:transition spd="slow">
    <p:fade/>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609600" y="357574"/>
            <a:ext cx="17068800" cy="9571851"/>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Đặc điểm kiến trúc của chùa Thầy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Phần chính của chùa Thầy được xây dựng theo lối kiến trúc tiền Phật hậu Thánh. Chùa gồm ba tòa song song với nhau ứng với tên gọi lần lượt là: chùa Hạ, chùa Trung và chùa Thượng. Phía trước chùa là một khoảng sân rộng nhìn ra hồ Long Chiểu, tạo thành hàm của rồng. Hai bên cạnh của sân có hai cây cầu cong bắc qua một phần hồ tạo thành hai chiếc râu rồng, một bên bắc sang một hòn đảo nhỏ nay đã thành khu dân cư, còn một cầu bắc sang đền thờ Tam Phủ. Hai câu cầu này do Phùng Khắc Khoan xây dựng vào năm 1602. Giữa áo chùa có một thủy đình, nhìn từ xa như đang nổi giữa mặt hồ xanh biếc. Thủy đình này rộng khoảng bốn mét vuông, được dựng nên bằng bốn bức tường có tạo kiểu lối vào mái vòm giống nhau. Trên nóc thủy đình là một lớp ngói nhuốm màu rêu phong. Đây cũng chính là nơi diễn ra trò múa rối nước – một hình thức biểu diễn dân gian mà Thiền sư Từ Đạo Hạnh tìm ra và truyền lại cho người dân nơi đây.</a:t>
            </a:r>
          </a:p>
        </p:txBody>
      </p:sp>
    </p:spTree>
    <p:extLst>
      <p:ext uri="{BB962C8B-B14F-4D97-AF65-F5344CB8AC3E}">
        <p14:creationId xmlns:p14="http://schemas.microsoft.com/office/powerpoint/2010/main" val="3438429666"/>
      </p:ext>
    </p:extLst>
  </p:cSld>
  <p:clrMapOvr>
    <a:masterClrMapping/>
  </p:clrMapOvr>
  <p:transition spd="slow">
    <p:fade/>
  </p:transition>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381000" y="114300"/>
            <a:ext cx="17068800" cy="48320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Di sản văn hóa</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Nằm tại xứ Đoài yên bình, chùa Thầy ít phải chịu những tác động trong hàng ngàn năm của những cuộc chiến chống giặc ngoại xâm, nên ngôi chùa đã giữ lại được bao vẻ bình dị, cổ kính, trở thành trung tâm phật giáo cổ và lớn nhất gần Kinh đô Thăng Long, lưu giữ nhiều di sản văn hóa của các triều đại Lý, Trần, Lê, Mạc, Nguyễn. Ngày 31 tháng 12 năm 2014, chùa Thầy đã được công nhận là di tích Quốc gia đặc biệt.</a:t>
            </a:r>
          </a:p>
        </p:txBody>
      </p:sp>
      <p:sp>
        <p:nvSpPr>
          <p:cNvPr id="2" name="Rectangle 1">
            <a:extLst>
              <a:ext uri="{FF2B5EF4-FFF2-40B4-BE49-F238E27FC236}">
                <a16:creationId xmlns:a16="http://schemas.microsoft.com/office/drawing/2014/main" xmlns="" id="{39974F89-67CA-4C72-08E6-EBB00E23D81A}"/>
              </a:ext>
            </a:extLst>
          </p:cNvPr>
          <p:cNvSpPr/>
          <p:nvPr/>
        </p:nvSpPr>
        <p:spPr>
          <a:xfrm>
            <a:off x="509155" y="4838700"/>
            <a:ext cx="17068800" cy="5509200"/>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Cách tham quan chùa Thầy</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Để đến chùa Thầy, các bạn có thể sử dụng Google map tra đường, đi theo hướng Đại Lộ Thăng Long rất dễ dàng. Khi tới xã Sài Sơn, cách chùa khoảng 500m có một biển chỉ dẫn lớn dẫn các bạn vào chùa. Trước khi vào, các bạn cần gửi phương tiện đi lại ở khu dân cư và mua vé vào tham quan chùa. Khi vào chùa, các bạn sẽ được các cô, các bác là những người dân địa phương dẫn đi tham quan và lí giải, cung cấp nhiều thông tin về chùa, về những vị Thánh, Phật được thờ phụng trong chùa…</a:t>
            </a:r>
          </a:p>
        </p:txBody>
      </p:sp>
    </p:spTree>
    <p:extLst>
      <p:ext uri="{BB962C8B-B14F-4D97-AF65-F5344CB8AC3E}">
        <p14:creationId xmlns:p14="http://schemas.microsoft.com/office/powerpoint/2010/main" val="76677421"/>
      </p:ext>
    </p:extLst>
  </p:cSld>
  <p:clrMapOvr>
    <a:masterClrMapping/>
  </p:clrMapOvr>
  <p:transition spd="slow">
    <p:fade/>
  </p:transition>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838200" y="3009900"/>
            <a:ext cx="8610600" cy="6186309"/>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0"/>
              </a:spcAft>
              <a:buClrTx/>
              <a:buSzTx/>
              <a:buFontTx/>
              <a:buNone/>
              <a:tabLst/>
              <a:defRPr/>
            </a:pP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      </a:t>
            </a:r>
            <a:r>
              <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Chùa Thầy là một ngôi chùa cổ kính, linh thiêng với lối kiến trúc vô cùng độc đáo. Đến với chùa Thầy chúng ta sẽ được trải nghiệm một không gian yên bình, tâm hồn ta vì thế cũng như được xoa dịu, chữa lành. Chắc chắn, bạn sẽ không bao giờ cảm thấy hối tiếc khi đặt chân tới ngôi chùa này.</a:t>
            </a:r>
            <a:r>
              <a:rPr kumimoji="0" lang="en-US"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a:t>
            </a:r>
            <a:endParaRPr kumimoji="0" lang="vi-VN" sz="4400" b="0"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endParaRPr>
          </a:p>
        </p:txBody>
      </p:sp>
      <p:pic>
        <p:nvPicPr>
          <p:cNvPr id="2" name="Picture 2" descr="Chua Creytiv Projects :: Photos, videos, logos, illustrations and branding  :: Behance">
            <a:extLst>
              <a:ext uri="{FF2B5EF4-FFF2-40B4-BE49-F238E27FC236}">
                <a16:creationId xmlns:a16="http://schemas.microsoft.com/office/drawing/2014/main" xmlns="" id="{D0BC36C8-3F52-565B-191A-39CD7EEA6035}"/>
              </a:ext>
            </a:extLst>
          </p:cNvPr>
          <p:cNvPicPr>
            <a:picLocks noChangeAspect="1" noChangeArrowheads="1"/>
          </p:cNvPicPr>
          <p:nvPr/>
        </p:nvPicPr>
        <p:blipFill>
          <a:blip r:embed="rId3">
            <a:extLst>
              <a:ext uri="{28A0092B-C50C-407E-A947-70E740481C1C}">
                <a14:useLocalDpi xmlns:a14="http://schemas.microsoft.com/office/drawing/2010/main" val="0"/>
              </a:ext>
            </a:extLst>
          </a:blip>
          <a:srcRect r="2" b="1615"/>
          <a:stretch/>
        </p:blipFill>
        <p:spPr bwMode="auto">
          <a:xfrm>
            <a:off x="9105900" y="0"/>
            <a:ext cx="11139487" cy="8572500"/>
          </a:xfrm>
          <a:custGeom>
            <a:avLst/>
            <a:gdLst/>
            <a:ahLst/>
            <a:cxnLst/>
            <a:rect l="l" t="t" r="r" b="b"/>
            <a:pathLst>
              <a:path w="6927272" h="5330949">
                <a:moveTo>
                  <a:pt x="0" y="0"/>
                </a:moveTo>
                <a:lnTo>
                  <a:pt x="6927272" y="0"/>
                </a:lnTo>
                <a:lnTo>
                  <a:pt x="6927272" y="3912793"/>
                </a:lnTo>
                <a:lnTo>
                  <a:pt x="6884989" y="4002742"/>
                </a:lnTo>
                <a:cubicBezTo>
                  <a:pt x="6799406" y="4174873"/>
                  <a:pt x="6702812" y="4339578"/>
                  <a:pt x="6592028" y="4494163"/>
                </a:cubicBezTo>
                <a:cubicBezTo>
                  <a:pt x="5802121" y="5596640"/>
                  <a:pt x="4821632" y="5380883"/>
                  <a:pt x="3742808" y="5122218"/>
                </a:cubicBezTo>
                <a:cubicBezTo>
                  <a:pt x="2131653" y="4735722"/>
                  <a:pt x="759367" y="4191689"/>
                  <a:pt x="326623" y="2148182"/>
                </a:cubicBezTo>
                <a:cubicBezTo>
                  <a:pt x="186907" y="1488770"/>
                  <a:pt x="67840" y="834043"/>
                  <a:pt x="13721" y="201231"/>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357936538"/>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322078" y="3901049"/>
            <a:ext cx="6683760" cy="5915127"/>
          </a:xfrm>
          <a:custGeom>
            <a:avLst/>
            <a:gdLst/>
            <a:ahLst/>
            <a:cxnLst/>
            <a:rect l="l" t="t" r="r" b="b"/>
            <a:pathLst>
              <a:path w="6683760" h="5915127">
                <a:moveTo>
                  <a:pt x="0" y="0"/>
                </a:moveTo>
                <a:lnTo>
                  <a:pt x="6683759" y="0"/>
                </a:lnTo>
                <a:lnTo>
                  <a:pt x="6683759" y="5915127"/>
                </a:lnTo>
                <a:lnTo>
                  <a:pt x="0" y="5915127"/>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115365" y="4299761"/>
            <a:ext cx="5017355" cy="5117702"/>
          </a:xfrm>
          <a:custGeom>
            <a:avLst/>
            <a:gdLst/>
            <a:ahLst/>
            <a:cxnLst/>
            <a:rect l="l" t="t" r="r" b="b"/>
            <a:pathLst>
              <a:path w="5017355" h="5117702">
                <a:moveTo>
                  <a:pt x="0" y="0"/>
                </a:moveTo>
                <a:lnTo>
                  <a:pt x="5017355" y="0"/>
                </a:lnTo>
                <a:lnTo>
                  <a:pt x="5017355" y="5117702"/>
                </a:lnTo>
                <a:lnTo>
                  <a:pt x="0" y="5117702"/>
                </a:lnTo>
                <a:lnTo>
                  <a:pt x="0" y="0"/>
                </a:lnTo>
                <a:close/>
              </a:path>
            </a:pathLst>
          </a:custGeom>
          <a:blipFill>
            <a:blip r:embed="rId4"/>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10287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PHÚ QUỐC</a:t>
            </a:r>
          </a:p>
        </p:txBody>
      </p:sp>
    </p:spTree>
    <p:extLst>
      <p:ext uri="{BB962C8B-B14F-4D97-AF65-F5344CB8AC3E}">
        <p14:creationId xmlns:p14="http://schemas.microsoft.com/office/powerpoint/2010/main" val="31900136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63F2FE4E-453F-2C89-7EB2-6E802D1FFF2D}"/>
              </a:ext>
            </a:extLst>
          </p:cNvPr>
          <p:cNvPicPr>
            <a:picLocks noChangeAspect="1"/>
          </p:cNvPicPr>
          <p:nvPr/>
        </p:nvPicPr>
        <p:blipFill>
          <a:blip r:embed="rId3"/>
          <a:srcRect t="15429"/>
          <a:stretch/>
        </p:blipFill>
        <p:spPr>
          <a:xfrm>
            <a:off x="20" y="1923"/>
            <a:ext cx="18287980" cy="10285077"/>
          </a:xfrm>
          <a:prstGeom prst="rect">
            <a:avLst/>
          </a:prstGeom>
        </p:spPr>
      </p:pic>
    </p:spTree>
    <p:extLst>
      <p:ext uri="{BB962C8B-B14F-4D97-AF65-F5344CB8AC3E}">
        <p14:creationId xmlns:p14="http://schemas.microsoft.com/office/powerpoint/2010/main" val="1880837976"/>
      </p:ext>
    </p:extLst>
  </p:cSld>
  <p:clrMapOvr>
    <a:masterClrMapping/>
  </p:clrMapOvr>
  <p:transition spd="slow">
    <p:push dir="u"/>
  </p:transition>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1028700" y="3983308"/>
            <a:ext cx="6904752" cy="5750608"/>
          </a:xfrm>
          <a:custGeom>
            <a:avLst/>
            <a:gdLst/>
            <a:ahLst/>
            <a:cxnLst/>
            <a:rect l="l" t="t" r="r" b="b"/>
            <a:pathLst>
              <a:path w="6904752" h="5750608">
                <a:moveTo>
                  <a:pt x="0" y="0"/>
                </a:moveTo>
                <a:lnTo>
                  <a:pt x="6904752" y="0"/>
                </a:lnTo>
                <a:lnTo>
                  <a:pt x="6904752" y="5750608"/>
                </a:lnTo>
                <a:lnTo>
                  <a:pt x="0" y="5750608"/>
                </a:lnTo>
                <a:lnTo>
                  <a:pt x="0" y="0"/>
                </a:lnTo>
                <a:close/>
              </a:path>
            </a:pathLst>
          </a:custGeom>
          <a:blipFill>
            <a:blip r:embed="rId3"/>
            <a:stretch>
              <a:fillRect l="-13525" r="-19730"/>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11729777" y="4865505"/>
            <a:ext cx="4716103" cy="4114800"/>
          </a:xfrm>
          <a:custGeom>
            <a:avLst/>
            <a:gdLst/>
            <a:ahLst/>
            <a:cxnLst/>
            <a:rect l="l" t="t" r="r" b="b"/>
            <a:pathLst>
              <a:path w="4716103" h="4114800">
                <a:moveTo>
                  <a:pt x="0" y="0"/>
                </a:moveTo>
                <a:lnTo>
                  <a:pt x="4716103" y="0"/>
                </a:lnTo>
                <a:lnTo>
                  <a:pt x="4716103"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TextBox 10"/>
          <p:cNvSpPr txBox="1"/>
          <p:nvPr/>
        </p:nvSpPr>
        <p:spPr>
          <a:xfrm>
            <a:off x="685800" y="1306695"/>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NGŨ HÀNH SƠN</a:t>
            </a:r>
          </a:p>
        </p:txBody>
      </p:sp>
    </p:spTree>
    <p:extLst>
      <p:ext uri="{BB962C8B-B14F-4D97-AF65-F5344CB8AC3E}">
        <p14:creationId xmlns:p14="http://schemas.microsoft.com/office/powerpoint/2010/main" val="23518684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16" presetClass="entr" presetSubtype="21" fill="hold" grpId="0" nodeType="clickEffect">
                                  <p:stCondLst>
                                    <p:cond delay="0"/>
                                  </p:stCondLst>
                                  <p:childTnLst>
                                    <p:set>
                                      <p:cBhvr>
                                        <p:cTn id="28" dur="1" fill="hold">
                                          <p:stCondLst>
                                            <p:cond delay="0"/>
                                          </p:stCondLst>
                                        </p:cTn>
                                        <p:tgtEl>
                                          <p:spTgt spid="10"/>
                                        </p:tgtEl>
                                        <p:attrNameLst>
                                          <p:attrName>style.visibility</p:attrName>
                                        </p:attrNameLst>
                                      </p:cBhvr>
                                      <p:to>
                                        <p:strVal val="visible"/>
                                      </p:to>
                                    </p:set>
                                    <p:animEffect transition="in" filter="barn(inVertical)">
                                      <p:cBhvr>
                                        <p:cTn id="29" dur="500"/>
                                        <p:tgtEl>
                                          <p:spTgt spid="10"/>
                                        </p:tgtEl>
                                      </p:cBhvr>
                                    </p:animEffect>
                                  </p:childTnLst>
                                </p:cTn>
                              </p:par>
                              <p:par>
                                <p:cTn id="30" presetID="16" presetClass="entr" presetSubtype="21" fill="hold" nodeType="withEffect">
                                  <p:stCondLst>
                                    <p:cond delay="0"/>
                                  </p:stCondLst>
                                  <p:childTnLst>
                                    <p:set>
                                      <p:cBhvr>
                                        <p:cTn id="31" dur="1" fill="hold">
                                          <p:stCondLst>
                                            <p:cond delay="0"/>
                                          </p:stCondLst>
                                        </p:cTn>
                                        <p:tgtEl>
                                          <p:spTgt spid="2"/>
                                        </p:tgtEl>
                                        <p:attrNameLst>
                                          <p:attrName>style.visibility</p:attrName>
                                        </p:attrNameLst>
                                      </p:cBhvr>
                                      <p:to>
                                        <p:strVal val="visible"/>
                                      </p:to>
                                    </p:set>
                                    <p:animEffect transition="in" filter="barn(inVertical)">
                                      <p:cBhvr>
                                        <p:cTn id="3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A615C9DC-9D80-6356-B24A-5170D7944DC8}"/>
              </a:ext>
            </a:extLst>
          </p:cNvPr>
          <p:cNvPicPr>
            <a:picLocks noChangeAspect="1"/>
          </p:cNvPicPr>
          <p:nvPr/>
        </p:nvPicPr>
        <p:blipFill>
          <a:blip r:embed="rId3"/>
          <a:srcRect t="13892" b="1854"/>
          <a:stretch/>
        </p:blipFill>
        <p:spPr>
          <a:xfrm>
            <a:off x="20" y="1923"/>
            <a:ext cx="18287980" cy="10285077"/>
          </a:xfrm>
          <a:prstGeom prst="rect">
            <a:avLst/>
          </a:prstGeom>
        </p:spPr>
      </p:pic>
    </p:spTree>
    <p:extLst>
      <p:ext uri="{BB962C8B-B14F-4D97-AF65-F5344CB8AC3E}">
        <p14:creationId xmlns:p14="http://schemas.microsoft.com/office/powerpoint/2010/main" val="2927703017"/>
      </p:ext>
    </p:extLst>
  </p:cSld>
  <p:clrMapOvr>
    <a:masterClrMapping/>
  </p:clrMapOvr>
  <p:transition spd="slow">
    <p:push dir="u"/>
  </p:transition>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0DED7"/>
        </a:solidFill>
        <a:effectLst/>
      </p:bgPr>
    </p:bg>
    <p:spTree>
      <p:nvGrpSpPr>
        <p:cNvPr id="1" name=""/>
        <p:cNvGrpSpPr/>
        <p:nvPr/>
      </p:nvGrpSpPr>
      <p:grpSpPr>
        <a:xfrm>
          <a:off x="0" y="0"/>
          <a:ext cx="0" cy="0"/>
          <a:chOff x="0" y="0"/>
          <a:chExt cx="0" cy="0"/>
        </a:xfrm>
      </p:grpSpPr>
      <p:grpSp>
        <p:nvGrpSpPr>
          <p:cNvPr id="2" name="Group 2"/>
          <p:cNvGrpSpPr/>
          <p:nvPr/>
        </p:nvGrpSpPr>
        <p:grpSpPr>
          <a:xfrm>
            <a:off x="335708" y="422530"/>
            <a:ext cx="17616584" cy="3163400"/>
            <a:chOff x="0" y="0"/>
            <a:chExt cx="5959190" cy="1070088"/>
          </a:xfrm>
        </p:grpSpPr>
        <p:sp>
          <p:nvSpPr>
            <p:cNvPr id="3" name="Freeform 3"/>
            <p:cNvSpPr/>
            <p:nvPr/>
          </p:nvSpPr>
          <p:spPr>
            <a:xfrm>
              <a:off x="0" y="0"/>
              <a:ext cx="5959190" cy="1070088"/>
            </a:xfrm>
            <a:custGeom>
              <a:avLst/>
              <a:gdLst/>
              <a:ahLst/>
              <a:cxnLst/>
              <a:rect l="l" t="t" r="r" b="b"/>
              <a:pathLst>
                <a:path w="5959190" h="1070088">
                  <a:moveTo>
                    <a:pt x="0" y="0"/>
                  </a:moveTo>
                  <a:lnTo>
                    <a:pt x="5959190" y="0"/>
                  </a:lnTo>
                  <a:lnTo>
                    <a:pt x="5959190" y="1070088"/>
                  </a:lnTo>
                  <a:lnTo>
                    <a:pt x="0" y="1070088"/>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4" name="Group 4"/>
          <p:cNvGrpSpPr/>
          <p:nvPr/>
        </p:nvGrpSpPr>
        <p:grpSpPr>
          <a:xfrm>
            <a:off x="335708" y="3852754"/>
            <a:ext cx="8656499" cy="6011716"/>
            <a:chOff x="0" y="0"/>
            <a:chExt cx="2928248" cy="2033593"/>
          </a:xfrm>
        </p:grpSpPr>
        <p:sp>
          <p:nvSpPr>
            <p:cNvPr id="5" name="Freeform 5"/>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grpSp>
        <p:nvGrpSpPr>
          <p:cNvPr id="6" name="Group 6"/>
          <p:cNvGrpSpPr/>
          <p:nvPr/>
        </p:nvGrpSpPr>
        <p:grpSpPr>
          <a:xfrm>
            <a:off x="9295793" y="3852754"/>
            <a:ext cx="8656499" cy="6011716"/>
            <a:chOff x="0" y="0"/>
            <a:chExt cx="2928248" cy="2033593"/>
          </a:xfrm>
        </p:grpSpPr>
        <p:sp>
          <p:nvSpPr>
            <p:cNvPr id="7" name="Freeform 7"/>
            <p:cNvSpPr/>
            <p:nvPr/>
          </p:nvSpPr>
          <p:spPr>
            <a:xfrm>
              <a:off x="0" y="0"/>
              <a:ext cx="2928248" cy="2033593"/>
            </a:xfrm>
            <a:custGeom>
              <a:avLst/>
              <a:gdLst/>
              <a:ahLst/>
              <a:cxnLst/>
              <a:rect l="l" t="t" r="r" b="b"/>
              <a:pathLst>
                <a:path w="2928248" h="2033593">
                  <a:moveTo>
                    <a:pt x="0" y="0"/>
                  </a:moveTo>
                  <a:lnTo>
                    <a:pt x="2928248" y="0"/>
                  </a:lnTo>
                  <a:lnTo>
                    <a:pt x="2928248" y="2033593"/>
                  </a:lnTo>
                  <a:lnTo>
                    <a:pt x="0" y="2033593"/>
                  </a:lnTo>
                  <a:close/>
                </a:path>
              </a:pathLst>
            </a:custGeom>
            <a:solidFill>
              <a:srgbClr val="FFFFFF"/>
            </a:solid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grpSp>
      <p:sp>
        <p:nvSpPr>
          <p:cNvPr id="8" name="Freeform 8"/>
          <p:cNvSpPr/>
          <p:nvPr/>
        </p:nvSpPr>
        <p:spPr>
          <a:xfrm>
            <a:off x="5520791" y="4207904"/>
            <a:ext cx="2234344" cy="5656566"/>
          </a:xfrm>
          <a:custGeom>
            <a:avLst/>
            <a:gdLst/>
            <a:ahLst/>
            <a:cxnLst/>
            <a:rect l="l" t="t" r="r" b="b"/>
            <a:pathLst>
              <a:path w="2234344" h="5656566">
                <a:moveTo>
                  <a:pt x="0" y="0"/>
                </a:moveTo>
                <a:lnTo>
                  <a:pt x="2234343" y="0"/>
                </a:lnTo>
                <a:lnTo>
                  <a:pt x="2234343" y="5656566"/>
                </a:lnTo>
                <a:lnTo>
                  <a:pt x="0" y="5656566"/>
                </a:lnTo>
                <a:lnTo>
                  <a:pt x="0" y="0"/>
                </a:lnTo>
                <a:close/>
              </a:path>
            </a:pathLst>
          </a:custGeom>
          <a:blipFill>
            <a:blip r:embed="rId3"/>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9" name="Freeform 9"/>
          <p:cNvSpPr/>
          <p:nvPr/>
        </p:nvSpPr>
        <p:spPr>
          <a:xfrm>
            <a:off x="664228" y="5838606"/>
            <a:ext cx="4980091" cy="4114800"/>
          </a:xfrm>
          <a:custGeom>
            <a:avLst/>
            <a:gdLst/>
            <a:ahLst/>
            <a:cxnLst/>
            <a:rect l="l" t="t" r="r" b="b"/>
            <a:pathLst>
              <a:path w="4980091" h="4114800">
                <a:moveTo>
                  <a:pt x="0" y="0"/>
                </a:moveTo>
                <a:lnTo>
                  <a:pt x="4980091" y="0"/>
                </a:lnTo>
                <a:lnTo>
                  <a:pt x="4980091" y="4114800"/>
                </a:lnTo>
                <a:lnTo>
                  <a:pt x="0" y="4114800"/>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0" name="Freeform 10"/>
          <p:cNvSpPr/>
          <p:nvPr/>
        </p:nvSpPr>
        <p:spPr>
          <a:xfrm>
            <a:off x="13214717" y="4865071"/>
            <a:ext cx="818652" cy="4999400"/>
          </a:xfrm>
          <a:custGeom>
            <a:avLst/>
            <a:gdLst/>
            <a:ahLst/>
            <a:cxnLst/>
            <a:rect l="l" t="t" r="r" b="b"/>
            <a:pathLst>
              <a:path w="818652" h="4999400">
                <a:moveTo>
                  <a:pt x="0" y="0"/>
                </a:moveTo>
                <a:lnTo>
                  <a:pt x="818651" y="0"/>
                </a:lnTo>
                <a:lnTo>
                  <a:pt x="818651" y="4999399"/>
                </a:lnTo>
                <a:lnTo>
                  <a:pt x="0" y="499939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black"/>
              </a:solidFill>
              <a:effectLst/>
              <a:uLnTx/>
              <a:uFillTx/>
              <a:latin typeface="Calibri"/>
              <a:ea typeface="+mn-ea"/>
              <a:cs typeface="+mn-cs"/>
            </a:endParaRPr>
          </a:p>
        </p:txBody>
      </p:sp>
      <p:sp>
        <p:nvSpPr>
          <p:cNvPr id="11" name="TextBox 11"/>
          <p:cNvSpPr txBox="1"/>
          <p:nvPr/>
        </p:nvSpPr>
        <p:spPr>
          <a:xfrm>
            <a:off x="762000" y="1344781"/>
            <a:ext cx="16230600" cy="1318898"/>
          </a:xfrm>
          <a:prstGeom prst="rect">
            <a:avLst/>
          </a:prstGeom>
        </p:spPr>
        <p:txBody>
          <a:bodyPr lIns="0" tIns="0" rIns="0" bIns="0" rtlCol="0" anchor="t">
            <a:spAutoFit/>
          </a:bodyPr>
          <a:lstStyle/>
          <a:p>
            <a:pPr marL="0" marR="0" lvl="0" indent="0" algn="ctr" defTabSz="914400" rtl="0" eaLnBrk="1" fontAlgn="auto" latinLnBrk="0" hangingPunct="1">
              <a:lnSpc>
                <a:spcPts val="10779"/>
              </a:lnSpc>
              <a:spcBef>
                <a:spcPct val="0"/>
              </a:spcBef>
              <a:spcAft>
                <a:spcPts val="0"/>
              </a:spcAft>
              <a:buClrTx/>
              <a:buSzTx/>
              <a:buFontTx/>
              <a:buNone/>
              <a:tabLst/>
              <a:defRPr/>
            </a:pPr>
            <a:r>
              <a:rPr kumimoji="0" lang="en-US" sz="7699" b="1" i="0" u="none" strike="noStrike" kern="1200" cap="none" spc="0" normalizeH="0" baseline="0" noProof="0" dirty="0">
                <a:ln>
                  <a:noFill/>
                </a:ln>
                <a:solidFill>
                  <a:srgbClr val="000000"/>
                </a:solidFill>
                <a:effectLst/>
                <a:uLnTx/>
                <a:uFillTx/>
                <a:latin typeface="Times New Roman" panose="02020603050405020304" pitchFamily="18" charset="0"/>
                <a:ea typeface="Sifonn"/>
                <a:cs typeface="Times New Roman" panose="02020603050405020304" pitchFamily="18" charset="0"/>
                <a:sym typeface="Sifonn"/>
              </a:rPr>
              <a:t>CHÙA MỘT CỘT</a:t>
            </a:r>
          </a:p>
        </p:txBody>
      </p:sp>
      <p:pic>
        <p:nvPicPr>
          <p:cNvPr id="13" name="Picture 12" descr="A blue circle with a white number on it&#10;&#10;Description automatically generated">
            <a:extLst>
              <a:ext uri="{FF2B5EF4-FFF2-40B4-BE49-F238E27FC236}">
                <a16:creationId xmlns:a16="http://schemas.microsoft.com/office/drawing/2014/main" xmlns="" id="{965EFCFA-73D4-4FC7-291E-78A512F4D283}"/>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11177697" y="4180195"/>
            <a:ext cx="1599895" cy="1599895"/>
          </a:xfrm>
          <a:prstGeom prst="rect">
            <a:avLst/>
          </a:prstGeom>
        </p:spPr>
      </p:pic>
    </p:spTree>
    <p:extLst>
      <p:ext uri="{BB962C8B-B14F-4D97-AF65-F5344CB8AC3E}">
        <p14:creationId xmlns:p14="http://schemas.microsoft.com/office/powerpoint/2010/main" val="721147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1000"/>
                                        <p:tgtEl>
                                          <p:spTgt spid="6"/>
                                        </p:tgtEl>
                                      </p:cBhvr>
                                    </p:animEffect>
                                    <p:anim calcmode="lin" valueType="num">
                                      <p:cBhvr>
                                        <p:cTn id="13" dur="1000" fill="hold"/>
                                        <p:tgtEl>
                                          <p:spTgt spid="6"/>
                                        </p:tgtEl>
                                        <p:attrNameLst>
                                          <p:attrName>ppt_x</p:attrName>
                                        </p:attrNameLst>
                                      </p:cBhvr>
                                      <p:tavLst>
                                        <p:tav tm="0">
                                          <p:val>
                                            <p:strVal val="#ppt_x"/>
                                          </p:val>
                                        </p:tav>
                                        <p:tav tm="100000">
                                          <p:val>
                                            <p:strVal val="#ppt_x"/>
                                          </p:val>
                                        </p:tav>
                                      </p:tavLst>
                                    </p:anim>
                                    <p:anim calcmode="lin" valueType="num">
                                      <p:cBhvr>
                                        <p:cTn id="14" dur="1000" fill="hold"/>
                                        <p:tgtEl>
                                          <p:spTgt spid="6"/>
                                        </p:tgtEl>
                                        <p:attrNameLst>
                                          <p:attrName>ppt_y</p:attrName>
                                        </p:attrNameLst>
                                      </p:cBhvr>
                                      <p:tavLst>
                                        <p:tav tm="0">
                                          <p:val>
                                            <p:strVal val="#ppt_y+.1"/>
                                          </p:val>
                                        </p:tav>
                                        <p:tav tm="100000">
                                          <p:val>
                                            <p:strVal val="#ppt_y"/>
                                          </p:val>
                                        </p:tav>
                                      </p:tavLst>
                                    </p:anim>
                                  </p:childTnLst>
                                </p:cTn>
                              </p:par>
                              <p:par>
                                <p:cTn id="15" presetID="42" presetClass="entr" presetSubtype="0" fill="hold" grpId="0" nodeType="with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1000"/>
                                        <p:tgtEl>
                                          <p:spTgt spid="8"/>
                                        </p:tgtEl>
                                      </p:cBhvr>
                                    </p:animEffect>
                                    <p:anim calcmode="lin" valueType="num">
                                      <p:cBhvr>
                                        <p:cTn id="18" dur="1000" fill="hold"/>
                                        <p:tgtEl>
                                          <p:spTgt spid="8"/>
                                        </p:tgtEl>
                                        <p:attrNameLst>
                                          <p:attrName>ppt_x</p:attrName>
                                        </p:attrNameLst>
                                      </p:cBhvr>
                                      <p:tavLst>
                                        <p:tav tm="0">
                                          <p:val>
                                            <p:strVal val="#ppt_x"/>
                                          </p:val>
                                        </p:tav>
                                        <p:tav tm="100000">
                                          <p:val>
                                            <p:strVal val="#ppt_x"/>
                                          </p:val>
                                        </p:tav>
                                      </p:tavLst>
                                    </p:anim>
                                    <p:anim calcmode="lin" valueType="num">
                                      <p:cBhvr>
                                        <p:cTn id="19" dur="1000" fill="hold"/>
                                        <p:tgtEl>
                                          <p:spTgt spid="8"/>
                                        </p:tgtEl>
                                        <p:attrNameLst>
                                          <p:attrName>ppt_y</p:attrName>
                                        </p:attrNameLst>
                                      </p:cBhvr>
                                      <p:tavLst>
                                        <p:tav tm="0">
                                          <p:val>
                                            <p:strVal val="#ppt_y+.1"/>
                                          </p:val>
                                        </p:tav>
                                        <p:tav tm="100000">
                                          <p:val>
                                            <p:strVal val="#ppt_y"/>
                                          </p:val>
                                        </p:tav>
                                      </p:tavLst>
                                    </p:anim>
                                  </p:childTnLst>
                                </p:cTn>
                              </p:par>
                              <p:par>
                                <p:cTn id="20" presetID="42" presetClass="entr" presetSubtype="0" fill="hold" grpId="0" nodeType="withEffect">
                                  <p:stCondLst>
                                    <p:cond delay="0"/>
                                  </p:stCondLst>
                                  <p:childTnLst>
                                    <p:set>
                                      <p:cBhvr>
                                        <p:cTn id="21" dur="1" fill="hold">
                                          <p:stCondLst>
                                            <p:cond delay="0"/>
                                          </p:stCondLst>
                                        </p:cTn>
                                        <p:tgtEl>
                                          <p:spTgt spid="9"/>
                                        </p:tgtEl>
                                        <p:attrNameLst>
                                          <p:attrName>style.visibility</p:attrName>
                                        </p:attrNameLst>
                                      </p:cBhvr>
                                      <p:to>
                                        <p:strVal val="visible"/>
                                      </p:to>
                                    </p:set>
                                    <p:animEffect transition="in" filter="fade">
                                      <p:cBhvr>
                                        <p:cTn id="22" dur="1000"/>
                                        <p:tgtEl>
                                          <p:spTgt spid="9"/>
                                        </p:tgtEl>
                                      </p:cBhvr>
                                    </p:animEffect>
                                    <p:anim calcmode="lin" valueType="num">
                                      <p:cBhvr>
                                        <p:cTn id="23" dur="1000" fill="hold"/>
                                        <p:tgtEl>
                                          <p:spTgt spid="9"/>
                                        </p:tgtEl>
                                        <p:attrNameLst>
                                          <p:attrName>ppt_x</p:attrName>
                                        </p:attrNameLst>
                                      </p:cBhvr>
                                      <p:tavLst>
                                        <p:tav tm="0">
                                          <p:val>
                                            <p:strVal val="#ppt_x"/>
                                          </p:val>
                                        </p:tav>
                                        <p:tav tm="100000">
                                          <p:val>
                                            <p:strVal val="#ppt_x"/>
                                          </p:val>
                                        </p:tav>
                                      </p:tavLst>
                                    </p:anim>
                                    <p:anim calcmode="lin" valueType="num">
                                      <p:cBhvr>
                                        <p:cTn id="24" dur="1000" fill="hold"/>
                                        <p:tgtEl>
                                          <p:spTgt spid="9"/>
                                        </p:tgtEl>
                                        <p:attrNameLst>
                                          <p:attrName>ppt_y</p:attrName>
                                        </p:attrNameLst>
                                      </p:cBhvr>
                                      <p:tavLst>
                                        <p:tav tm="0">
                                          <p:val>
                                            <p:strVal val="#ppt_y+.1"/>
                                          </p:val>
                                        </p:tav>
                                        <p:tav tm="100000">
                                          <p:val>
                                            <p:strVal val="#ppt_y"/>
                                          </p:val>
                                        </p:tav>
                                      </p:tavLst>
                                    </p:anim>
                                  </p:childTnLst>
                                </p:cTn>
                              </p:par>
                              <p:par>
                                <p:cTn id="25" presetID="42" presetClass="entr" presetSubtype="0" fill="hold" grpId="0" nodeType="withEffect">
                                  <p:stCondLst>
                                    <p:cond delay="0"/>
                                  </p:stCondLst>
                                  <p:childTnLst>
                                    <p:set>
                                      <p:cBhvr>
                                        <p:cTn id="26" dur="1" fill="hold">
                                          <p:stCondLst>
                                            <p:cond delay="0"/>
                                          </p:stCondLst>
                                        </p:cTn>
                                        <p:tgtEl>
                                          <p:spTgt spid="10"/>
                                        </p:tgtEl>
                                        <p:attrNameLst>
                                          <p:attrName>style.visibility</p:attrName>
                                        </p:attrNameLst>
                                      </p:cBhvr>
                                      <p:to>
                                        <p:strVal val="visible"/>
                                      </p:to>
                                    </p:set>
                                    <p:animEffect transition="in" filter="fade">
                                      <p:cBhvr>
                                        <p:cTn id="27" dur="1000"/>
                                        <p:tgtEl>
                                          <p:spTgt spid="10"/>
                                        </p:tgtEl>
                                      </p:cBhvr>
                                    </p:animEffect>
                                    <p:anim calcmode="lin" valueType="num">
                                      <p:cBhvr>
                                        <p:cTn id="28" dur="1000" fill="hold"/>
                                        <p:tgtEl>
                                          <p:spTgt spid="10"/>
                                        </p:tgtEl>
                                        <p:attrNameLst>
                                          <p:attrName>ppt_x</p:attrName>
                                        </p:attrNameLst>
                                      </p:cBhvr>
                                      <p:tavLst>
                                        <p:tav tm="0">
                                          <p:val>
                                            <p:strVal val="#ppt_x"/>
                                          </p:val>
                                        </p:tav>
                                        <p:tav tm="100000">
                                          <p:val>
                                            <p:strVal val="#ppt_x"/>
                                          </p:val>
                                        </p:tav>
                                      </p:tavLst>
                                    </p:anim>
                                    <p:anim calcmode="lin" valueType="num">
                                      <p:cBhvr>
                                        <p:cTn id="29" dur="1000" fill="hold"/>
                                        <p:tgtEl>
                                          <p:spTgt spid="10"/>
                                        </p:tgtEl>
                                        <p:attrNameLst>
                                          <p:attrName>ppt_y</p:attrName>
                                        </p:attrNameLst>
                                      </p:cBhvr>
                                      <p:tavLst>
                                        <p:tav tm="0">
                                          <p:val>
                                            <p:strVal val="#ppt_y+.1"/>
                                          </p:val>
                                        </p:tav>
                                        <p:tav tm="100000">
                                          <p:val>
                                            <p:strVal val="#ppt_y"/>
                                          </p:val>
                                        </p:tav>
                                      </p:tavLst>
                                    </p:anim>
                                  </p:childTnLst>
                                </p:cTn>
                              </p:par>
                              <p:par>
                                <p:cTn id="30" presetID="42" presetClass="entr" presetSubtype="0" fill="hold" nodeType="withEffect">
                                  <p:stCondLst>
                                    <p:cond delay="0"/>
                                  </p:stCondLst>
                                  <p:childTnLst>
                                    <p:set>
                                      <p:cBhvr>
                                        <p:cTn id="31" dur="1" fill="hold">
                                          <p:stCondLst>
                                            <p:cond delay="0"/>
                                          </p:stCondLst>
                                        </p:cTn>
                                        <p:tgtEl>
                                          <p:spTgt spid="13"/>
                                        </p:tgtEl>
                                        <p:attrNameLst>
                                          <p:attrName>style.visibility</p:attrName>
                                        </p:attrNameLst>
                                      </p:cBhvr>
                                      <p:to>
                                        <p:strVal val="visible"/>
                                      </p:to>
                                    </p:set>
                                    <p:animEffect transition="in" filter="fade">
                                      <p:cBhvr>
                                        <p:cTn id="32" dur="1000"/>
                                        <p:tgtEl>
                                          <p:spTgt spid="13"/>
                                        </p:tgtEl>
                                      </p:cBhvr>
                                    </p:animEffect>
                                    <p:anim calcmode="lin" valueType="num">
                                      <p:cBhvr>
                                        <p:cTn id="33" dur="1000" fill="hold"/>
                                        <p:tgtEl>
                                          <p:spTgt spid="13"/>
                                        </p:tgtEl>
                                        <p:attrNameLst>
                                          <p:attrName>ppt_x</p:attrName>
                                        </p:attrNameLst>
                                      </p:cBhvr>
                                      <p:tavLst>
                                        <p:tav tm="0">
                                          <p:val>
                                            <p:strVal val="#ppt_x"/>
                                          </p:val>
                                        </p:tav>
                                        <p:tav tm="100000">
                                          <p:val>
                                            <p:strVal val="#ppt_x"/>
                                          </p:val>
                                        </p:tav>
                                      </p:tavLst>
                                    </p:anim>
                                    <p:anim calcmode="lin" valueType="num">
                                      <p:cBhvr>
                                        <p:cTn id="34"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6" presetClass="entr" presetSubtype="21" fill="hold" nodeType="clickEffect">
                                  <p:stCondLst>
                                    <p:cond delay="0"/>
                                  </p:stCondLst>
                                  <p:childTnLst>
                                    <p:set>
                                      <p:cBhvr>
                                        <p:cTn id="38" dur="1" fill="hold">
                                          <p:stCondLst>
                                            <p:cond delay="0"/>
                                          </p:stCondLst>
                                        </p:cTn>
                                        <p:tgtEl>
                                          <p:spTgt spid="2"/>
                                        </p:tgtEl>
                                        <p:attrNameLst>
                                          <p:attrName>style.visibility</p:attrName>
                                        </p:attrNameLst>
                                      </p:cBhvr>
                                      <p:to>
                                        <p:strVal val="visible"/>
                                      </p:to>
                                    </p:set>
                                    <p:animEffect transition="in" filter="barn(inVertical)">
                                      <p:cBhvr>
                                        <p:cTn id="39" dur="500"/>
                                        <p:tgtEl>
                                          <p:spTgt spid="2"/>
                                        </p:tgtEl>
                                      </p:cBhvr>
                                    </p:animEffect>
                                  </p:childTnLst>
                                </p:cTn>
                              </p:par>
                              <p:par>
                                <p:cTn id="40" presetID="16" presetClass="entr" presetSubtype="21" fill="hold" grpId="0"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barn(inVertical)">
                                      <p:cBhvr>
                                        <p:cTn id="42" dur="500"/>
                                        <p:tgtEl>
                                          <p:spTgt spid="1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animBg="1"/>
      <p:bldP spid="11" grpId="0"/>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7" name="Rectangle 6">
            <a:extLst>
              <a:ext uri="{FF2B5EF4-FFF2-40B4-BE49-F238E27FC236}">
                <a16:creationId xmlns:a16="http://schemas.microsoft.com/office/drawing/2014/main" xmlns="" id="{42A4FC2C-047E-45A5-965D-8E1E3BF09BC6}"/>
              </a:ext>
              <a:ext uri="{C183D7F6-B498-43B3-948B-1728B52AA6E4}">
                <adec:decorative xmlns="" xmlns:adec="http://schemas.microsoft.com/office/drawing/2017/decorative" val="1"/>
              </a:ext>
            </a:extLst>
          </p:cNvPr>
          <p:cNvSpPr>
            <a:spLocks noGrp="1" noRot="1" noChangeAspect="1" noMove="1" noResize="1" noEditPoints="1" noAdjustHandles="1" noChangeArrowheads="1" noChangeShapeType="1" noTextEdit="1"/>
          </p:cNvSpPr>
          <p:nvPr>
            <p:extLst>
              <p:ext uri="{386F3935-93C4-4BCD-93E2-E3B085C9AB24}">
                <p16:designElem xmlns:p16="http://schemas.microsoft.com/office/powerpoint/2015/main" xmlns="" val="1"/>
              </p:ext>
            </p:extLst>
          </p:nvPr>
        </p:nvSpPr>
        <p:spPr bwMode="white">
          <a:xfrm>
            <a:off x="2286" y="0"/>
            <a:ext cx="18283428" cy="10287000"/>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defPPr>
              <a:defRPr lang="en-US"/>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prstClr val="white"/>
              </a:solidFill>
              <a:effectLst/>
              <a:uLnTx/>
              <a:uFillTx/>
              <a:latin typeface="Calibri"/>
              <a:ea typeface="+mn-ea"/>
              <a:cs typeface="+mn-cs"/>
            </a:endParaRPr>
          </a:p>
        </p:txBody>
      </p:sp>
      <p:pic>
        <p:nvPicPr>
          <p:cNvPr id="2" name="Picture 1">
            <a:extLst>
              <a:ext uri="{FF2B5EF4-FFF2-40B4-BE49-F238E27FC236}">
                <a16:creationId xmlns:a16="http://schemas.microsoft.com/office/drawing/2014/main" xmlns="" id="{01DA1767-DD7D-607D-D2A2-4464040BD3DC}"/>
              </a:ext>
            </a:extLst>
          </p:cNvPr>
          <p:cNvPicPr>
            <a:picLocks noChangeAspect="1"/>
          </p:cNvPicPr>
          <p:nvPr/>
        </p:nvPicPr>
        <p:blipFill>
          <a:blip r:embed="rId3"/>
          <a:srcRect t="12124" b="20925"/>
          <a:stretch/>
        </p:blipFill>
        <p:spPr>
          <a:xfrm>
            <a:off x="20" y="1923"/>
            <a:ext cx="18287980" cy="10285077"/>
          </a:xfrm>
          <a:prstGeom prst="rect">
            <a:avLst/>
          </a:prstGeom>
        </p:spPr>
      </p:pic>
    </p:spTree>
    <p:extLst>
      <p:ext uri="{BB962C8B-B14F-4D97-AF65-F5344CB8AC3E}">
        <p14:creationId xmlns:p14="http://schemas.microsoft.com/office/powerpoint/2010/main" val="628747935"/>
      </p:ext>
    </p:extLst>
  </p:cSld>
  <p:clrMapOvr>
    <a:masterClrMapping/>
  </p:clrMapOvr>
  <p:transition spd="slow">
    <p:push dir="u"/>
  </p:transition>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2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ppt/theme/theme5.xml><?xml version="1.0" encoding="utf-8"?>
<a:theme xmlns:a="http://schemas.openxmlformats.org/drawingml/2006/main" name="1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xmlns=""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otalTime>5321</TotalTime>
  <Words>1923</Words>
  <Application>Microsoft Office PowerPoint</Application>
  <PresentationFormat>Custom</PresentationFormat>
  <Paragraphs>145</Paragraphs>
  <Slides>33</Slides>
  <Notes>30</Notes>
  <HiddenSlides>0</HiddenSlides>
  <MMClips>1</MMClips>
  <ScaleCrop>false</ScaleCrop>
  <HeadingPairs>
    <vt:vector size="6" baseType="variant">
      <vt:variant>
        <vt:lpstr>Fonts Used</vt:lpstr>
      </vt:variant>
      <vt:variant>
        <vt:i4>15</vt:i4>
      </vt:variant>
      <vt:variant>
        <vt:lpstr>Theme</vt:lpstr>
      </vt:variant>
      <vt:variant>
        <vt:i4>5</vt:i4>
      </vt:variant>
      <vt:variant>
        <vt:lpstr>Slide Titles</vt:lpstr>
      </vt:variant>
      <vt:variant>
        <vt:i4>33</vt:i4>
      </vt:variant>
    </vt:vector>
  </HeadingPairs>
  <TitlesOfParts>
    <vt:vector size="53" baseType="lpstr">
      <vt:lpstr>Arial</vt:lpstr>
      <vt:lpstr>Wingdings</vt:lpstr>
      <vt:lpstr>#9Slide05 Dancing Script</vt:lpstr>
      <vt:lpstr>#9Slide05 Brannboll Ny</vt:lpstr>
      <vt:lpstr>#9Slide05 SVNBistro Script</vt:lpstr>
      <vt:lpstr>Times New Roman</vt:lpstr>
      <vt:lpstr>#9Slide05 SVNWallows</vt:lpstr>
      <vt:lpstr>#9Slide04 Spectral Bold</vt:lpstr>
      <vt:lpstr>Calibri</vt:lpstr>
      <vt:lpstr>Roboto</vt:lpstr>
      <vt:lpstr>Open Sans</vt:lpstr>
      <vt:lpstr>#9Slide05 Agile Script Calligra</vt:lpstr>
      <vt:lpstr>Calibri Light</vt:lpstr>
      <vt:lpstr>Sifonn</vt:lpstr>
      <vt:lpstr>Symbol</vt:lpstr>
      <vt:lpstr>Office Theme</vt:lpstr>
      <vt:lpstr>2_Office Theme</vt:lpstr>
      <vt:lpstr>3_Office Theme</vt:lpstr>
      <vt:lpstr>4_Office Theme</vt:lpstr>
      <vt:lpstr>1_Office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The World of Poetry Education Presentation In Brown Watercolor Style</dc:title>
  <dc:creator>Chi Thu</dc:creator>
  <cp:lastModifiedBy>Chi Thu</cp:lastModifiedBy>
  <cp:revision>135</cp:revision>
  <dcterms:created xsi:type="dcterms:W3CDTF">2006-08-16T00:00:00Z</dcterms:created>
  <dcterms:modified xsi:type="dcterms:W3CDTF">2025-04-07T04:26:48Z</dcterms:modified>
  <dc:identifier>DAGGksGw2AM</dc:identifier>
</cp:coreProperties>
</file>