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7"/>
  </p:notesMasterIdLst>
  <p:sldIdLst>
    <p:sldId id="317" r:id="rId3"/>
    <p:sldId id="256" r:id="rId4"/>
    <p:sldId id="266" r:id="rId5"/>
    <p:sldId id="267" r:id="rId6"/>
    <p:sldId id="269" r:id="rId7"/>
    <p:sldId id="309" r:id="rId8"/>
    <p:sldId id="292" r:id="rId9"/>
    <p:sldId id="299" r:id="rId10"/>
    <p:sldId id="312" r:id="rId11"/>
    <p:sldId id="313" r:id="rId12"/>
    <p:sldId id="314" r:id="rId13"/>
    <p:sldId id="315" r:id="rId14"/>
    <p:sldId id="311" r:id="rId15"/>
    <p:sldId id="316" r:id="rId16"/>
  </p:sldIdLst>
  <p:sldSz cx="18288000" cy="10287000"/>
  <p:notesSz cx="6858000" cy="9144000"/>
  <p:embeddedFontLst>
    <p:embeddedFont>
      <p:font typeface="#9Slide04 Vollkorn SemiBold" panose="020B0604020202020204" charset="0"/>
      <p:bold r:id="rId18"/>
    </p:embeddedFont>
    <p:embeddedFont>
      <p:font typeface="#9Slide07 IcielAltus Serif" panose="020B0604020202020204" charset="0"/>
      <p:regular r:id="rId19"/>
    </p:embeddedFont>
    <p:embeddedFont>
      <p:font typeface="#9Slide07 IcielSoup of Justice" panose="020B0604020202020204" charset="0"/>
      <p:regular r:id="rId20"/>
    </p:embeddedFont>
    <p:embeddedFont>
      <p:font typeface="#9Slide07 SFU Rhythm"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5FBC9"/>
    <a:srgbClr val="B0E4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364" autoAdjust="0"/>
  </p:normalViewPr>
  <p:slideViewPr>
    <p:cSldViewPr>
      <p:cViewPr varScale="1">
        <p:scale>
          <a:sx n="43" d="100"/>
          <a:sy n="43" d="100"/>
        </p:scale>
        <p:origin x="93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79B18C-1097-440C-89C7-3BF75114D8B9}" type="datetimeFigureOut">
              <a:rPr lang="en-US" smtClean="0"/>
              <a:t>3/27/2025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98EC43-C71A-4214-A157-A1E56201547C}" type="slidenum">
              <a:rPr lang="en-US" smtClean="0"/>
              <a:t>‹#›</a:t>
            </a:fld>
            <a:endParaRPr lang="en-US"/>
          </a:p>
        </p:txBody>
      </p:sp>
    </p:spTree>
    <p:extLst>
      <p:ext uri="{BB962C8B-B14F-4D97-AF65-F5344CB8AC3E}">
        <p14:creationId xmlns:p14="http://schemas.microsoft.com/office/powerpoint/2010/main" val="410890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en-US" sz="1200" spc="0" dirty="0">
                <a:solidFill>
                  <a:schemeClr val="tx1"/>
                </a:solidFill>
                <a:latin typeface="+mn-lt"/>
                <a:ea typeface="+mn-ea"/>
              </a:rPr>
              <a:t>GV</a:t>
            </a:r>
            <a:r>
              <a:rPr lang="en-US" sz="1200" spc="0" baseline="0" dirty="0">
                <a:solidFill>
                  <a:schemeClr val="tx1"/>
                </a:solidFill>
                <a:latin typeface="+mn-lt"/>
                <a:ea typeface="+mn-ea"/>
              </a:rPr>
              <a:t> chia </a:t>
            </a:r>
            <a:r>
              <a:rPr lang="en-US" sz="1200" spc="0" baseline="0" dirty="0" err="1">
                <a:solidFill>
                  <a:schemeClr val="tx1"/>
                </a:solidFill>
                <a:latin typeface="+mn-lt"/>
                <a:ea typeface="+mn-ea"/>
              </a:rPr>
              <a:t>lớp</a:t>
            </a:r>
            <a:r>
              <a:rPr lang="en-US" sz="1200" spc="0" baseline="0" dirty="0">
                <a:solidFill>
                  <a:schemeClr val="tx1"/>
                </a:solidFill>
                <a:latin typeface="+mn-lt"/>
                <a:ea typeface="+mn-ea"/>
              </a:rPr>
              <a:t> </a:t>
            </a:r>
            <a:r>
              <a:rPr lang="en-US" sz="1200" spc="0" baseline="0" dirty="0" err="1">
                <a:solidFill>
                  <a:schemeClr val="tx1"/>
                </a:solidFill>
                <a:latin typeface="+mn-lt"/>
                <a:ea typeface="+mn-ea"/>
              </a:rPr>
              <a:t>thành</a:t>
            </a:r>
            <a:r>
              <a:rPr lang="en-US" sz="1200" spc="0" baseline="0" dirty="0">
                <a:solidFill>
                  <a:schemeClr val="tx1"/>
                </a:solidFill>
                <a:latin typeface="+mn-lt"/>
                <a:ea typeface="+mn-ea"/>
              </a:rPr>
              <a:t> 4 </a:t>
            </a:r>
            <a:r>
              <a:rPr lang="en-US" sz="1200" spc="0" baseline="0" dirty="0" err="1">
                <a:solidFill>
                  <a:schemeClr val="tx1"/>
                </a:solidFill>
                <a:latin typeface="+mn-lt"/>
                <a:ea typeface="+mn-ea"/>
              </a:rPr>
              <a:t>nhóm</a:t>
            </a:r>
            <a:r>
              <a:rPr lang="en-US" sz="1200" spc="0" baseline="0" dirty="0">
                <a:solidFill>
                  <a:schemeClr val="tx1"/>
                </a:solidFill>
                <a:latin typeface="+mn-lt"/>
                <a:ea typeface="+mn-ea"/>
              </a:rPr>
              <a:t>, </a:t>
            </a:r>
            <a:r>
              <a:rPr lang="en-US" sz="1200" spc="0" baseline="0" dirty="0" err="1">
                <a:solidFill>
                  <a:schemeClr val="tx1"/>
                </a:solidFill>
                <a:latin typeface="+mn-lt"/>
                <a:ea typeface="+mn-ea"/>
              </a:rPr>
              <a:t>trong</a:t>
            </a:r>
            <a:r>
              <a:rPr lang="en-US" sz="1200" spc="0" baseline="0" dirty="0">
                <a:solidFill>
                  <a:schemeClr val="tx1"/>
                </a:solidFill>
                <a:latin typeface="+mn-lt"/>
                <a:ea typeface="+mn-ea"/>
              </a:rPr>
              <a:t> </a:t>
            </a:r>
            <a:r>
              <a:rPr lang="en-US" sz="1200" spc="0" baseline="0" dirty="0" err="1">
                <a:solidFill>
                  <a:schemeClr val="tx1"/>
                </a:solidFill>
                <a:latin typeface="+mn-lt"/>
                <a:ea typeface="+mn-ea"/>
              </a:rPr>
              <a:t>thời</a:t>
            </a:r>
            <a:r>
              <a:rPr lang="en-US" sz="1200" spc="0" baseline="0" dirty="0">
                <a:solidFill>
                  <a:schemeClr val="tx1"/>
                </a:solidFill>
                <a:latin typeface="+mn-lt"/>
                <a:ea typeface="+mn-ea"/>
              </a:rPr>
              <a:t> </a:t>
            </a:r>
            <a:r>
              <a:rPr lang="en-US" sz="1200" spc="0" baseline="0" dirty="0" err="1">
                <a:solidFill>
                  <a:schemeClr val="tx1"/>
                </a:solidFill>
                <a:latin typeface="+mn-lt"/>
                <a:ea typeface="+mn-ea"/>
              </a:rPr>
              <a:t>gian</a:t>
            </a:r>
            <a:r>
              <a:rPr lang="en-US" sz="1200" spc="0" baseline="0" dirty="0">
                <a:solidFill>
                  <a:schemeClr val="tx1"/>
                </a:solidFill>
                <a:latin typeface="+mn-lt"/>
                <a:ea typeface="+mn-ea"/>
              </a:rPr>
              <a:t> 3 </a:t>
            </a:r>
            <a:r>
              <a:rPr lang="en-US" sz="1200" spc="0" baseline="0" dirty="0" err="1">
                <a:solidFill>
                  <a:schemeClr val="tx1"/>
                </a:solidFill>
                <a:latin typeface="+mn-lt"/>
                <a:ea typeface="+mn-ea"/>
              </a:rPr>
              <a:t>phút</a:t>
            </a:r>
            <a:r>
              <a:rPr lang="en-US" sz="1200" spc="0" baseline="0" dirty="0">
                <a:solidFill>
                  <a:schemeClr val="tx1"/>
                </a:solidFill>
                <a:latin typeface="+mn-lt"/>
                <a:ea typeface="+mn-ea"/>
              </a:rPr>
              <a:t>, </a:t>
            </a:r>
            <a:r>
              <a:rPr lang="en-US" sz="1200" spc="0" baseline="0" dirty="0" err="1">
                <a:solidFill>
                  <a:schemeClr val="tx1"/>
                </a:solidFill>
                <a:latin typeface="+mn-lt"/>
                <a:ea typeface="+mn-ea"/>
              </a:rPr>
              <a:t>nhóm</a:t>
            </a:r>
            <a:r>
              <a:rPr lang="en-US" sz="1200" spc="0" baseline="0" dirty="0">
                <a:solidFill>
                  <a:schemeClr val="tx1"/>
                </a:solidFill>
                <a:latin typeface="+mn-lt"/>
                <a:ea typeface="+mn-ea"/>
              </a:rPr>
              <a:t> </a:t>
            </a:r>
            <a:r>
              <a:rPr lang="en-US" sz="1200" spc="0" baseline="0" dirty="0" err="1">
                <a:solidFill>
                  <a:schemeClr val="tx1"/>
                </a:solidFill>
                <a:latin typeface="+mn-lt"/>
                <a:ea typeface="+mn-ea"/>
              </a:rPr>
              <a:t>nào</a:t>
            </a:r>
            <a:r>
              <a:rPr lang="en-US" sz="1200" spc="0" baseline="0" dirty="0">
                <a:solidFill>
                  <a:schemeClr val="tx1"/>
                </a:solidFill>
                <a:latin typeface="+mn-lt"/>
                <a:ea typeface="+mn-ea"/>
              </a:rPr>
              <a:t> </a:t>
            </a:r>
            <a:r>
              <a:rPr lang="en-US" sz="1200" spc="0" baseline="0" dirty="0" err="1">
                <a:solidFill>
                  <a:schemeClr val="tx1"/>
                </a:solidFill>
                <a:latin typeface="+mn-lt"/>
                <a:ea typeface="+mn-ea"/>
              </a:rPr>
              <a:t>viết</a:t>
            </a:r>
            <a:r>
              <a:rPr lang="en-US" sz="1200" spc="0" baseline="0" dirty="0">
                <a:solidFill>
                  <a:schemeClr val="tx1"/>
                </a:solidFill>
                <a:latin typeface="+mn-lt"/>
                <a:ea typeface="+mn-ea"/>
              </a:rPr>
              <a:t> </a:t>
            </a:r>
            <a:r>
              <a:rPr lang="en-US" sz="1200" spc="0" baseline="0" dirty="0" err="1">
                <a:solidFill>
                  <a:schemeClr val="tx1"/>
                </a:solidFill>
                <a:latin typeface="+mn-lt"/>
                <a:ea typeface="+mn-ea"/>
              </a:rPr>
              <a:t>được</a:t>
            </a:r>
            <a:r>
              <a:rPr lang="en-US" sz="1200" spc="0" baseline="0" dirty="0">
                <a:solidFill>
                  <a:schemeClr val="tx1"/>
                </a:solidFill>
                <a:latin typeface="+mn-lt"/>
                <a:ea typeface="+mn-ea"/>
              </a:rPr>
              <a:t> </a:t>
            </a:r>
            <a:r>
              <a:rPr lang="en-US" sz="1200" spc="0" baseline="0" dirty="0" err="1">
                <a:solidFill>
                  <a:schemeClr val="tx1"/>
                </a:solidFill>
                <a:latin typeface="+mn-lt"/>
                <a:ea typeface="+mn-ea"/>
              </a:rPr>
              <a:t>nhiều</a:t>
            </a:r>
            <a:r>
              <a:rPr lang="en-US" sz="1200" spc="0" baseline="0" dirty="0">
                <a:solidFill>
                  <a:schemeClr val="tx1"/>
                </a:solidFill>
                <a:latin typeface="+mn-lt"/>
                <a:ea typeface="+mn-ea"/>
              </a:rPr>
              <a:t> </a:t>
            </a:r>
            <a:r>
              <a:rPr lang="en-US" sz="9600" dirty="0" err="1">
                <a:solidFill>
                  <a:srgbClr val="C00000"/>
                </a:solidFill>
                <a:latin typeface="#9Slide04 Vollkorn SemiBold" panose="00000700000000000000" pitchFamily="2" charset="0"/>
                <a:ea typeface="#9Slide04 Vollkorn SemiBold" panose="00000700000000000000" pitchFamily="2" charset="0"/>
              </a:rPr>
              <a:t>sự</a:t>
            </a:r>
            <a:r>
              <a:rPr lang="en-US" sz="9600" dirty="0">
                <a:solidFill>
                  <a:srgbClr val="C00000"/>
                </a:solidFill>
                <a:latin typeface="#9Slide04 Vollkorn SemiBold" panose="00000700000000000000" pitchFamily="2" charset="0"/>
                <a:ea typeface="#9Slide04 Vollkorn SemiBold" panose="00000700000000000000" pitchFamily="2" charset="0"/>
              </a:rPr>
              <a:t> </a:t>
            </a:r>
            <a:r>
              <a:rPr lang="en-US" sz="9600" dirty="0" err="1">
                <a:solidFill>
                  <a:srgbClr val="C00000"/>
                </a:solidFill>
                <a:latin typeface="#9Slide04 Vollkorn SemiBold" panose="00000700000000000000" pitchFamily="2" charset="0"/>
                <a:ea typeface="#9Slide04 Vollkorn SemiBold" panose="00000700000000000000" pitchFamily="2" charset="0"/>
              </a:rPr>
              <a:t>việc</a:t>
            </a:r>
            <a:r>
              <a:rPr lang="en-US" sz="9600" dirty="0">
                <a:solidFill>
                  <a:srgbClr val="C00000"/>
                </a:solidFill>
                <a:latin typeface="#9Slide04 Vollkorn SemiBold" panose="00000700000000000000" pitchFamily="2" charset="0"/>
                <a:ea typeface="#9Slide04 Vollkorn SemiBold" panose="00000700000000000000" pitchFamily="2" charset="0"/>
              </a:rPr>
              <a:t> </a:t>
            </a:r>
            <a:r>
              <a:rPr lang="en-US" sz="9600" dirty="0" err="1">
                <a:solidFill>
                  <a:srgbClr val="C00000"/>
                </a:solidFill>
                <a:latin typeface="#9Slide04 Vollkorn SemiBold" panose="00000700000000000000" pitchFamily="2" charset="0"/>
                <a:ea typeface="#9Slide04 Vollkorn SemiBold" panose="00000700000000000000" pitchFamily="2" charset="0"/>
              </a:rPr>
              <a:t>nhất</a:t>
            </a:r>
            <a:r>
              <a:rPr lang="en-US" sz="9600" baseline="0" dirty="0">
                <a:solidFill>
                  <a:srgbClr val="C00000"/>
                </a:solidFill>
                <a:latin typeface="#9Slide04 Vollkorn SemiBold" panose="00000700000000000000" pitchFamily="2" charset="0"/>
                <a:ea typeface="#9Slide04 Vollkorn SemiBold" panose="00000700000000000000" pitchFamily="2" charset="0"/>
              </a:rPr>
              <a:t> </a:t>
            </a:r>
            <a:r>
              <a:rPr lang="en-US" sz="9600" baseline="0" dirty="0" err="1">
                <a:solidFill>
                  <a:srgbClr val="C00000"/>
                </a:solidFill>
                <a:latin typeface="#9Slide04 Vollkorn SemiBold" panose="00000700000000000000" pitchFamily="2" charset="0"/>
                <a:ea typeface="#9Slide04 Vollkorn SemiBold" panose="00000700000000000000" pitchFamily="2" charset="0"/>
              </a:rPr>
              <a:t>sẽ</a:t>
            </a:r>
            <a:r>
              <a:rPr lang="en-US" sz="9600" baseline="0" dirty="0">
                <a:solidFill>
                  <a:srgbClr val="C00000"/>
                </a:solidFill>
                <a:latin typeface="#9Slide04 Vollkorn SemiBold" panose="00000700000000000000" pitchFamily="2" charset="0"/>
                <a:ea typeface="#9Slide04 Vollkorn SemiBold" panose="00000700000000000000" pitchFamily="2" charset="0"/>
              </a:rPr>
              <a:t> </a:t>
            </a:r>
            <a:r>
              <a:rPr lang="en-US" sz="9600" baseline="0" dirty="0" err="1">
                <a:solidFill>
                  <a:srgbClr val="C00000"/>
                </a:solidFill>
                <a:latin typeface="#9Slide04 Vollkorn SemiBold" panose="00000700000000000000" pitchFamily="2" charset="0"/>
                <a:ea typeface="#9Slide04 Vollkorn SemiBold" panose="00000700000000000000" pitchFamily="2" charset="0"/>
              </a:rPr>
              <a:t>chiến</a:t>
            </a:r>
            <a:r>
              <a:rPr lang="en-US" sz="9600" baseline="0" dirty="0">
                <a:solidFill>
                  <a:srgbClr val="C00000"/>
                </a:solidFill>
                <a:latin typeface="#9Slide04 Vollkorn SemiBold" panose="00000700000000000000" pitchFamily="2" charset="0"/>
                <a:ea typeface="#9Slide04 Vollkorn SemiBold" panose="00000700000000000000" pitchFamily="2" charset="0"/>
              </a:rPr>
              <a:t> </a:t>
            </a:r>
            <a:r>
              <a:rPr lang="en-US" sz="9600" baseline="0" dirty="0" err="1">
                <a:solidFill>
                  <a:srgbClr val="C00000"/>
                </a:solidFill>
                <a:latin typeface="#9Slide04 Vollkorn SemiBold" panose="00000700000000000000" pitchFamily="2" charset="0"/>
                <a:ea typeface="#9Slide04 Vollkorn SemiBold" panose="00000700000000000000" pitchFamily="2" charset="0"/>
              </a:rPr>
              <a:t>thắng</a:t>
            </a:r>
            <a:r>
              <a:rPr lang="en-US" sz="9600" spc="300" baseline="0" dirty="0">
                <a:solidFill>
                  <a:srgbClr val="C00000"/>
                </a:solidFill>
                <a:latin typeface="#9Slide04 Vollkorn SemiBold" panose="00000700000000000000" pitchFamily="2" charset="0"/>
                <a:ea typeface="#9Slide04 Vollkorn SemiBold" panose="00000700000000000000" pitchFamily="2" charset="0"/>
              </a:rPr>
              <a:t>.</a:t>
            </a:r>
            <a:endParaRPr lang="vi-VN" sz="22100" spc="300" dirty="0">
              <a:solidFill>
                <a:srgbClr val="C00000"/>
              </a:solidFill>
              <a:latin typeface="#9Slide04 Vollkorn SemiBold" panose="00000700000000000000" pitchFamily="2" charset="0"/>
              <a:ea typeface="#9Slide04 Vollkorn SemiBold" panose="00000700000000000000" pitchFamily="2" charset="0"/>
            </a:endParaRPr>
          </a:p>
          <a:p>
            <a:pPr algn="just">
              <a:lnSpc>
                <a:spcPct val="150000"/>
              </a:lnSpc>
            </a:pPr>
            <a:endParaRPr lang="vi-VN" sz="9600" spc="300" dirty="0">
              <a:solidFill>
                <a:srgbClr val="C00000"/>
              </a:solidFill>
              <a:latin typeface="#9Slide04 Vollkorn SemiBold" panose="00000700000000000000" pitchFamily="2" charset="0"/>
              <a:ea typeface="#9Slide04 Vollkorn SemiBold" panose="00000700000000000000" pitchFamily="2" charset="0"/>
            </a:endParaRPr>
          </a:p>
        </p:txBody>
      </p:sp>
      <p:sp>
        <p:nvSpPr>
          <p:cNvPr id="4" name="Slide Number Placeholder 3"/>
          <p:cNvSpPr>
            <a:spLocks noGrp="1"/>
          </p:cNvSpPr>
          <p:nvPr>
            <p:ph type="sldNum" sz="quarter" idx="10"/>
          </p:nvPr>
        </p:nvSpPr>
        <p:spPr/>
        <p:txBody>
          <a:bodyPr/>
          <a:lstStyle/>
          <a:p>
            <a:fld id="{E498EC43-C71A-4214-A157-A1E56201547C}" type="slidenum">
              <a:rPr lang="en-US" smtClean="0"/>
              <a:t>1</a:t>
            </a:fld>
            <a:endParaRPr lang="en-US"/>
          </a:p>
        </p:txBody>
      </p:sp>
    </p:spTree>
    <p:extLst>
      <p:ext uri="{BB962C8B-B14F-4D97-AF65-F5344CB8AC3E}">
        <p14:creationId xmlns:p14="http://schemas.microsoft.com/office/powerpoint/2010/main" val="1059766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E498EC43-C71A-4214-A157-A1E56201547C}" type="slidenum">
              <a:rPr lang="en-US" smtClean="0"/>
              <a:t>10</a:t>
            </a:fld>
            <a:endParaRPr lang="en-US"/>
          </a:p>
        </p:txBody>
      </p:sp>
    </p:spTree>
    <p:extLst>
      <p:ext uri="{BB962C8B-B14F-4D97-AF65-F5344CB8AC3E}">
        <p14:creationId xmlns:p14="http://schemas.microsoft.com/office/powerpoint/2010/main" val="1477018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E498EC43-C71A-4214-A157-A1E56201547C}" type="slidenum">
              <a:rPr lang="en-US" smtClean="0"/>
              <a:t>11</a:t>
            </a:fld>
            <a:endParaRPr lang="en-US"/>
          </a:p>
        </p:txBody>
      </p:sp>
    </p:spTree>
    <p:extLst>
      <p:ext uri="{BB962C8B-B14F-4D97-AF65-F5344CB8AC3E}">
        <p14:creationId xmlns:p14="http://schemas.microsoft.com/office/powerpoint/2010/main" val="1242844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Khi</a:t>
            </a:r>
            <a:r>
              <a:rPr lang="en-US" dirty="0"/>
              <a:t> 1 </a:t>
            </a:r>
            <a:r>
              <a:rPr lang="en-US" dirty="0" err="1"/>
              <a:t>nhóm</a:t>
            </a:r>
            <a:r>
              <a:rPr lang="en-US" baseline="0" dirty="0"/>
              <a:t> </a:t>
            </a:r>
            <a:r>
              <a:rPr lang="en-US" baseline="0" dirty="0" err="1"/>
              <a:t>lên</a:t>
            </a:r>
            <a:r>
              <a:rPr lang="en-US" baseline="0" dirty="0"/>
              <a:t> </a:t>
            </a:r>
            <a:r>
              <a:rPr lang="en-US" baseline="0" dirty="0" err="1"/>
              <a:t>trình</a:t>
            </a:r>
            <a:r>
              <a:rPr lang="en-US" baseline="0" dirty="0"/>
              <a:t> </a:t>
            </a:r>
            <a:r>
              <a:rPr lang="en-US" baseline="0" dirty="0" err="1"/>
              <a:t>bày</a:t>
            </a:r>
            <a:r>
              <a:rPr lang="en-US" baseline="0" dirty="0"/>
              <a:t>, </a:t>
            </a:r>
            <a:r>
              <a:rPr lang="en-US" baseline="0" dirty="0" err="1"/>
              <a:t>c</a:t>
            </a:r>
            <a:r>
              <a:rPr lang="en-US" dirty="0" err="1"/>
              <a:t>ác</a:t>
            </a:r>
            <a:r>
              <a:rPr lang="en-US" baseline="0" dirty="0"/>
              <a:t> </a:t>
            </a:r>
            <a:r>
              <a:rPr lang="en-US" baseline="0" dirty="0" err="1"/>
              <a:t>nhóm</a:t>
            </a:r>
            <a:r>
              <a:rPr lang="en-US" baseline="0" dirty="0"/>
              <a:t> </a:t>
            </a:r>
            <a:r>
              <a:rPr lang="en-US" baseline="0" dirty="0" err="1"/>
              <a:t>còn</a:t>
            </a:r>
            <a:r>
              <a:rPr lang="en-US" baseline="0" dirty="0"/>
              <a:t> </a:t>
            </a:r>
            <a:r>
              <a:rPr lang="en-US" baseline="0" dirty="0" err="1"/>
              <a:t>lại</a:t>
            </a:r>
            <a:r>
              <a:rPr lang="en-US" baseline="0" dirty="0"/>
              <a:t> </a:t>
            </a:r>
            <a:r>
              <a:rPr lang="en-US" baseline="0" dirty="0" err="1"/>
              <a:t>sẽ</a:t>
            </a:r>
            <a:r>
              <a:rPr lang="en-US" baseline="0" dirty="0"/>
              <a:t> </a:t>
            </a:r>
            <a:r>
              <a:rPr lang="en-US" baseline="0" dirty="0" err="1"/>
              <a:t>đánh</a:t>
            </a:r>
            <a:r>
              <a:rPr lang="en-US" baseline="0" dirty="0"/>
              <a:t> </a:t>
            </a:r>
            <a:r>
              <a:rPr lang="en-US" baseline="0" dirty="0" err="1"/>
              <a:t>giá</a:t>
            </a:r>
            <a:r>
              <a:rPr lang="en-US" baseline="0" dirty="0"/>
              <a:t> </a:t>
            </a:r>
            <a:r>
              <a:rPr lang="en-US" baseline="0" dirty="0" err="1"/>
              <a:t>theo</a:t>
            </a:r>
            <a:r>
              <a:rPr lang="en-US" baseline="0" dirty="0"/>
              <a:t> </a:t>
            </a:r>
            <a:r>
              <a:rPr lang="en-US" baseline="0" dirty="0" err="1"/>
              <a:t>bảng</a:t>
            </a:r>
            <a:r>
              <a:rPr lang="en-US" baseline="0" dirty="0"/>
              <a:t> </a:t>
            </a:r>
            <a:r>
              <a:rPr lang="en-US" baseline="0" dirty="0" err="1"/>
              <a:t>kiểm</a:t>
            </a:r>
            <a:r>
              <a:rPr lang="en-US" baseline="0" dirty="0"/>
              <a:t> </a:t>
            </a:r>
            <a:r>
              <a:rPr lang="en-US" baseline="0" dirty="0" err="1"/>
              <a:t>và</a:t>
            </a:r>
            <a:r>
              <a:rPr lang="en-US" baseline="0" dirty="0"/>
              <a:t> </a:t>
            </a:r>
            <a:r>
              <a:rPr lang="en-US" baseline="0" dirty="0" err="1"/>
              <a:t>hoạt</a:t>
            </a:r>
            <a:r>
              <a:rPr lang="en-US" baseline="0" dirty="0"/>
              <a:t> </a:t>
            </a:r>
            <a:r>
              <a:rPr lang="en-US" baseline="0" dirty="0" err="1"/>
              <a:t>động</a:t>
            </a:r>
            <a:r>
              <a:rPr lang="en-US" baseline="0" dirty="0"/>
              <a:t> 3 </a:t>
            </a:r>
            <a:r>
              <a:rPr lang="en-US" baseline="0" dirty="0" err="1"/>
              <a:t>muốn</a:t>
            </a:r>
            <a:r>
              <a:rPr lang="en-US" baseline="0" dirty="0"/>
              <a:t> – 3 </a:t>
            </a:r>
            <a:r>
              <a:rPr lang="en-US" baseline="0" dirty="0" err="1"/>
              <a:t>thêm</a:t>
            </a:r>
            <a:r>
              <a:rPr lang="en-US" baseline="0" dirty="0"/>
              <a:t> – 3 </a:t>
            </a:r>
            <a:r>
              <a:rPr lang="en-US" baseline="0" dirty="0" err="1"/>
              <a:t>bớt</a:t>
            </a:r>
            <a:endParaRPr lang="en-US" dirty="0"/>
          </a:p>
        </p:txBody>
      </p:sp>
      <p:sp>
        <p:nvSpPr>
          <p:cNvPr id="4" name="Slide Number Placeholder 3"/>
          <p:cNvSpPr>
            <a:spLocks noGrp="1"/>
          </p:cNvSpPr>
          <p:nvPr>
            <p:ph type="sldNum" sz="quarter" idx="10"/>
          </p:nvPr>
        </p:nvSpPr>
        <p:spPr/>
        <p:txBody>
          <a:bodyPr/>
          <a:lstStyle/>
          <a:p>
            <a:fld id="{E498EC43-C71A-4214-A157-A1E56201547C}" type="slidenum">
              <a:rPr lang="en-US" smtClean="0"/>
              <a:t>14</a:t>
            </a:fld>
            <a:endParaRPr lang="en-US"/>
          </a:p>
        </p:txBody>
      </p:sp>
    </p:spTree>
    <p:extLst>
      <p:ext uri="{BB962C8B-B14F-4D97-AF65-F5344CB8AC3E}">
        <p14:creationId xmlns:p14="http://schemas.microsoft.com/office/powerpoint/2010/main" val="3959685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Sự việc có tính thời sự trong đời sống của cộng đồng, đất nước, nhân loại thường thu hút sự chú ý của mọi người, dễ nảy sinh những quan điểm khác nhau. Bản chất sự việc là như thế nào? Sự việc có tính tích cực hay tiêu cực? Sự việc có tác động như thế nào đến đời sống xã hội?... Những câu hỏi như vậy có được trả lời thuyết phục hay không là tùy ở quan điểm nhìn nhận về sự việc của mỗi người. Điều cần thiết khi trình bày ý kiến về một sự việc là phải trình bày rõ ràng, thể hiện được chủ kiến của bản thân, từ đó tác động tích cực đến nhận thức của người nghe, nhằm cùng nhau tìm phương án khả thi để giải quyết những hệ quả nảy sinh từ sự việc đó.</a:t>
            </a:r>
          </a:p>
          <a:p>
            <a:br>
              <a:rPr lang="vi-VN" dirty="0"/>
            </a:br>
            <a:endParaRPr lang="en-US" dirty="0"/>
          </a:p>
        </p:txBody>
      </p:sp>
      <p:sp>
        <p:nvSpPr>
          <p:cNvPr id="4" name="Slide Number Placeholder 3"/>
          <p:cNvSpPr>
            <a:spLocks noGrp="1"/>
          </p:cNvSpPr>
          <p:nvPr>
            <p:ph type="sldNum" sz="quarter" idx="10"/>
          </p:nvPr>
        </p:nvSpPr>
        <p:spPr/>
        <p:txBody>
          <a:bodyPr/>
          <a:lstStyle/>
          <a:p>
            <a:fld id="{E498EC43-C71A-4214-A157-A1E56201547C}" type="slidenum">
              <a:rPr lang="en-US" smtClean="0"/>
              <a:t>2</a:t>
            </a:fld>
            <a:endParaRPr lang="en-US"/>
          </a:p>
        </p:txBody>
      </p:sp>
    </p:spTree>
    <p:extLst>
      <p:ext uri="{BB962C8B-B14F-4D97-AF65-F5344CB8AC3E}">
        <p14:creationId xmlns:p14="http://schemas.microsoft.com/office/powerpoint/2010/main" val="1145603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E498EC43-C71A-4214-A157-A1E56201547C}" type="slidenum">
              <a:rPr lang="en-US" smtClean="0"/>
              <a:t>3</a:t>
            </a:fld>
            <a:endParaRPr lang="en-US"/>
          </a:p>
        </p:txBody>
      </p:sp>
    </p:spTree>
    <p:extLst>
      <p:ext uri="{BB962C8B-B14F-4D97-AF65-F5344CB8AC3E}">
        <p14:creationId xmlns:p14="http://schemas.microsoft.com/office/powerpoint/2010/main" val="317062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498EC43-C71A-4214-A157-A1E56201547C}" type="slidenum">
              <a:rPr lang="en-US" smtClean="0"/>
              <a:t>4</a:t>
            </a:fld>
            <a:endParaRPr lang="en-US"/>
          </a:p>
        </p:txBody>
      </p:sp>
    </p:spTree>
    <p:extLst>
      <p:ext uri="{BB962C8B-B14F-4D97-AF65-F5344CB8AC3E}">
        <p14:creationId xmlns:p14="http://schemas.microsoft.com/office/powerpoint/2010/main" val="3292044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E498EC43-C71A-4214-A157-A1E56201547C}" type="slidenum">
              <a:rPr lang="en-US" smtClean="0"/>
              <a:t>5</a:t>
            </a:fld>
            <a:endParaRPr lang="en-US"/>
          </a:p>
        </p:txBody>
      </p:sp>
    </p:spTree>
    <p:extLst>
      <p:ext uri="{BB962C8B-B14F-4D97-AF65-F5344CB8AC3E}">
        <p14:creationId xmlns:p14="http://schemas.microsoft.com/office/powerpoint/2010/main" val="1608736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E498EC43-C71A-4214-A157-A1E56201547C}" type="slidenum">
              <a:rPr lang="en-US" smtClean="0"/>
              <a:t>6</a:t>
            </a:fld>
            <a:endParaRPr lang="en-US"/>
          </a:p>
        </p:txBody>
      </p:sp>
    </p:spTree>
    <p:extLst>
      <p:ext uri="{BB962C8B-B14F-4D97-AF65-F5344CB8AC3E}">
        <p14:creationId xmlns:p14="http://schemas.microsoft.com/office/powerpoint/2010/main" val="3122835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8EC43-C71A-4214-A157-A1E5620154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8222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E498EC43-C71A-4214-A157-A1E56201547C}" type="slidenum">
              <a:rPr lang="en-US" smtClean="0"/>
              <a:t>8</a:t>
            </a:fld>
            <a:endParaRPr lang="en-US"/>
          </a:p>
        </p:txBody>
      </p:sp>
    </p:spTree>
    <p:extLst>
      <p:ext uri="{BB962C8B-B14F-4D97-AF65-F5344CB8AC3E}">
        <p14:creationId xmlns:p14="http://schemas.microsoft.com/office/powerpoint/2010/main" val="1461352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Gv</a:t>
            </a:r>
            <a:r>
              <a:rPr lang="en-US" baseline="0" dirty="0"/>
              <a:t> chia </a:t>
            </a:r>
            <a:r>
              <a:rPr lang="en-US" baseline="0" dirty="0" err="1"/>
              <a:t>lớp</a:t>
            </a:r>
            <a:r>
              <a:rPr lang="en-US" baseline="0" dirty="0"/>
              <a:t> </a:t>
            </a:r>
            <a:r>
              <a:rPr lang="en-US" baseline="0" dirty="0" err="1"/>
              <a:t>thành</a:t>
            </a:r>
            <a:r>
              <a:rPr lang="en-US" baseline="0" dirty="0"/>
              <a:t> 5 </a:t>
            </a:r>
            <a:r>
              <a:rPr lang="en-US" baseline="0" dirty="0" err="1"/>
              <a:t>nhóm</a:t>
            </a:r>
            <a:r>
              <a:rPr lang="en-US" baseline="0" dirty="0"/>
              <a:t>, </a:t>
            </a:r>
            <a:r>
              <a:rPr lang="en-US" baseline="0" dirty="0" err="1"/>
              <a:t>mỗi</a:t>
            </a:r>
            <a:r>
              <a:rPr lang="en-US" baseline="0" dirty="0"/>
              <a:t> </a:t>
            </a:r>
            <a:r>
              <a:rPr lang="en-US" baseline="0" dirty="0" err="1"/>
              <a:t>nhóm</a:t>
            </a:r>
            <a:r>
              <a:rPr lang="en-US" baseline="0" dirty="0"/>
              <a:t> </a:t>
            </a:r>
            <a:r>
              <a:rPr lang="en-US" baseline="0" dirty="0" err="1"/>
              <a:t>lựa</a:t>
            </a:r>
            <a:r>
              <a:rPr lang="en-US" baseline="0" dirty="0"/>
              <a:t> </a:t>
            </a:r>
            <a:r>
              <a:rPr lang="en-US" baseline="0" dirty="0" err="1"/>
              <a:t>chọn</a:t>
            </a:r>
            <a:r>
              <a:rPr lang="en-US" baseline="0" dirty="0"/>
              <a:t> 1 </a:t>
            </a:r>
            <a:r>
              <a:rPr lang="en-US" baseline="0" dirty="0" err="1"/>
              <a:t>hộp</a:t>
            </a:r>
            <a:r>
              <a:rPr lang="en-US" baseline="0" dirty="0"/>
              <a:t> </a:t>
            </a:r>
            <a:r>
              <a:rPr lang="en-US" baseline="0" dirty="0" err="1"/>
              <a:t>quà</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a:t>Yêu</a:t>
            </a:r>
            <a:r>
              <a:rPr lang="en-US" baseline="0" dirty="0"/>
              <a:t> </a:t>
            </a:r>
            <a:r>
              <a:rPr lang="en-US" baseline="0" dirty="0" err="1"/>
              <a:t>cầu</a:t>
            </a:r>
            <a:r>
              <a:rPr lang="en-US" baseline="0" dirty="0"/>
              <a:t>: </a:t>
            </a:r>
            <a:r>
              <a:rPr lang="en-US" baseline="0" dirty="0" err="1"/>
              <a:t>trình</a:t>
            </a:r>
            <a:r>
              <a:rPr lang="en-US" baseline="0" dirty="0"/>
              <a:t> </a:t>
            </a:r>
            <a:r>
              <a:rPr lang="en-US" baseline="0" dirty="0" err="1"/>
              <a:t>bày</a:t>
            </a:r>
            <a:r>
              <a:rPr lang="en-US" baseline="0" dirty="0"/>
              <a:t> ý </a:t>
            </a:r>
            <a:r>
              <a:rPr lang="en-US" baseline="0" dirty="0" err="1"/>
              <a:t>kiến</a:t>
            </a:r>
            <a:r>
              <a:rPr lang="en-US" baseline="0" dirty="0"/>
              <a:t> </a:t>
            </a:r>
            <a:r>
              <a:rPr lang="en-US" baseline="0" dirty="0" err="1"/>
              <a:t>của</a:t>
            </a:r>
            <a:r>
              <a:rPr lang="en-US" baseline="0" dirty="0"/>
              <a:t> </a:t>
            </a:r>
            <a:r>
              <a:rPr lang="en-US" baseline="0" dirty="0" err="1"/>
              <a:t>em</a:t>
            </a:r>
            <a:r>
              <a:rPr lang="en-US" baseline="0" dirty="0"/>
              <a:t> </a:t>
            </a:r>
            <a:r>
              <a:rPr lang="en-US" baseline="0" dirty="0" err="1"/>
              <a:t>về</a:t>
            </a:r>
            <a:r>
              <a:rPr lang="en-US" baseline="0" dirty="0"/>
              <a:t> </a:t>
            </a:r>
            <a:r>
              <a:rPr lang="en-US" baseline="0" dirty="0" err="1"/>
              <a:t>vấn</a:t>
            </a:r>
            <a:r>
              <a:rPr lang="en-US" baseline="0" dirty="0"/>
              <a:t> </a:t>
            </a:r>
            <a:r>
              <a:rPr lang="en-US" baseline="0" dirty="0" err="1"/>
              <a:t>đề</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0970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6"/>
            <a:ext cx="13716000" cy="2483645"/>
          </a:xfrm>
        </p:spPr>
        <p:txBody>
          <a:bodyPr/>
          <a:lstStyle>
            <a:lvl1pPr marL="0" indent="0" algn="ctr">
              <a:buNone/>
              <a:defRPr sz="3600"/>
            </a:lvl1pPr>
            <a:lvl2pPr marL="685784" indent="0" algn="ctr">
              <a:buNone/>
              <a:defRPr sz="3000"/>
            </a:lvl2pPr>
            <a:lvl3pPr marL="1371566" indent="0" algn="ctr">
              <a:buNone/>
              <a:defRPr sz="2700"/>
            </a:lvl3pPr>
            <a:lvl4pPr marL="2057349" indent="0" algn="ctr">
              <a:buNone/>
              <a:defRPr sz="2400"/>
            </a:lvl4pPr>
            <a:lvl5pPr marL="2743131" indent="0" algn="ctr">
              <a:buNone/>
              <a:defRPr sz="2400"/>
            </a:lvl5pPr>
            <a:lvl6pPr marL="3428915" indent="0" algn="ctr">
              <a:buNone/>
              <a:defRPr sz="2400"/>
            </a:lvl6pPr>
            <a:lvl7pPr marL="4114697" indent="0" algn="ctr">
              <a:buNone/>
              <a:defRPr sz="2400"/>
            </a:lvl7pPr>
            <a:lvl8pPr marL="4800480" indent="0" algn="ctr">
              <a:buNone/>
              <a:defRPr sz="2400"/>
            </a:lvl8pPr>
            <a:lvl9pPr marL="5486264"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3/27/2025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9944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3/27/2025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7427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7" y="2564611"/>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7" y="6884197"/>
            <a:ext cx="15773400" cy="2250281"/>
          </a:xfrm>
        </p:spPr>
        <p:txBody>
          <a:bodyPr/>
          <a:lstStyle>
            <a:lvl1pPr marL="0" indent="0">
              <a:buNone/>
              <a:defRPr sz="3600">
                <a:solidFill>
                  <a:schemeClr val="tx1">
                    <a:tint val="75000"/>
                  </a:schemeClr>
                </a:solidFill>
              </a:defRPr>
            </a:lvl1pPr>
            <a:lvl2pPr marL="685784" indent="0">
              <a:buNone/>
              <a:defRPr sz="3000">
                <a:solidFill>
                  <a:schemeClr val="tx1">
                    <a:tint val="75000"/>
                  </a:schemeClr>
                </a:solidFill>
              </a:defRPr>
            </a:lvl2pPr>
            <a:lvl3pPr marL="1371566" indent="0">
              <a:buNone/>
              <a:defRPr sz="2700">
                <a:solidFill>
                  <a:schemeClr val="tx1">
                    <a:tint val="75000"/>
                  </a:schemeClr>
                </a:solidFill>
              </a:defRPr>
            </a:lvl3pPr>
            <a:lvl4pPr marL="2057349" indent="0">
              <a:buNone/>
              <a:defRPr sz="2400">
                <a:solidFill>
                  <a:schemeClr val="tx1">
                    <a:tint val="75000"/>
                  </a:schemeClr>
                </a:solidFill>
              </a:defRPr>
            </a:lvl4pPr>
            <a:lvl5pPr marL="2743131" indent="0">
              <a:buNone/>
              <a:defRPr sz="2400">
                <a:solidFill>
                  <a:schemeClr val="tx1">
                    <a:tint val="75000"/>
                  </a:schemeClr>
                </a:solidFill>
              </a:defRPr>
            </a:lvl5pPr>
            <a:lvl6pPr marL="3428915" indent="0">
              <a:buNone/>
              <a:defRPr sz="2400">
                <a:solidFill>
                  <a:schemeClr val="tx1">
                    <a:tint val="75000"/>
                  </a:schemeClr>
                </a:solidFill>
              </a:defRPr>
            </a:lvl6pPr>
            <a:lvl7pPr marL="4114697" indent="0">
              <a:buNone/>
              <a:defRPr sz="2400">
                <a:solidFill>
                  <a:schemeClr val="tx1">
                    <a:tint val="75000"/>
                  </a:schemeClr>
                </a:solidFill>
              </a:defRPr>
            </a:lvl7pPr>
            <a:lvl8pPr marL="4800480" indent="0">
              <a:buNone/>
              <a:defRPr sz="2400">
                <a:solidFill>
                  <a:schemeClr val="tx1">
                    <a:tint val="75000"/>
                  </a:schemeClr>
                </a:solidFill>
              </a:defRPr>
            </a:lvl8pPr>
            <a:lvl9pPr marL="5486264"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3/27/2025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266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3/27/2025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1048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4" y="2521745"/>
            <a:ext cx="7736681" cy="1235868"/>
          </a:xfrm>
        </p:spPr>
        <p:txBody>
          <a:bodyPr anchor="b"/>
          <a:lstStyle>
            <a:lvl1pPr marL="0" indent="0">
              <a:buNone/>
              <a:defRPr sz="3600" b="1"/>
            </a:lvl1pPr>
            <a:lvl2pPr marL="685784" indent="0">
              <a:buNone/>
              <a:defRPr sz="3000" b="1"/>
            </a:lvl2pPr>
            <a:lvl3pPr marL="1371566" indent="0">
              <a:buNone/>
              <a:defRPr sz="2700" b="1"/>
            </a:lvl3pPr>
            <a:lvl4pPr marL="2057349" indent="0">
              <a:buNone/>
              <a:defRPr sz="2400" b="1"/>
            </a:lvl4pPr>
            <a:lvl5pPr marL="2743131" indent="0">
              <a:buNone/>
              <a:defRPr sz="2400" b="1"/>
            </a:lvl5pPr>
            <a:lvl6pPr marL="3428915" indent="0">
              <a:buNone/>
              <a:defRPr sz="2400" b="1"/>
            </a:lvl6pPr>
            <a:lvl7pPr marL="4114697" indent="0">
              <a:buNone/>
              <a:defRPr sz="2400" b="1"/>
            </a:lvl7pPr>
            <a:lvl8pPr marL="4800480" indent="0">
              <a:buNone/>
              <a:defRPr sz="2400" b="1"/>
            </a:lvl8pPr>
            <a:lvl9pPr marL="5486264" indent="0">
              <a:buNone/>
              <a:defRPr sz="2400" b="1"/>
            </a:lvl9pPr>
          </a:lstStyle>
          <a:p>
            <a:pPr lvl="0"/>
            <a:r>
              <a:rPr lang="en-US"/>
              <a:t>Edit Master text styles</a:t>
            </a:r>
          </a:p>
        </p:txBody>
      </p:sp>
      <p:sp>
        <p:nvSpPr>
          <p:cNvPr id="4" name="Content Placeholder 3"/>
          <p:cNvSpPr>
            <a:spLocks noGrp="1"/>
          </p:cNvSpPr>
          <p:nvPr>
            <p:ph sz="half" idx="2"/>
          </p:nvPr>
        </p:nvSpPr>
        <p:spPr>
          <a:xfrm>
            <a:off x="1259684"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2" y="2521745"/>
            <a:ext cx="7774782" cy="1235868"/>
          </a:xfrm>
        </p:spPr>
        <p:txBody>
          <a:bodyPr anchor="b"/>
          <a:lstStyle>
            <a:lvl1pPr marL="0" indent="0">
              <a:buNone/>
              <a:defRPr sz="3600" b="1"/>
            </a:lvl1pPr>
            <a:lvl2pPr marL="685784" indent="0">
              <a:buNone/>
              <a:defRPr sz="3000" b="1"/>
            </a:lvl2pPr>
            <a:lvl3pPr marL="1371566" indent="0">
              <a:buNone/>
              <a:defRPr sz="2700" b="1"/>
            </a:lvl3pPr>
            <a:lvl4pPr marL="2057349" indent="0">
              <a:buNone/>
              <a:defRPr sz="2400" b="1"/>
            </a:lvl4pPr>
            <a:lvl5pPr marL="2743131" indent="0">
              <a:buNone/>
              <a:defRPr sz="2400" b="1"/>
            </a:lvl5pPr>
            <a:lvl6pPr marL="3428915" indent="0">
              <a:buNone/>
              <a:defRPr sz="2400" b="1"/>
            </a:lvl6pPr>
            <a:lvl7pPr marL="4114697" indent="0">
              <a:buNone/>
              <a:defRPr sz="2400" b="1"/>
            </a:lvl7pPr>
            <a:lvl8pPr marL="4800480" indent="0">
              <a:buNone/>
              <a:defRPr sz="2400" b="1"/>
            </a:lvl8pPr>
            <a:lvl9pPr marL="5486264" indent="0">
              <a:buNone/>
              <a:defRPr sz="2400" b="1"/>
            </a:lvl9pPr>
          </a:lstStyle>
          <a:p>
            <a:pPr lvl="0"/>
            <a:r>
              <a:rPr lang="en-US"/>
              <a:t>Edit Master text styles</a:t>
            </a:r>
          </a:p>
        </p:txBody>
      </p:sp>
      <p:sp>
        <p:nvSpPr>
          <p:cNvPr id="6" name="Content Placeholder 5"/>
          <p:cNvSpPr>
            <a:spLocks noGrp="1"/>
          </p:cNvSpPr>
          <p:nvPr>
            <p:ph sz="quarter" idx="4"/>
          </p:nvPr>
        </p:nvSpPr>
        <p:spPr>
          <a:xfrm>
            <a:off x="9258302"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3/27/2025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992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3/27/2025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609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3/27/2025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3676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40"/>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2"/>
            <a:ext cx="5898356" cy="5717382"/>
          </a:xfrm>
        </p:spPr>
        <p:txBody>
          <a:bodyPr/>
          <a:lstStyle>
            <a:lvl1pPr marL="0" indent="0">
              <a:buNone/>
              <a:defRPr sz="2400"/>
            </a:lvl1pPr>
            <a:lvl2pPr marL="685784" indent="0">
              <a:buNone/>
              <a:defRPr sz="2100"/>
            </a:lvl2pPr>
            <a:lvl3pPr marL="1371566" indent="0">
              <a:buNone/>
              <a:defRPr sz="1800"/>
            </a:lvl3pPr>
            <a:lvl4pPr marL="2057349" indent="0">
              <a:buNone/>
              <a:defRPr sz="1500"/>
            </a:lvl4pPr>
            <a:lvl5pPr marL="2743131" indent="0">
              <a:buNone/>
              <a:defRPr sz="1500"/>
            </a:lvl5pPr>
            <a:lvl6pPr marL="3428915" indent="0">
              <a:buNone/>
              <a:defRPr sz="1500"/>
            </a:lvl6pPr>
            <a:lvl7pPr marL="4114697" indent="0">
              <a:buNone/>
              <a:defRPr sz="1500"/>
            </a:lvl7pPr>
            <a:lvl8pPr marL="4800480" indent="0">
              <a:buNone/>
              <a:defRPr sz="1500"/>
            </a:lvl8pPr>
            <a:lvl9pPr marL="5486264"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3/27/2025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0538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4782" y="1481140"/>
            <a:ext cx="9258300" cy="7310438"/>
          </a:xfrm>
        </p:spPr>
        <p:txBody>
          <a:bodyPr/>
          <a:lstStyle>
            <a:lvl1pPr marL="0" indent="0">
              <a:buNone/>
              <a:defRPr sz="4800"/>
            </a:lvl1pPr>
            <a:lvl2pPr marL="685784" indent="0">
              <a:buNone/>
              <a:defRPr sz="4200"/>
            </a:lvl2pPr>
            <a:lvl3pPr marL="1371566" indent="0">
              <a:buNone/>
              <a:defRPr sz="3600"/>
            </a:lvl3pPr>
            <a:lvl4pPr marL="2057349" indent="0">
              <a:buNone/>
              <a:defRPr sz="3000"/>
            </a:lvl4pPr>
            <a:lvl5pPr marL="2743131" indent="0">
              <a:buNone/>
              <a:defRPr sz="3000"/>
            </a:lvl5pPr>
            <a:lvl6pPr marL="3428915" indent="0">
              <a:buNone/>
              <a:defRPr sz="3000"/>
            </a:lvl6pPr>
            <a:lvl7pPr marL="4114697" indent="0">
              <a:buNone/>
              <a:defRPr sz="3000"/>
            </a:lvl7pPr>
            <a:lvl8pPr marL="4800480" indent="0">
              <a:buNone/>
              <a:defRPr sz="3000"/>
            </a:lvl8pPr>
            <a:lvl9pPr marL="5486264" indent="0">
              <a:buNone/>
              <a:defRPr sz="3000"/>
            </a:lvl9pPr>
          </a:lstStyle>
          <a:p>
            <a:endParaRPr lang="en-US"/>
          </a:p>
        </p:txBody>
      </p:sp>
      <p:sp>
        <p:nvSpPr>
          <p:cNvPr id="4" name="Text Placeholder 3"/>
          <p:cNvSpPr>
            <a:spLocks noGrp="1"/>
          </p:cNvSpPr>
          <p:nvPr>
            <p:ph type="body" sz="half" idx="2"/>
          </p:nvPr>
        </p:nvSpPr>
        <p:spPr>
          <a:xfrm>
            <a:off x="1259683" y="3086102"/>
            <a:ext cx="5898356" cy="5717382"/>
          </a:xfrm>
        </p:spPr>
        <p:txBody>
          <a:bodyPr/>
          <a:lstStyle>
            <a:lvl1pPr marL="0" indent="0">
              <a:buNone/>
              <a:defRPr sz="2400"/>
            </a:lvl1pPr>
            <a:lvl2pPr marL="685784" indent="0">
              <a:buNone/>
              <a:defRPr sz="2100"/>
            </a:lvl2pPr>
            <a:lvl3pPr marL="1371566" indent="0">
              <a:buNone/>
              <a:defRPr sz="1800"/>
            </a:lvl3pPr>
            <a:lvl4pPr marL="2057349" indent="0">
              <a:buNone/>
              <a:defRPr sz="1500"/>
            </a:lvl4pPr>
            <a:lvl5pPr marL="2743131" indent="0">
              <a:buNone/>
              <a:defRPr sz="1500"/>
            </a:lvl5pPr>
            <a:lvl6pPr marL="3428915" indent="0">
              <a:buNone/>
              <a:defRPr sz="1500"/>
            </a:lvl6pPr>
            <a:lvl7pPr marL="4114697" indent="0">
              <a:buNone/>
              <a:defRPr sz="1500"/>
            </a:lvl7pPr>
            <a:lvl8pPr marL="4800480" indent="0">
              <a:buNone/>
              <a:defRPr sz="1500"/>
            </a:lvl8pPr>
            <a:lvl9pPr marL="5486264"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3/27/2025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4760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3/27/2025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6759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2" y="547690"/>
            <a:ext cx="3943350" cy="871775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2" y="547690"/>
            <a:ext cx="11601450" cy="871775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3/27/2025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9910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E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marL="0" marR="0" lvl="0" indent="0" algn="l" defTabSz="1371566"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371566" rtl="0" eaLnBrk="1" fontAlgn="auto" latinLnBrk="0" hangingPunct="1">
                <a:lnSpc>
                  <a:spcPct val="100000"/>
                </a:lnSpc>
                <a:spcBef>
                  <a:spcPts val="0"/>
                </a:spcBef>
                <a:spcAft>
                  <a:spcPts val="0"/>
                </a:spcAft>
                <a:buClrTx/>
                <a:buSzTx/>
                <a:buFontTx/>
                <a:buNone/>
                <a:tabLst/>
                <a:defRPr/>
              </a:pPr>
              <a:t>3/27/2025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057900" y="953452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marL="0" marR="0" lvl="0" indent="0" algn="ctr" defTabSz="137156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2915900" y="953452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marL="0" marR="0" lvl="0" indent="0" algn="r" defTabSz="1371566" rtl="0" eaLnBrk="1" fontAlgn="auto" latinLnBrk="0" hangingPunct="1">
              <a:lnSpc>
                <a:spcPct val="100000"/>
              </a:lnSpc>
              <a:spcBef>
                <a:spcPts val="0"/>
              </a:spcBef>
              <a:spcAft>
                <a:spcPts val="0"/>
              </a:spcAft>
              <a:buClrTx/>
              <a:buSzTx/>
              <a:buFontTx/>
              <a:buNone/>
              <a:tabLst/>
              <a:defRPr/>
            </a:pPr>
            <a:fld id="{8416283F-E79A-4174-97F4-305C981B4A88}"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371566"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3203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566"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891" indent="-342891" algn="l" defTabSz="1371566"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675" indent="-342891" algn="l" defTabSz="1371566"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457" indent="-342891" algn="l" defTabSz="1371566"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240"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024"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806"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589"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371"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155"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566" rtl="0" eaLnBrk="1" latinLnBrk="0" hangingPunct="1">
        <a:defRPr sz="2700" kern="1200">
          <a:solidFill>
            <a:schemeClr val="tx1"/>
          </a:solidFill>
          <a:latin typeface="+mn-lt"/>
          <a:ea typeface="+mn-ea"/>
          <a:cs typeface="+mn-cs"/>
        </a:defRPr>
      </a:lvl1pPr>
      <a:lvl2pPr marL="685784" algn="l" defTabSz="1371566" rtl="0" eaLnBrk="1" latinLnBrk="0" hangingPunct="1">
        <a:defRPr sz="2700" kern="1200">
          <a:solidFill>
            <a:schemeClr val="tx1"/>
          </a:solidFill>
          <a:latin typeface="+mn-lt"/>
          <a:ea typeface="+mn-ea"/>
          <a:cs typeface="+mn-cs"/>
        </a:defRPr>
      </a:lvl2pPr>
      <a:lvl3pPr marL="1371566" algn="l" defTabSz="1371566" rtl="0" eaLnBrk="1" latinLnBrk="0" hangingPunct="1">
        <a:defRPr sz="2700" kern="1200">
          <a:solidFill>
            <a:schemeClr val="tx1"/>
          </a:solidFill>
          <a:latin typeface="+mn-lt"/>
          <a:ea typeface="+mn-ea"/>
          <a:cs typeface="+mn-cs"/>
        </a:defRPr>
      </a:lvl3pPr>
      <a:lvl4pPr marL="2057349" algn="l" defTabSz="1371566" rtl="0" eaLnBrk="1" latinLnBrk="0" hangingPunct="1">
        <a:defRPr sz="2700" kern="1200">
          <a:solidFill>
            <a:schemeClr val="tx1"/>
          </a:solidFill>
          <a:latin typeface="+mn-lt"/>
          <a:ea typeface="+mn-ea"/>
          <a:cs typeface="+mn-cs"/>
        </a:defRPr>
      </a:lvl4pPr>
      <a:lvl5pPr marL="2743131" algn="l" defTabSz="1371566" rtl="0" eaLnBrk="1" latinLnBrk="0" hangingPunct="1">
        <a:defRPr sz="2700" kern="1200">
          <a:solidFill>
            <a:schemeClr val="tx1"/>
          </a:solidFill>
          <a:latin typeface="+mn-lt"/>
          <a:ea typeface="+mn-ea"/>
          <a:cs typeface="+mn-cs"/>
        </a:defRPr>
      </a:lvl5pPr>
      <a:lvl6pPr marL="3428915" algn="l" defTabSz="1371566" rtl="0" eaLnBrk="1" latinLnBrk="0" hangingPunct="1">
        <a:defRPr sz="2700" kern="1200">
          <a:solidFill>
            <a:schemeClr val="tx1"/>
          </a:solidFill>
          <a:latin typeface="+mn-lt"/>
          <a:ea typeface="+mn-ea"/>
          <a:cs typeface="+mn-cs"/>
        </a:defRPr>
      </a:lvl6pPr>
      <a:lvl7pPr marL="4114697" algn="l" defTabSz="1371566" rtl="0" eaLnBrk="1" latinLnBrk="0" hangingPunct="1">
        <a:defRPr sz="2700" kern="1200">
          <a:solidFill>
            <a:schemeClr val="tx1"/>
          </a:solidFill>
          <a:latin typeface="+mn-lt"/>
          <a:ea typeface="+mn-ea"/>
          <a:cs typeface="+mn-cs"/>
        </a:defRPr>
      </a:lvl7pPr>
      <a:lvl8pPr marL="4800480" algn="l" defTabSz="1371566" rtl="0" eaLnBrk="1" latinLnBrk="0" hangingPunct="1">
        <a:defRPr sz="2700" kern="1200">
          <a:solidFill>
            <a:schemeClr val="tx1"/>
          </a:solidFill>
          <a:latin typeface="+mn-lt"/>
          <a:ea typeface="+mn-ea"/>
          <a:cs typeface="+mn-cs"/>
        </a:defRPr>
      </a:lvl8pPr>
      <a:lvl9pPr marL="5486264" algn="l" defTabSz="1371566"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2B4D7F1-1744-7D3B-6B21-A8D5DBA1B5CD}"/>
              </a:ext>
            </a:extLst>
          </p:cNvPr>
          <p:cNvPicPr>
            <a:picLocks noChangeAspect="1"/>
          </p:cNvPicPr>
          <p:nvPr/>
        </p:nvPicPr>
        <p:blipFill>
          <a:blip r:embed="rId3"/>
          <a:srcRect/>
          <a:stretch>
            <a:fillRect/>
          </a:stretch>
        </p:blipFill>
        <p:spPr>
          <a:xfrm>
            <a:off x="4191000" y="647700"/>
            <a:ext cx="10497503" cy="1942038"/>
          </a:xfrm>
          <a:prstGeom prst="rect">
            <a:avLst/>
          </a:prstGeom>
        </p:spPr>
      </p:pic>
      <p:sp>
        <p:nvSpPr>
          <p:cNvPr id="2" name="TextBox 11"/>
          <p:cNvSpPr txBox="1"/>
          <p:nvPr/>
        </p:nvSpPr>
        <p:spPr>
          <a:xfrm>
            <a:off x="5870347" y="495300"/>
            <a:ext cx="7004506" cy="1234249"/>
          </a:xfrm>
          <a:prstGeom prst="rect">
            <a:avLst/>
          </a:prstGeom>
        </p:spPr>
        <p:txBody>
          <a:bodyPr lIns="0" tIns="0" rIns="0" bIns="0" rtlCol="0" anchor="t">
            <a:spAutoFit/>
          </a:bodyPr>
          <a:lstStyle/>
          <a:p>
            <a:pPr algn="ctr">
              <a:lnSpc>
                <a:spcPts val="11200"/>
              </a:lnSpc>
            </a:pPr>
            <a:r>
              <a:rPr lang="en-US" sz="6600" dirty="0" err="1">
                <a:solidFill>
                  <a:schemeClr val="bg1"/>
                </a:solidFill>
                <a:latin typeface="#9Slide07 SFU Rhythm" panose="00000400000000000000" pitchFamily="2" charset="0"/>
              </a:rPr>
              <a:t>Thời</a:t>
            </a:r>
            <a:r>
              <a:rPr lang="en-US" sz="6600" dirty="0">
                <a:solidFill>
                  <a:schemeClr val="bg1"/>
                </a:solidFill>
                <a:latin typeface="#9Slide07 SFU Rhythm" panose="00000400000000000000" pitchFamily="2" charset="0"/>
              </a:rPr>
              <a:t> </a:t>
            </a:r>
            <a:r>
              <a:rPr lang="en-US" sz="6600" dirty="0" err="1">
                <a:solidFill>
                  <a:schemeClr val="bg1"/>
                </a:solidFill>
                <a:latin typeface="#9Slide07 SFU Rhythm" panose="00000400000000000000" pitchFamily="2" charset="0"/>
              </a:rPr>
              <a:t>sự</a:t>
            </a:r>
            <a:r>
              <a:rPr lang="en-US" sz="6600" dirty="0">
                <a:solidFill>
                  <a:schemeClr val="bg1"/>
                </a:solidFill>
                <a:latin typeface="#9Slide07 SFU Rhythm" panose="00000400000000000000" pitchFamily="2" charset="0"/>
              </a:rPr>
              <a:t> </a:t>
            </a:r>
            <a:r>
              <a:rPr lang="en-US" sz="6600" dirty="0" err="1">
                <a:solidFill>
                  <a:schemeClr val="bg1"/>
                </a:solidFill>
                <a:latin typeface="#9Slide07 SFU Rhythm" panose="00000400000000000000" pitchFamily="2" charset="0"/>
              </a:rPr>
              <a:t>nóng</a:t>
            </a:r>
            <a:endParaRPr lang="en-US" sz="6600" dirty="0">
              <a:solidFill>
                <a:schemeClr val="bg1"/>
              </a:solidFill>
              <a:latin typeface="#9Slide07 SFU Rhythm" panose="00000400000000000000" pitchFamily="2" charset="0"/>
            </a:endParaRPr>
          </a:p>
        </p:txBody>
      </p:sp>
      <p:sp>
        <p:nvSpPr>
          <p:cNvPr id="3" name="Rectangle 2"/>
          <p:cNvSpPr/>
          <p:nvPr/>
        </p:nvSpPr>
        <p:spPr>
          <a:xfrm>
            <a:off x="1752600" y="2778617"/>
            <a:ext cx="13792200" cy="1611403"/>
          </a:xfrm>
          <a:prstGeom prst="rect">
            <a:avLst/>
          </a:prstGeom>
        </p:spPr>
        <p:txBody>
          <a:bodyPr wrap="square">
            <a:spAutoFit/>
          </a:bodyPr>
          <a:lstStyle/>
          <a:p>
            <a:pPr algn="ctr">
              <a:lnSpc>
                <a:spcPct val="150000"/>
              </a:lnSpc>
            </a:pPr>
            <a:r>
              <a:rPr lang="en-US" sz="3500" b="1" dirty="0" err="1">
                <a:latin typeface="Times New Roman" panose="02020603050405020304" pitchFamily="18" charset="0"/>
                <a:cs typeface="Times New Roman" panose="02020603050405020304" pitchFamily="18" charset="0"/>
              </a:rPr>
              <a:t>Nhiệm</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vụ</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liệt</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kê</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các</a:t>
            </a:r>
            <a:r>
              <a:rPr lang="en-US" sz="3500" b="1" dirty="0">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sự</a:t>
            </a:r>
            <a:r>
              <a:rPr lang="en-US" sz="3500" b="1"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3500" b="1"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việc</a:t>
            </a:r>
            <a:r>
              <a:rPr lang="en-US" sz="3500" b="1"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3500" b="1"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có</a:t>
            </a:r>
            <a:r>
              <a:rPr lang="en-US" sz="3500" b="1"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3500" b="1"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tính</a:t>
            </a:r>
            <a:r>
              <a:rPr lang="en-US" sz="3500" b="1"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3500" b="1"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thời</a:t>
            </a:r>
            <a:r>
              <a:rPr lang="en-US" sz="3500" b="1"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3500" b="1"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sự</a:t>
            </a:r>
            <a:r>
              <a:rPr lang="en-US" sz="3500" b="1"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3500" b="1" spc="300"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a:t>
            </a:r>
            <a:r>
              <a:rPr lang="en-US" sz="3500" b="1" spc="300"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trong</a:t>
            </a:r>
            <a:r>
              <a:rPr lang="en-US" sz="3500" b="1" spc="300"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3500" b="1" spc="300"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đời</a:t>
            </a:r>
            <a:r>
              <a:rPr lang="en-US" sz="3500" b="1" spc="300"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3500" b="1" spc="300"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sống</a:t>
            </a:r>
            <a:r>
              <a:rPr lang="en-US" sz="3500" b="1" spc="300"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3500" b="1" spc="300"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của</a:t>
            </a:r>
            <a:r>
              <a:rPr lang="en-US" sz="3500" b="1" spc="300"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3500" b="1" spc="300"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cộng</a:t>
            </a:r>
            <a:r>
              <a:rPr lang="en-US" sz="3500" b="1" spc="300"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3500" b="1" spc="300"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đồng</a:t>
            </a:r>
            <a:r>
              <a:rPr lang="en-US" sz="3500" b="1" spc="300"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3500" b="1" spc="300"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đất</a:t>
            </a:r>
            <a:r>
              <a:rPr lang="en-US" sz="3500" b="1" spc="300"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3500" b="1" spc="300"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nước</a:t>
            </a:r>
            <a:r>
              <a:rPr lang="en-US" sz="3500" b="1" spc="300"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3500" b="1" spc="300"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nhân</a:t>
            </a:r>
            <a:r>
              <a:rPr lang="en-US" sz="3500" b="1" spc="300"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3500" b="1" spc="300"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loại</a:t>
            </a:r>
            <a:r>
              <a:rPr lang="en-US" sz="3500" b="1" spc="300"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a:t>
            </a:r>
            <a:endParaRPr lang="vi-VN" sz="3500" b="1" spc="300"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endParaRPr>
          </a:p>
        </p:txBody>
      </p:sp>
      <p:sp>
        <p:nvSpPr>
          <p:cNvPr id="5" name="Freeform 3">
            <a:extLst>
              <a:ext uri="{FF2B5EF4-FFF2-40B4-BE49-F238E27FC236}">
                <a16:creationId xmlns:a16="http://schemas.microsoft.com/office/drawing/2014/main" id="{BDE9625E-9C73-68FE-1DE8-B5650DE7A560}"/>
              </a:ext>
            </a:extLst>
          </p:cNvPr>
          <p:cNvSpPr/>
          <p:nvPr/>
        </p:nvSpPr>
        <p:spPr>
          <a:xfrm>
            <a:off x="5029200" y="4675656"/>
            <a:ext cx="8686662" cy="5418306"/>
          </a:xfrm>
          <a:custGeom>
            <a:avLst/>
            <a:gdLst/>
            <a:ahLst/>
            <a:cxnLst/>
            <a:rect l="l" t="t" r="r" b="b"/>
            <a:pathLst>
              <a:path w="7228650" h="4508871">
                <a:moveTo>
                  <a:pt x="0" y="0"/>
                </a:moveTo>
                <a:lnTo>
                  <a:pt x="7228651" y="0"/>
                </a:lnTo>
                <a:lnTo>
                  <a:pt x="7228651" y="4508871"/>
                </a:lnTo>
                <a:lnTo>
                  <a:pt x="0" y="4508871"/>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201995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arn(inVertical)">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49440" y="4305300"/>
            <a:ext cx="11125200" cy="5078313"/>
          </a:xfrm>
          <a:prstGeom prst="rect">
            <a:avLst/>
          </a:prstGeom>
        </p:spPr>
        <p:txBody>
          <a:bodyPr wrap="square">
            <a:spAutoFit/>
          </a:bodyPr>
          <a:lstStyle/>
          <a:p>
            <a:pPr lvl="0" algn="just"/>
            <a:r>
              <a:rPr lang="en-US" sz="3600" dirty="0">
                <a:solidFill>
                  <a:srgbClr val="212529"/>
                </a:solidFill>
              </a:rPr>
              <a:t>         </a:t>
            </a:r>
            <a:r>
              <a:rPr lang="vi-VN" sz="3600" dirty="0">
                <a:solidFill>
                  <a:srgbClr val="212529"/>
                </a:solidFill>
                <a:latin typeface="Times New Roman" panose="02020603050405020304" pitchFamily="18" charset="0"/>
              </a:rPr>
              <a:t>Thưa cô/thầy và các bạn, vào năm 2010, trí tuệ nhân tạo (AI) chỉ xuất hiện trong các bộ phim khoa học viễn tưởng hơn là trong cuộc sống hàng ngày của con người. Và lúc đó, con người chưa hề nghĩ rằng công nghệ AI sẽ có mặt trong tương lai gần. Nhưng hiện nay, công nghệ AI đã ảnh hưởng rất nhiều đến cuộc sống của chúng ta. Tôi là (tên học sinh), sẽ cùng với các bạn bàn luận về chủ đề: Sự xuất hiện của trí tuệ nhân tạo và sự tác động của công nghệ này đối với đời sống con người.</a:t>
            </a:r>
            <a:endParaRPr kumimoji="0" lang="vi-VN" sz="36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mn-cs"/>
            </a:endParaRPr>
          </a:p>
        </p:txBody>
      </p:sp>
      <p:sp>
        <p:nvSpPr>
          <p:cNvPr id="3" name="TextBox 13"/>
          <p:cNvSpPr txBox="1"/>
          <p:nvPr/>
        </p:nvSpPr>
        <p:spPr>
          <a:xfrm>
            <a:off x="3735112" y="2019300"/>
            <a:ext cx="10817776" cy="1818896"/>
          </a:xfrm>
          <a:prstGeom prst="rect">
            <a:avLst/>
          </a:prstGeom>
        </p:spPr>
        <p:txBody>
          <a:bodyPr wrap="square" lIns="0" tIns="0" rIns="0" bIns="0" rtlCol="0" anchor="t">
            <a:spAutoFit/>
          </a:bodyPr>
          <a:lstStyle/>
          <a:p>
            <a:pPr marL="0" marR="0" lvl="0" indent="0" algn="ctr" defTabSz="914400" rtl="0" eaLnBrk="1" fontAlgn="auto" latinLnBrk="0" hangingPunct="1">
              <a:lnSpc>
                <a:spcPts val="16799"/>
              </a:lnSpc>
              <a:spcBef>
                <a:spcPts val="0"/>
              </a:spcBef>
              <a:spcAft>
                <a:spcPts val="0"/>
              </a:spcAft>
              <a:buClrTx/>
              <a:buSzTx/>
              <a:buFontTx/>
              <a:buNone/>
              <a:tabLst/>
              <a:defRPr/>
            </a:pPr>
            <a:r>
              <a:rPr kumimoji="0" lang="en-US" sz="8000" b="0" i="0" u="none" strike="noStrike" kern="1200" cap="none" spc="0" normalizeH="0" baseline="0" noProof="0" dirty="0" err="1">
                <a:ln>
                  <a:noFill/>
                </a:ln>
                <a:effectLst/>
                <a:uLnTx/>
                <a:uFillTx/>
                <a:latin typeface="#9Slide07 IcielSoup of Justice" pitchFamily="2" charset="0"/>
              </a:rPr>
              <a:t>Bài</a:t>
            </a:r>
            <a:r>
              <a:rPr kumimoji="0" lang="en-US" sz="8000" b="0" i="0" u="none" strike="noStrike" kern="1200" cap="none" spc="0" normalizeH="0" noProof="0" dirty="0">
                <a:ln>
                  <a:noFill/>
                </a:ln>
                <a:effectLst/>
                <a:uLnTx/>
                <a:uFillTx/>
                <a:latin typeface="#9Slide07 IcielSoup of Justice" pitchFamily="2" charset="0"/>
              </a:rPr>
              <a:t> </a:t>
            </a:r>
            <a:r>
              <a:rPr kumimoji="0" lang="en-US" sz="8000" b="0" i="0" u="none" strike="noStrike" kern="1200" cap="none" spc="0" normalizeH="0" noProof="0" dirty="0" err="1">
                <a:ln>
                  <a:noFill/>
                </a:ln>
                <a:effectLst/>
                <a:uLnTx/>
                <a:uFillTx/>
                <a:latin typeface="#9Slide07 IcielSoup of Justice" pitchFamily="2" charset="0"/>
              </a:rPr>
              <a:t>nói</a:t>
            </a:r>
            <a:r>
              <a:rPr kumimoji="0" lang="en-US" sz="8000" b="0" i="0" u="none" strike="noStrike" kern="1200" cap="none" spc="0" normalizeH="0" noProof="0" dirty="0">
                <a:ln>
                  <a:noFill/>
                </a:ln>
                <a:effectLst/>
                <a:uLnTx/>
                <a:uFillTx/>
                <a:latin typeface="#9Slide07 IcielSoup of Justice" pitchFamily="2" charset="0"/>
              </a:rPr>
              <a:t> </a:t>
            </a:r>
            <a:r>
              <a:rPr kumimoji="0" lang="en-US" sz="8000" b="0" i="0" u="none" strike="noStrike" kern="1200" cap="none" spc="0" normalizeH="0" noProof="0" dirty="0" err="1">
                <a:ln>
                  <a:noFill/>
                </a:ln>
                <a:effectLst/>
                <a:uLnTx/>
                <a:uFillTx/>
                <a:latin typeface="#9Slide07 IcielSoup of Justice" pitchFamily="2" charset="0"/>
              </a:rPr>
              <a:t>tham</a:t>
            </a:r>
            <a:r>
              <a:rPr kumimoji="0" lang="en-US" sz="8000" b="0" i="0" u="none" strike="noStrike" kern="1200" cap="none" spc="0" normalizeH="0" noProof="0" dirty="0">
                <a:ln>
                  <a:noFill/>
                </a:ln>
                <a:effectLst/>
                <a:uLnTx/>
                <a:uFillTx/>
                <a:latin typeface="#9Slide07 IcielSoup of Justice" pitchFamily="2" charset="0"/>
              </a:rPr>
              <a:t> </a:t>
            </a:r>
            <a:r>
              <a:rPr kumimoji="0" lang="en-US" sz="8000" b="0" i="0" u="none" strike="noStrike" kern="1200" cap="none" spc="0" normalizeH="0" noProof="0" dirty="0" err="1">
                <a:ln>
                  <a:noFill/>
                </a:ln>
                <a:effectLst/>
                <a:uLnTx/>
                <a:uFillTx/>
                <a:latin typeface="#9Slide07 IcielSoup of Justice" pitchFamily="2" charset="0"/>
              </a:rPr>
              <a:t>khảo</a:t>
            </a:r>
            <a:endParaRPr kumimoji="0" lang="en-US" sz="8000" b="0" i="0" u="none" strike="noStrike" kern="1200" cap="none" spc="0" normalizeH="0" baseline="0" noProof="0" dirty="0">
              <a:ln>
                <a:noFill/>
              </a:ln>
              <a:effectLst/>
              <a:uLnTx/>
              <a:uFillTx/>
              <a:latin typeface="#9Slide07 IcielSoup of Justice" pitchFamily="2" charset="0"/>
            </a:endParaRPr>
          </a:p>
        </p:txBody>
      </p:sp>
      <p:sp>
        <p:nvSpPr>
          <p:cNvPr id="4" name="Rectangle 3"/>
          <p:cNvSpPr/>
          <p:nvPr/>
        </p:nvSpPr>
        <p:spPr>
          <a:xfrm>
            <a:off x="914400" y="590748"/>
            <a:ext cx="16230600" cy="1569660"/>
          </a:xfrm>
          <a:prstGeom prst="rect">
            <a:avLst/>
          </a:prstGeom>
        </p:spPr>
        <p:txBody>
          <a:bodyPr wrap="square">
            <a:spAutoFit/>
          </a:bodyPr>
          <a:lstStyle/>
          <a:p>
            <a:pPr lvl="0" algn="ctr" eaLnBrk="0" fontAlgn="base" hangingPunct="0">
              <a:spcBef>
                <a:spcPct val="0"/>
              </a:spcBef>
              <a:spcAft>
                <a:spcPct val="0"/>
              </a:spcAft>
            </a:pPr>
            <a:r>
              <a:rPr lang="en-US" altLang="en-US" sz="4800" b="1" dirty="0" err="1">
                <a:solidFill>
                  <a:srgbClr val="FF0000"/>
                </a:solidFill>
                <a:latin typeface="Times New Roman" panose="02020603050405020304" pitchFamily="18" charset="0"/>
                <a:cs typeface="Times New Roman" panose="02020603050405020304" pitchFamily="18" charset="0"/>
              </a:rPr>
              <a:t>Đề</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bài</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dirty="0" err="1">
                <a:solidFill>
                  <a:srgbClr val="FF0000"/>
                </a:solidFill>
                <a:latin typeface="Times New Roman" panose="02020603050405020304" pitchFamily="18" charset="0"/>
                <a:cs typeface="Times New Roman" panose="02020603050405020304" pitchFamily="18" charset="0"/>
              </a:rPr>
              <a:t>Sự</a:t>
            </a:r>
            <a:r>
              <a:rPr lang="en-US" altLang="en-US" sz="4800" dirty="0">
                <a:solidFill>
                  <a:srgbClr val="FF0000"/>
                </a:solidFill>
                <a:latin typeface="Times New Roman" panose="02020603050405020304" pitchFamily="18" charset="0"/>
                <a:cs typeface="Times New Roman" panose="02020603050405020304" pitchFamily="18" charset="0"/>
              </a:rPr>
              <a:t> </a:t>
            </a:r>
            <a:r>
              <a:rPr lang="en-US" altLang="en-US" sz="4800" dirty="0" err="1">
                <a:solidFill>
                  <a:srgbClr val="FF0000"/>
                </a:solidFill>
                <a:latin typeface="Times New Roman" panose="02020603050405020304" pitchFamily="18" charset="0"/>
                <a:cs typeface="Times New Roman" panose="02020603050405020304" pitchFamily="18" charset="0"/>
              </a:rPr>
              <a:t>xuất</a:t>
            </a:r>
            <a:r>
              <a:rPr lang="en-US" altLang="en-US" sz="4800" dirty="0">
                <a:solidFill>
                  <a:srgbClr val="FF0000"/>
                </a:solidFill>
                <a:latin typeface="Times New Roman" panose="02020603050405020304" pitchFamily="18" charset="0"/>
                <a:cs typeface="Times New Roman" panose="02020603050405020304" pitchFamily="18" charset="0"/>
              </a:rPr>
              <a:t> </a:t>
            </a:r>
            <a:r>
              <a:rPr lang="en-US" altLang="en-US" sz="4800" dirty="0" err="1">
                <a:solidFill>
                  <a:srgbClr val="FF0000"/>
                </a:solidFill>
                <a:latin typeface="Times New Roman" panose="02020603050405020304" pitchFamily="18" charset="0"/>
                <a:cs typeface="Times New Roman" panose="02020603050405020304" pitchFamily="18" charset="0"/>
              </a:rPr>
              <a:t>hiện</a:t>
            </a:r>
            <a:r>
              <a:rPr lang="en-US" altLang="en-US" sz="4800" dirty="0">
                <a:solidFill>
                  <a:srgbClr val="FF0000"/>
                </a:solidFill>
                <a:latin typeface="Times New Roman" panose="02020603050405020304" pitchFamily="18" charset="0"/>
                <a:cs typeface="Times New Roman" panose="02020603050405020304" pitchFamily="18" charset="0"/>
              </a:rPr>
              <a:t> </a:t>
            </a:r>
            <a:r>
              <a:rPr lang="en-US" altLang="en-US" sz="4800" dirty="0" err="1">
                <a:solidFill>
                  <a:srgbClr val="FF0000"/>
                </a:solidFill>
                <a:latin typeface="Times New Roman" panose="02020603050405020304" pitchFamily="18" charset="0"/>
                <a:cs typeface="Times New Roman" panose="02020603050405020304" pitchFamily="18" charset="0"/>
              </a:rPr>
              <a:t>các</a:t>
            </a:r>
            <a:r>
              <a:rPr lang="en-US" altLang="en-US" sz="4800" dirty="0">
                <a:solidFill>
                  <a:srgbClr val="FF0000"/>
                </a:solidFill>
                <a:latin typeface="Times New Roman" panose="02020603050405020304" pitchFamily="18" charset="0"/>
                <a:cs typeface="Times New Roman" panose="02020603050405020304" pitchFamily="18" charset="0"/>
              </a:rPr>
              <a:t> </a:t>
            </a:r>
            <a:r>
              <a:rPr lang="en-US" altLang="en-US" sz="4800" dirty="0" err="1">
                <a:solidFill>
                  <a:srgbClr val="FF0000"/>
                </a:solidFill>
                <a:latin typeface="Times New Roman" panose="02020603050405020304" pitchFamily="18" charset="0"/>
                <a:cs typeface="Times New Roman" panose="02020603050405020304" pitchFamily="18" charset="0"/>
              </a:rPr>
              <a:t>sản</a:t>
            </a:r>
            <a:r>
              <a:rPr lang="en-US" altLang="en-US" sz="4800" dirty="0">
                <a:solidFill>
                  <a:srgbClr val="FF0000"/>
                </a:solidFill>
                <a:latin typeface="Times New Roman" panose="02020603050405020304" pitchFamily="18" charset="0"/>
                <a:cs typeface="Times New Roman" panose="02020603050405020304" pitchFamily="18" charset="0"/>
              </a:rPr>
              <a:t> </a:t>
            </a:r>
            <a:r>
              <a:rPr lang="en-US" altLang="en-US" sz="4800" dirty="0" err="1">
                <a:solidFill>
                  <a:srgbClr val="FF0000"/>
                </a:solidFill>
                <a:latin typeface="Times New Roman" panose="02020603050405020304" pitchFamily="18" charset="0"/>
                <a:cs typeface="Times New Roman" panose="02020603050405020304" pitchFamily="18" charset="0"/>
              </a:rPr>
              <a:t>phẩm</a:t>
            </a:r>
            <a:r>
              <a:rPr lang="en-US" altLang="en-US" sz="4800" dirty="0">
                <a:solidFill>
                  <a:srgbClr val="FF0000"/>
                </a:solidFill>
                <a:latin typeface="Times New Roman" panose="02020603050405020304" pitchFamily="18" charset="0"/>
                <a:cs typeface="Times New Roman" panose="02020603050405020304" pitchFamily="18" charset="0"/>
              </a:rPr>
              <a:t> </a:t>
            </a:r>
            <a:r>
              <a:rPr lang="en-US" altLang="en-US" sz="4800" dirty="0" err="1">
                <a:solidFill>
                  <a:srgbClr val="FF0000"/>
                </a:solidFill>
                <a:latin typeface="Times New Roman" panose="02020603050405020304" pitchFamily="18" charset="0"/>
                <a:cs typeface="Times New Roman" panose="02020603050405020304" pitchFamily="18" charset="0"/>
              </a:rPr>
              <a:t>trí</a:t>
            </a:r>
            <a:r>
              <a:rPr lang="en-US" altLang="en-US" sz="4800" dirty="0">
                <a:solidFill>
                  <a:srgbClr val="FF0000"/>
                </a:solidFill>
                <a:latin typeface="Times New Roman" panose="02020603050405020304" pitchFamily="18" charset="0"/>
                <a:cs typeface="Times New Roman" panose="02020603050405020304" pitchFamily="18" charset="0"/>
              </a:rPr>
              <a:t> </a:t>
            </a:r>
            <a:r>
              <a:rPr lang="en-US" altLang="en-US" sz="4800" dirty="0" err="1">
                <a:solidFill>
                  <a:srgbClr val="FF0000"/>
                </a:solidFill>
                <a:latin typeface="Times New Roman" panose="02020603050405020304" pitchFamily="18" charset="0"/>
                <a:cs typeface="Times New Roman" panose="02020603050405020304" pitchFamily="18" charset="0"/>
              </a:rPr>
              <a:t>tuệ</a:t>
            </a:r>
            <a:r>
              <a:rPr lang="en-US" altLang="en-US" sz="4800" dirty="0">
                <a:solidFill>
                  <a:srgbClr val="FF0000"/>
                </a:solidFill>
                <a:latin typeface="Times New Roman" panose="02020603050405020304" pitchFamily="18" charset="0"/>
                <a:cs typeface="Times New Roman" panose="02020603050405020304" pitchFamily="18" charset="0"/>
              </a:rPr>
              <a:t> </a:t>
            </a:r>
            <a:r>
              <a:rPr lang="en-US" altLang="en-US" sz="4800" dirty="0" err="1">
                <a:solidFill>
                  <a:srgbClr val="FF0000"/>
                </a:solidFill>
                <a:latin typeface="Times New Roman" panose="02020603050405020304" pitchFamily="18" charset="0"/>
                <a:cs typeface="Times New Roman" panose="02020603050405020304" pitchFamily="18" charset="0"/>
              </a:rPr>
              <a:t>nhân</a:t>
            </a:r>
            <a:r>
              <a:rPr lang="en-US" altLang="en-US" sz="4800" dirty="0">
                <a:solidFill>
                  <a:srgbClr val="FF0000"/>
                </a:solidFill>
                <a:latin typeface="Times New Roman" panose="02020603050405020304" pitchFamily="18" charset="0"/>
                <a:cs typeface="Times New Roman" panose="02020603050405020304" pitchFamily="18" charset="0"/>
              </a:rPr>
              <a:t> </a:t>
            </a:r>
            <a:r>
              <a:rPr lang="en-US" altLang="en-US" sz="4800" dirty="0" err="1">
                <a:solidFill>
                  <a:srgbClr val="FF0000"/>
                </a:solidFill>
                <a:latin typeface="Times New Roman" panose="02020603050405020304" pitchFamily="18" charset="0"/>
                <a:cs typeface="Times New Roman" panose="02020603050405020304" pitchFamily="18" charset="0"/>
              </a:rPr>
              <a:t>tạo</a:t>
            </a:r>
            <a:r>
              <a:rPr lang="en-US" altLang="en-US" sz="4800" dirty="0">
                <a:solidFill>
                  <a:srgbClr val="FF0000"/>
                </a:solidFill>
                <a:latin typeface="Times New Roman" panose="02020603050405020304" pitchFamily="18" charset="0"/>
                <a:cs typeface="Times New Roman" panose="02020603050405020304" pitchFamily="18" charset="0"/>
              </a:rPr>
              <a:t> </a:t>
            </a:r>
            <a:r>
              <a:rPr lang="en-US" altLang="en-US" sz="4800" dirty="0" err="1">
                <a:solidFill>
                  <a:srgbClr val="FF0000"/>
                </a:solidFill>
                <a:latin typeface="Times New Roman" panose="02020603050405020304" pitchFamily="18" charset="0"/>
                <a:cs typeface="Times New Roman" panose="02020603050405020304" pitchFamily="18" charset="0"/>
              </a:rPr>
              <a:t>và</a:t>
            </a:r>
            <a:r>
              <a:rPr lang="en-US" altLang="en-US" sz="4800" dirty="0">
                <a:solidFill>
                  <a:srgbClr val="FF0000"/>
                </a:solidFill>
                <a:latin typeface="Times New Roman" panose="02020603050405020304" pitchFamily="18" charset="0"/>
                <a:cs typeface="Times New Roman" panose="02020603050405020304" pitchFamily="18" charset="0"/>
              </a:rPr>
              <a:t> </a:t>
            </a:r>
            <a:r>
              <a:rPr lang="en-US" altLang="en-US" sz="4800" dirty="0" err="1">
                <a:solidFill>
                  <a:srgbClr val="FF0000"/>
                </a:solidFill>
                <a:latin typeface="Times New Roman" panose="02020603050405020304" pitchFamily="18" charset="0"/>
                <a:cs typeface="Times New Roman" panose="02020603050405020304" pitchFamily="18" charset="0"/>
              </a:rPr>
              <a:t>tác</a:t>
            </a:r>
            <a:r>
              <a:rPr lang="en-US" altLang="en-US" sz="4800" dirty="0">
                <a:solidFill>
                  <a:srgbClr val="FF0000"/>
                </a:solidFill>
                <a:latin typeface="Times New Roman" panose="02020603050405020304" pitchFamily="18" charset="0"/>
                <a:cs typeface="Times New Roman" panose="02020603050405020304" pitchFamily="18" charset="0"/>
              </a:rPr>
              <a:t> </a:t>
            </a:r>
            <a:r>
              <a:rPr lang="en-US" altLang="en-US" sz="4800" dirty="0" err="1">
                <a:solidFill>
                  <a:srgbClr val="FF0000"/>
                </a:solidFill>
                <a:latin typeface="Times New Roman" panose="02020603050405020304" pitchFamily="18" charset="0"/>
                <a:cs typeface="Times New Roman" panose="02020603050405020304" pitchFamily="18" charset="0"/>
              </a:rPr>
              <a:t>động</a:t>
            </a:r>
            <a:r>
              <a:rPr lang="en-US" altLang="en-US" sz="4800" dirty="0">
                <a:solidFill>
                  <a:srgbClr val="FF0000"/>
                </a:solidFill>
                <a:latin typeface="Times New Roman" panose="02020603050405020304" pitchFamily="18" charset="0"/>
                <a:cs typeface="Times New Roman" panose="02020603050405020304" pitchFamily="18" charset="0"/>
              </a:rPr>
              <a:t> </a:t>
            </a:r>
            <a:r>
              <a:rPr lang="en-US" altLang="en-US" sz="4800" dirty="0" err="1">
                <a:solidFill>
                  <a:srgbClr val="FF0000"/>
                </a:solidFill>
                <a:latin typeface="Times New Roman" panose="02020603050405020304" pitchFamily="18" charset="0"/>
                <a:cs typeface="Times New Roman" panose="02020603050405020304" pitchFamily="18" charset="0"/>
              </a:rPr>
              <a:t>của</a:t>
            </a:r>
            <a:r>
              <a:rPr lang="en-US" altLang="en-US" sz="4800" dirty="0">
                <a:solidFill>
                  <a:srgbClr val="FF0000"/>
                </a:solidFill>
                <a:latin typeface="Times New Roman" panose="02020603050405020304" pitchFamily="18" charset="0"/>
                <a:cs typeface="Times New Roman" panose="02020603050405020304" pitchFamily="18" charset="0"/>
              </a:rPr>
              <a:t> </a:t>
            </a:r>
            <a:r>
              <a:rPr lang="en-US" altLang="en-US" sz="4800" dirty="0" err="1">
                <a:solidFill>
                  <a:srgbClr val="FF0000"/>
                </a:solidFill>
                <a:latin typeface="Times New Roman" panose="02020603050405020304" pitchFamily="18" charset="0"/>
                <a:cs typeface="Times New Roman" panose="02020603050405020304" pitchFamily="18" charset="0"/>
              </a:rPr>
              <a:t>chúng</a:t>
            </a:r>
            <a:r>
              <a:rPr lang="en-US" altLang="en-US" sz="4800" dirty="0">
                <a:solidFill>
                  <a:srgbClr val="FF0000"/>
                </a:solidFill>
                <a:latin typeface="Times New Roman" panose="02020603050405020304" pitchFamily="18" charset="0"/>
                <a:cs typeface="Times New Roman" panose="02020603050405020304" pitchFamily="18" charset="0"/>
              </a:rPr>
              <a:t> </a:t>
            </a:r>
            <a:r>
              <a:rPr lang="en-US" altLang="en-US" sz="4800" dirty="0" err="1">
                <a:solidFill>
                  <a:srgbClr val="FF0000"/>
                </a:solidFill>
                <a:latin typeface="Times New Roman" panose="02020603050405020304" pitchFamily="18" charset="0"/>
                <a:cs typeface="Times New Roman" panose="02020603050405020304" pitchFamily="18" charset="0"/>
              </a:rPr>
              <a:t>đối</a:t>
            </a:r>
            <a:r>
              <a:rPr lang="en-US" altLang="en-US" sz="4800" dirty="0">
                <a:solidFill>
                  <a:srgbClr val="FF0000"/>
                </a:solidFill>
                <a:latin typeface="Times New Roman" panose="02020603050405020304" pitchFamily="18" charset="0"/>
                <a:cs typeface="Times New Roman" panose="02020603050405020304" pitchFamily="18" charset="0"/>
              </a:rPr>
              <a:t> </a:t>
            </a:r>
            <a:r>
              <a:rPr lang="en-US" altLang="en-US" sz="4800" dirty="0" err="1">
                <a:solidFill>
                  <a:srgbClr val="FF0000"/>
                </a:solidFill>
                <a:latin typeface="Times New Roman" panose="02020603050405020304" pitchFamily="18" charset="0"/>
                <a:cs typeface="Times New Roman" panose="02020603050405020304" pitchFamily="18" charset="0"/>
              </a:rPr>
              <a:t>với</a:t>
            </a:r>
            <a:r>
              <a:rPr lang="en-US" altLang="en-US" sz="4800" dirty="0">
                <a:solidFill>
                  <a:srgbClr val="FF0000"/>
                </a:solidFill>
                <a:latin typeface="Times New Roman" panose="02020603050405020304" pitchFamily="18" charset="0"/>
                <a:cs typeface="Times New Roman" panose="02020603050405020304" pitchFamily="18" charset="0"/>
              </a:rPr>
              <a:t> </a:t>
            </a:r>
            <a:r>
              <a:rPr lang="en-US" altLang="en-US" sz="4800" dirty="0" err="1">
                <a:solidFill>
                  <a:srgbClr val="FF0000"/>
                </a:solidFill>
                <a:latin typeface="Times New Roman" panose="02020603050405020304" pitchFamily="18" charset="0"/>
                <a:cs typeface="Times New Roman" panose="02020603050405020304" pitchFamily="18" charset="0"/>
              </a:rPr>
              <a:t>đời</a:t>
            </a:r>
            <a:r>
              <a:rPr lang="en-US" altLang="en-US" sz="4800" dirty="0">
                <a:solidFill>
                  <a:srgbClr val="FF0000"/>
                </a:solidFill>
                <a:latin typeface="Times New Roman" panose="02020603050405020304" pitchFamily="18" charset="0"/>
                <a:cs typeface="Times New Roman" panose="02020603050405020304" pitchFamily="18" charset="0"/>
              </a:rPr>
              <a:t> </a:t>
            </a:r>
            <a:r>
              <a:rPr lang="en-US" altLang="en-US" sz="4800" dirty="0" err="1">
                <a:solidFill>
                  <a:srgbClr val="FF0000"/>
                </a:solidFill>
                <a:latin typeface="Times New Roman" panose="02020603050405020304" pitchFamily="18" charset="0"/>
                <a:cs typeface="Times New Roman" panose="02020603050405020304" pitchFamily="18" charset="0"/>
              </a:rPr>
              <a:t>sống</a:t>
            </a:r>
            <a:r>
              <a:rPr lang="en-US" altLang="en-US" sz="4800" dirty="0">
                <a:solidFill>
                  <a:srgbClr val="FF0000"/>
                </a:solidFill>
                <a:latin typeface="Times New Roman" panose="02020603050405020304" pitchFamily="18" charset="0"/>
                <a:cs typeface="Times New Roman" panose="02020603050405020304" pitchFamily="18" charset="0"/>
              </a:rPr>
              <a:t> con </a:t>
            </a:r>
            <a:r>
              <a:rPr lang="en-US" altLang="en-US" sz="4800" dirty="0" err="1">
                <a:solidFill>
                  <a:srgbClr val="FF0000"/>
                </a:solidFill>
                <a:latin typeface="Times New Roman" panose="02020603050405020304" pitchFamily="18" charset="0"/>
                <a:cs typeface="Times New Roman" panose="02020603050405020304" pitchFamily="18" charset="0"/>
              </a:rPr>
              <a:t>người</a:t>
            </a:r>
            <a:r>
              <a:rPr lang="en-US" altLang="en-US" sz="4800" dirty="0">
                <a:solidFill>
                  <a:srgbClr val="FF0000"/>
                </a:solidFill>
                <a:latin typeface="Times New Roman" panose="02020603050405020304" pitchFamily="18" charset="0"/>
                <a:cs typeface="Times New Roman" panose="02020603050405020304" pitchFamily="18" charset="0"/>
              </a:rPr>
              <a:t>.</a:t>
            </a:r>
            <a:endParaRPr lang="en-US" altLang="en-US" sz="4400" dirty="0">
              <a:solidFill>
                <a:srgbClr val="FF0000"/>
              </a:solidFill>
              <a:latin typeface="Times New Roman" panose="02020603050405020304" pitchFamily="18" charset="0"/>
              <a:cs typeface="Times New Roman" panose="02020603050405020304" pitchFamily="18" charset="0"/>
            </a:endParaRPr>
          </a:p>
        </p:txBody>
      </p:sp>
      <p:sp>
        <p:nvSpPr>
          <p:cNvPr id="5" name="Freeform 3">
            <a:extLst>
              <a:ext uri="{FF2B5EF4-FFF2-40B4-BE49-F238E27FC236}">
                <a16:creationId xmlns:a16="http://schemas.microsoft.com/office/drawing/2014/main" id="{F7A7DB08-2917-4737-A29C-1840341AD82F}"/>
              </a:ext>
            </a:extLst>
          </p:cNvPr>
          <p:cNvSpPr/>
          <p:nvPr/>
        </p:nvSpPr>
        <p:spPr>
          <a:xfrm>
            <a:off x="484762" y="3238500"/>
            <a:ext cx="5791200" cy="6324600"/>
          </a:xfrm>
          <a:custGeom>
            <a:avLst/>
            <a:gdLst/>
            <a:ahLst/>
            <a:cxnLst/>
            <a:rect l="l" t="t" r="r" b="b"/>
            <a:pathLst>
              <a:path w="8034147" h="8229600">
                <a:moveTo>
                  <a:pt x="0" y="0"/>
                </a:moveTo>
                <a:lnTo>
                  <a:pt x="8034147" y="0"/>
                </a:lnTo>
                <a:lnTo>
                  <a:pt x="8034147" y="8229600"/>
                </a:lnTo>
                <a:lnTo>
                  <a:pt x="0" y="8229600"/>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147122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19100"/>
            <a:ext cx="17526000" cy="8402300"/>
          </a:xfrm>
          <a:prstGeom prst="rect">
            <a:avLst/>
          </a:prstGeom>
        </p:spPr>
        <p:txBody>
          <a:bodyPr wrap="square">
            <a:spAutoFit/>
          </a:bodyPr>
          <a:lstStyle/>
          <a:p>
            <a:pPr lvl="0" algn="just">
              <a:defRPr/>
            </a:pPr>
            <a:r>
              <a:rPr lang="en-US" sz="3600" dirty="0">
                <a:solidFill>
                  <a:srgbClr val="212529"/>
                </a:solidFill>
                <a:latin typeface="Times New Roman" panose="02020603050405020304" pitchFamily="18" charset="0"/>
              </a:rPr>
              <a:t>        </a:t>
            </a:r>
            <a:r>
              <a:rPr lang="vi-VN" sz="3600" dirty="0">
                <a:solidFill>
                  <a:srgbClr val="212529"/>
                </a:solidFill>
                <a:latin typeface="Times New Roman" panose="02020603050405020304" pitchFamily="18" charset="0"/>
              </a:rPr>
              <a:t>AI là viết tắt của từ Artifical Intelligence hay được gọi là trí thông minh nhân tạo. Công nghệ AI giúp mô phỏng được những suy nghĩ, khả năng học tập, cư xử,… của con người áp dụng cho máy móc. AI đã trở thành từ khóa thịnh hành nhất trên Google năm 2023, điều đó cho thấy mức độ quan tâm của tất cả mọi người đối với công nghệ này.</a:t>
            </a:r>
          </a:p>
          <a:p>
            <a:pPr lvl="0" algn="just">
              <a:defRPr/>
            </a:pPr>
            <a:r>
              <a:rPr lang="en-US" sz="3600" dirty="0">
                <a:solidFill>
                  <a:srgbClr val="212529"/>
                </a:solidFill>
                <a:latin typeface="Times New Roman" panose="02020603050405020304" pitchFamily="18" charset="0"/>
              </a:rPr>
              <a:t>       </a:t>
            </a:r>
            <a:r>
              <a:rPr lang="vi-VN" sz="3600" dirty="0">
                <a:solidFill>
                  <a:srgbClr val="212529"/>
                </a:solidFill>
                <a:latin typeface="Times New Roman" panose="02020603050405020304" pitchFamily="18" charset="0"/>
              </a:rPr>
              <a:t>Bây giờ, hãy cùng tìm hiểu xem AI đã tác động đến đời sống của chúng ta như thế nào. Với lĩnh vực y tế, hệ thống dữ liệu bệnh nhân kết hợp AI sẽ giúp cung cấp chính xác hơn về thông tin bệnh nhân và chẩn đoán sức khỏe. Với lĩnh vực kinh doanh, tự động hóa robot đang được áp dụng cho các nhiệm vụ lặp đi lặp lại thường được thực hiện bởi con người. Với lĩnh vực giáo dục, AI có thể tự động hóa việc chấm điểm, giúp các thầy cô có thêm nhiều thời gian hơn. Với lĩnh vực tài chính, các ứng dụng thu thập dữ liệu cá nhân và cung cấp tư vấn tài chính. Với lĩnh vực sản xuất, robot công nghiệp được sử dụng để thực hiện những công việc khó khăn của con người. Với lĩnh vực ngân hàng, sử dụng chatbot giúp khách hàng biết nhiều hơn về các các dịch vụ. AI có mặt trên tất cả các điện thoại thông minh, từ phần mềm nhận dạng khuôn mặt đến các ứng dụng phổ biến như Google Maps. Công nghệ AI đã, đang và sẽ tiếp tục tác động sâu rộng đến đời sống.</a:t>
            </a:r>
          </a:p>
        </p:txBody>
      </p:sp>
      <p:sp>
        <p:nvSpPr>
          <p:cNvPr id="3" name="Freeform 4">
            <a:extLst>
              <a:ext uri="{FF2B5EF4-FFF2-40B4-BE49-F238E27FC236}">
                <a16:creationId xmlns:a16="http://schemas.microsoft.com/office/drawing/2014/main" id="{D5176709-ED65-9DCD-CAA7-DF5B217DFB94}"/>
              </a:ext>
            </a:extLst>
          </p:cNvPr>
          <p:cNvSpPr/>
          <p:nvPr/>
        </p:nvSpPr>
        <p:spPr>
          <a:xfrm>
            <a:off x="14782800" y="8267700"/>
            <a:ext cx="3616036" cy="2590800"/>
          </a:xfrm>
          <a:custGeom>
            <a:avLst/>
            <a:gdLst/>
            <a:ahLst/>
            <a:cxnLst/>
            <a:rect l="l" t="t" r="r" b="b"/>
            <a:pathLst>
              <a:path w="4987636" h="4114800">
                <a:moveTo>
                  <a:pt x="0" y="0"/>
                </a:moveTo>
                <a:lnTo>
                  <a:pt x="4987637" y="0"/>
                </a:lnTo>
                <a:lnTo>
                  <a:pt x="498763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3463874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0" y="723900"/>
            <a:ext cx="12376023" cy="7848302"/>
          </a:xfrm>
          <a:prstGeom prst="rect">
            <a:avLst/>
          </a:prstGeom>
        </p:spPr>
        <p:txBody>
          <a:bodyPr wrap="square">
            <a:spAutoFit/>
          </a:bodyPr>
          <a:lstStyle/>
          <a:p>
            <a:pPr lvl="0" algn="just">
              <a:defRPr/>
            </a:pPr>
            <a:r>
              <a:rPr lang="en-US" sz="3600" dirty="0">
                <a:solidFill>
                  <a:srgbClr val="212529"/>
                </a:solidFill>
                <a:latin typeface="Times New Roman" panose="02020603050405020304" pitchFamily="18" charset="0"/>
              </a:rPr>
              <a:t>        </a:t>
            </a:r>
            <a:r>
              <a:rPr lang="vi-VN" sz="3600" dirty="0">
                <a:solidFill>
                  <a:srgbClr val="212529"/>
                </a:solidFill>
                <a:latin typeface="Times New Roman" panose="02020603050405020304" pitchFamily="18" charset="0"/>
              </a:rPr>
              <a:t>AI thông minh đến mức nào? Tới giờ, AI mới chỉ “bắt chước” được một phần nhỏ não bộ con người. Phần lớn các chuyên gia về AI đều cho rằng cho dù công nghệ AI có rất nhiều tiến bộ nhưng vẫn còn vô số những thứ phải cải thiện, như sự “thiếu khách quan” của các thuật toán, hay các hệ thống được coi là “thông minh” lại đưa ra những quyết định sai lệch khi dựa vào những dữ liệu thiếu phù hợp. Tuy nhiên, điểm mạnh của AI là khả năng “tiến hóa” và bắt chước trí thông minh con người ngày càng nhanh chóng hơn. AI có trở thành mối đe dọa? Theo tôi, đây sẽ là câu hỏi cần nhiều hơn sự phân tích từ chuyên gia và chứng minh từ thực tế. Chúng ta hãy sử dụng AI một cách hiệu quả, tránh lạm dụng AI hoặc sử dụng công nghệ này vào những việc phi pháp. Có lẽ trong tương lai, chúng ta sẽ cần có các điều luật, các quy định chặt chẽ về việc nghiên cứu và sử dụng AI.</a:t>
            </a:r>
          </a:p>
        </p:txBody>
      </p:sp>
      <p:sp>
        <p:nvSpPr>
          <p:cNvPr id="3" name="Freeform 5">
            <a:extLst>
              <a:ext uri="{FF2B5EF4-FFF2-40B4-BE49-F238E27FC236}">
                <a16:creationId xmlns:a16="http://schemas.microsoft.com/office/drawing/2014/main" id="{3C19561C-D019-9E6E-45BF-1F69A26E20E5}"/>
              </a:ext>
            </a:extLst>
          </p:cNvPr>
          <p:cNvSpPr/>
          <p:nvPr/>
        </p:nvSpPr>
        <p:spPr>
          <a:xfrm>
            <a:off x="152400" y="5063089"/>
            <a:ext cx="4845177" cy="5223911"/>
          </a:xfrm>
          <a:custGeom>
            <a:avLst/>
            <a:gdLst/>
            <a:ahLst/>
            <a:cxnLst/>
            <a:rect l="l" t="t" r="r" b="b"/>
            <a:pathLst>
              <a:path w="4845177" h="5223911">
                <a:moveTo>
                  <a:pt x="0" y="0"/>
                </a:moveTo>
                <a:lnTo>
                  <a:pt x="4845177" y="0"/>
                </a:lnTo>
                <a:lnTo>
                  <a:pt x="4845177" y="5223911"/>
                </a:lnTo>
                <a:lnTo>
                  <a:pt x="0" y="5223911"/>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1413573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00100"/>
            <a:ext cx="17526000" cy="4524315"/>
          </a:xfrm>
          <a:prstGeom prst="rect">
            <a:avLst/>
          </a:prstGeom>
        </p:spPr>
        <p:txBody>
          <a:bodyPr wrap="square">
            <a:spAutoFit/>
          </a:bodyPr>
          <a:lstStyle/>
          <a:p>
            <a:pPr algn="just"/>
            <a:r>
              <a:rPr lang="en-US" sz="3600" dirty="0">
                <a:solidFill>
                  <a:srgbClr val="222222"/>
                </a:solidFill>
                <a:latin typeface="+mj-lt"/>
              </a:rPr>
              <a:t>        </a:t>
            </a:r>
            <a:r>
              <a:rPr lang="vi-VN" sz="3600" dirty="0">
                <a:solidFill>
                  <a:srgbClr val="222222"/>
                </a:solidFill>
                <a:latin typeface="+mj-lt"/>
              </a:rPr>
              <a:t>Thời gian vừa qua, chúng ta nói nhiều đến khả năng máy móc thay thế con người trong tương lai. Theo một báo cáo năm 2018 của Tổ chức Hợp tác và Phát triển kinh tế (OECD), 14% ngành nghề hiện nay có khả năng cao (hơn 70%) bị thay thế bởi máy móc, và 32% ngành nghề khác sẽ phải chịu những thay đổi to lớn dưới tác động của tự động hóa. Tuy nhiên, báo cáo này cũng chỉ ra rằng </a:t>
            </a:r>
            <a:r>
              <a:rPr lang="vi-VN" sz="3600" i="1" dirty="0">
                <a:solidFill>
                  <a:srgbClr val="222222"/>
                </a:solidFill>
                <a:latin typeface="+mj-lt"/>
              </a:rPr>
              <a:t>“nguy cơ cao nhất tập trung ở những công việc đòi hỏi năng lực thấp, và thường có mức thu nhập thấp”</a:t>
            </a:r>
            <a:r>
              <a:rPr lang="vi-VN" sz="3600" dirty="0">
                <a:solidFill>
                  <a:srgbClr val="222222"/>
                </a:solidFill>
                <a:latin typeface="+mj-lt"/>
              </a:rPr>
              <a:t> như nghề nhân viên vệ sinh, trợ lý, nhân viên nhà ăn, nhân viên trong ngành mỏ, xây dựng và vận chuyển. Học sinh cần định hướng ngành nghề và có sự lựa chọn phù hợp trước bối cảnh trên.</a:t>
            </a:r>
            <a:endParaRPr lang="vi-VN" sz="3600" b="0" i="0" dirty="0">
              <a:solidFill>
                <a:srgbClr val="212529"/>
              </a:solidFill>
              <a:effectLst/>
              <a:latin typeface="+mj-lt"/>
            </a:endParaRPr>
          </a:p>
        </p:txBody>
      </p:sp>
      <p:sp>
        <p:nvSpPr>
          <p:cNvPr id="3" name="Freeform 2">
            <a:extLst>
              <a:ext uri="{FF2B5EF4-FFF2-40B4-BE49-F238E27FC236}">
                <a16:creationId xmlns:a16="http://schemas.microsoft.com/office/drawing/2014/main" id="{292A1240-4991-BC11-0F74-F44A85506B22}"/>
              </a:ext>
            </a:extLst>
          </p:cNvPr>
          <p:cNvSpPr/>
          <p:nvPr/>
        </p:nvSpPr>
        <p:spPr>
          <a:xfrm>
            <a:off x="13030200" y="5905500"/>
            <a:ext cx="4695920" cy="4114800"/>
          </a:xfrm>
          <a:custGeom>
            <a:avLst/>
            <a:gdLst/>
            <a:ahLst/>
            <a:cxnLst/>
            <a:rect l="l" t="t" r="r" b="b"/>
            <a:pathLst>
              <a:path w="4695920" h="4114800">
                <a:moveTo>
                  <a:pt x="0" y="0"/>
                </a:moveTo>
                <a:lnTo>
                  <a:pt x="4695920" y="0"/>
                </a:lnTo>
                <a:lnTo>
                  <a:pt x="469592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Rectangle 3">
            <a:extLst>
              <a:ext uri="{FF2B5EF4-FFF2-40B4-BE49-F238E27FC236}">
                <a16:creationId xmlns:a16="http://schemas.microsoft.com/office/drawing/2014/main" id="{D6365BD8-7922-678C-8622-E16712696525}"/>
              </a:ext>
            </a:extLst>
          </p:cNvPr>
          <p:cNvSpPr/>
          <p:nvPr/>
        </p:nvSpPr>
        <p:spPr>
          <a:xfrm>
            <a:off x="457200" y="5448300"/>
            <a:ext cx="12268200" cy="3416320"/>
          </a:xfrm>
          <a:prstGeom prst="rect">
            <a:avLst/>
          </a:prstGeom>
        </p:spPr>
        <p:txBody>
          <a:bodyPr wrap="square">
            <a:spAutoFit/>
          </a:bodyPr>
          <a:lstStyle/>
          <a:p>
            <a:pPr algn="just"/>
            <a:r>
              <a:rPr lang="en-US" sz="3600" dirty="0">
                <a:solidFill>
                  <a:srgbClr val="212529"/>
                </a:solidFill>
                <a:latin typeface="+mj-lt"/>
              </a:rPr>
              <a:t>	</a:t>
            </a:r>
            <a:r>
              <a:rPr lang="vi-VN" sz="3600" dirty="0">
                <a:solidFill>
                  <a:srgbClr val="212529"/>
                </a:solidFill>
                <a:latin typeface="+mj-lt"/>
              </a:rPr>
              <a:t>Tổng kết lại, AI đã, đang và sẽ tiếp tục cung cấp những ứng dụng hữu ích và tiềm năng cho cuộc sống con người. Quan trọng hơn hết, nhân loại cần phát triển và sử dụng AI theo cách có trách nhiệm và đảm bảo an ninh, đạo đức và quyền riêng tư của con người. Bài trình bày xin được kết thúc tại đây. Hi vọng nhận được sự góp ý của thầy/ cô giáo và tất cả các bạn!</a:t>
            </a:r>
            <a:endParaRPr lang="vi-VN" sz="3600" b="0" i="0" dirty="0">
              <a:solidFill>
                <a:srgbClr val="212529"/>
              </a:solidFill>
              <a:effectLst/>
              <a:latin typeface="+mj-lt"/>
            </a:endParaRPr>
          </a:p>
        </p:txBody>
      </p:sp>
    </p:spTree>
    <p:extLst>
      <p:ext uri="{BB962C8B-B14F-4D97-AF65-F5344CB8AC3E}">
        <p14:creationId xmlns:p14="http://schemas.microsoft.com/office/powerpoint/2010/main" val="1944647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933700"/>
            <a:ext cx="17526000" cy="317009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3 </a:t>
            </a:r>
            <a:r>
              <a:rPr kumimoji="0" lang="en-US" sz="4000" b="0" i="0" u="none" strike="noStrike" kern="1200" cap="none" spc="0" normalizeH="0" baseline="0" noProof="0" dirty="0" err="1">
                <a:ln>
                  <a:noFill/>
                </a:ln>
                <a:solidFill>
                  <a:srgbClr val="212529"/>
                </a:solidFill>
                <a:effectLst/>
                <a:uLnTx/>
                <a:uFillTx/>
                <a:latin typeface="Times New Roman" panose="02020603050405020304" pitchFamily="18" charset="0"/>
                <a:cs typeface="Times New Roman" panose="02020603050405020304" pitchFamily="18" charset="0"/>
              </a:rPr>
              <a:t>điều</a:t>
            </a:r>
            <a:r>
              <a:rPr kumimoji="0" lang="en-US" sz="4000" b="0" i="0" u="none" strike="noStrike" kern="1200" cap="none" spc="0" normalizeH="0" noProof="0" dirty="0">
                <a:ln>
                  <a:noFill/>
                </a:ln>
                <a:solidFill>
                  <a:srgbClr val="212529"/>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212529"/>
                </a:solidFill>
                <a:effectLst/>
                <a:uLnTx/>
                <a:uFillTx/>
                <a:latin typeface="Times New Roman" panose="02020603050405020304" pitchFamily="18" charset="0"/>
                <a:cs typeface="Times New Roman" panose="02020603050405020304" pitchFamily="18" charset="0"/>
              </a:rPr>
              <a:t>mong</a:t>
            </a:r>
            <a:r>
              <a:rPr kumimoji="0" lang="en-US" sz="4000" b="0" i="0" u="none" strike="noStrike" kern="1200" cap="none" spc="0" normalizeH="0" noProof="0" dirty="0">
                <a:ln>
                  <a:noFill/>
                </a:ln>
                <a:solidFill>
                  <a:srgbClr val="212529"/>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212529"/>
                </a:solidFill>
                <a:effectLst/>
                <a:uLnTx/>
                <a:uFillTx/>
                <a:latin typeface="Times New Roman" panose="02020603050405020304" pitchFamily="18" charset="0"/>
                <a:cs typeface="Times New Roman" panose="02020603050405020304" pitchFamily="18" charset="0"/>
              </a:rPr>
              <a:t>muốn</a:t>
            </a:r>
            <a:r>
              <a:rPr kumimoji="0" lang="en-US" sz="4000" b="0" i="0" u="none" strike="noStrike" kern="1200" cap="none" spc="0" normalizeH="0" noProof="0" dirty="0">
                <a:ln>
                  <a:noFill/>
                </a:ln>
                <a:solidFill>
                  <a:srgbClr val="212529"/>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212529"/>
                </a:solidFill>
                <a:effectLst/>
                <a:uLnTx/>
                <a:uFillTx/>
                <a:latin typeface="Times New Roman" panose="02020603050405020304" pitchFamily="18" charset="0"/>
                <a:cs typeface="Times New Roman" panose="02020603050405020304" pitchFamily="18" charset="0"/>
              </a:rPr>
              <a:t>chỉnh</a:t>
            </a:r>
            <a:r>
              <a:rPr kumimoji="0" lang="en-US" sz="4000" b="0" i="0" u="none" strike="noStrike" kern="1200" cap="none" spc="0" normalizeH="0" noProof="0" dirty="0">
                <a:ln>
                  <a:noFill/>
                </a:ln>
                <a:solidFill>
                  <a:srgbClr val="212529"/>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212529"/>
                </a:solidFill>
                <a:effectLst/>
                <a:uLnTx/>
                <a:uFillTx/>
                <a:latin typeface="Times New Roman" panose="02020603050405020304" pitchFamily="18" charset="0"/>
                <a:cs typeface="Times New Roman" panose="02020603050405020304" pitchFamily="18" charset="0"/>
              </a:rPr>
              <a:t>sửa</a:t>
            </a:r>
            <a:r>
              <a:rPr kumimoji="0" lang="en-US" sz="4000" b="0" i="0" u="none" strike="noStrike" kern="1200" cap="none" spc="0" normalizeH="0" noProof="0" dirty="0">
                <a:ln>
                  <a:noFill/>
                </a:ln>
                <a:solidFill>
                  <a:srgbClr val="212529"/>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aseline="0" dirty="0">
                <a:solidFill>
                  <a:srgbClr val="212529"/>
                </a:solidFill>
                <a:latin typeface="Times New Roman" panose="02020603050405020304" pitchFamily="18" charset="0"/>
                <a:cs typeface="Times New Roman" panose="02020603050405020304" pitchFamily="18" charset="0"/>
              </a:rPr>
              <a:t>+</a:t>
            </a:r>
            <a:r>
              <a:rPr lang="en-US" sz="4000" dirty="0">
                <a:solidFill>
                  <a:srgbClr val="212529"/>
                </a:solidFill>
                <a:latin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a:solidFill>
                  <a:srgbClr val="212529"/>
                </a:solidFill>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a:solidFill>
                  <a:srgbClr val="212529"/>
                </a:solidFill>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4000" dirty="0">
              <a:solidFill>
                <a:srgbClr val="212529"/>
              </a:solidFill>
              <a:latin typeface="Times New Roman" panose="02020603050405020304" pitchFamily="18" charset="0"/>
              <a:cs typeface="Times New Roman" panose="02020603050405020304" pitchFamily="18" charset="0"/>
            </a:endParaRPr>
          </a:p>
        </p:txBody>
      </p:sp>
      <p:sp>
        <p:nvSpPr>
          <p:cNvPr id="3" name="TextBox 13"/>
          <p:cNvSpPr txBox="1"/>
          <p:nvPr/>
        </p:nvSpPr>
        <p:spPr>
          <a:xfrm>
            <a:off x="4083633" y="419100"/>
            <a:ext cx="10817776" cy="1843133"/>
          </a:xfrm>
          <a:prstGeom prst="rect">
            <a:avLst/>
          </a:prstGeom>
        </p:spPr>
        <p:txBody>
          <a:bodyPr wrap="square" lIns="0" tIns="0" rIns="0" bIns="0" rtlCol="0" anchor="t">
            <a:spAutoFit/>
          </a:bodyPr>
          <a:lstStyle/>
          <a:p>
            <a:pPr marL="0" marR="0" lvl="0" indent="0" algn="ctr" defTabSz="914400" rtl="0" eaLnBrk="1" fontAlgn="auto" latinLnBrk="0" hangingPunct="1">
              <a:lnSpc>
                <a:spcPts val="16799"/>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C00000"/>
                </a:solidFill>
                <a:effectLst/>
                <a:uLnTx/>
                <a:uFillTx/>
                <a:latin typeface="#9Slide07 IcielSoup of Justice" pitchFamily="2" charset="0"/>
                <a:ea typeface="+mn-ea"/>
                <a:cs typeface="+mn-cs"/>
              </a:rPr>
              <a:t>3 </a:t>
            </a:r>
            <a:r>
              <a:rPr kumimoji="0" lang="en-US" sz="8000" b="0" i="0" u="none" strike="noStrike" kern="1200" cap="none" spc="0" normalizeH="0" baseline="0" noProof="0" dirty="0" err="1">
                <a:ln>
                  <a:noFill/>
                </a:ln>
                <a:solidFill>
                  <a:srgbClr val="C00000"/>
                </a:solidFill>
                <a:effectLst/>
                <a:uLnTx/>
                <a:uFillTx/>
                <a:latin typeface="#9Slide07 IcielSoup of Justice" pitchFamily="2" charset="0"/>
                <a:ea typeface="+mn-ea"/>
                <a:cs typeface="+mn-cs"/>
              </a:rPr>
              <a:t>muốn</a:t>
            </a:r>
            <a:r>
              <a:rPr kumimoji="0" lang="en-US" sz="8000" b="0" i="0" u="none" strike="noStrike" kern="1200" cap="none" spc="0" normalizeH="0" noProof="0" dirty="0">
                <a:ln>
                  <a:noFill/>
                </a:ln>
                <a:solidFill>
                  <a:srgbClr val="C00000"/>
                </a:solidFill>
                <a:effectLst/>
                <a:uLnTx/>
                <a:uFillTx/>
                <a:latin typeface="#9Slide07 IcielSoup of Justice" pitchFamily="2" charset="0"/>
                <a:ea typeface="+mn-ea"/>
                <a:cs typeface="+mn-cs"/>
              </a:rPr>
              <a:t> – 3 </a:t>
            </a:r>
            <a:r>
              <a:rPr kumimoji="0" lang="en-US" sz="8000" b="0" i="0" u="none" strike="noStrike" kern="1200" cap="none" spc="0" normalizeH="0" noProof="0" dirty="0" err="1">
                <a:ln>
                  <a:noFill/>
                </a:ln>
                <a:solidFill>
                  <a:srgbClr val="C00000"/>
                </a:solidFill>
                <a:effectLst/>
                <a:uLnTx/>
                <a:uFillTx/>
                <a:latin typeface="#9Slide07 IcielSoup of Justice" pitchFamily="2" charset="0"/>
                <a:ea typeface="+mn-ea"/>
                <a:cs typeface="+mn-cs"/>
              </a:rPr>
              <a:t>thêm</a:t>
            </a:r>
            <a:r>
              <a:rPr kumimoji="0" lang="en-US" sz="8000" b="0" i="0" u="none" strike="noStrike" kern="1200" cap="none" spc="0" normalizeH="0" noProof="0" dirty="0">
                <a:ln>
                  <a:noFill/>
                </a:ln>
                <a:solidFill>
                  <a:srgbClr val="C00000"/>
                </a:solidFill>
                <a:effectLst/>
                <a:uLnTx/>
                <a:uFillTx/>
                <a:latin typeface="#9Slide07 IcielSoup of Justice" pitchFamily="2" charset="0"/>
                <a:ea typeface="+mn-ea"/>
                <a:cs typeface="+mn-cs"/>
              </a:rPr>
              <a:t> – 3 </a:t>
            </a:r>
            <a:r>
              <a:rPr kumimoji="0" lang="en-US" sz="8000" b="0" i="0" u="none" strike="noStrike" kern="1200" cap="none" spc="0" normalizeH="0" noProof="0" dirty="0" err="1">
                <a:ln>
                  <a:noFill/>
                </a:ln>
                <a:solidFill>
                  <a:srgbClr val="C00000"/>
                </a:solidFill>
                <a:effectLst/>
                <a:uLnTx/>
                <a:uFillTx/>
                <a:latin typeface="#9Slide07 IcielSoup of Justice" pitchFamily="2" charset="0"/>
                <a:ea typeface="+mn-ea"/>
                <a:cs typeface="+mn-cs"/>
              </a:rPr>
              <a:t>bớt</a:t>
            </a:r>
            <a:endParaRPr kumimoji="0" lang="en-US" sz="8000" b="0" i="0" u="none" strike="noStrike" kern="1200" cap="none" spc="0" normalizeH="0" baseline="0" noProof="0" dirty="0">
              <a:ln>
                <a:noFill/>
              </a:ln>
              <a:solidFill>
                <a:srgbClr val="C00000"/>
              </a:solidFill>
              <a:effectLst/>
              <a:uLnTx/>
              <a:uFillTx/>
              <a:latin typeface="#9Slide07 IcielSoup of Justice" pitchFamily="2" charset="0"/>
              <a:ea typeface="+mn-ea"/>
              <a:cs typeface="+mn-cs"/>
            </a:endParaRPr>
          </a:p>
        </p:txBody>
      </p:sp>
      <p:sp>
        <p:nvSpPr>
          <p:cNvPr id="4" name="Freeform 3">
            <a:extLst>
              <a:ext uri="{FF2B5EF4-FFF2-40B4-BE49-F238E27FC236}">
                <a16:creationId xmlns:a16="http://schemas.microsoft.com/office/drawing/2014/main" id="{66DF2483-7A28-887B-FEB6-29DA79D1DB7B}"/>
              </a:ext>
            </a:extLst>
          </p:cNvPr>
          <p:cNvSpPr/>
          <p:nvPr/>
        </p:nvSpPr>
        <p:spPr>
          <a:xfrm rot="2918820">
            <a:off x="6934200" y="3390900"/>
            <a:ext cx="4049649" cy="4114800"/>
          </a:xfrm>
          <a:custGeom>
            <a:avLst/>
            <a:gdLst/>
            <a:ahLst/>
            <a:cxnLst/>
            <a:rect l="l" t="t" r="r" b="b"/>
            <a:pathLst>
              <a:path w="4049649" h="4114800">
                <a:moveTo>
                  <a:pt x="0" y="0"/>
                </a:moveTo>
                <a:lnTo>
                  <a:pt x="4049649" y="0"/>
                </a:lnTo>
                <a:lnTo>
                  <a:pt x="4049649"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Rectangle 4">
            <a:extLst>
              <a:ext uri="{FF2B5EF4-FFF2-40B4-BE49-F238E27FC236}">
                <a16:creationId xmlns:a16="http://schemas.microsoft.com/office/drawing/2014/main" id="{B916042F-B9DD-5102-9113-943C20139AA4}"/>
              </a:ext>
            </a:extLst>
          </p:cNvPr>
          <p:cNvSpPr/>
          <p:nvPr/>
        </p:nvSpPr>
        <p:spPr>
          <a:xfrm>
            <a:off x="12115800" y="3310800"/>
            <a:ext cx="5486400" cy="255454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a:solidFill>
                  <a:srgbClr val="212529"/>
                </a:solidFill>
                <a:latin typeface="Times New Roman" panose="02020603050405020304" pitchFamily="18" charset="0"/>
                <a:cs typeface="Times New Roman" panose="02020603050405020304" pitchFamily="18" charset="0"/>
              </a:rPr>
              <a:t>3 </a:t>
            </a:r>
            <a:r>
              <a:rPr lang="en-US" sz="4000" dirty="0" err="1">
                <a:solidFill>
                  <a:srgbClr val="212529"/>
                </a:solidFill>
                <a:latin typeface="Times New Roman" panose="02020603050405020304" pitchFamily="18" charset="0"/>
                <a:cs typeface="Times New Roman" panose="02020603050405020304" pitchFamily="18" charset="0"/>
              </a:rPr>
              <a:t>điều</a:t>
            </a:r>
            <a:r>
              <a:rPr lang="en-US" sz="4000" dirty="0">
                <a:solidFill>
                  <a:srgbClr val="212529"/>
                </a:solidFill>
                <a:latin typeface="Times New Roman" panose="02020603050405020304" pitchFamily="18" charset="0"/>
                <a:cs typeface="Times New Roman" panose="02020603050405020304" pitchFamily="18" charset="0"/>
              </a:rPr>
              <a:t> </a:t>
            </a:r>
            <a:r>
              <a:rPr lang="en-US" sz="4000" dirty="0" err="1">
                <a:solidFill>
                  <a:srgbClr val="212529"/>
                </a:solidFill>
                <a:latin typeface="Times New Roman" panose="02020603050405020304" pitchFamily="18" charset="0"/>
                <a:cs typeface="Times New Roman" panose="02020603050405020304" pitchFamily="18" charset="0"/>
              </a:rPr>
              <a:t>cần</a:t>
            </a:r>
            <a:r>
              <a:rPr lang="en-US" sz="4000" dirty="0">
                <a:solidFill>
                  <a:srgbClr val="212529"/>
                </a:solidFill>
                <a:latin typeface="Times New Roman" panose="02020603050405020304" pitchFamily="18" charset="0"/>
                <a:cs typeface="Times New Roman" panose="02020603050405020304" pitchFamily="18" charset="0"/>
              </a:rPr>
              <a:t> </a:t>
            </a:r>
            <a:r>
              <a:rPr lang="en-US" sz="4000" dirty="0" err="1">
                <a:solidFill>
                  <a:srgbClr val="212529"/>
                </a:solidFill>
                <a:latin typeface="Times New Roman" panose="02020603050405020304" pitchFamily="18" charset="0"/>
                <a:cs typeface="Times New Roman" panose="02020603050405020304" pitchFamily="18" charset="0"/>
              </a:rPr>
              <a:t>thêm</a:t>
            </a:r>
            <a:r>
              <a:rPr lang="en-US" sz="4000" dirty="0">
                <a:solidFill>
                  <a:srgbClr val="212529"/>
                </a:solidFill>
                <a:latin typeface="Times New Roman" panose="02020603050405020304" pitchFamily="18" charset="0"/>
                <a:cs typeface="Times New Roman" panose="02020603050405020304" pitchFamily="18" charset="0"/>
              </a:rPr>
              <a:t> (</a:t>
            </a:r>
            <a:r>
              <a:rPr lang="en-US" sz="4000" dirty="0" err="1">
                <a:solidFill>
                  <a:srgbClr val="212529"/>
                </a:solidFill>
                <a:latin typeface="Times New Roman" panose="02020603050405020304" pitchFamily="18" charset="0"/>
                <a:cs typeface="Times New Roman" panose="02020603050405020304" pitchFamily="18" charset="0"/>
              </a:rPr>
              <a:t>bổ</a:t>
            </a:r>
            <a:r>
              <a:rPr lang="en-US" sz="4000" dirty="0">
                <a:solidFill>
                  <a:srgbClr val="212529"/>
                </a:solidFill>
                <a:latin typeface="Times New Roman" panose="02020603050405020304" pitchFamily="18" charset="0"/>
                <a:cs typeface="Times New Roman" panose="02020603050405020304" pitchFamily="18" charset="0"/>
              </a:rPr>
              <a:t> sung)</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a:solidFill>
                  <a:srgbClr val="212529"/>
                </a:solidFill>
                <a:latin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a:solidFill>
                  <a:srgbClr val="212529"/>
                </a:solidFill>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a:solidFill>
                  <a:srgbClr val="212529"/>
                </a:solidFill>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4F99249D-6CE2-8E1A-DFFA-71DBBD8A54F4}"/>
              </a:ext>
            </a:extLst>
          </p:cNvPr>
          <p:cNvSpPr/>
          <p:nvPr/>
        </p:nvSpPr>
        <p:spPr>
          <a:xfrm>
            <a:off x="4191000" y="7427385"/>
            <a:ext cx="12115800" cy="255454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a:solidFill>
                  <a:srgbClr val="212529"/>
                </a:solidFill>
                <a:latin typeface="Times New Roman" panose="02020603050405020304" pitchFamily="18" charset="0"/>
                <a:cs typeface="Times New Roman" panose="02020603050405020304" pitchFamily="18" charset="0"/>
              </a:rPr>
              <a:t>3 </a:t>
            </a:r>
            <a:r>
              <a:rPr lang="en-US" sz="4000" dirty="0" err="1">
                <a:solidFill>
                  <a:srgbClr val="212529"/>
                </a:solidFill>
                <a:latin typeface="Times New Roman" panose="02020603050405020304" pitchFamily="18" charset="0"/>
                <a:cs typeface="Times New Roman" panose="02020603050405020304" pitchFamily="18" charset="0"/>
              </a:rPr>
              <a:t>điều</a:t>
            </a:r>
            <a:r>
              <a:rPr lang="en-US" sz="4000" dirty="0">
                <a:solidFill>
                  <a:srgbClr val="212529"/>
                </a:solidFill>
                <a:latin typeface="Times New Roman" panose="02020603050405020304" pitchFamily="18" charset="0"/>
                <a:cs typeface="Times New Roman" panose="02020603050405020304" pitchFamily="18" charset="0"/>
              </a:rPr>
              <a:t> </a:t>
            </a:r>
            <a:r>
              <a:rPr lang="en-US" sz="4000" dirty="0" err="1">
                <a:solidFill>
                  <a:srgbClr val="212529"/>
                </a:solidFill>
                <a:latin typeface="Times New Roman" panose="02020603050405020304" pitchFamily="18" charset="0"/>
                <a:cs typeface="Times New Roman" panose="02020603050405020304" pitchFamily="18" charset="0"/>
              </a:rPr>
              <a:t>cần</a:t>
            </a:r>
            <a:r>
              <a:rPr lang="en-US" sz="4000" dirty="0">
                <a:solidFill>
                  <a:srgbClr val="212529"/>
                </a:solidFill>
                <a:latin typeface="Times New Roman" panose="02020603050405020304" pitchFamily="18" charset="0"/>
                <a:cs typeface="Times New Roman" panose="02020603050405020304" pitchFamily="18" charset="0"/>
              </a:rPr>
              <a:t> </a:t>
            </a:r>
            <a:r>
              <a:rPr lang="en-US" sz="4000" dirty="0" err="1">
                <a:solidFill>
                  <a:srgbClr val="212529"/>
                </a:solidFill>
                <a:latin typeface="Times New Roman" panose="02020603050405020304" pitchFamily="18" charset="0"/>
                <a:cs typeface="Times New Roman" panose="02020603050405020304" pitchFamily="18" charset="0"/>
              </a:rPr>
              <a:t>bớt</a:t>
            </a:r>
            <a:endParaRPr lang="en-US" sz="4000" dirty="0">
              <a:solidFill>
                <a:srgbClr val="212529"/>
              </a:solidFill>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a:solidFill>
                  <a:srgbClr val="212529"/>
                </a:solidFill>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a:solidFill>
                  <a:srgbClr val="212529"/>
                </a:solidFill>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a:solidFill>
                  <a:srgbClr val="212529"/>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632131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4F24C83-255D-246D-7851-8735B9F20CD9}"/>
              </a:ext>
            </a:extLst>
          </p:cNvPr>
          <p:cNvGrpSpPr/>
          <p:nvPr/>
        </p:nvGrpSpPr>
        <p:grpSpPr>
          <a:xfrm>
            <a:off x="685800" y="540171"/>
            <a:ext cx="13416727" cy="9746829"/>
            <a:chOff x="-4864" y="-195439"/>
            <a:chExt cx="13946518" cy="10482439"/>
          </a:xfrm>
        </p:grpSpPr>
        <p:sp>
          <p:nvSpPr>
            <p:cNvPr id="2" name="Freeform 4">
              <a:extLst>
                <a:ext uri="{FF2B5EF4-FFF2-40B4-BE49-F238E27FC236}">
                  <a16:creationId xmlns:a16="http://schemas.microsoft.com/office/drawing/2014/main" id="{35AE94E2-384A-099B-C06C-423C83C584EC}"/>
                </a:ext>
              </a:extLst>
            </p:cNvPr>
            <p:cNvSpPr/>
            <p:nvPr/>
          </p:nvSpPr>
          <p:spPr>
            <a:xfrm>
              <a:off x="-4864" y="3924300"/>
              <a:ext cx="10444264" cy="6362700"/>
            </a:xfrm>
            <a:custGeom>
              <a:avLst/>
              <a:gdLst/>
              <a:ahLst/>
              <a:cxnLst/>
              <a:rect l="l" t="t" r="r" b="b"/>
              <a:pathLst>
                <a:path w="6238423" h="3431132">
                  <a:moveTo>
                    <a:pt x="0" y="0"/>
                  </a:moveTo>
                  <a:lnTo>
                    <a:pt x="6238422" y="0"/>
                  </a:lnTo>
                  <a:lnTo>
                    <a:pt x="6238422" y="3431132"/>
                  </a:lnTo>
                  <a:lnTo>
                    <a:pt x="0" y="3431132"/>
                  </a:lnTo>
                  <a:lnTo>
                    <a:pt x="0" y="0"/>
                  </a:lnTo>
                  <a:close/>
                </a:path>
              </a:pathLst>
            </a:custGeom>
            <a:blipFill>
              <a:blip r:embed="rId3"/>
              <a:stretch>
                <a:fillRect/>
              </a:stretch>
            </a:blipFill>
          </p:spPr>
          <p:txBody>
            <a:bodyPr/>
            <a:lstStyle/>
            <a:p>
              <a:endParaRPr lang="en-US"/>
            </a:p>
          </p:txBody>
        </p:sp>
        <p:sp>
          <p:nvSpPr>
            <p:cNvPr id="11" name="TextBox 11"/>
            <p:cNvSpPr txBox="1"/>
            <p:nvPr/>
          </p:nvSpPr>
          <p:spPr>
            <a:xfrm>
              <a:off x="5302136" y="-195439"/>
              <a:ext cx="8639518" cy="1327400"/>
            </a:xfrm>
            <a:prstGeom prst="rect">
              <a:avLst/>
            </a:prstGeom>
          </p:spPr>
          <p:txBody>
            <a:bodyPr wrap="square" lIns="0" tIns="0" rIns="0" bIns="0" rtlCol="0" anchor="t">
              <a:spAutoFit/>
            </a:bodyPr>
            <a:lstStyle/>
            <a:p>
              <a:pPr algn="ctr">
                <a:lnSpc>
                  <a:spcPts val="11200"/>
                </a:lnSpc>
              </a:pPr>
              <a:r>
                <a:rPr lang="en-US" sz="6600" dirty="0" err="1">
                  <a:solidFill>
                    <a:srgbClr val="C00000"/>
                  </a:solidFill>
                  <a:latin typeface="#9Slide07 SFU Rhythm" panose="00000400000000000000" pitchFamily="2" charset="0"/>
                </a:rPr>
                <a:t>Nói</a:t>
              </a:r>
              <a:r>
                <a:rPr lang="en-US" sz="6600" dirty="0">
                  <a:solidFill>
                    <a:srgbClr val="C00000"/>
                  </a:solidFill>
                  <a:latin typeface="#9Slide07 SFU Rhythm" panose="00000400000000000000" pitchFamily="2" charset="0"/>
                </a:rPr>
                <a:t> </a:t>
              </a:r>
              <a:r>
                <a:rPr lang="en-US" sz="6600" dirty="0" err="1">
                  <a:solidFill>
                    <a:srgbClr val="C00000"/>
                  </a:solidFill>
                  <a:latin typeface="#9Slide07 SFU Rhythm" panose="00000400000000000000" pitchFamily="2" charset="0"/>
                </a:rPr>
                <a:t>và</a:t>
              </a:r>
              <a:r>
                <a:rPr lang="en-US" sz="6600" dirty="0">
                  <a:solidFill>
                    <a:srgbClr val="C00000"/>
                  </a:solidFill>
                  <a:latin typeface="#9Slide07 SFU Rhythm" panose="00000400000000000000" pitchFamily="2" charset="0"/>
                </a:rPr>
                <a:t> </a:t>
              </a:r>
              <a:r>
                <a:rPr lang="en-US" sz="6600" dirty="0" err="1">
                  <a:solidFill>
                    <a:srgbClr val="C00000"/>
                  </a:solidFill>
                  <a:latin typeface="#9Slide07 SFU Rhythm" panose="00000400000000000000" pitchFamily="2" charset="0"/>
                </a:rPr>
                <a:t>nghe</a:t>
              </a:r>
              <a:endParaRPr lang="en-US" sz="6600" dirty="0">
                <a:solidFill>
                  <a:srgbClr val="C00000"/>
                </a:solidFill>
                <a:latin typeface="#9Slide07 SFU Rhythm" panose="00000400000000000000" pitchFamily="2" charset="0"/>
              </a:endParaRPr>
            </a:p>
          </p:txBody>
        </p:sp>
      </p:grpSp>
      <p:sp>
        <p:nvSpPr>
          <p:cNvPr id="12" name="TextBox 12"/>
          <p:cNvSpPr txBox="1"/>
          <p:nvPr/>
        </p:nvSpPr>
        <p:spPr>
          <a:xfrm>
            <a:off x="0" y="1773947"/>
            <a:ext cx="18288000" cy="2123658"/>
          </a:xfrm>
          <a:prstGeom prst="rect">
            <a:avLst/>
          </a:prstGeom>
        </p:spPr>
        <p:txBody>
          <a:bodyPr wrap="square" lIns="0" tIns="0" rIns="0" bIns="0" rtlCol="0" anchor="t">
            <a:spAutoFit/>
          </a:bodyPr>
          <a:lstStyle/>
          <a:p>
            <a:pPr algn="ctr">
              <a:lnSpc>
                <a:spcPct val="150000"/>
              </a:lnSpc>
            </a:pPr>
            <a:r>
              <a:rPr lang="en-US" sz="4800" b="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Tiết 113. Trình </a:t>
            </a:r>
            <a:r>
              <a:rPr lang="en-US" sz="4800" b="1"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bày</a:t>
            </a:r>
            <a:r>
              <a:rPr lang="en-US" sz="4800" b="1"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ý </a:t>
            </a:r>
            <a:r>
              <a:rPr lang="en-US" sz="4800" b="1"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kiến</a:t>
            </a:r>
            <a:r>
              <a:rPr lang="en-US" sz="4800" b="1"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4800" b="1"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về</a:t>
            </a:r>
            <a:r>
              <a:rPr lang="en-US" sz="4800" b="1"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4800" b="1"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một</a:t>
            </a:r>
            <a:r>
              <a:rPr lang="en-US" sz="4800" b="1"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4800" b="1"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sự</a:t>
            </a:r>
            <a:r>
              <a:rPr lang="en-US" sz="4800" b="1"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4800" b="1"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việc</a:t>
            </a:r>
            <a:r>
              <a:rPr lang="en-US" sz="4800" b="1"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4800" b="1"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có</a:t>
            </a:r>
            <a:r>
              <a:rPr lang="en-US" sz="4800" b="1"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4800" b="1"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tính</a:t>
            </a:r>
            <a:r>
              <a:rPr lang="en-US" sz="4800" b="1"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4800" b="1"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thời</a:t>
            </a:r>
            <a:r>
              <a:rPr lang="en-US" sz="4800" b="1"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4800" b="1"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sự</a:t>
            </a:r>
            <a:endParaRPr lang="en-US" sz="4800" b="1"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endParaRPr>
          </a:p>
          <a:p>
            <a:pPr algn="ctr">
              <a:lnSpc>
                <a:spcPct val="150000"/>
              </a:lnSpc>
            </a:pPr>
            <a:r>
              <a:rPr lang="en-US" sz="4800" b="1" spc="300"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a:t>
            </a:r>
            <a:r>
              <a:rPr lang="en-US" sz="4800" b="1" spc="300"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trong</a:t>
            </a:r>
            <a:r>
              <a:rPr lang="en-US" sz="4800" b="1" spc="300"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4800" b="1" spc="300"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đời</a:t>
            </a:r>
            <a:r>
              <a:rPr lang="en-US" sz="4800" b="1" spc="300"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4800" b="1" spc="300"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sống</a:t>
            </a:r>
            <a:r>
              <a:rPr lang="en-US" sz="4800" b="1" spc="300"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4800" b="1" spc="300"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của</a:t>
            </a:r>
            <a:r>
              <a:rPr lang="en-US" sz="4800" b="1" spc="300"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4800" b="1" spc="300"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cộng</a:t>
            </a:r>
            <a:r>
              <a:rPr lang="en-US" sz="4800" b="1" spc="300"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4800" b="1" spc="300"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đồng</a:t>
            </a:r>
            <a:r>
              <a:rPr lang="en-US" sz="4800" b="1" spc="300"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4800" b="1" spc="300"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đất</a:t>
            </a:r>
            <a:r>
              <a:rPr lang="en-US" sz="4800" b="1" spc="300"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4800" b="1" spc="300"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nước</a:t>
            </a:r>
            <a:r>
              <a:rPr lang="en-US" sz="4800" b="1" spc="300"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4800" b="1" spc="300"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nhân</a:t>
            </a:r>
            <a:r>
              <a:rPr lang="en-US" sz="4800" b="1" spc="300"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 </a:t>
            </a:r>
            <a:r>
              <a:rPr lang="en-US" sz="4800" b="1" spc="300" dirty="0" err="1">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loại</a:t>
            </a:r>
            <a:r>
              <a:rPr lang="en-US" sz="4800" b="1" spc="300"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rPr>
              <a:t>)</a:t>
            </a:r>
            <a:endParaRPr lang="vi-VN" sz="9600" b="1" spc="300" dirty="0">
              <a:solidFill>
                <a:srgbClr val="C00000"/>
              </a:solidFill>
              <a:latin typeface="Times New Roman" panose="02020603050405020304" pitchFamily="18" charset="0"/>
              <a:ea typeface="#9Slide04 Vollkorn SemiBold" panose="00000700000000000000" pitchFamily="2"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p:nvPr/>
        </p:nvSpPr>
        <p:spPr>
          <a:xfrm>
            <a:off x="-1524000" y="1333500"/>
            <a:ext cx="11963400" cy="1785040"/>
          </a:xfrm>
          <a:prstGeom prst="rect">
            <a:avLst/>
          </a:prstGeom>
        </p:spPr>
        <p:txBody>
          <a:bodyPr wrap="square" lIns="0" tIns="0" rIns="0" bIns="0" rtlCol="0" anchor="t">
            <a:spAutoFit/>
          </a:bodyPr>
          <a:lstStyle/>
          <a:p>
            <a:pPr algn="ctr">
              <a:lnSpc>
                <a:spcPts val="16799"/>
              </a:lnSpc>
            </a:pPr>
            <a:r>
              <a:rPr lang="en-US" sz="8000" dirty="0">
                <a:latin typeface="#9Slide07 IcielSoup of Justice" pitchFamily="2" charset="0"/>
              </a:rPr>
              <a:t>I</a:t>
            </a:r>
            <a:r>
              <a:rPr lang="en-US" sz="8000">
                <a:latin typeface="#9Slide07 IcielSoup of Justice" pitchFamily="2" charset="0"/>
              </a:rPr>
              <a:t>. Trước </a:t>
            </a:r>
            <a:r>
              <a:rPr lang="en-US" sz="8000" dirty="0" err="1">
                <a:latin typeface="#9Slide07 IcielSoup of Justice" pitchFamily="2" charset="0"/>
              </a:rPr>
              <a:t>khi</a:t>
            </a:r>
            <a:r>
              <a:rPr lang="en-US" sz="8000" dirty="0">
                <a:latin typeface="#9Slide07 IcielSoup of Justice" pitchFamily="2" charset="0"/>
              </a:rPr>
              <a:t> </a:t>
            </a:r>
            <a:r>
              <a:rPr lang="en-US" sz="8000" dirty="0" err="1">
                <a:latin typeface="#9Slide07 IcielSoup of Justice" pitchFamily="2" charset="0"/>
              </a:rPr>
              <a:t>nói</a:t>
            </a:r>
            <a:endParaRPr lang="en-US" sz="8000" dirty="0">
              <a:latin typeface="#9Slide07 IcielSoup of Justice" pitchFamily="2" charset="0"/>
            </a:endParaRPr>
          </a:p>
        </p:txBody>
      </p:sp>
      <p:sp>
        <p:nvSpPr>
          <p:cNvPr id="2" name="Freeform 6">
            <a:extLst>
              <a:ext uri="{FF2B5EF4-FFF2-40B4-BE49-F238E27FC236}">
                <a16:creationId xmlns:a16="http://schemas.microsoft.com/office/drawing/2014/main" id="{8B054A9A-011F-8D10-2A4B-F13F9D1BD7A0}"/>
              </a:ext>
            </a:extLst>
          </p:cNvPr>
          <p:cNvSpPr/>
          <p:nvPr/>
        </p:nvSpPr>
        <p:spPr>
          <a:xfrm>
            <a:off x="7391400" y="2705100"/>
            <a:ext cx="10134600" cy="7581900"/>
          </a:xfrm>
          <a:custGeom>
            <a:avLst/>
            <a:gdLst/>
            <a:ahLst/>
            <a:cxnLst/>
            <a:rect l="l" t="t" r="r" b="b"/>
            <a:pathLst>
              <a:path w="5303716" h="4114800">
                <a:moveTo>
                  <a:pt x="0" y="0"/>
                </a:moveTo>
                <a:lnTo>
                  <a:pt x="5303717" y="0"/>
                </a:lnTo>
                <a:lnTo>
                  <a:pt x="530371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9051634"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p:cNvSpPr/>
          <p:nvPr/>
        </p:nvSpPr>
        <p:spPr>
          <a:xfrm>
            <a:off x="838200" y="996554"/>
            <a:ext cx="17373600" cy="707886"/>
          </a:xfrm>
          <a:prstGeom prst="rect">
            <a:avLst/>
          </a:prstGeom>
        </p:spPr>
        <p:txBody>
          <a:bodyPr wrap="square">
            <a:spAutoFit/>
          </a:bodyPr>
          <a:lstStyle/>
          <a:p>
            <a:pPr lvl="0" algn="just" eaLnBrk="0" fontAlgn="base" hangingPunct="0">
              <a:spcBef>
                <a:spcPct val="0"/>
              </a:spcBef>
              <a:spcAft>
                <a:spcPct val="0"/>
              </a:spcAft>
            </a:pP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Chọn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được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đề</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tài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mà</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mình</a:t>
            </a:r>
            <a:r>
              <a:rPr lang="en-US" altLang="en-US" sz="4000" dirty="0">
                <a:latin typeface="Times New Roman" panose="02020603050405020304" pitchFamily="18" charset="0"/>
                <a:cs typeface="Times New Roman" panose="02020603050405020304" pitchFamily="18" charset="0"/>
              </a:rPr>
              <a:t> am </a:t>
            </a:r>
            <a:r>
              <a:rPr lang="en-US" altLang="en-US" sz="4000" dirty="0" err="1">
                <a:latin typeface="Times New Roman" panose="02020603050405020304" pitchFamily="18" charset="0"/>
                <a:cs typeface="Times New Roman" panose="02020603050405020304" pitchFamily="18" charset="0"/>
              </a:rPr>
              <a:t>hiểu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và</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có</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hứng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thú</a:t>
            </a:r>
            <a:r>
              <a:rPr lang="en-US" altLang="en-US" sz="4000" dirty="0">
                <a:latin typeface="Times New Roman" panose="02020603050405020304" pitchFamily="18" charset="0"/>
                <a:cs typeface="Times New Roman" panose="02020603050405020304" pitchFamily="18" charset="0"/>
              </a:rPr>
              <a:t>. </a:t>
            </a:r>
          </a:p>
        </p:txBody>
      </p:sp>
      <p:sp>
        <p:nvSpPr>
          <p:cNvPr id="7" name="Rectangle 6"/>
          <p:cNvSpPr/>
          <p:nvPr/>
        </p:nvSpPr>
        <p:spPr>
          <a:xfrm>
            <a:off x="838200" y="8631237"/>
            <a:ext cx="17373600" cy="707886"/>
          </a:xfrm>
          <a:prstGeom prst="rect">
            <a:avLst/>
          </a:prstGeom>
        </p:spPr>
        <p:txBody>
          <a:bodyPr wrap="square">
            <a:spAutoFit/>
          </a:bodyPr>
          <a:lstStyle/>
          <a:p>
            <a:pPr lvl="0" algn="just" eaLnBrk="0" fontAlgn="base" hangingPunct="0">
              <a:spcBef>
                <a:spcPct val="0"/>
              </a:spcBef>
              <a:spcAft>
                <a:spcPct val="0"/>
              </a:spcAft>
            </a:pP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Lập</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dàn</a:t>
            </a:r>
            <a:r>
              <a:rPr lang="en-US" altLang="en-US" sz="4000" dirty="0">
                <a:latin typeface="Times New Roman" panose="02020603050405020304" pitchFamily="18" charset="0"/>
                <a:cs typeface="Times New Roman" panose="02020603050405020304" pitchFamily="18" charset="0"/>
              </a:rPr>
              <a:t> ý </a:t>
            </a:r>
            <a:r>
              <a:rPr lang="en-US" altLang="en-US" sz="4000" dirty="0" err="1">
                <a:latin typeface="Times New Roman" panose="02020603050405020304" pitchFamily="18" charset="0"/>
                <a:cs typeface="Times New Roman" panose="02020603050405020304" pitchFamily="18" charset="0"/>
              </a:rPr>
              <a:t>cho</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bài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nói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với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đủ</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các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phần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Mở</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đầu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Triển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khai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Kết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thúc</a:t>
            </a:r>
            <a:endParaRPr lang="en-US" altLang="en-US" sz="4000" dirty="0">
              <a:latin typeface="Times New Roman" panose="02020603050405020304" pitchFamily="18" charset="0"/>
              <a:cs typeface="Times New Roman" panose="02020603050405020304" pitchFamily="18" charset="0"/>
            </a:endParaRPr>
          </a:p>
        </p:txBody>
      </p:sp>
      <p:sp>
        <p:nvSpPr>
          <p:cNvPr id="2" name="Rounded Rectangle 1"/>
          <p:cNvSpPr/>
          <p:nvPr/>
        </p:nvSpPr>
        <p:spPr>
          <a:xfrm>
            <a:off x="838200" y="2247900"/>
            <a:ext cx="2895600" cy="57912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eaLnBrk="0" fontAlgn="base" hangingPunct="0">
              <a:spcBef>
                <a:spcPct val="0"/>
              </a:spcBef>
              <a:spcAft>
                <a:spcPct val="0"/>
              </a:spcAft>
            </a:pP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Việc</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xả</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chất</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thải</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chưa</a:t>
            </a:r>
            <a:r>
              <a:rPr lang="en-US" altLang="en-US" sz="4000" dirty="0">
                <a:solidFill>
                  <a:schemeClr val="tx1"/>
                </a:solidFill>
                <a:latin typeface="Times New Roman" panose="02020603050405020304" pitchFamily="18" charset="0"/>
                <a:cs typeface="Times New Roman" panose="02020603050405020304" pitchFamily="18" charset="0"/>
              </a:rPr>
              <a:t> qua </a:t>
            </a:r>
            <a:r>
              <a:rPr lang="en-US" altLang="en-US" sz="4000" dirty="0" err="1">
                <a:solidFill>
                  <a:schemeClr val="tx1"/>
                </a:solidFill>
                <a:latin typeface="Times New Roman" panose="02020603050405020304" pitchFamily="18" charset="0"/>
                <a:cs typeface="Times New Roman" panose="02020603050405020304" pitchFamily="18" charset="0"/>
              </a:rPr>
              <a:t>xử</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lí</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của</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một</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đơn</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vị</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sản</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xuất</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công</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nghiệp</a:t>
            </a:r>
            <a:r>
              <a:rPr lang="en-US" altLang="en-US" sz="4000" dirty="0">
                <a:solidFill>
                  <a:schemeClr val="tx1"/>
                </a:solidFill>
                <a:latin typeface="Times New Roman" panose="02020603050405020304" pitchFamily="18" charset="0"/>
                <a:cs typeface="Times New Roman" panose="02020603050405020304" pitchFamily="18" charset="0"/>
              </a:rPr>
              <a:t>.</a:t>
            </a:r>
          </a:p>
        </p:txBody>
      </p:sp>
      <p:sp>
        <p:nvSpPr>
          <p:cNvPr id="8" name="Rounded Rectangle 7"/>
          <p:cNvSpPr/>
          <p:nvPr/>
        </p:nvSpPr>
        <p:spPr>
          <a:xfrm>
            <a:off x="4038599" y="2252272"/>
            <a:ext cx="3374039" cy="5791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eaLnBrk="0" fontAlgn="base" hangingPunct="0">
              <a:spcBef>
                <a:spcPct val="0"/>
              </a:spcBef>
              <a:spcAft>
                <a:spcPct val="0"/>
              </a:spcAft>
            </a:pP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Sự</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xuất</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hiện</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các</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sản</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phẩm</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trí</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tuệ</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nhân</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tạo</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và</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tác</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động</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của</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chúng</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đối</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với</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đời</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sống</a:t>
            </a:r>
            <a:r>
              <a:rPr lang="en-US" altLang="en-US" sz="4000" dirty="0">
                <a:solidFill>
                  <a:schemeClr val="tx1"/>
                </a:solidFill>
                <a:latin typeface="Times New Roman" panose="02020603050405020304" pitchFamily="18" charset="0"/>
                <a:cs typeface="Times New Roman" panose="02020603050405020304" pitchFamily="18" charset="0"/>
              </a:rPr>
              <a:t> con </a:t>
            </a:r>
            <a:r>
              <a:rPr lang="en-US" altLang="en-US" sz="4000" dirty="0" err="1">
                <a:solidFill>
                  <a:schemeClr val="tx1"/>
                </a:solidFill>
                <a:latin typeface="Times New Roman" panose="02020603050405020304" pitchFamily="18" charset="0"/>
                <a:cs typeface="Times New Roman" panose="02020603050405020304" pitchFamily="18" charset="0"/>
              </a:rPr>
              <a:t>người</a:t>
            </a:r>
            <a:r>
              <a:rPr lang="en-US" altLang="en-US" sz="4000" dirty="0">
                <a:solidFill>
                  <a:schemeClr val="tx1"/>
                </a:solidFill>
                <a:latin typeface="Times New Roman" panose="02020603050405020304" pitchFamily="18" charset="0"/>
                <a:cs typeface="Times New Roman" panose="02020603050405020304" pitchFamily="18" charset="0"/>
              </a:rPr>
              <a:t>.</a:t>
            </a:r>
          </a:p>
        </p:txBody>
      </p:sp>
      <p:sp>
        <p:nvSpPr>
          <p:cNvPr id="9" name="Rounded Rectangle 8"/>
          <p:cNvSpPr/>
          <p:nvPr/>
        </p:nvSpPr>
        <p:spPr>
          <a:xfrm>
            <a:off x="7754913" y="2247900"/>
            <a:ext cx="2895600" cy="57912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eaLnBrk="0" fontAlgn="base" hangingPunct="0">
              <a:spcBef>
                <a:spcPct val="0"/>
              </a:spcBef>
              <a:spcAft>
                <a:spcPct val="0"/>
              </a:spcAft>
            </a:pP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Việc</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phát</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hiện</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ra</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những</a:t>
            </a:r>
            <a:r>
              <a:rPr lang="en-US" altLang="en-US" sz="4000" dirty="0">
                <a:solidFill>
                  <a:schemeClr val="tx1"/>
                </a:solidFill>
                <a:latin typeface="Times New Roman" panose="02020603050405020304" pitchFamily="18" charset="0"/>
                <a:cs typeface="Times New Roman" panose="02020603050405020304" pitchFamily="18" charset="0"/>
              </a:rPr>
              <a:t> hang </a:t>
            </a:r>
            <a:r>
              <a:rPr lang="en-US" altLang="en-US" sz="4000" dirty="0" err="1">
                <a:solidFill>
                  <a:schemeClr val="tx1"/>
                </a:solidFill>
                <a:latin typeface="Times New Roman" panose="02020603050405020304" pitchFamily="18" charset="0"/>
                <a:cs typeface="Times New Roman" panose="02020603050405020304" pitchFamily="18" charset="0"/>
              </a:rPr>
              <a:t>động</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mới</a:t>
            </a:r>
            <a:r>
              <a:rPr lang="en-US" altLang="en-US" sz="4000" dirty="0">
                <a:solidFill>
                  <a:schemeClr val="tx1"/>
                </a:solidFill>
                <a:latin typeface="Times New Roman" panose="02020603050405020304" pitchFamily="18" charset="0"/>
                <a:cs typeface="Times New Roman" panose="02020603050405020304" pitchFamily="18" charset="0"/>
              </a:rPr>
              <a:t> ở </a:t>
            </a:r>
            <a:r>
              <a:rPr lang="en-US" altLang="en-US" sz="4000" dirty="0" err="1">
                <a:solidFill>
                  <a:schemeClr val="tx1"/>
                </a:solidFill>
                <a:latin typeface="Times New Roman" panose="02020603050405020304" pitchFamily="18" charset="0"/>
                <a:cs typeface="Times New Roman" panose="02020603050405020304" pitchFamily="18" charset="0"/>
              </a:rPr>
              <a:t>Quảng</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Bình</a:t>
            </a:r>
            <a:r>
              <a:rPr lang="en-US" altLang="en-US" sz="4000" dirty="0">
                <a:solidFill>
                  <a:schemeClr val="tx1"/>
                </a:solidFill>
                <a:latin typeface="Times New Roman" panose="02020603050405020304" pitchFamily="18" charset="0"/>
                <a:cs typeface="Times New Roman" panose="02020603050405020304" pitchFamily="18" charset="0"/>
              </a:rPr>
              <a:t>.</a:t>
            </a:r>
          </a:p>
        </p:txBody>
      </p:sp>
      <p:sp>
        <p:nvSpPr>
          <p:cNvPr id="10" name="Rounded Rectangle 9"/>
          <p:cNvSpPr/>
          <p:nvPr/>
        </p:nvSpPr>
        <p:spPr>
          <a:xfrm>
            <a:off x="10964057" y="2296577"/>
            <a:ext cx="2895600" cy="5791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eaLnBrk="0" fontAlgn="base" hangingPunct="0">
              <a:spcBef>
                <a:spcPct val="0"/>
              </a:spcBef>
              <a:spcAft>
                <a:spcPct val="0"/>
              </a:spcAft>
            </a:pP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Một</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dự</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án</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nhằm</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phát</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triển</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kinh</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tế</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xã</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hội</a:t>
            </a:r>
            <a:r>
              <a:rPr lang="en-US" altLang="en-US" sz="4000" dirty="0">
                <a:solidFill>
                  <a:schemeClr val="tx1"/>
                </a:solidFill>
                <a:latin typeface="Times New Roman" panose="02020603050405020304" pitchFamily="18" charset="0"/>
                <a:cs typeface="Times New Roman" panose="02020603050405020304" pitchFamily="18" charset="0"/>
              </a:rPr>
              <a:t> ở </a:t>
            </a:r>
            <a:r>
              <a:rPr lang="en-US" altLang="en-US" sz="4000" dirty="0" err="1">
                <a:solidFill>
                  <a:schemeClr val="tx1"/>
                </a:solidFill>
                <a:latin typeface="Times New Roman" panose="02020603050405020304" pitchFamily="18" charset="0"/>
                <a:cs typeface="Times New Roman" panose="02020603050405020304" pitchFamily="18" charset="0"/>
              </a:rPr>
              <a:t>vùng</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sâu</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vùng</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xa</a:t>
            </a:r>
            <a:r>
              <a:rPr lang="en-US" altLang="en-US" sz="4000" dirty="0">
                <a:solidFill>
                  <a:schemeClr val="tx1"/>
                </a:solidFill>
                <a:latin typeface="Times New Roman" panose="02020603050405020304" pitchFamily="18" charset="0"/>
                <a:cs typeface="Times New Roman" panose="02020603050405020304" pitchFamily="18" charset="0"/>
              </a:rPr>
              <a:t>.</a:t>
            </a:r>
          </a:p>
        </p:txBody>
      </p:sp>
      <p:sp>
        <p:nvSpPr>
          <p:cNvPr id="11" name="Rounded Rectangle 10"/>
          <p:cNvSpPr/>
          <p:nvPr/>
        </p:nvSpPr>
        <p:spPr>
          <a:xfrm>
            <a:off x="14201931" y="2247900"/>
            <a:ext cx="3171669" cy="5791200"/>
          </a:xfrm>
          <a:prstGeom prst="roundRect">
            <a:avLst/>
          </a:prstGeom>
          <a:solidFill>
            <a:srgbClr val="F5FBC9"/>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eaLnBrk="0" fontAlgn="base" hangingPunct="0">
              <a:spcBef>
                <a:spcPct val="0"/>
              </a:spcBef>
              <a:spcAft>
                <a:spcPct val="0"/>
              </a:spcAft>
            </a:pP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Việc</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thay</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thế</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hình</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thức</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dạy</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học</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trực</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tiếp</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bằng</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hình</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thức</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trực</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tuyến</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trong</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những</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tình</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huống</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cần</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thiết</a:t>
            </a:r>
            <a:r>
              <a:rPr lang="en-US" altLang="en-US" sz="40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5210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animBg="1"/>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p:nvPr/>
        </p:nvSpPr>
        <p:spPr>
          <a:xfrm>
            <a:off x="-5576" y="2019300"/>
            <a:ext cx="8686800" cy="1768113"/>
          </a:xfrm>
          <a:prstGeom prst="rect">
            <a:avLst/>
          </a:prstGeom>
        </p:spPr>
        <p:txBody>
          <a:bodyPr wrap="square" lIns="0" tIns="0" rIns="0" bIns="0" rtlCol="0" anchor="t">
            <a:spAutoFit/>
          </a:bodyPr>
          <a:lstStyle/>
          <a:p>
            <a:pPr algn="ctr">
              <a:lnSpc>
                <a:spcPts val="16799"/>
              </a:lnSpc>
            </a:pPr>
            <a:r>
              <a:rPr lang="en-US" sz="7200">
                <a:latin typeface="#9Slide07 IcielSoup of Justice" pitchFamily="2" charset="0"/>
              </a:rPr>
              <a:t>II. Trình </a:t>
            </a:r>
            <a:r>
              <a:rPr lang="en-US" sz="7200" dirty="0" err="1">
                <a:latin typeface="#9Slide07 IcielSoup of Justice" pitchFamily="2" charset="0"/>
              </a:rPr>
              <a:t>bày</a:t>
            </a:r>
            <a:r>
              <a:rPr lang="en-US" sz="7200" dirty="0">
                <a:latin typeface="#9Slide07 IcielSoup of Justice" pitchFamily="2" charset="0"/>
              </a:rPr>
              <a:t> </a:t>
            </a:r>
            <a:r>
              <a:rPr lang="en-US" sz="7200" dirty="0" err="1">
                <a:latin typeface="#9Slide07 IcielSoup of Justice" pitchFamily="2" charset="0"/>
              </a:rPr>
              <a:t>bài</a:t>
            </a:r>
            <a:r>
              <a:rPr lang="en-US" sz="7200" dirty="0">
                <a:latin typeface="#9Slide07 IcielSoup of Justice" pitchFamily="2" charset="0"/>
              </a:rPr>
              <a:t> </a:t>
            </a:r>
            <a:r>
              <a:rPr lang="en-US" sz="7200" dirty="0" err="1">
                <a:latin typeface="#9Slide07 IcielSoup of Justice" pitchFamily="2" charset="0"/>
              </a:rPr>
              <a:t>nói</a:t>
            </a:r>
            <a:endParaRPr lang="en-US" sz="7200" dirty="0">
              <a:latin typeface="#9Slide07 IcielSoup of Justice" pitchFamily="2" charset="0"/>
            </a:endParaRPr>
          </a:p>
        </p:txBody>
      </p:sp>
      <p:sp>
        <p:nvSpPr>
          <p:cNvPr id="3" name="Freeform 2">
            <a:extLst>
              <a:ext uri="{FF2B5EF4-FFF2-40B4-BE49-F238E27FC236}">
                <a16:creationId xmlns:a16="http://schemas.microsoft.com/office/drawing/2014/main" id="{3116CCFC-48BF-246E-A551-BA14789B1287}"/>
              </a:ext>
            </a:extLst>
          </p:cNvPr>
          <p:cNvSpPr/>
          <p:nvPr/>
        </p:nvSpPr>
        <p:spPr>
          <a:xfrm>
            <a:off x="8229600" y="838200"/>
            <a:ext cx="9220200" cy="8610600"/>
          </a:xfrm>
          <a:custGeom>
            <a:avLst/>
            <a:gdLst/>
            <a:ahLst/>
            <a:cxnLst/>
            <a:rect l="l" t="t" r="r" b="b"/>
            <a:pathLst>
              <a:path w="4308691" h="4114800">
                <a:moveTo>
                  <a:pt x="0" y="0"/>
                </a:moveTo>
                <a:lnTo>
                  <a:pt x="4308692" y="0"/>
                </a:lnTo>
                <a:lnTo>
                  <a:pt x="430869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13523488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37786396"/>
              </p:ext>
            </p:extLst>
          </p:nvPr>
        </p:nvGraphicFramePr>
        <p:xfrm>
          <a:off x="304800" y="336110"/>
          <a:ext cx="17678400" cy="9684190"/>
        </p:xfrm>
        <a:graphic>
          <a:graphicData uri="http://schemas.openxmlformats.org/drawingml/2006/table">
            <a:tbl>
              <a:tblPr/>
              <a:tblGrid>
                <a:gridCol w="1459694">
                  <a:extLst>
                    <a:ext uri="{9D8B030D-6E8A-4147-A177-3AD203B41FA5}">
                      <a16:colId xmlns:a16="http://schemas.microsoft.com/office/drawing/2014/main" val="3133155722"/>
                    </a:ext>
                  </a:extLst>
                </a:gridCol>
                <a:gridCol w="1307360">
                  <a:extLst>
                    <a:ext uri="{9D8B030D-6E8A-4147-A177-3AD203B41FA5}">
                      <a16:colId xmlns:a16="http://schemas.microsoft.com/office/drawing/2014/main" val="1573290616"/>
                    </a:ext>
                  </a:extLst>
                </a:gridCol>
                <a:gridCol w="14911346">
                  <a:extLst>
                    <a:ext uri="{9D8B030D-6E8A-4147-A177-3AD203B41FA5}">
                      <a16:colId xmlns:a16="http://schemas.microsoft.com/office/drawing/2014/main" val="2144632565"/>
                    </a:ext>
                  </a:extLst>
                </a:gridCol>
              </a:tblGrid>
              <a:tr h="571701">
                <a:tc rowSpan="4">
                  <a:txBody>
                    <a:bodyPr/>
                    <a:lstStyle/>
                    <a:p>
                      <a:pPr algn="ctr"/>
                      <a:r>
                        <a:rPr lang="vi-VN" sz="3600" b="1" dirty="0">
                          <a:effectLst/>
                          <a:latin typeface="Times New Roman" panose="02020603050405020304" pitchFamily="18" charset="0"/>
                          <a:cs typeface="Times New Roman" panose="02020603050405020304" pitchFamily="18" charset="0"/>
                        </a:rPr>
                        <a:t>Người nói</a:t>
                      </a:r>
                    </a:p>
                  </a:txBody>
                  <a:tcPr marL="53597" marR="53597" marT="35731" marB="357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US" sz="3600" b="1" dirty="0" err="1">
                          <a:effectLst/>
                          <a:latin typeface="Times New Roman" panose="02020603050405020304" pitchFamily="18" charset="0"/>
                          <a:cs typeface="Times New Roman" panose="02020603050405020304" pitchFamily="18" charset="0"/>
                        </a:rPr>
                        <a:t>Mở</a:t>
                      </a:r>
                      <a:r>
                        <a:rPr lang="en-US" sz="3600" b="1" dirty="0">
                          <a:effectLst/>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cs typeface="Times New Roman" panose="02020603050405020304" pitchFamily="18" charset="0"/>
                        </a:rPr>
                        <a:t>đầu</a:t>
                      </a:r>
                      <a:endParaRPr lang="en-US" sz="3600" b="1" dirty="0">
                        <a:effectLst/>
                        <a:latin typeface="Times New Roman" panose="02020603050405020304" pitchFamily="18" charset="0"/>
                        <a:cs typeface="Times New Roman" panose="02020603050405020304" pitchFamily="18" charset="0"/>
                      </a:endParaRPr>
                    </a:p>
                  </a:txBody>
                  <a:tcPr marL="53597" marR="53597" marT="35731" marB="357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3600" dirty="0" err="1">
                          <a:effectLst/>
                          <a:latin typeface="Times New Roman" panose="02020603050405020304" pitchFamily="18" charset="0"/>
                          <a:cs typeface="Times New Roman" panose="02020603050405020304" pitchFamily="18" charset="0"/>
                        </a:rPr>
                        <a:t>Giới</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thiệu</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sự</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việc</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có</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thể</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tạo</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sự</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lôi</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cuốn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bằng</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cách</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thuật</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lại</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một</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mẩu</a:t>
                      </a:r>
                      <a:r>
                        <a:rPr lang="en-US" sz="3600" dirty="0">
                          <a:effectLst/>
                          <a:latin typeface="Times New Roman" panose="02020603050405020304" pitchFamily="18" charset="0"/>
                          <a:cs typeface="Times New Roman" panose="02020603050405020304" pitchFamily="18" charset="0"/>
                        </a:rPr>
                        <a:t> tin, </a:t>
                      </a:r>
                      <a:r>
                        <a:rPr lang="en-US" sz="3600" dirty="0" err="1">
                          <a:effectLst/>
                          <a:latin typeface="Times New Roman" panose="02020603050405020304" pitchFamily="18" charset="0"/>
                          <a:cs typeface="Times New Roman" panose="02020603050405020304" pitchFamily="18" charset="0"/>
                        </a:rPr>
                        <a:t>kể</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lại</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một</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câu</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chuyện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sử</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dụng</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tranh</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ảnh</a:t>
                      </a:r>
                      <a:r>
                        <a:rPr lang="en-US" sz="3600" dirty="0">
                          <a:effectLst/>
                          <a:latin typeface="Times New Roman" panose="02020603050405020304" pitchFamily="18" charset="0"/>
                          <a:cs typeface="Times New Roman" panose="02020603050405020304" pitchFamily="18" charset="0"/>
                        </a:rPr>
                        <a:t> hay </a:t>
                      </a:r>
                      <a:r>
                        <a:rPr lang="en-US" sz="3600" dirty="0" err="1">
                          <a:effectLst/>
                          <a:latin typeface="Times New Roman" panose="02020603050405020304" pitchFamily="18" charset="0"/>
                          <a:cs typeface="Times New Roman" panose="02020603050405020304" pitchFamily="18" charset="0"/>
                        </a:rPr>
                        <a:t>đoạn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phim</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ngắn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liên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quan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đến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sự</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việc</a:t>
                      </a:r>
                      <a:r>
                        <a:rPr lang="en-US" sz="3600" dirty="0">
                          <a:effectLst/>
                          <a:latin typeface="Times New Roman" panose="02020603050405020304" pitchFamily="18" charset="0"/>
                          <a:cs typeface="Times New Roman" panose="02020603050405020304" pitchFamily="18" charset="0"/>
                        </a:rPr>
                        <a:t>,…).</a:t>
                      </a:r>
                    </a:p>
                  </a:txBody>
                  <a:tcPr marL="53597" marR="53597" marT="35731" marB="357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7547744"/>
                  </a:ext>
                </a:extLst>
              </a:tr>
              <a:tr h="738447">
                <a:tc vMerge="1">
                  <a:txBody>
                    <a:bodyPr/>
                    <a:lstStyle/>
                    <a:p>
                      <a:endParaRPr lang="en-US"/>
                    </a:p>
                  </a:txBody>
                  <a:tcPr/>
                </a:tc>
                <a:tc>
                  <a:txBody>
                    <a:bodyPr/>
                    <a:lstStyle/>
                    <a:p>
                      <a:pPr algn="ctr"/>
                      <a:r>
                        <a:rPr lang="en-US" sz="3600" b="1" dirty="0" err="1">
                          <a:effectLst/>
                          <a:latin typeface="Times New Roman" panose="02020603050405020304" pitchFamily="18" charset="0"/>
                          <a:cs typeface="Times New Roman" panose="02020603050405020304" pitchFamily="18" charset="0"/>
                        </a:rPr>
                        <a:t>Triển</a:t>
                      </a:r>
                      <a:r>
                        <a:rPr lang="en-US" sz="3600" b="1" dirty="0">
                          <a:effectLst/>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cs typeface="Times New Roman" panose="02020603050405020304" pitchFamily="18" charset="0"/>
                        </a:rPr>
                        <a:t>khai</a:t>
                      </a:r>
                      <a:endParaRPr lang="en-US" sz="3600" b="1" dirty="0">
                        <a:effectLst/>
                        <a:latin typeface="Times New Roman" panose="02020603050405020304" pitchFamily="18" charset="0"/>
                        <a:cs typeface="Times New Roman" panose="02020603050405020304" pitchFamily="18" charset="0"/>
                      </a:endParaRPr>
                    </a:p>
                  </a:txBody>
                  <a:tcPr marL="53597" marR="53597" marT="35731" marB="357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vi-VN" sz="3600">
                          <a:effectLst/>
                          <a:latin typeface="Times New Roman" panose="02020603050405020304" pitchFamily="18" charset="0"/>
                          <a:cs typeface="Times New Roman" panose="02020603050405020304" pitchFamily="18" charset="0"/>
                        </a:rPr>
                        <a:t>Diễn giải để làm rõ bản chất của sự việc, đưa ra lí lẽ kết hợp với bằng chứng từ thực tế khách quan để thuyết phục người nghe đồng tình với ý kiến của mình.</a:t>
                      </a:r>
                    </a:p>
                  </a:txBody>
                  <a:tcPr marL="53597" marR="53597" marT="35731" marB="357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9856807"/>
                  </a:ext>
                </a:extLst>
              </a:tr>
              <a:tr h="571701">
                <a:tc vMerge="1">
                  <a:txBody>
                    <a:bodyPr/>
                    <a:lstStyle/>
                    <a:p>
                      <a:endParaRPr lang="en-US"/>
                    </a:p>
                  </a:txBody>
                  <a:tcPr/>
                </a:tc>
                <a:tc>
                  <a:txBody>
                    <a:bodyPr/>
                    <a:lstStyle/>
                    <a:p>
                      <a:pPr algn="ctr"/>
                      <a:r>
                        <a:rPr lang="en-US" sz="3600" b="1" dirty="0" err="1">
                          <a:effectLst/>
                          <a:latin typeface="Times New Roman" panose="02020603050405020304" pitchFamily="18" charset="0"/>
                          <a:cs typeface="Times New Roman" panose="02020603050405020304" pitchFamily="18" charset="0"/>
                        </a:rPr>
                        <a:t>Kết</a:t>
                      </a:r>
                      <a:r>
                        <a:rPr lang="en-US" sz="3600" b="1" dirty="0">
                          <a:effectLst/>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cs typeface="Times New Roman" panose="02020603050405020304" pitchFamily="18" charset="0"/>
                        </a:rPr>
                        <a:t>thúc</a:t>
                      </a:r>
                      <a:endParaRPr lang="en-US" sz="3600" b="1" dirty="0">
                        <a:effectLst/>
                        <a:latin typeface="Times New Roman" panose="02020603050405020304" pitchFamily="18" charset="0"/>
                        <a:cs typeface="Times New Roman" panose="02020603050405020304" pitchFamily="18" charset="0"/>
                      </a:endParaRPr>
                    </a:p>
                  </a:txBody>
                  <a:tcPr marL="53597" marR="53597" marT="35731" marB="357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vi-VN" sz="3600">
                          <a:effectLst/>
                          <a:latin typeface="Times New Roman" panose="02020603050405020304" pitchFamily="18" charset="0"/>
                          <a:cs typeface="Times New Roman" panose="02020603050405020304" pitchFamily="18" charset="0"/>
                        </a:rPr>
                        <a:t>Khái quát ý nghĩa của sự việc được trình bày, nêu phương án giải quyết, liên hệ trách nhiệm của mỗi người.</a:t>
                      </a:r>
                    </a:p>
                  </a:txBody>
                  <a:tcPr marL="53597" marR="53597" marT="35731" marB="357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7370773"/>
                  </a:ext>
                </a:extLst>
              </a:tr>
              <a:tr h="905193">
                <a:tc vMerge="1">
                  <a:txBody>
                    <a:bodyPr/>
                    <a:lstStyle/>
                    <a:p>
                      <a:endParaRPr lang="en-US"/>
                    </a:p>
                  </a:txBody>
                  <a:tcPr/>
                </a:tc>
                <a:tc>
                  <a:txBody>
                    <a:bodyPr/>
                    <a:lstStyle/>
                    <a:p>
                      <a:pPr algn="ctr"/>
                      <a:r>
                        <a:rPr lang="vi-VN" sz="3600" b="1" dirty="0">
                          <a:effectLst/>
                          <a:latin typeface="Times New Roman" panose="02020603050405020304" pitchFamily="18" charset="0"/>
                          <a:cs typeface="Times New Roman" panose="02020603050405020304" pitchFamily="18" charset="0"/>
                        </a:rPr>
                        <a:t>Lưu ý</a:t>
                      </a:r>
                    </a:p>
                  </a:txBody>
                  <a:tcPr marL="53597" marR="53597" marT="35731" marB="357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vi-VN" sz="3600">
                          <a:effectLst/>
                          <a:latin typeface="Times New Roman" panose="02020603050405020304" pitchFamily="18" charset="0"/>
                          <a:cs typeface="Times New Roman" panose="02020603050405020304" pitchFamily="18" charset="0"/>
                        </a:rPr>
                        <a:t>Khi trình bày ý kiến về một sự việc có tính thời sự, cần kết hợp lời nói với cử chỉ, nét mặt, ánh mắt,…; tăng cường sử dụng các phương tiện hỗ trợ như tranh ảnh, đoạn phim ngắn, các tài liệu liên quan đến sự việc,…</a:t>
                      </a:r>
                    </a:p>
                  </a:txBody>
                  <a:tcPr marL="53597" marR="53597" marT="35731" marB="357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3792620"/>
                  </a:ext>
                </a:extLst>
              </a:tr>
              <a:tr h="1738923">
                <a:tc>
                  <a:txBody>
                    <a:bodyPr/>
                    <a:lstStyle/>
                    <a:p>
                      <a:pPr algn="ctr"/>
                      <a:r>
                        <a:rPr lang="vi-VN" sz="3600" b="1" dirty="0">
                          <a:effectLst/>
                          <a:latin typeface="Times New Roman" panose="02020603050405020304" pitchFamily="18" charset="0"/>
                          <a:cs typeface="Times New Roman" panose="02020603050405020304" pitchFamily="18" charset="0"/>
                        </a:rPr>
                        <a:t>Người nghe</a:t>
                      </a:r>
                    </a:p>
                  </a:txBody>
                  <a:tcPr marL="53597" marR="53597" marT="35731" marB="357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algn="just"/>
                      <a:r>
                        <a:rPr lang="vi-VN" sz="3600" dirty="0">
                          <a:effectLst/>
                          <a:latin typeface="Times New Roman" panose="02020603050405020304" pitchFamily="18" charset="0"/>
                          <a:cs typeface="Times New Roman" panose="02020603050405020304" pitchFamily="18" charset="0"/>
                        </a:rPr>
                        <a:t>- Theo dõi để nắm bắt nội dung và cách trình bày bài nói; nhận biết mức độ tin cậy của thông tin khách quan, tính thuyết phục của ý kiến do người nói nêu ra; chỉ ra những hạn chế (nếu có) như lập luận thiếu lô-gíc, bằng chứng chưa đầy đủ hay không liên quan đến sự việc.</a:t>
                      </a:r>
                    </a:p>
                    <a:p>
                      <a:pPr algn="just"/>
                      <a:r>
                        <a:rPr lang="vi-VN" sz="3600" dirty="0">
                          <a:effectLst/>
                          <a:latin typeface="Times New Roman" panose="02020603050405020304" pitchFamily="18" charset="0"/>
                          <a:cs typeface="Times New Roman" panose="02020603050405020304" pitchFamily="18" charset="0"/>
                        </a:rPr>
                        <a:t>- Có thể yêu cầu người nói cung cấp thêm thông tin, giải thích những điểm còn chưa rõ; trao đổi lại những chỗ chưa tán thành với cách nhìn nhận, đánh giá của người nói về sự việc.</a:t>
                      </a:r>
                    </a:p>
                  </a:txBody>
                  <a:tcPr marL="53597" marR="53597" marT="35731" marB="357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endParaRPr lang="vi-VN" sz="3600" dirty="0">
                        <a:effectLst/>
                        <a:latin typeface="Times New Roman" panose="02020603050405020304" pitchFamily="18" charset="0"/>
                        <a:cs typeface="Times New Roman" panose="02020603050405020304" pitchFamily="18" charset="0"/>
                      </a:endParaRPr>
                    </a:p>
                  </a:txBody>
                  <a:tcPr marL="53597" marR="53597" marT="35731" marB="357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7935558"/>
                  </a:ext>
                </a:extLst>
              </a:tr>
            </a:tbl>
          </a:graphicData>
        </a:graphic>
      </p:graphicFrame>
    </p:spTree>
    <p:extLst>
      <p:ext uri="{BB962C8B-B14F-4D97-AF65-F5344CB8AC3E}">
        <p14:creationId xmlns:p14="http://schemas.microsoft.com/office/powerpoint/2010/main" val="26854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p:nvPr/>
        </p:nvSpPr>
        <p:spPr>
          <a:xfrm>
            <a:off x="381000" y="2171700"/>
            <a:ext cx="8830014" cy="1818896"/>
          </a:xfrm>
          <a:prstGeom prst="rect">
            <a:avLst/>
          </a:prstGeom>
        </p:spPr>
        <p:txBody>
          <a:bodyPr wrap="square" lIns="0" tIns="0" rIns="0" bIns="0" rtlCol="0" anchor="t">
            <a:spAutoFit/>
          </a:bodyPr>
          <a:lstStyle/>
          <a:p>
            <a:pPr marL="0" marR="0" lvl="0" indent="0" algn="ctr" defTabSz="914400" rtl="0" eaLnBrk="1" fontAlgn="auto" latinLnBrk="0" hangingPunct="1">
              <a:lnSpc>
                <a:spcPts val="16799"/>
              </a:lnSpc>
              <a:spcBef>
                <a:spcPts val="0"/>
              </a:spcBef>
              <a:spcAft>
                <a:spcPts val="0"/>
              </a:spcAft>
              <a:buClrTx/>
              <a:buSzTx/>
              <a:buFontTx/>
              <a:buNone/>
              <a:tabLst/>
              <a:defRPr/>
            </a:pPr>
            <a:r>
              <a:rPr kumimoji="0" lang="en-US" sz="9600" b="0" i="0" u="none" strike="noStrike" kern="1200" cap="none" spc="0" normalizeH="0" baseline="0" noProof="0">
                <a:ln>
                  <a:noFill/>
                </a:ln>
                <a:effectLst/>
                <a:uLnTx/>
                <a:uFillTx/>
                <a:latin typeface="#9Slide07 IcielSoup of Justice" pitchFamily="2" charset="0"/>
              </a:rPr>
              <a:t>III. </a:t>
            </a:r>
            <a:r>
              <a:rPr lang="en-US" sz="9600" noProof="0">
                <a:latin typeface="#9Slide07 IcielSoup of Justice" pitchFamily="2" charset="0"/>
              </a:rPr>
              <a:t>Sau </a:t>
            </a:r>
            <a:r>
              <a:rPr lang="en-US" sz="9600" noProof="0" dirty="0" err="1">
                <a:latin typeface="#9Slide07 IcielSoup of Justice" pitchFamily="2" charset="0"/>
              </a:rPr>
              <a:t>khi</a:t>
            </a:r>
            <a:r>
              <a:rPr lang="en-US" sz="9600" noProof="0" dirty="0">
                <a:latin typeface="#9Slide07 IcielSoup of Justice" pitchFamily="2" charset="0"/>
              </a:rPr>
              <a:t> </a:t>
            </a:r>
            <a:r>
              <a:rPr lang="en-US" sz="9600" noProof="0" dirty="0" err="1">
                <a:latin typeface="#9Slide07 IcielSoup of Justice" pitchFamily="2" charset="0"/>
              </a:rPr>
              <a:t>nói</a:t>
            </a:r>
            <a:endParaRPr kumimoji="0" lang="en-US" sz="9600" b="0" i="0" u="none" strike="noStrike" kern="1200" cap="none" spc="0" normalizeH="0" baseline="0" noProof="0" dirty="0">
              <a:ln>
                <a:noFill/>
              </a:ln>
              <a:effectLst/>
              <a:uLnTx/>
              <a:uFillTx/>
              <a:latin typeface="#9Slide07 IcielSoup of Justice" pitchFamily="2" charset="0"/>
            </a:endParaRPr>
          </a:p>
        </p:txBody>
      </p:sp>
      <p:sp>
        <p:nvSpPr>
          <p:cNvPr id="3" name="Freeform 4">
            <a:extLst>
              <a:ext uri="{FF2B5EF4-FFF2-40B4-BE49-F238E27FC236}">
                <a16:creationId xmlns:a16="http://schemas.microsoft.com/office/drawing/2014/main" id="{8D080883-B50E-A147-49F0-6819A39F9120}"/>
              </a:ext>
            </a:extLst>
          </p:cNvPr>
          <p:cNvSpPr/>
          <p:nvPr/>
        </p:nvSpPr>
        <p:spPr>
          <a:xfrm>
            <a:off x="9144000" y="495300"/>
            <a:ext cx="7476748" cy="9083642"/>
          </a:xfrm>
          <a:custGeom>
            <a:avLst/>
            <a:gdLst/>
            <a:ahLst/>
            <a:cxnLst/>
            <a:rect l="l" t="t" r="r" b="b"/>
            <a:pathLst>
              <a:path w="3195828" h="4114800">
                <a:moveTo>
                  <a:pt x="0" y="0"/>
                </a:moveTo>
                <a:lnTo>
                  <a:pt x="3195828" y="0"/>
                </a:lnTo>
                <a:lnTo>
                  <a:pt x="319582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13675134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72ADE902-E118-4F90-9001-11CFC418A4DB}"/>
              </a:ext>
            </a:extLst>
          </p:cNvPr>
          <p:cNvGraphicFramePr>
            <a:graphicFrameLocks noGrp="1"/>
          </p:cNvGraphicFramePr>
          <p:nvPr>
            <p:extLst>
              <p:ext uri="{D42A27DB-BD31-4B8C-83A1-F6EECF244321}">
                <p14:modId xmlns:p14="http://schemas.microsoft.com/office/powerpoint/2010/main" val="1702787703"/>
              </p:ext>
            </p:extLst>
          </p:nvPr>
        </p:nvGraphicFramePr>
        <p:xfrm>
          <a:off x="304800" y="342900"/>
          <a:ext cx="17674098" cy="9695356"/>
        </p:xfrm>
        <a:graphic>
          <a:graphicData uri="http://schemas.openxmlformats.org/drawingml/2006/table">
            <a:tbl>
              <a:tblPr firstRow="1" bandRow="1">
                <a:tableStyleId>{5C22544A-7EE6-4342-B048-85BDC9FD1C3A}</a:tableStyleId>
              </a:tblPr>
              <a:tblGrid>
                <a:gridCol w="3164422">
                  <a:extLst>
                    <a:ext uri="{9D8B030D-6E8A-4147-A177-3AD203B41FA5}">
                      <a16:colId xmlns:a16="http://schemas.microsoft.com/office/drawing/2014/main" val="737630974"/>
                    </a:ext>
                  </a:extLst>
                </a:gridCol>
                <a:gridCol w="10908058">
                  <a:extLst>
                    <a:ext uri="{9D8B030D-6E8A-4147-A177-3AD203B41FA5}">
                      <a16:colId xmlns:a16="http://schemas.microsoft.com/office/drawing/2014/main" val="1072588717"/>
                    </a:ext>
                  </a:extLst>
                </a:gridCol>
                <a:gridCol w="1399592">
                  <a:extLst>
                    <a:ext uri="{9D8B030D-6E8A-4147-A177-3AD203B41FA5}">
                      <a16:colId xmlns:a16="http://schemas.microsoft.com/office/drawing/2014/main" val="2962571244"/>
                    </a:ext>
                  </a:extLst>
                </a:gridCol>
                <a:gridCol w="2202026">
                  <a:extLst>
                    <a:ext uri="{9D8B030D-6E8A-4147-A177-3AD203B41FA5}">
                      <a16:colId xmlns:a16="http://schemas.microsoft.com/office/drawing/2014/main" val="3489916843"/>
                    </a:ext>
                  </a:extLst>
                </a:gridCol>
              </a:tblGrid>
              <a:tr h="649916">
                <a:tc gridSpan="2">
                  <a:txBody>
                    <a:bodyPr/>
                    <a:lstStyle/>
                    <a:p>
                      <a:pPr algn="ctr"/>
                      <a:r>
                        <a:rPr lang="en-US" sz="3200" b="1" dirty="0" err="1">
                          <a:solidFill>
                            <a:schemeClr val="tx1"/>
                          </a:solidFill>
                          <a:latin typeface="Times New Roman" panose="02020603050405020304" pitchFamily="18" charset="0"/>
                          <a:cs typeface="Times New Roman" panose="02020603050405020304" pitchFamily="18" charset="0"/>
                        </a:rPr>
                        <a:t>Tiêu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chí</a:t>
                      </a:r>
                      <a:endParaRPr lang="en-US" sz="3200" b="1"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US" sz="3200" b="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3200" b="1" dirty="0" err="1">
                          <a:solidFill>
                            <a:schemeClr val="tx1"/>
                          </a:solidFill>
                          <a:latin typeface="Times New Roman" panose="02020603050405020304" pitchFamily="18" charset="0"/>
                          <a:cs typeface="Times New Roman" panose="02020603050405020304" pitchFamily="18" charset="0"/>
                        </a:rPr>
                        <a:t>Đạt</a:t>
                      </a:r>
                      <a:endParaRPr lang="en-US" sz="3200" b="1"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err="1">
                          <a:solidFill>
                            <a:schemeClr val="tx1"/>
                          </a:solidFill>
                          <a:latin typeface="Times New Roman" panose="02020603050405020304" pitchFamily="18" charset="0"/>
                          <a:cs typeface="Times New Roman" panose="02020603050405020304" pitchFamily="18" charset="0"/>
                        </a:rPr>
                        <a:t>Không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đạt</a:t>
                      </a:r>
                      <a:endParaRPr lang="en-US" sz="3200" b="1"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53226554"/>
                  </a:ext>
                </a:extLst>
              </a:tr>
              <a:tr h="649916">
                <a:tc rowSpan="2">
                  <a:txBody>
                    <a:bodyPr/>
                    <a:lstStyle/>
                    <a:p>
                      <a:pPr algn="ctr"/>
                      <a:r>
                        <a:rPr lang="en-US" sz="3200" b="1" dirty="0" err="1">
                          <a:solidFill>
                            <a:schemeClr val="tx1"/>
                          </a:solidFill>
                          <a:latin typeface="Times New Roman" panose="02020603050405020304" pitchFamily="18" charset="0"/>
                          <a:cs typeface="Times New Roman" panose="02020603050405020304" pitchFamily="18" charset="0"/>
                        </a:rPr>
                        <a:t>Mở</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đầu</a:t>
                      </a:r>
                      <a:endParaRPr lang="en-US" sz="3200" b="1"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r>
                        <a:rPr lang="en-US" sz="3200" dirty="0" err="1">
                          <a:solidFill>
                            <a:schemeClr val="tx1"/>
                          </a:solidFill>
                          <a:latin typeface="Times New Roman" panose="02020603050405020304" pitchFamily="18" charset="0"/>
                          <a:cs typeface="Times New Roman" panose="02020603050405020304" pitchFamily="18" charset="0"/>
                        </a:rPr>
                        <a:t>Chào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hỏi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người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nghe</a:t>
                      </a:r>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7642181"/>
                  </a:ext>
                </a:extLst>
              </a:tr>
              <a:tr h="783990">
                <a:tc vMerge="1">
                  <a:txBody>
                    <a:bodyPr/>
                    <a:lstStyle/>
                    <a:p>
                      <a:pPr algn="ctr"/>
                      <a:endParaRPr lang="en-US" sz="2000" dirty="0">
                        <a:solidFill>
                          <a:schemeClr val="tx1"/>
                        </a:solidFill>
                        <a:latin typeface="#9Slide03 Ample"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r>
                        <a:rPr lang="en-US" sz="3200" dirty="0" err="1">
                          <a:solidFill>
                            <a:schemeClr val="tx1"/>
                          </a:solidFill>
                          <a:latin typeface="Times New Roman" panose="02020603050405020304" pitchFamily="18" charset="0"/>
                          <a:cs typeface="Times New Roman" panose="02020603050405020304" pitchFamily="18" charset="0"/>
                        </a:rPr>
                        <a:t>Dẫn</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dắt</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vào</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sự</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việc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cần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bày</a:t>
                      </a:r>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2401584"/>
                  </a:ext>
                </a:extLst>
              </a:tr>
              <a:tr h="799754">
                <a:tc rowSpan="6">
                  <a:txBody>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lang="en-US" sz="3200" b="1" dirty="0" err="1">
                          <a:solidFill>
                            <a:schemeClr val="tx1"/>
                          </a:solidFill>
                          <a:latin typeface="Times New Roman" panose="02020603050405020304" pitchFamily="18" charset="0"/>
                          <a:cs typeface="Times New Roman" panose="02020603050405020304" pitchFamily="18" charset="0"/>
                        </a:rPr>
                        <a:t>Nội</a:t>
                      </a:r>
                      <a:r>
                        <a:rPr lang="en-US" sz="3200" b="1" dirty="0">
                          <a:solidFill>
                            <a:schemeClr val="tx1"/>
                          </a:solidFill>
                          <a:latin typeface="Times New Roman" panose="02020603050405020304" pitchFamily="18" charset="0"/>
                          <a:cs typeface="Times New Roman" panose="02020603050405020304" pitchFamily="18" charset="0"/>
                        </a:rPr>
                        <a:t> dung </a:t>
                      </a:r>
                      <a:r>
                        <a:rPr lang="en-US" sz="3200" b="1" dirty="0" err="1">
                          <a:solidFill>
                            <a:schemeClr val="tx1"/>
                          </a:solidFill>
                          <a:latin typeface="Times New Roman" panose="02020603050405020304" pitchFamily="18" charset="0"/>
                          <a:cs typeface="Times New Roman" panose="02020603050405020304" pitchFamily="18" charset="0"/>
                        </a:rPr>
                        <a:t>chính</a:t>
                      </a:r>
                      <a:endParaRPr lang="en-US" sz="3200" b="1"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r>
                        <a:rPr lang="en-US" sz="3200" dirty="0" err="1">
                          <a:solidFill>
                            <a:schemeClr val="tx1"/>
                          </a:solidFill>
                          <a:latin typeface="Times New Roman" panose="02020603050405020304" pitchFamily="18" charset="0"/>
                          <a:cs typeface="Times New Roman" panose="02020603050405020304" pitchFamily="18" charset="0"/>
                        </a:rPr>
                        <a:t>Trình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bày</a:t>
                      </a:r>
                      <a:r>
                        <a:rPr lang="en-US" sz="3200" dirty="0">
                          <a:solidFill>
                            <a:schemeClr val="tx1"/>
                          </a:solidFill>
                          <a:latin typeface="Times New Roman" panose="02020603050405020304" pitchFamily="18" charset="0"/>
                          <a:cs typeface="Times New Roman" panose="02020603050405020304" pitchFamily="18" charset="0"/>
                        </a:rPr>
                        <a:t> ý </a:t>
                      </a:r>
                      <a:r>
                        <a:rPr lang="en-US" sz="3200" dirty="0" err="1">
                          <a:solidFill>
                            <a:schemeClr val="tx1"/>
                          </a:solidFill>
                          <a:latin typeface="Times New Roman" panose="02020603050405020304" pitchFamily="18" charset="0"/>
                          <a:cs typeface="Times New Roman" panose="02020603050405020304" pitchFamily="18" charset="0"/>
                        </a:rPr>
                        <a:t>kiến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về</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sự</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việc</a:t>
                      </a:r>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213964"/>
                  </a:ext>
                </a:extLst>
              </a:tr>
              <a:tr h="649916">
                <a:tc vMerge="1">
                  <a:txBody>
                    <a:bodyPr/>
                    <a:lstStyle/>
                    <a:p>
                      <a:pPr algn="ctr"/>
                      <a:endParaRPr lang="en-US" sz="2000" dirty="0">
                        <a:solidFill>
                          <a:schemeClr val="tx1"/>
                        </a:solidFill>
                        <a:latin typeface="#9Slide03 Ample"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r>
                        <a:rPr lang="en-US" sz="3200" dirty="0" err="1">
                          <a:solidFill>
                            <a:schemeClr val="tx1"/>
                          </a:solidFill>
                          <a:latin typeface="Times New Roman" panose="02020603050405020304" pitchFamily="18" charset="0"/>
                          <a:cs typeface="Times New Roman" panose="02020603050405020304" pitchFamily="18" charset="0"/>
                        </a:rPr>
                        <a:t>Nêu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bản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chất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sự</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việc</a:t>
                      </a:r>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6212210"/>
                  </a:ext>
                </a:extLst>
              </a:tr>
              <a:tr h="1149880">
                <a:tc vMerge="1">
                  <a:txBody>
                    <a:bodyPr/>
                    <a:lstStyle/>
                    <a:p>
                      <a:pPr algn="ctr"/>
                      <a:endParaRPr lang="en-US" sz="2000">
                        <a:solidFill>
                          <a:schemeClr val="tx1"/>
                        </a:solidFill>
                        <a:latin typeface="#9Slide03 Ample"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r>
                        <a:rPr lang="en-US" sz="3200" dirty="0" err="1">
                          <a:solidFill>
                            <a:schemeClr val="tx1"/>
                          </a:solidFill>
                          <a:latin typeface="Times New Roman" panose="02020603050405020304" pitchFamily="18" charset="0"/>
                          <a:cs typeface="Times New Roman" panose="02020603050405020304" pitchFamily="18" charset="0"/>
                        </a:rPr>
                        <a:t>Phân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tích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được</a:t>
                      </a:r>
                      <a:r>
                        <a:rPr lang="en-US" sz="3200" dirty="0">
                          <a:solidFill>
                            <a:schemeClr val="tx1"/>
                          </a:solidFill>
                          <a:latin typeface="Times New Roman" panose="02020603050405020304" pitchFamily="18" charset="0"/>
                          <a:cs typeface="Times New Roman" panose="02020603050405020304" pitchFamily="18" charset="0"/>
                        </a:rPr>
                        <a:t> ý</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nghĩa</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của</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sự</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việc</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đó</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trong</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đời</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sống</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của</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cộng</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đồng</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đất</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nước</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nhân</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loại</a:t>
                      </a:r>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7881332"/>
                  </a:ext>
                </a:extLst>
              </a:tr>
              <a:tr h="649916">
                <a:tc vMerge="1">
                  <a:txBody>
                    <a:bodyPr/>
                    <a:lstStyle/>
                    <a:p>
                      <a:pPr algn="ctr"/>
                      <a:endParaRPr lang="en-US" sz="2000" dirty="0">
                        <a:solidFill>
                          <a:schemeClr val="tx1"/>
                        </a:solidFill>
                        <a:latin typeface="#9Slide03 Ample"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r>
                        <a:rPr lang="en-US" sz="3200" dirty="0" err="1">
                          <a:solidFill>
                            <a:schemeClr val="tx1"/>
                          </a:solidFill>
                          <a:latin typeface="Times New Roman" panose="02020603050405020304" pitchFamily="18" charset="0"/>
                          <a:cs typeface="Times New Roman" panose="02020603050405020304" pitchFamily="18" charset="0"/>
                        </a:rPr>
                        <a:t>Nêu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giải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pháp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để</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giải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quyết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sự</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việc</a:t>
                      </a:r>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319446"/>
                  </a:ext>
                </a:extLst>
              </a:tr>
              <a:tr h="649916">
                <a:tc vMerge="1">
                  <a:txBody>
                    <a:bodyPr/>
                    <a:lstStyle/>
                    <a:p>
                      <a:pPr algn="ctr"/>
                      <a:endParaRPr lang="en-US" sz="2000" dirty="0">
                        <a:solidFill>
                          <a:schemeClr val="tx1"/>
                        </a:solidFill>
                        <a:latin typeface="#9Slide03 Ample"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r>
                        <a:rPr lang="en-US" sz="3200" dirty="0" err="1">
                          <a:solidFill>
                            <a:schemeClr val="tx1"/>
                          </a:solidFill>
                          <a:latin typeface="Times New Roman" panose="02020603050405020304" pitchFamily="18" charset="0"/>
                          <a:cs typeface="Times New Roman" panose="02020603050405020304" pitchFamily="18" charset="0"/>
                        </a:rPr>
                        <a:t>Nêu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được</a:t>
                      </a:r>
                      <a:r>
                        <a:rPr lang="en-US" sz="3200" dirty="0">
                          <a:solidFill>
                            <a:schemeClr val="tx1"/>
                          </a:solidFill>
                          <a:latin typeface="Times New Roman" panose="02020603050405020304" pitchFamily="18" charset="0"/>
                          <a:cs typeface="Times New Roman" panose="02020603050405020304" pitchFamily="18" charset="0"/>
                        </a:rPr>
                        <a:t> ý </a:t>
                      </a:r>
                      <a:r>
                        <a:rPr lang="en-US" sz="3200" dirty="0" err="1">
                          <a:solidFill>
                            <a:schemeClr val="tx1"/>
                          </a:solidFill>
                          <a:latin typeface="Times New Roman" panose="02020603050405020304" pitchFamily="18" charset="0"/>
                          <a:cs typeface="Times New Roman" panose="02020603050405020304" pitchFamily="18" charset="0"/>
                        </a:rPr>
                        <a:t>kiến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trái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chiều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về</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sự</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việc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cần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tranh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luận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bỏ</a:t>
                      </a:r>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2989027"/>
                  </a:ext>
                </a:extLst>
              </a:tr>
              <a:tr h="649916">
                <a:tc vMerge="1">
                  <a:txBody>
                    <a:bodyPr/>
                    <a:lstStyle/>
                    <a:p>
                      <a:pPr algn="ctr"/>
                      <a:endParaRPr lang="en-US" sz="2000" dirty="0">
                        <a:solidFill>
                          <a:schemeClr val="tx1"/>
                        </a:solidFill>
                        <a:latin typeface="#9Slide03 Ample"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r>
                        <a:rPr lang="en-US" sz="3200" dirty="0" err="1">
                          <a:solidFill>
                            <a:schemeClr val="tx1"/>
                          </a:solidFill>
                          <a:latin typeface="Times New Roman" panose="02020603050405020304" pitchFamily="18" charset="0"/>
                          <a:cs typeface="Times New Roman" panose="02020603050405020304" pitchFamily="18" charset="0"/>
                        </a:rPr>
                        <a:t>Nêu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bài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học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rút</a:t>
                      </a:r>
                      <a:r>
                        <a:rPr lang="en-US" sz="3200" dirty="0">
                          <a:solidFill>
                            <a:schemeClr val="tx1"/>
                          </a:solidFill>
                          <a:latin typeface="Times New Roman" panose="02020603050405020304" pitchFamily="18" charset="0"/>
                          <a:cs typeface="Times New Roman" panose="02020603050405020304" pitchFamily="18" charset="0"/>
                        </a:rPr>
                        <a:t> ra </a:t>
                      </a:r>
                      <a:r>
                        <a:rPr lang="en-US" sz="3200" dirty="0" err="1">
                          <a:solidFill>
                            <a:schemeClr val="tx1"/>
                          </a:solidFill>
                          <a:latin typeface="Times New Roman" panose="02020603050405020304" pitchFamily="18" charset="0"/>
                          <a:cs typeface="Times New Roman" panose="02020603050405020304" pitchFamily="18" charset="0"/>
                        </a:rPr>
                        <a:t>từ</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sự</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việc</a:t>
                      </a:r>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4897778"/>
                  </a:ext>
                </a:extLst>
              </a:tr>
              <a:tr h="649916">
                <a:tc rowSpan="2">
                  <a:txBody>
                    <a:bodyPr/>
                    <a:lstStyle/>
                    <a:p>
                      <a:pPr algn="ctr"/>
                      <a:r>
                        <a:rPr lang="en-US" sz="3200" b="1" dirty="0" err="1">
                          <a:solidFill>
                            <a:schemeClr val="tx1"/>
                          </a:solidFill>
                          <a:latin typeface="Times New Roman" panose="02020603050405020304" pitchFamily="18" charset="0"/>
                          <a:cs typeface="Times New Roman" panose="02020603050405020304" pitchFamily="18" charset="0"/>
                        </a:rPr>
                        <a:t>Kết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thúc</a:t>
                      </a:r>
                      <a:endParaRPr lang="en-US" sz="3200" b="1"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r>
                        <a:rPr lang="en-US" sz="3200" dirty="0" err="1">
                          <a:solidFill>
                            <a:schemeClr val="tx1"/>
                          </a:solidFill>
                          <a:latin typeface="Times New Roman" panose="02020603050405020304" pitchFamily="18" charset="0"/>
                          <a:cs typeface="Times New Roman" panose="02020603050405020304" pitchFamily="18" charset="0"/>
                        </a:rPr>
                        <a:t>Nêu</a:t>
                      </a:r>
                      <a:r>
                        <a:rPr lang="en-US" sz="3200" dirty="0">
                          <a:solidFill>
                            <a:schemeClr val="tx1"/>
                          </a:solidFill>
                          <a:latin typeface="Times New Roman" panose="02020603050405020304" pitchFamily="18" charset="0"/>
                          <a:cs typeface="Times New Roman" panose="02020603050405020304" pitchFamily="18" charset="0"/>
                        </a:rPr>
                        <a:t> ý </a:t>
                      </a:r>
                      <a:r>
                        <a:rPr lang="en-US" sz="3200" dirty="0" err="1">
                          <a:solidFill>
                            <a:schemeClr val="tx1"/>
                          </a:solidFill>
                          <a:latin typeface="Times New Roman" panose="02020603050405020304" pitchFamily="18" charset="0"/>
                          <a:cs typeface="Times New Roman" panose="02020603050405020304" pitchFamily="18" charset="0"/>
                        </a:rPr>
                        <a:t>nghĩa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sự</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việc</a:t>
                      </a:r>
                      <a:r>
                        <a:rPr lang="en-US" sz="3200" dirty="0">
                          <a:solidFill>
                            <a:schemeClr val="tx1"/>
                          </a:solidFill>
                          <a:latin typeface="Times New Roman" panose="02020603050405020304" pitchFamily="18" charset="0"/>
                          <a:cs typeface="Times New Roman" panose="02020603050405020304" pitchFamily="18" charset="0"/>
                        </a:rPr>
                        <a:t> + </a:t>
                      </a:r>
                      <a:r>
                        <a:rPr lang="en-US" sz="3200" dirty="0" err="1">
                          <a:solidFill>
                            <a:schemeClr val="tx1"/>
                          </a:solidFill>
                          <a:latin typeface="Times New Roman" panose="02020603050405020304" pitchFamily="18" charset="0"/>
                          <a:cs typeface="Times New Roman" panose="02020603050405020304" pitchFamily="18" charset="0"/>
                        </a:rPr>
                        <a:t>Liên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hệ</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trách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nhiệm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mỗi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người</a:t>
                      </a:r>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3534514"/>
                  </a:ext>
                </a:extLst>
              </a:tr>
              <a:tr h="649916">
                <a:tc vMerge="1">
                  <a:txBody>
                    <a:bodyPr/>
                    <a:lstStyle/>
                    <a:p>
                      <a:pPr algn="ctr"/>
                      <a:endParaRPr lang="en-US" sz="2000" dirty="0">
                        <a:solidFill>
                          <a:schemeClr val="tx1"/>
                        </a:solidFill>
                        <a:latin typeface="#9Slide03 Ample"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r>
                        <a:rPr lang="en-US" sz="3200" dirty="0" err="1">
                          <a:solidFill>
                            <a:schemeClr val="tx1"/>
                          </a:solidFill>
                          <a:latin typeface="Times New Roman" panose="02020603050405020304" pitchFamily="18" charset="0"/>
                          <a:cs typeface="Times New Roman" panose="02020603050405020304" pitchFamily="18" charset="0"/>
                        </a:rPr>
                        <a:t>Cảm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ơn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người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nghe</a:t>
                      </a:r>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9152830"/>
                  </a:ext>
                </a:extLst>
              </a:tr>
              <a:tr h="649916">
                <a:tc rowSpan="2">
                  <a:txBody>
                    <a:bodyPr/>
                    <a:lstStyle/>
                    <a:p>
                      <a:pPr algn="ctr"/>
                      <a:r>
                        <a:rPr lang="en-US" sz="3200" b="1" dirty="0" err="1">
                          <a:solidFill>
                            <a:schemeClr val="tx1"/>
                          </a:solidFill>
                          <a:latin typeface="Times New Roman" panose="02020603050405020304" pitchFamily="18" charset="0"/>
                          <a:cs typeface="Times New Roman" panose="02020603050405020304" pitchFamily="18" charset="0"/>
                        </a:rPr>
                        <a:t>Cách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trình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bày</a:t>
                      </a:r>
                      <a:endParaRPr lang="en-US" sz="3200" b="1"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r>
                        <a:rPr lang="en-US" sz="3200" dirty="0" err="1">
                          <a:solidFill>
                            <a:schemeClr val="tx1"/>
                          </a:solidFill>
                          <a:latin typeface="Times New Roman" panose="02020603050405020304" pitchFamily="18" charset="0"/>
                          <a:cs typeface="Times New Roman" panose="02020603050405020304" pitchFamily="18" charset="0"/>
                        </a:rPr>
                        <a:t>Nói</a:t>
                      </a:r>
                      <a:r>
                        <a:rPr lang="en-US" sz="3200" dirty="0">
                          <a:solidFill>
                            <a:schemeClr val="tx1"/>
                          </a:solidFill>
                          <a:latin typeface="Times New Roman" panose="02020603050405020304" pitchFamily="18" charset="0"/>
                          <a:cs typeface="Times New Roman" panose="02020603050405020304" pitchFamily="18" charset="0"/>
                        </a:rPr>
                        <a:t> to, </a:t>
                      </a:r>
                      <a:r>
                        <a:rPr lang="en-US" sz="3200" dirty="0" err="1">
                          <a:solidFill>
                            <a:schemeClr val="tx1"/>
                          </a:solidFill>
                          <a:latin typeface="Times New Roman" panose="02020603050405020304" pitchFamily="18" charset="0"/>
                          <a:cs typeface="Times New Roman" panose="02020603050405020304" pitchFamily="18" charset="0"/>
                        </a:rPr>
                        <a:t>rõ</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ràng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truyền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cảm</a:t>
                      </a:r>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3303316"/>
                  </a:ext>
                </a:extLst>
              </a:tr>
              <a:tr h="649916">
                <a:tc vMerge="1">
                  <a:txBody>
                    <a:bodyPr/>
                    <a:lstStyle/>
                    <a:p>
                      <a:pPr algn="ctr"/>
                      <a:endParaRPr lang="en-US" sz="2000" dirty="0">
                        <a:solidFill>
                          <a:schemeClr val="tx1"/>
                        </a:solidFill>
                        <a:latin typeface="#9Slide03 Ample"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r>
                        <a:rPr lang="en-US" sz="3200" dirty="0" err="1">
                          <a:solidFill>
                            <a:schemeClr val="tx1"/>
                          </a:solidFill>
                          <a:latin typeface="Times New Roman" panose="02020603050405020304" pitchFamily="18" charset="0"/>
                          <a:cs typeface="Times New Roman" panose="02020603050405020304" pitchFamily="18" charset="0"/>
                        </a:rPr>
                        <a:t>Sử</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dụng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yếu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tố</a:t>
                      </a:r>
                      <a:r>
                        <a:rPr lang="en-US" sz="3200" dirty="0">
                          <a:solidFill>
                            <a:schemeClr val="tx1"/>
                          </a:solidFill>
                          <a:latin typeface="Times New Roman" panose="02020603050405020304" pitchFamily="18" charset="0"/>
                          <a:cs typeface="Times New Roman" panose="02020603050405020304" pitchFamily="18" charset="0"/>
                        </a:rPr>
                        <a:t> phi </a:t>
                      </a:r>
                      <a:r>
                        <a:rPr lang="en-US" sz="3200" dirty="0" err="1">
                          <a:solidFill>
                            <a:schemeClr val="tx1"/>
                          </a:solidFill>
                          <a:latin typeface="Times New Roman" panose="02020603050405020304" pitchFamily="18" charset="0"/>
                          <a:cs typeface="Times New Roman" panose="02020603050405020304" pitchFamily="18" charset="0"/>
                        </a:rPr>
                        <a:t>ngôn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ngữ</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cử</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chỉ</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ánh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mắt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và</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phương</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tiện</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hỗ</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trợ</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phù</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hợp</a:t>
                      </a:r>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dirty="0">
                        <a:solidFill>
                          <a:schemeClr val="tx1"/>
                        </a:solidFill>
                        <a:latin typeface="Times New Roman" panose="02020603050405020304" pitchFamily="18" charset="0"/>
                        <a:cs typeface="Times New Roman" panose="02020603050405020304" pitchFamily="18" charset="0"/>
                      </a:endParaRPr>
                    </a:p>
                  </a:txBody>
                  <a:tcPr marL="137128" marR="137128" marT="68564" marB="68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935132"/>
                  </a:ext>
                </a:extLst>
              </a:tr>
            </a:tbl>
          </a:graphicData>
        </a:graphic>
      </p:graphicFrame>
      <p:pic>
        <p:nvPicPr>
          <p:cNvPr id="4" name="Picture 3">
            <a:extLst>
              <a:ext uri="{FF2B5EF4-FFF2-40B4-BE49-F238E27FC236}">
                <a16:creationId xmlns:a16="http://schemas.microsoft.com/office/drawing/2014/main" id="{DF023DE7-7278-B223-240D-0FED29DBA2E2}"/>
              </a:ext>
            </a:extLst>
          </p:cNvPr>
          <p:cNvPicPr>
            <a:picLocks noChangeAspect="1"/>
          </p:cNvPicPr>
          <p:nvPr/>
        </p:nvPicPr>
        <p:blipFill>
          <a:blip r:embed="rId3"/>
          <a:stretch>
            <a:fillRect/>
          </a:stretch>
        </p:blipFill>
        <p:spPr>
          <a:xfrm>
            <a:off x="14859000" y="4838700"/>
            <a:ext cx="4163695" cy="5981700"/>
          </a:xfrm>
          <a:prstGeom prst="rect">
            <a:avLst/>
          </a:prstGeom>
        </p:spPr>
      </p:pic>
    </p:spTree>
    <p:extLst>
      <p:ext uri="{BB962C8B-B14F-4D97-AF65-F5344CB8AC3E}">
        <p14:creationId xmlns:p14="http://schemas.microsoft.com/office/powerpoint/2010/main" val="400788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0" y="7734300"/>
            <a:ext cx="1980050" cy="1980050"/>
          </a:xfrm>
          <a:prstGeom prst="rect">
            <a:avLst/>
          </a:prstGeom>
        </p:spPr>
      </p:pic>
      <p:sp>
        <p:nvSpPr>
          <p:cNvPr id="15" name="Rectangle 14"/>
          <p:cNvSpPr/>
          <p:nvPr/>
        </p:nvSpPr>
        <p:spPr>
          <a:xfrm>
            <a:off x="787033" y="2119538"/>
            <a:ext cx="2737179" cy="5555367"/>
          </a:xfrm>
          <a:prstGeom prst="rect">
            <a:avLst/>
          </a:prstGeom>
          <a:noFill/>
        </p:spPr>
        <p:txBody>
          <a:bodyPr wrap="square" lIns="137160" tIns="68580" rIns="137160" bIns="68580">
            <a:spAutoFit/>
          </a:bodyPr>
          <a:lstStyle/>
          <a:p>
            <a:pPr lvl="0" algn="ctr" eaLnBrk="0" fontAlgn="base" hangingPunct="0">
              <a:spcBef>
                <a:spcPct val="0"/>
              </a:spcBef>
              <a:spcAft>
                <a:spcPct val="0"/>
              </a:spcAft>
            </a:pPr>
            <a:r>
              <a:rPr lang="en-US" altLang="en-US" sz="4400" dirty="0" err="1">
                <a:solidFill>
                  <a:srgbClr val="212529"/>
                </a:solidFill>
                <a:latin typeface="Times New Roman" panose="02020603050405020304" pitchFamily="18" charset="0"/>
                <a:cs typeface="Times New Roman" panose="02020603050405020304" pitchFamily="18" charset="0"/>
              </a:rPr>
              <a:t>Việc</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xả</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chất</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thải</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chưa</a:t>
            </a:r>
            <a:r>
              <a:rPr lang="en-US" altLang="en-US" sz="4400" dirty="0">
                <a:solidFill>
                  <a:srgbClr val="212529"/>
                </a:solidFill>
                <a:latin typeface="Times New Roman" panose="02020603050405020304" pitchFamily="18" charset="0"/>
                <a:cs typeface="Times New Roman" panose="02020603050405020304" pitchFamily="18" charset="0"/>
              </a:rPr>
              <a:t> qua </a:t>
            </a:r>
            <a:r>
              <a:rPr lang="en-US" altLang="en-US" sz="4400" dirty="0" err="1">
                <a:solidFill>
                  <a:srgbClr val="212529"/>
                </a:solidFill>
                <a:latin typeface="Times New Roman" panose="02020603050405020304" pitchFamily="18" charset="0"/>
                <a:cs typeface="Times New Roman" panose="02020603050405020304" pitchFamily="18" charset="0"/>
              </a:rPr>
              <a:t>xử</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lí</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của</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một</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đơn</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vị</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sản</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xuất</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công</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nghiệp</a:t>
            </a:r>
            <a:r>
              <a:rPr lang="en-US" altLang="en-US" sz="4400" dirty="0">
                <a:solidFill>
                  <a:srgbClr val="212529"/>
                </a:solidFill>
                <a:latin typeface="Times New Roman" panose="02020603050405020304" pitchFamily="18" charset="0"/>
                <a:cs typeface="Times New Roman" panose="02020603050405020304" pitchFamily="18" charset="0"/>
              </a:rPr>
              <a:t>.</a:t>
            </a:r>
            <a:endParaRPr lang="en-US" altLang="en-US" sz="40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4549" y="7734300"/>
            <a:ext cx="1980050" cy="1980050"/>
          </a:xfrm>
          <a:prstGeom prst="rect">
            <a:avLst/>
          </a:prstGeom>
        </p:spPr>
      </p:pic>
      <p:sp>
        <p:nvSpPr>
          <p:cNvPr id="10" name="Rectangle 9"/>
          <p:cNvSpPr/>
          <p:nvPr/>
        </p:nvSpPr>
        <p:spPr>
          <a:xfrm>
            <a:off x="3789514" y="2119538"/>
            <a:ext cx="3601886" cy="5555367"/>
          </a:xfrm>
          <a:prstGeom prst="rect">
            <a:avLst/>
          </a:prstGeom>
          <a:noFill/>
        </p:spPr>
        <p:txBody>
          <a:bodyPr wrap="square" lIns="137160" tIns="68580" rIns="137160" bIns="68580">
            <a:spAutoFit/>
          </a:bodyPr>
          <a:lstStyle/>
          <a:p>
            <a:pPr lvl="0" algn="ctr" eaLnBrk="0" fontAlgn="base" hangingPunct="0">
              <a:spcBef>
                <a:spcPct val="0"/>
              </a:spcBef>
              <a:spcAft>
                <a:spcPct val="0"/>
              </a:spcAft>
            </a:pPr>
            <a:r>
              <a:rPr lang="en-US" altLang="en-US" sz="4400" dirty="0" err="1">
                <a:solidFill>
                  <a:srgbClr val="FF0000"/>
                </a:solidFill>
                <a:latin typeface="Times New Roman" panose="02020603050405020304" pitchFamily="18" charset="0"/>
                <a:cs typeface="Times New Roman" panose="02020603050405020304" pitchFamily="18" charset="0"/>
              </a:rPr>
              <a:t>Sự</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xuất</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hiện</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các</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sản</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phẩm</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trí</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tuệ</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nhân</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tạo</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và</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tác</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động</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của</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chúng</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đối</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với</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đời</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sống</a:t>
            </a:r>
            <a:r>
              <a:rPr lang="en-US" altLang="en-US" sz="4400" dirty="0">
                <a:solidFill>
                  <a:srgbClr val="FF0000"/>
                </a:solidFill>
                <a:latin typeface="Times New Roman" panose="02020603050405020304" pitchFamily="18" charset="0"/>
                <a:cs typeface="Times New Roman" panose="02020603050405020304" pitchFamily="18" charset="0"/>
              </a:rPr>
              <a:t> con </a:t>
            </a:r>
            <a:r>
              <a:rPr lang="en-US" altLang="en-US" sz="4400" dirty="0" err="1">
                <a:solidFill>
                  <a:srgbClr val="FF0000"/>
                </a:solidFill>
                <a:latin typeface="Times New Roman" panose="02020603050405020304" pitchFamily="18" charset="0"/>
                <a:cs typeface="Times New Roman" panose="02020603050405020304" pitchFamily="18" charset="0"/>
              </a:rPr>
              <a:t>người</a:t>
            </a:r>
            <a:r>
              <a:rPr lang="en-US" altLang="en-US" sz="4400" dirty="0">
                <a:solidFill>
                  <a:srgbClr val="FF0000"/>
                </a:solidFill>
                <a:latin typeface="Times New Roman" panose="02020603050405020304" pitchFamily="18" charset="0"/>
                <a:cs typeface="Times New Roman" panose="02020603050405020304" pitchFamily="18" charset="0"/>
              </a:rPr>
              <a:t>.</a:t>
            </a:r>
            <a:endParaRPr lang="en-US" altLang="en-US" sz="4000" dirty="0">
              <a:solidFill>
                <a:srgbClr val="FF0000"/>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1926" y="7734300"/>
            <a:ext cx="1980050" cy="1980050"/>
          </a:xfrm>
          <a:prstGeom prst="rect">
            <a:avLst/>
          </a:prstGeom>
        </p:spPr>
      </p:pic>
      <p:sp>
        <p:nvSpPr>
          <p:cNvPr id="13" name="Rectangle 12"/>
          <p:cNvSpPr/>
          <p:nvPr/>
        </p:nvSpPr>
        <p:spPr>
          <a:xfrm>
            <a:off x="7643559" y="2119538"/>
            <a:ext cx="2737179" cy="4878259"/>
          </a:xfrm>
          <a:prstGeom prst="rect">
            <a:avLst/>
          </a:prstGeom>
          <a:noFill/>
        </p:spPr>
        <p:txBody>
          <a:bodyPr wrap="square" lIns="137160" tIns="68580" rIns="137160" bIns="68580">
            <a:spAutoFit/>
          </a:bodyPr>
          <a:lstStyle/>
          <a:p>
            <a:pPr lvl="0" algn="ctr" eaLnBrk="0" fontAlgn="base" hangingPunct="0">
              <a:spcBef>
                <a:spcPct val="0"/>
              </a:spcBef>
              <a:spcAft>
                <a:spcPct val="0"/>
              </a:spcAft>
            </a:pPr>
            <a:r>
              <a:rPr lang="en-US" altLang="en-US" sz="4400" dirty="0" err="1">
                <a:solidFill>
                  <a:srgbClr val="212529"/>
                </a:solidFill>
                <a:latin typeface="Times New Roman" panose="02020603050405020304" pitchFamily="18" charset="0"/>
                <a:cs typeface="Times New Roman" panose="02020603050405020304" pitchFamily="18" charset="0"/>
              </a:rPr>
              <a:t>Việc</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phát</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hiện</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ra</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những</a:t>
            </a:r>
            <a:r>
              <a:rPr lang="en-US" altLang="en-US" sz="4400" dirty="0">
                <a:solidFill>
                  <a:srgbClr val="212529"/>
                </a:solidFill>
                <a:latin typeface="Times New Roman" panose="02020603050405020304" pitchFamily="18" charset="0"/>
                <a:cs typeface="Times New Roman" panose="02020603050405020304" pitchFamily="18" charset="0"/>
              </a:rPr>
              <a:t> hang </a:t>
            </a:r>
            <a:r>
              <a:rPr lang="en-US" altLang="en-US" sz="4400" dirty="0" err="1">
                <a:solidFill>
                  <a:srgbClr val="212529"/>
                </a:solidFill>
                <a:latin typeface="Times New Roman" panose="02020603050405020304" pitchFamily="18" charset="0"/>
                <a:cs typeface="Times New Roman" panose="02020603050405020304" pitchFamily="18" charset="0"/>
              </a:rPr>
              <a:t>động</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mới</a:t>
            </a:r>
            <a:r>
              <a:rPr lang="en-US" altLang="en-US" sz="4400" dirty="0">
                <a:solidFill>
                  <a:srgbClr val="212529"/>
                </a:solidFill>
                <a:latin typeface="Times New Roman" panose="02020603050405020304" pitchFamily="18" charset="0"/>
                <a:cs typeface="Times New Roman" panose="02020603050405020304" pitchFamily="18" charset="0"/>
              </a:rPr>
              <a:t> ở </a:t>
            </a:r>
            <a:r>
              <a:rPr lang="en-US" altLang="en-US" sz="4400" dirty="0" err="1">
                <a:solidFill>
                  <a:srgbClr val="212529"/>
                </a:solidFill>
                <a:latin typeface="Times New Roman" panose="02020603050405020304" pitchFamily="18" charset="0"/>
                <a:cs typeface="Times New Roman" panose="02020603050405020304" pitchFamily="18" charset="0"/>
              </a:rPr>
              <a:t>Quảng</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Bình</a:t>
            </a:r>
            <a:r>
              <a:rPr lang="en-US" altLang="en-US" sz="4400" dirty="0">
                <a:solidFill>
                  <a:srgbClr val="212529"/>
                </a:solidFill>
                <a:latin typeface="Times New Roman" panose="02020603050405020304" pitchFamily="18" charset="0"/>
                <a:cs typeface="Times New Roman" panose="02020603050405020304" pitchFamily="18" charset="0"/>
              </a:rPr>
              <a:t>.</a:t>
            </a:r>
            <a:endParaRPr lang="en-US" altLang="en-US" sz="4000" dirty="0">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21075" y="7734300"/>
            <a:ext cx="1980050" cy="1980050"/>
          </a:xfrm>
          <a:prstGeom prst="rect">
            <a:avLst/>
          </a:prstGeom>
        </p:spPr>
      </p:pic>
      <p:sp>
        <p:nvSpPr>
          <p:cNvPr id="16" name="Rectangle 15"/>
          <p:cNvSpPr/>
          <p:nvPr/>
        </p:nvSpPr>
        <p:spPr>
          <a:xfrm>
            <a:off x="10815453" y="2119538"/>
            <a:ext cx="2971800" cy="4201150"/>
          </a:xfrm>
          <a:prstGeom prst="rect">
            <a:avLst/>
          </a:prstGeom>
          <a:noFill/>
        </p:spPr>
        <p:txBody>
          <a:bodyPr wrap="square" lIns="137160" tIns="68580" rIns="137160" bIns="68580">
            <a:spAutoFit/>
          </a:bodyPr>
          <a:lstStyle/>
          <a:p>
            <a:pPr lvl="0" algn="ctr" eaLnBrk="0" fontAlgn="base" hangingPunct="0">
              <a:spcBef>
                <a:spcPct val="0"/>
              </a:spcBef>
              <a:spcAft>
                <a:spcPct val="0"/>
              </a:spcAft>
            </a:pPr>
            <a:r>
              <a:rPr lang="en-US" altLang="en-US" sz="4400" dirty="0" err="1">
                <a:solidFill>
                  <a:srgbClr val="FF0000"/>
                </a:solidFill>
                <a:latin typeface="Times New Roman" panose="02020603050405020304" pitchFamily="18" charset="0"/>
                <a:cs typeface="Times New Roman" panose="02020603050405020304" pitchFamily="18" charset="0"/>
              </a:rPr>
              <a:t>Một</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dự</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án</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nhằm</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phát</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triển</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kinh</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tế</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xã</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hội</a:t>
            </a:r>
            <a:r>
              <a:rPr lang="en-US" altLang="en-US" sz="4400" dirty="0">
                <a:solidFill>
                  <a:srgbClr val="FF0000"/>
                </a:solidFill>
                <a:latin typeface="Times New Roman" panose="02020603050405020304" pitchFamily="18" charset="0"/>
                <a:cs typeface="Times New Roman" panose="02020603050405020304" pitchFamily="18" charset="0"/>
              </a:rPr>
              <a:t> ở </a:t>
            </a:r>
            <a:r>
              <a:rPr lang="en-US" altLang="en-US" sz="4400" dirty="0" err="1">
                <a:solidFill>
                  <a:srgbClr val="FF0000"/>
                </a:solidFill>
                <a:latin typeface="Times New Roman" panose="02020603050405020304" pitchFamily="18" charset="0"/>
                <a:cs typeface="Times New Roman" panose="02020603050405020304" pitchFamily="18" charset="0"/>
              </a:rPr>
              <a:t>vùng</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sâu</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vùng</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xa</a:t>
            </a:r>
            <a:r>
              <a:rPr lang="en-US" altLang="en-US" sz="4400" dirty="0">
                <a:solidFill>
                  <a:srgbClr val="FF0000"/>
                </a:solidFill>
                <a:latin typeface="Times New Roman" panose="02020603050405020304" pitchFamily="18" charset="0"/>
                <a:cs typeface="Times New Roman" panose="02020603050405020304" pitchFamily="18" charset="0"/>
              </a:rPr>
              <a:t>.</a:t>
            </a:r>
            <a:endParaRPr lang="en-US" altLang="en-US" sz="4000" dirty="0">
              <a:solidFill>
                <a:srgbClr val="FF0000"/>
              </a:solidFill>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50075" y="7734300"/>
            <a:ext cx="1980050" cy="1980050"/>
          </a:xfrm>
          <a:prstGeom prst="rect">
            <a:avLst/>
          </a:prstGeom>
        </p:spPr>
      </p:pic>
      <p:sp>
        <p:nvSpPr>
          <p:cNvPr id="20" name="Rectangle 19"/>
          <p:cNvSpPr/>
          <p:nvPr/>
        </p:nvSpPr>
        <p:spPr>
          <a:xfrm>
            <a:off x="14038338" y="2119538"/>
            <a:ext cx="3792462" cy="5555367"/>
          </a:xfrm>
          <a:prstGeom prst="rect">
            <a:avLst/>
          </a:prstGeom>
          <a:noFill/>
        </p:spPr>
        <p:txBody>
          <a:bodyPr wrap="square" lIns="137160" tIns="68580" rIns="137160" bIns="68580">
            <a:spAutoFit/>
          </a:bodyPr>
          <a:lstStyle/>
          <a:p>
            <a:pPr lvl="0" algn="ctr" eaLnBrk="0" fontAlgn="base" hangingPunct="0">
              <a:spcBef>
                <a:spcPct val="0"/>
              </a:spcBef>
              <a:spcAft>
                <a:spcPct val="0"/>
              </a:spcAft>
            </a:pPr>
            <a:r>
              <a:rPr lang="en-US" altLang="en-US" sz="4400" dirty="0" err="1">
                <a:solidFill>
                  <a:srgbClr val="212529"/>
                </a:solidFill>
                <a:latin typeface="Times New Roman" panose="02020603050405020304" pitchFamily="18" charset="0"/>
                <a:cs typeface="Times New Roman" panose="02020603050405020304" pitchFamily="18" charset="0"/>
              </a:rPr>
              <a:t>Việc</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thay</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thế</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hình</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thức</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dạy</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học</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trực</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tiếp</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bằng</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hình</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thức</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trực</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tuyến</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trong</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những</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tình</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huống</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cần</a:t>
            </a:r>
            <a:r>
              <a:rPr lang="en-US" altLang="en-US" sz="4400" dirty="0">
                <a:solidFill>
                  <a:srgbClr val="212529"/>
                </a:solidFill>
                <a:latin typeface="Times New Roman" panose="02020603050405020304" pitchFamily="18" charset="0"/>
                <a:cs typeface="Times New Roman" panose="02020603050405020304" pitchFamily="18" charset="0"/>
              </a:rPr>
              <a:t> </a:t>
            </a:r>
            <a:r>
              <a:rPr lang="en-US" altLang="en-US" sz="4400" dirty="0" err="1">
                <a:solidFill>
                  <a:srgbClr val="212529"/>
                </a:solidFill>
                <a:latin typeface="Times New Roman" panose="02020603050405020304" pitchFamily="18" charset="0"/>
                <a:cs typeface="Times New Roman" panose="02020603050405020304" pitchFamily="18" charset="0"/>
              </a:rPr>
              <a:t>thiết</a:t>
            </a:r>
            <a:r>
              <a:rPr lang="en-US" altLang="en-US" sz="4400" dirty="0">
                <a:solidFill>
                  <a:srgbClr val="212529"/>
                </a:solidFill>
                <a:latin typeface="Times New Roman" panose="02020603050405020304" pitchFamily="18" charset="0"/>
                <a:cs typeface="Times New Roman" panose="02020603050405020304" pitchFamily="18" charset="0"/>
              </a:rPr>
              <a:t>.</a:t>
            </a:r>
            <a:endParaRPr lang="en-US" altLang="en-US" sz="5400" dirty="0">
              <a:latin typeface="Times New Roman" panose="02020603050405020304" pitchFamily="18" charset="0"/>
              <a:cs typeface="Times New Roman" panose="02020603050405020304" pitchFamily="18" charset="0"/>
            </a:endParaRPr>
          </a:p>
        </p:txBody>
      </p:sp>
      <p:sp>
        <p:nvSpPr>
          <p:cNvPr id="21" name="TextBox 13"/>
          <p:cNvSpPr txBox="1"/>
          <p:nvPr/>
        </p:nvSpPr>
        <p:spPr>
          <a:xfrm>
            <a:off x="3733063" y="-203522"/>
            <a:ext cx="10817776" cy="1818896"/>
          </a:xfrm>
          <a:prstGeom prst="rect">
            <a:avLst/>
          </a:prstGeom>
        </p:spPr>
        <p:txBody>
          <a:bodyPr wrap="square" lIns="0" tIns="0" rIns="0" bIns="0" rtlCol="0" anchor="t">
            <a:spAutoFit/>
          </a:bodyPr>
          <a:lstStyle/>
          <a:p>
            <a:pPr marL="0" marR="0" lvl="0" indent="0" algn="ctr" defTabSz="914400" rtl="0" eaLnBrk="1" fontAlgn="auto" latinLnBrk="0" hangingPunct="1">
              <a:lnSpc>
                <a:spcPts val="16799"/>
              </a:lnSpc>
              <a:spcBef>
                <a:spcPts val="0"/>
              </a:spcBef>
              <a:spcAft>
                <a:spcPts val="0"/>
              </a:spcAft>
              <a:buClrTx/>
              <a:buSzTx/>
              <a:buFontTx/>
              <a:buNone/>
              <a:tabLst/>
              <a:defRPr/>
            </a:pPr>
            <a:r>
              <a:rPr kumimoji="0" lang="en-US" sz="8000" b="0" i="0" u="none" strike="noStrike" kern="1200" cap="none" spc="0" normalizeH="0" baseline="0" noProof="0" dirty="0" err="1">
                <a:ln>
                  <a:noFill/>
                </a:ln>
                <a:effectLst/>
                <a:uLnTx/>
                <a:uFillTx/>
                <a:latin typeface="#9Slide07 IcielSoup of Justice" pitchFamily="2" charset="0"/>
              </a:rPr>
              <a:t>Hộp</a:t>
            </a:r>
            <a:r>
              <a:rPr kumimoji="0" lang="en-US" sz="8000" b="0" i="0" u="none" strike="noStrike" kern="1200" cap="none" spc="0" normalizeH="0" baseline="0" noProof="0" dirty="0">
                <a:ln>
                  <a:noFill/>
                </a:ln>
                <a:effectLst/>
                <a:uLnTx/>
                <a:uFillTx/>
                <a:latin typeface="#9Slide07 IcielSoup of Justice" pitchFamily="2" charset="0"/>
              </a:rPr>
              <a:t> </a:t>
            </a:r>
            <a:r>
              <a:rPr kumimoji="0" lang="en-US" sz="8000" b="0" i="0" u="none" strike="noStrike" kern="1200" cap="none" spc="0" normalizeH="0" baseline="0" noProof="0" dirty="0" err="1">
                <a:ln>
                  <a:noFill/>
                </a:ln>
                <a:effectLst/>
                <a:uLnTx/>
                <a:uFillTx/>
                <a:latin typeface="#9Slide07 IcielSoup of Justice" pitchFamily="2" charset="0"/>
              </a:rPr>
              <a:t>quà</a:t>
            </a:r>
            <a:r>
              <a:rPr kumimoji="0" lang="en-US" sz="8000" b="0" i="0" u="none" strike="noStrike" kern="1200" cap="none" spc="0" normalizeH="0" noProof="0" dirty="0">
                <a:ln>
                  <a:noFill/>
                </a:ln>
                <a:effectLst/>
                <a:uLnTx/>
                <a:uFillTx/>
                <a:latin typeface="#9Slide07 IcielSoup of Justice" pitchFamily="2" charset="0"/>
              </a:rPr>
              <a:t> </a:t>
            </a:r>
            <a:r>
              <a:rPr kumimoji="0" lang="en-US" sz="8000" b="0" i="0" u="none" strike="noStrike" kern="1200" cap="none" spc="0" normalizeH="0" noProof="0" dirty="0" err="1">
                <a:ln>
                  <a:noFill/>
                </a:ln>
                <a:effectLst/>
                <a:uLnTx/>
                <a:uFillTx/>
                <a:latin typeface="#9Slide07 IcielSoup of Justice" pitchFamily="2" charset="0"/>
              </a:rPr>
              <a:t>nhiệm</a:t>
            </a:r>
            <a:r>
              <a:rPr kumimoji="0" lang="en-US" sz="8000" b="0" i="0" u="none" strike="noStrike" kern="1200" cap="none" spc="0" normalizeH="0" noProof="0" dirty="0">
                <a:ln>
                  <a:noFill/>
                </a:ln>
                <a:effectLst/>
                <a:uLnTx/>
                <a:uFillTx/>
                <a:latin typeface="#9Slide07 IcielSoup of Justice" pitchFamily="2" charset="0"/>
              </a:rPr>
              <a:t> </a:t>
            </a:r>
            <a:r>
              <a:rPr kumimoji="0" lang="en-US" sz="8000" b="0" i="0" u="none" strike="noStrike" kern="1200" cap="none" spc="0" normalizeH="0" noProof="0" dirty="0" err="1">
                <a:ln>
                  <a:noFill/>
                </a:ln>
                <a:effectLst/>
                <a:uLnTx/>
                <a:uFillTx/>
                <a:latin typeface="#9Slide07 IcielSoup of Justice" pitchFamily="2" charset="0"/>
              </a:rPr>
              <a:t>vụ</a:t>
            </a:r>
            <a:endParaRPr kumimoji="0" lang="en-US" sz="8000" b="0" i="0" u="none" strike="noStrike" kern="1200" cap="none" spc="0" normalizeH="0" baseline="0" noProof="0" dirty="0">
              <a:ln>
                <a:noFill/>
              </a:ln>
              <a:effectLst/>
              <a:uLnTx/>
              <a:uFillTx/>
              <a:latin typeface="#9Slide07 IcielSoup of Justice" pitchFamily="2" charset="0"/>
            </a:endParaRPr>
          </a:p>
        </p:txBody>
      </p:sp>
      <p:sp>
        <p:nvSpPr>
          <p:cNvPr id="22" name="TextBox 13"/>
          <p:cNvSpPr txBox="1"/>
          <p:nvPr/>
        </p:nvSpPr>
        <p:spPr>
          <a:xfrm>
            <a:off x="215164" y="8146930"/>
            <a:ext cx="1143737" cy="2154436"/>
          </a:xfrm>
          <a:prstGeom prst="rect">
            <a:avLst/>
          </a:prstGeom>
        </p:spPr>
        <p:txBody>
          <a:bodyPr wrap="square" lIns="0" tIns="0" rIns="0" bIns="0" rtlCol="0" anchor="t">
            <a:spAutoFit/>
          </a:bodyPr>
          <a:lstStyle/>
          <a:p>
            <a:pPr marL="0" marR="0" lvl="0" indent="0" algn="ctr" defTabSz="914400" rtl="0" eaLnBrk="1" fontAlgn="auto" latinLnBrk="0" hangingPunct="1">
              <a:lnSpc>
                <a:spcPts val="16799"/>
              </a:lnSpc>
              <a:spcBef>
                <a:spcPts val="0"/>
              </a:spcBef>
              <a:spcAft>
                <a:spcPts val="0"/>
              </a:spcAft>
              <a:buClrTx/>
              <a:buSzTx/>
              <a:buFontTx/>
              <a:buNone/>
              <a:tabLst/>
              <a:defRPr/>
            </a:pPr>
            <a:r>
              <a:rPr kumimoji="0" lang="en-US" sz="5400" b="0" i="0" u="none" strike="noStrike" kern="1200" cap="none" spc="0" normalizeH="0" baseline="0" noProof="0" dirty="0">
                <a:ln>
                  <a:noFill/>
                </a:ln>
                <a:effectLst/>
                <a:uLnTx/>
                <a:uFillTx/>
                <a:latin typeface="#9Slide07 IcielAltus Serif" panose="02000000000000000000" pitchFamily="2" charset="0"/>
              </a:rPr>
              <a:t>1</a:t>
            </a:r>
          </a:p>
        </p:txBody>
      </p:sp>
      <p:sp>
        <p:nvSpPr>
          <p:cNvPr id="23" name="TextBox 13"/>
          <p:cNvSpPr txBox="1"/>
          <p:nvPr/>
        </p:nvSpPr>
        <p:spPr>
          <a:xfrm>
            <a:off x="3733063" y="8132564"/>
            <a:ext cx="1143737" cy="1767984"/>
          </a:xfrm>
          <a:prstGeom prst="rect">
            <a:avLst/>
          </a:prstGeom>
        </p:spPr>
        <p:txBody>
          <a:bodyPr wrap="square" lIns="0" tIns="0" rIns="0" bIns="0" rtlCol="0" anchor="t">
            <a:spAutoFit/>
          </a:bodyPr>
          <a:lstStyle/>
          <a:p>
            <a:pPr marL="0" marR="0" lvl="0" indent="0" algn="ctr" defTabSz="914400" rtl="0" eaLnBrk="1" fontAlgn="auto" latinLnBrk="0" hangingPunct="1">
              <a:lnSpc>
                <a:spcPts val="16799"/>
              </a:lnSpc>
              <a:spcBef>
                <a:spcPts val="0"/>
              </a:spcBef>
              <a:spcAft>
                <a:spcPts val="0"/>
              </a:spcAft>
              <a:buClrTx/>
              <a:buSzTx/>
              <a:buFontTx/>
              <a:buNone/>
              <a:tabLst/>
              <a:defRPr/>
            </a:pPr>
            <a:r>
              <a:rPr lang="en-US" sz="5400" dirty="0">
                <a:latin typeface="#9Slide07 IcielAltus Serif" panose="02000000000000000000" pitchFamily="2" charset="0"/>
              </a:rPr>
              <a:t>2</a:t>
            </a:r>
            <a:endParaRPr kumimoji="0" lang="en-US" sz="5400" b="0" i="0" u="none" strike="noStrike" kern="1200" cap="none" spc="0" normalizeH="0" baseline="0" noProof="0" dirty="0">
              <a:ln>
                <a:noFill/>
              </a:ln>
              <a:effectLst/>
              <a:uLnTx/>
              <a:uFillTx/>
              <a:latin typeface="#9Slide07 IcielAltus Serif" panose="02000000000000000000" pitchFamily="2" charset="0"/>
            </a:endParaRPr>
          </a:p>
        </p:txBody>
      </p:sp>
      <p:sp>
        <p:nvSpPr>
          <p:cNvPr id="24" name="TextBox 13"/>
          <p:cNvSpPr txBox="1"/>
          <p:nvPr/>
        </p:nvSpPr>
        <p:spPr>
          <a:xfrm>
            <a:off x="7086600" y="8170664"/>
            <a:ext cx="1143737" cy="1767984"/>
          </a:xfrm>
          <a:prstGeom prst="rect">
            <a:avLst/>
          </a:prstGeom>
        </p:spPr>
        <p:txBody>
          <a:bodyPr wrap="square" lIns="0" tIns="0" rIns="0" bIns="0" rtlCol="0" anchor="t">
            <a:spAutoFit/>
          </a:bodyPr>
          <a:lstStyle/>
          <a:p>
            <a:pPr marL="0" marR="0" lvl="0" indent="0" algn="ctr" defTabSz="914400" rtl="0" eaLnBrk="1" fontAlgn="auto" latinLnBrk="0" hangingPunct="1">
              <a:lnSpc>
                <a:spcPts val="16799"/>
              </a:lnSpc>
              <a:spcBef>
                <a:spcPts val="0"/>
              </a:spcBef>
              <a:spcAft>
                <a:spcPts val="0"/>
              </a:spcAft>
              <a:buClrTx/>
              <a:buSzTx/>
              <a:buFontTx/>
              <a:buNone/>
              <a:tabLst/>
              <a:defRPr/>
            </a:pPr>
            <a:r>
              <a:rPr lang="en-US" sz="5400" dirty="0">
                <a:latin typeface="#9Slide07 IcielAltus Serif" panose="02000000000000000000" pitchFamily="2" charset="0"/>
              </a:rPr>
              <a:t>3</a:t>
            </a:r>
            <a:endParaRPr kumimoji="0" lang="en-US" sz="5400" b="0" i="0" u="none" strike="noStrike" kern="1200" cap="none" spc="0" normalizeH="0" baseline="0" noProof="0" dirty="0">
              <a:ln>
                <a:noFill/>
              </a:ln>
              <a:effectLst/>
              <a:uLnTx/>
              <a:uFillTx/>
              <a:latin typeface="#9Slide07 IcielAltus Serif" panose="02000000000000000000" pitchFamily="2" charset="0"/>
            </a:endParaRPr>
          </a:p>
        </p:txBody>
      </p:sp>
      <p:sp>
        <p:nvSpPr>
          <p:cNvPr id="25" name="TextBox 13"/>
          <p:cNvSpPr txBox="1"/>
          <p:nvPr/>
        </p:nvSpPr>
        <p:spPr>
          <a:xfrm>
            <a:off x="10604499" y="8156298"/>
            <a:ext cx="1143737" cy="1767984"/>
          </a:xfrm>
          <a:prstGeom prst="rect">
            <a:avLst/>
          </a:prstGeom>
        </p:spPr>
        <p:txBody>
          <a:bodyPr wrap="square" lIns="0" tIns="0" rIns="0" bIns="0" rtlCol="0" anchor="t">
            <a:spAutoFit/>
          </a:bodyPr>
          <a:lstStyle/>
          <a:p>
            <a:pPr marL="0" marR="0" lvl="0" indent="0" algn="ctr" defTabSz="914400" rtl="0" eaLnBrk="1" fontAlgn="auto" latinLnBrk="0" hangingPunct="1">
              <a:lnSpc>
                <a:spcPts val="16799"/>
              </a:lnSpc>
              <a:spcBef>
                <a:spcPts val="0"/>
              </a:spcBef>
              <a:spcAft>
                <a:spcPts val="0"/>
              </a:spcAft>
              <a:buClrTx/>
              <a:buSzTx/>
              <a:buFontTx/>
              <a:buNone/>
              <a:tabLst/>
              <a:defRPr/>
            </a:pPr>
            <a:r>
              <a:rPr lang="en-US" sz="5400" noProof="0" dirty="0">
                <a:latin typeface="#9Slide07 IcielAltus Serif" panose="02000000000000000000" pitchFamily="2" charset="0"/>
              </a:rPr>
              <a:t>4</a:t>
            </a:r>
            <a:endParaRPr kumimoji="0" lang="en-US" sz="5400" b="0" i="0" u="none" strike="noStrike" kern="1200" cap="none" spc="0" normalizeH="0" baseline="0" noProof="0" dirty="0">
              <a:ln>
                <a:noFill/>
              </a:ln>
              <a:effectLst/>
              <a:uLnTx/>
              <a:uFillTx/>
              <a:latin typeface="#9Slide07 IcielAltus Serif" panose="02000000000000000000" pitchFamily="2" charset="0"/>
            </a:endParaRPr>
          </a:p>
        </p:txBody>
      </p:sp>
      <p:sp>
        <p:nvSpPr>
          <p:cNvPr id="26" name="TextBox 13"/>
          <p:cNvSpPr txBox="1"/>
          <p:nvPr/>
        </p:nvSpPr>
        <p:spPr>
          <a:xfrm>
            <a:off x="14122398" y="8156298"/>
            <a:ext cx="1143737" cy="1767984"/>
          </a:xfrm>
          <a:prstGeom prst="rect">
            <a:avLst/>
          </a:prstGeom>
        </p:spPr>
        <p:txBody>
          <a:bodyPr wrap="square" lIns="0" tIns="0" rIns="0" bIns="0" rtlCol="0" anchor="t">
            <a:spAutoFit/>
          </a:bodyPr>
          <a:lstStyle/>
          <a:p>
            <a:pPr marL="0" marR="0" lvl="0" indent="0" algn="ctr" defTabSz="914400" rtl="0" eaLnBrk="1" fontAlgn="auto" latinLnBrk="0" hangingPunct="1">
              <a:lnSpc>
                <a:spcPts val="16799"/>
              </a:lnSpc>
              <a:spcBef>
                <a:spcPts val="0"/>
              </a:spcBef>
              <a:spcAft>
                <a:spcPts val="0"/>
              </a:spcAft>
              <a:buClrTx/>
              <a:buSzTx/>
              <a:buFontTx/>
              <a:buNone/>
              <a:tabLst/>
              <a:defRPr/>
            </a:pPr>
            <a:r>
              <a:rPr lang="en-US" sz="5400" dirty="0">
                <a:latin typeface="#9Slide07 IcielAltus Serif" panose="02000000000000000000" pitchFamily="2" charset="0"/>
              </a:rPr>
              <a:t>5</a:t>
            </a:r>
            <a:endParaRPr kumimoji="0" lang="en-US" sz="5400" b="0" i="0" u="none" strike="noStrike" kern="1200" cap="none" spc="0" normalizeH="0" baseline="0" noProof="0" dirty="0">
              <a:ln>
                <a:noFill/>
              </a:ln>
              <a:effectLst/>
              <a:uLnTx/>
              <a:uFillTx/>
              <a:latin typeface="#9Slide07 IcielAltus Serif" panose="02000000000000000000" pitchFamily="2" charset="0"/>
            </a:endParaRPr>
          </a:p>
        </p:txBody>
      </p:sp>
    </p:spTree>
    <p:extLst>
      <p:ext uri="{BB962C8B-B14F-4D97-AF65-F5344CB8AC3E}">
        <p14:creationId xmlns:p14="http://schemas.microsoft.com/office/powerpoint/2010/main" val="100392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par>
                                <p:cTn id="28" presetID="16" presetClass="entr" presetSubtype="21"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par>
                                <p:cTn id="34" presetID="16" presetClass="entr" presetSubtype="21"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arn(inVertical)">
                                      <p:cBhvr>
                                        <p:cTn id="42" dur="500"/>
                                        <p:tgtEl>
                                          <p:spTgt spid="22"/>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arn(inVertical)">
                                      <p:cBhvr>
                                        <p:cTn id="45" dur="500"/>
                                        <p:tgtEl>
                                          <p:spTgt spid="23"/>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barn(inVertical)">
                                      <p:cBhvr>
                                        <p:cTn id="48" dur="500"/>
                                        <p:tgtEl>
                                          <p:spTgt spid="24"/>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arn(inVertical)">
                                      <p:cBhvr>
                                        <p:cTn id="51" dur="500"/>
                                        <p:tgtEl>
                                          <p:spTgt spid="25"/>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barn(inVertical)">
                                      <p:cBhvr>
                                        <p:cTn id="5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P spid="13" grpId="0"/>
      <p:bldP spid="16" grpId="0"/>
      <p:bldP spid="20" grpId="0"/>
      <p:bldP spid="21" grpId="0"/>
      <p:bldP spid="22" grpId="0"/>
      <p:bldP spid="23" grpId="0"/>
      <p:bldP spid="24" grpId="0"/>
      <p:bldP spid="25" grpId="0"/>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2361</TotalTime>
  <Words>1994</Words>
  <Application>Microsoft Office PowerPoint</Application>
  <PresentationFormat>Custom</PresentationFormat>
  <Paragraphs>104</Paragraphs>
  <Slides>14</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#9Slide07 SFU Rhythm</vt:lpstr>
      <vt:lpstr>Calibri</vt:lpstr>
      <vt:lpstr>Arial</vt:lpstr>
      <vt:lpstr>#9Slide04 Vollkorn SemiBold</vt:lpstr>
      <vt:lpstr>Times New Roman</vt:lpstr>
      <vt:lpstr>#9Slide07 IcielSoup of Justice</vt:lpstr>
      <vt:lpstr>Calibri Light</vt:lpstr>
      <vt:lpstr>#9Slide07 IcielAltus Serif</vt:lpstr>
      <vt:lpstr>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Blue Modern Minimalist Business Proposal Presentation</dc:title>
  <cp:lastModifiedBy>Hp</cp:lastModifiedBy>
  <cp:revision>84</cp:revision>
  <dcterms:created xsi:type="dcterms:W3CDTF">2006-08-16T00:00:00Z</dcterms:created>
  <dcterms:modified xsi:type="dcterms:W3CDTF">2025-03-27T09:17:09Z</dcterms:modified>
  <dc:identifier>DAGGmZelRMg</dc:identifier>
</cp:coreProperties>
</file>