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5"/>
  </p:notesMasterIdLst>
  <p:sldIdLst>
    <p:sldId id="330" r:id="rId2"/>
    <p:sldId id="333" r:id="rId3"/>
    <p:sldId id="261" r:id="rId4"/>
    <p:sldId id="334" r:id="rId5"/>
    <p:sldId id="319" r:id="rId6"/>
    <p:sldId id="325" r:id="rId7"/>
    <p:sldId id="332" r:id="rId8"/>
    <p:sldId id="269" r:id="rId9"/>
    <p:sldId id="264" r:id="rId10"/>
    <p:sldId id="268" r:id="rId11"/>
    <p:sldId id="326" r:id="rId12"/>
    <p:sldId id="338" r:id="rId13"/>
    <p:sldId id="339" r:id="rId14"/>
    <p:sldId id="265" r:id="rId15"/>
    <p:sldId id="273" r:id="rId16"/>
    <p:sldId id="317" r:id="rId17"/>
    <p:sldId id="277" r:id="rId18"/>
    <p:sldId id="336" r:id="rId19"/>
    <p:sldId id="335" r:id="rId20"/>
    <p:sldId id="276" r:id="rId21"/>
    <p:sldId id="329" r:id="rId22"/>
    <p:sldId id="318" r:id="rId23"/>
    <p:sldId id="327" r:id="rId24"/>
    <p:sldId id="337" r:id="rId25"/>
    <p:sldId id="278" r:id="rId26"/>
    <p:sldId id="328" r:id="rId27"/>
    <p:sldId id="320" r:id="rId28"/>
    <p:sldId id="279" r:id="rId29"/>
    <p:sldId id="282" r:id="rId30"/>
    <p:sldId id="283" r:id="rId31"/>
    <p:sldId id="288" r:id="rId32"/>
    <p:sldId id="272" r:id="rId33"/>
    <p:sldId id="321" r:id="rId34"/>
  </p:sldIdLst>
  <p:sldSz cx="9144000" cy="5143500" type="screen16x9"/>
  <p:notesSz cx="6858000" cy="9144000"/>
  <p:embeddedFontLst>
    <p:embeddedFont>
      <p:font typeface="Montserrat Medium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chivo Black" panose="020B0604020202020204" charset="0"/>
      <p:regular r:id="rId44"/>
    </p:embeddedFont>
    <p:embeddedFont>
      <p:font typeface="Cambria Math" panose="02040503050406030204" pitchFamily="18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19F601-A74A-4F34-A3DB-D7E3D452AED3}">
  <a:tblStyle styleId="{5B19F601-A74A-4F34-A3DB-D7E3D452AE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4808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e4957916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e4957916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5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2468a04dee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12468a04dee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907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2468a04dee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12468a04dee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01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12468a04dee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12468a04dee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041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g12468a04dee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g12468a04dee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404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12468a04dee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12468a04dee_0_1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241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12468a04dee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12468a04dee_0_1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50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468a04dee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468a04dee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127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g12468a04de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4" name="Google Shape;2434;g12468a04dee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49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g12468a04dee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2" name="Google Shape;3332;g12468a04dee_0_1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80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2468a04dee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2468a04dee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66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e4957916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e4957916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531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g12468a04dee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9" name="Google Shape;2559;g12468a04dee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514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12468a04dee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12468a04dee_0_1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164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g12468a04dee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8" name="Google Shape;2928;g12468a04dee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10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Google Shape;3274;g12468a04dee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5" name="Google Shape;3275;g12468a04dee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840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g12468a04dee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2" name="Google Shape;2102;g12468a04dee_0_1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80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12468a04dee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12468a04dee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07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12468a04dee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12468a04dee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9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12468a04dee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12468a04dee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37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12468a04dee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12468a04dee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70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2468a04dee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2468a04dee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87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2468a04dee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2468a04dee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3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2468a04dee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12468a04dee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62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980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640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63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>
            <a:off x="2233575" y="2271600"/>
            <a:ext cx="4676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2233575" y="1455900"/>
            <a:ext cx="4676700" cy="8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3"/>
          <p:cNvSpPr txBox="1">
            <a:spLocks noGrp="1"/>
          </p:cNvSpPr>
          <p:nvPr>
            <p:ph type="title"/>
          </p:nvPr>
        </p:nvSpPr>
        <p:spPr>
          <a:xfrm>
            <a:off x="720000" y="2574000"/>
            <a:ext cx="234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7" name="Google Shape;497;p23"/>
          <p:cNvSpPr txBox="1">
            <a:spLocks noGrp="1"/>
          </p:cNvSpPr>
          <p:nvPr>
            <p:ph type="subTitle" idx="1"/>
          </p:nvPr>
        </p:nvSpPr>
        <p:spPr>
          <a:xfrm>
            <a:off x="720000" y="2912400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8" name="Google Shape;498;p23"/>
          <p:cNvSpPr txBox="1">
            <a:spLocks noGrp="1"/>
          </p:cNvSpPr>
          <p:nvPr>
            <p:ph type="title" idx="2"/>
          </p:nvPr>
        </p:nvSpPr>
        <p:spPr>
          <a:xfrm>
            <a:off x="6084000" y="2574000"/>
            <a:ext cx="234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9" name="Google Shape;499;p23"/>
          <p:cNvSpPr txBox="1">
            <a:spLocks noGrp="1"/>
          </p:cNvSpPr>
          <p:nvPr>
            <p:ph type="subTitle" idx="3"/>
          </p:nvPr>
        </p:nvSpPr>
        <p:spPr>
          <a:xfrm>
            <a:off x="6084000" y="2912400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00" name="Google Shape;500;p23"/>
          <p:cNvSpPr txBox="1">
            <a:spLocks noGrp="1"/>
          </p:cNvSpPr>
          <p:nvPr>
            <p:ph type="title" idx="4"/>
          </p:nvPr>
        </p:nvSpPr>
        <p:spPr>
          <a:xfrm>
            <a:off x="3402000" y="2574000"/>
            <a:ext cx="234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1" name="Google Shape;501;p23"/>
          <p:cNvSpPr txBox="1">
            <a:spLocks noGrp="1"/>
          </p:cNvSpPr>
          <p:nvPr>
            <p:ph type="subTitle" idx="5"/>
          </p:nvPr>
        </p:nvSpPr>
        <p:spPr>
          <a:xfrm>
            <a:off x="3402000" y="2912407"/>
            <a:ext cx="23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02" name="Google Shape;502;p23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30"/>
          <p:cNvSpPr txBox="1">
            <a:spLocks noGrp="1"/>
          </p:cNvSpPr>
          <p:nvPr>
            <p:ph type="title" idx="2"/>
          </p:nvPr>
        </p:nvSpPr>
        <p:spPr>
          <a:xfrm>
            <a:off x="2070104" y="20016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2" name="Google Shape;722;p30"/>
          <p:cNvSpPr txBox="1">
            <a:spLocks noGrp="1"/>
          </p:cNvSpPr>
          <p:nvPr>
            <p:ph type="subTitle" idx="1"/>
          </p:nvPr>
        </p:nvSpPr>
        <p:spPr>
          <a:xfrm>
            <a:off x="2070104" y="23400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23" name="Google Shape;723;p30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1490400"/>
            <a:ext cx="135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  <p:sp>
        <p:nvSpPr>
          <p:cNvPr id="724" name="Google Shape;724;p30"/>
          <p:cNvSpPr txBox="1">
            <a:spLocks noGrp="1"/>
          </p:cNvSpPr>
          <p:nvPr>
            <p:ph type="title" idx="4"/>
          </p:nvPr>
        </p:nvSpPr>
        <p:spPr>
          <a:xfrm>
            <a:off x="6177600" y="20016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5" name="Google Shape;725;p30"/>
          <p:cNvSpPr txBox="1">
            <a:spLocks noGrp="1"/>
          </p:cNvSpPr>
          <p:nvPr>
            <p:ph type="subTitle" idx="5"/>
          </p:nvPr>
        </p:nvSpPr>
        <p:spPr>
          <a:xfrm>
            <a:off x="6177600" y="23400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26" name="Google Shape;726;p30"/>
          <p:cNvSpPr txBox="1">
            <a:spLocks noGrp="1"/>
          </p:cNvSpPr>
          <p:nvPr>
            <p:ph type="title" idx="6" hasCustomPrompt="1"/>
          </p:nvPr>
        </p:nvSpPr>
        <p:spPr>
          <a:xfrm>
            <a:off x="4827600" y="1490400"/>
            <a:ext cx="135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  <p:sp>
        <p:nvSpPr>
          <p:cNvPr id="727" name="Google Shape;727;p30"/>
          <p:cNvSpPr txBox="1">
            <a:spLocks noGrp="1"/>
          </p:cNvSpPr>
          <p:nvPr>
            <p:ph type="title" idx="7"/>
          </p:nvPr>
        </p:nvSpPr>
        <p:spPr>
          <a:xfrm>
            <a:off x="2070104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8" name="Google Shape;728;p30"/>
          <p:cNvSpPr txBox="1">
            <a:spLocks noGrp="1"/>
          </p:cNvSpPr>
          <p:nvPr>
            <p:ph type="subTitle" idx="8"/>
          </p:nvPr>
        </p:nvSpPr>
        <p:spPr>
          <a:xfrm>
            <a:off x="2070104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29" name="Google Shape;729;p30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247200"/>
            <a:ext cx="135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  <p:sp>
        <p:nvSpPr>
          <p:cNvPr id="730" name="Google Shape;730;p30"/>
          <p:cNvSpPr txBox="1">
            <a:spLocks noGrp="1"/>
          </p:cNvSpPr>
          <p:nvPr>
            <p:ph type="title" idx="13"/>
          </p:nvPr>
        </p:nvSpPr>
        <p:spPr>
          <a:xfrm>
            <a:off x="6177600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1" name="Google Shape;731;p30"/>
          <p:cNvSpPr txBox="1">
            <a:spLocks noGrp="1"/>
          </p:cNvSpPr>
          <p:nvPr>
            <p:ph type="subTitle" idx="14"/>
          </p:nvPr>
        </p:nvSpPr>
        <p:spPr>
          <a:xfrm>
            <a:off x="61776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32" name="Google Shape;732;p30"/>
          <p:cNvSpPr txBox="1">
            <a:spLocks noGrp="1"/>
          </p:cNvSpPr>
          <p:nvPr>
            <p:ph type="title" idx="15" hasCustomPrompt="1"/>
          </p:nvPr>
        </p:nvSpPr>
        <p:spPr>
          <a:xfrm>
            <a:off x="4827600" y="3247200"/>
            <a:ext cx="13500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6"/>
          <p:cNvSpPr txBox="1">
            <a:spLocks noGrp="1"/>
          </p:cNvSpPr>
          <p:nvPr>
            <p:ph type="title"/>
          </p:nvPr>
        </p:nvSpPr>
        <p:spPr>
          <a:xfrm>
            <a:off x="1158000" y="1834326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1"/>
          </p:nvPr>
        </p:nvSpPr>
        <p:spPr>
          <a:xfrm>
            <a:off x="1158000" y="2172726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89" name="Google Shape;589;p26"/>
          <p:cNvSpPr txBox="1">
            <a:spLocks noGrp="1"/>
          </p:cNvSpPr>
          <p:nvPr>
            <p:ph type="title" idx="2"/>
          </p:nvPr>
        </p:nvSpPr>
        <p:spPr>
          <a:xfrm>
            <a:off x="5739600" y="1834326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0" name="Google Shape;590;p26"/>
          <p:cNvSpPr txBox="1">
            <a:spLocks noGrp="1"/>
          </p:cNvSpPr>
          <p:nvPr>
            <p:ph type="subTitle" idx="3"/>
          </p:nvPr>
        </p:nvSpPr>
        <p:spPr>
          <a:xfrm>
            <a:off x="5739600" y="2172726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91" name="Google Shape;591;p26"/>
          <p:cNvSpPr txBox="1">
            <a:spLocks noGrp="1"/>
          </p:cNvSpPr>
          <p:nvPr>
            <p:ph type="title" idx="4"/>
          </p:nvPr>
        </p:nvSpPr>
        <p:spPr>
          <a:xfrm>
            <a:off x="1158000" y="2891013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5"/>
          </p:nvPr>
        </p:nvSpPr>
        <p:spPr>
          <a:xfrm>
            <a:off x="1158000" y="3229413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93" name="Google Shape;593;p26"/>
          <p:cNvSpPr txBox="1">
            <a:spLocks noGrp="1"/>
          </p:cNvSpPr>
          <p:nvPr>
            <p:ph type="title" idx="6"/>
          </p:nvPr>
        </p:nvSpPr>
        <p:spPr>
          <a:xfrm>
            <a:off x="5739600" y="2891013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4" name="Google Shape;594;p26"/>
          <p:cNvSpPr txBox="1">
            <a:spLocks noGrp="1"/>
          </p:cNvSpPr>
          <p:nvPr>
            <p:ph type="subTitle" idx="7"/>
          </p:nvPr>
        </p:nvSpPr>
        <p:spPr>
          <a:xfrm>
            <a:off x="5739600" y="3229413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95" name="Google Shape;595;p26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8"/>
          <p:cNvSpPr txBox="1">
            <a:spLocks noGrp="1"/>
          </p:cNvSpPr>
          <p:nvPr>
            <p:ph type="title" idx="2"/>
          </p:nvPr>
        </p:nvSpPr>
        <p:spPr>
          <a:xfrm>
            <a:off x="1400400" y="1418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28"/>
          <p:cNvSpPr txBox="1">
            <a:spLocks noGrp="1"/>
          </p:cNvSpPr>
          <p:nvPr>
            <p:ph type="subTitle" idx="1"/>
          </p:nvPr>
        </p:nvSpPr>
        <p:spPr>
          <a:xfrm>
            <a:off x="1400400" y="175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77" name="Google Shape;677;p28"/>
          <p:cNvSpPr txBox="1">
            <a:spLocks noGrp="1"/>
          </p:cNvSpPr>
          <p:nvPr>
            <p:ph type="title" idx="3"/>
          </p:nvPr>
        </p:nvSpPr>
        <p:spPr>
          <a:xfrm>
            <a:off x="5498400" y="141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8" name="Google Shape;678;p28"/>
          <p:cNvSpPr txBox="1">
            <a:spLocks noGrp="1"/>
          </p:cNvSpPr>
          <p:nvPr>
            <p:ph type="subTitle" idx="4"/>
          </p:nvPr>
        </p:nvSpPr>
        <p:spPr>
          <a:xfrm>
            <a:off x="5498400" y="175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79" name="Google Shape;679;p28"/>
          <p:cNvSpPr txBox="1">
            <a:spLocks noGrp="1"/>
          </p:cNvSpPr>
          <p:nvPr>
            <p:ph type="title" idx="5"/>
          </p:nvPr>
        </p:nvSpPr>
        <p:spPr>
          <a:xfrm>
            <a:off x="1400400" y="2588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0" name="Google Shape;680;p28"/>
          <p:cNvSpPr txBox="1">
            <a:spLocks noGrp="1"/>
          </p:cNvSpPr>
          <p:nvPr>
            <p:ph type="subTitle" idx="6"/>
          </p:nvPr>
        </p:nvSpPr>
        <p:spPr>
          <a:xfrm>
            <a:off x="1400400" y="292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81" name="Google Shape;681;p28"/>
          <p:cNvSpPr txBox="1">
            <a:spLocks noGrp="1"/>
          </p:cNvSpPr>
          <p:nvPr>
            <p:ph type="title" idx="7"/>
          </p:nvPr>
        </p:nvSpPr>
        <p:spPr>
          <a:xfrm>
            <a:off x="1400400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28"/>
          <p:cNvSpPr txBox="1">
            <a:spLocks noGrp="1"/>
          </p:cNvSpPr>
          <p:nvPr>
            <p:ph type="subTitle" idx="8"/>
          </p:nvPr>
        </p:nvSpPr>
        <p:spPr>
          <a:xfrm>
            <a:off x="14004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83" name="Google Shape;683;p28"/>
          <p:cNvSpPr txBox="1">
            <a:spLocks noGrp="1"/>
          </p:cNvSpPr>
          <p:nvPr>
            <p:ph type="title" idx="9"/>
          </p:nvPr>
        </p:nvSpPr>
        <p:spPr>
          <a:xfrm>
            <a:off x="5498400" y="2588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4" name="Google Shape;684;p28"/>
          <p:cNvSpPr txBox="1">
            <a:spLocks noGrp="1"/>
          </p:cNvSpPr>
          <p:nvPr>
            <p:ph type="subTitle" idx="13"/>
          </p:nvPr>
        </p:nvSpPr>
        <p:spPr>
          <a:xfrm>
            <a:off x="5498400" y="2926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85" name="Google Shape;685;p28"/>
          <p:cNvSpPr txBox="1">
            <a:spLocks noGrp="1"/>
          </p:cNvSpPr>
          <p:nvPr>
            <p:ph type="title" idx="14"/>
          </p:nvPr>
        </p:nvSpPr>
        <p:spPr>
          <a:xfrm>
            <a:off x="5498400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6" name="Google Shape;686;p28"/>
          <p:cNvSpPr txBox="1">
            <a:spLocks noGrp="1"/>
          </p:cNvSpPr>
          <p:nvPr>
            <p:ph type="subTitle" idx="15"/>
          </p:nvPr>
        </p:nvSpPr>
        <p:spPr>
          <a:xfrm>
            <a:off x="54984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1"/>
          <p:cNvSpPr txBox="1">
            <a:spLocks noGrp="1"/>
          </p:cNvSpPr>
          <p:nvPr>
            <p:ph type="title"/>
          </p:nvPr>
        </p:nvSpPr>
        <p:spPr>
          <a:xfrm>
            <a:off x="720000" y="3761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7" name="Google Shape;777;p31"/>
          <p:cNvSpPr txBox="1">
            <a:spLocks noGrp="1"/>
          </p:cNvSpPr>
          <p:nvPr>
            <p:ph type="subTitle" idx="1"/>
          </p:nvPr>
        </p:nvSpPr>
        <p:spPr>
          <a:xfrm>
            <a:off x="720000" y="4099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78" name="Google Shape;778;p31"/>
          <p:cNvSpPr txBox="1">
            <a:spLocks noGrp="1"/>
          </p:cNvSpPr>
          <p:nvPr>
            <p:ph type="title" idx="2"/>
          </p:nvPr>
        </p:nvSpPr>
        <p:spPr>
          <a:xfrm>
            <a:off x="3448800" y="3761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9" name="Google Shape;779;p31"/>
          <p:cNvSpPr txBox="1">
            <a:spLocks noGrp="1"/>
          </p:cNvSpPr>
          <p:nvPr>
            <p:ph type="subTitle" idx="3"/>
          </p:nvPr>
        </p:nvSpPr>
        <p:spPr>
          <a:xfrm>
            <a:off x="3448800" y="4099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80" name="Google Shape;780;p31"/>
          <p:cNvSpPr txBox="1">
            <a:spLocks noGrp="1"/>
          </p:cNvSpPr>
          <p:nvPr>
            <p:ph type="title" idx="4"/>
          </p:nvPr>
        </p:nvSpPr>
        <p:spPr>
          <a:xfrm>
            <a:off x="6177595" y="3761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1" name="Google Shape;781;p31"/>
          <p:cNvSpPr txBox="1">
            <a:spLocks noGrp="1"/>
          </p:cNvSpPr>
          <p:nvPr>
            <p:ph type="subTitle" idx="5"/>
          </p:nvPr>
        </p:nvSpPr>
        <p:spPr>
          <a:xfrm>
            <a:off x="6177595" y="4099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82" name="Google Shape;782;p3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1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42265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  <p:sp>
        <p:nvSpPr>
          <p:cNvPr id="784" name="Google Shape;784;p31"/>
          <p:cNvSpPr txBox="1">
            <a:spLocks noGrp="1"/>
          </p:cNvSpPr>
          <p:nvPr>
            <p:ph type="title" idx="8" hasCustomPrompt="1"/>
          </p:nvPr>
        </p:nvSpPr>
        <p:spPr>
          <a:xfrm>
            <a:off x="3448800" y="342265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  <p:sp>
        <p:nvSpPr>
          <p:cNvPr id="785" name="Google Shape;785;p31"/>
          <p:cNvSpPr txBox="1">
            <a:spLocks noGrp="1"/>
          </p:cNvSpPr>
          <p:nvPr>
            <p:ph type="title" idx="9" hasCustomPrompt="1"/>
          </p:nvPr>
        </p:nvSpPr>
        <p:spPr>
          <a:xfrm>
            <a:off x="6177605" y="34227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7"/>
          <p:cNvSpPr txBox="1">
            <a:spLocks noGrp="1"/>
          </p:cNvSpPr>
          <p:nvPr>
            <p:ph type="title"/>
          </p:nvPr>
        </p:nvSpPr>
        <p:spPr>
          <a:xfrm>
            <a:off x="720000" y="2066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6" name="Google Shape;636;p27"/>
          <p:cNvSpPr txBox="1">
            <a:spLocks noGrp="1"/>
          </p:cNvSpPr>
          <p:nvPr>
            <p:ph type="subTitle" idx="1"/>
          </p:nvPr>
        </p:nvSpPr>
        <p:spPr>
          <a:xfrm>
            <a:off x="720000" y="2404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37" name="Google Shape;637;p27"/>
          <p:cNvSpPr txBox="1">
            <a:spLocks noGrp="1"/>
          </p:cNvSpPr>
          <p:nvPr>
            <p:ph type="title" idx="2"/>
          </p:nvPr>
        </p:nvSpPr>
        <p:spPr>
          <a:xfrm>
            <a:off x="3448800" y="2066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8" name="Google Shape;638;p27"/>
          <p:cNvSpPr txBox="1">
            <a:spLocks noGrp="1"/>
          </p:cNvSpPr>
          <p:nvPr>
            <p:ph type="subTitle" idx="3"/>
          </p:nvPr>
        </p:nvSpPr>
        <p:spPr>
          <a:xfrm>
            <a:off x="3448800" y="2404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title" idx="4"/>
          </p:nvPr>
        </p:nvSpPr>
        <p:spPr>
          <a:xfrm>
            <a:off x="720000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5"/>
          </p:nvPr>
        </p:nvSpPr>
        <p:spPr>
          <a:xfrm>
            <a:off x="7200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title" idx="6"/>
          </p:nvPr>
        </p:nvSpPr>
        <p:spPr>
          <a:xfrm>
            <a:off x="3448800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7"/>
          </p:nvPr>
        </p:nvSpPr>
        <p:spPr>
          <a:xfrm>
            <a:off x="3448800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 idx="8"/>
          </p:nvPr>
        </p:nvSpPr>
        <p:spPr>
          <a:xfrm>
            <a:off x="6177595" y="2066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4" name="Google Shape;644;p27"/>
          <p:cNvSpPr txBox="1">
            <a:spLocks noGrp="1"/>
          </p:cNvSpPr>
          <p:nvPr>
            <p:ph type="subTitle" idx="9"/>
          </p:nvPr>
        </p:nvSpPr>
        <p:spPr>
          <a:xfrm>
            <a:off x="6177595" y="2404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45" name="Google Shape;645;p27"/>
          <p:cNvSpPr txBox="1">
            <a:spLocks noGrp="1"/>
          </p:cNvSpPr>
          <p:nvPr>
            <p:ph type="title" idx="13"/>
          </p:nvPr>
        </p:nvSpPr>
        <p:spPr>
          <a:xfrm>
            <a:off x="6177595" y="37584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6" name="Google Shape;646;p27"/>
          <p:cNvSpPr txBox="1">
            <a:spLocks noGrp="1"/>
          </p:cNvSpPr>
          <p:nvPr>
            <p:ph type="subTitle" idx="14"/>
          </p:nvPr>
        </p:nvSpPr>
        <p:spPr>
          <a:xfrm>
            <a:off x="6177595" y="40968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47" name="Google Shape;647;p2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5379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20000" y="1210225"/>
            <a:ext cx="7704000" cy="27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5"/>
          <p:cNvSpPr txBox="1">
            <a:spLocks noGrp="1"/>
          </p:cNvSpPr>
          <p:nvPr>
            <p:ph type="title"/>
          </p:nvPr>
        </p:nvSpPr>
        <p:spPr>
          <a:xfrm>
            <a:off x="1984800" y="1716889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1"/>
          </p:nvPr>
        </p:nvSpPr>
        <p:spPr>
          <a:xfrm>
            <a:off x="1984800" y="2055289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title" idx="2"/>
          </p:nvPr>
        </p:nvSpPr>
        <p:spPr>
          <a:xfrm>
            <a:off x="5498400" y="1716889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3"/>
          </p:nvPr>
        </p:nvSpPr>
        <p:spPr>
          <a:xfrm>
            <a:off x="5498400" y="2055289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62" name="Google Shape;562;p25"/>
          <p:cNvSpPr txBox="1">
            <a:spLocks noGrp="1"/>
          </p:cNvSpPr>
          <p:nvPr>
            <p:ph type="title" idx="4"/>
          </p:nvPr>
        </p:nvSpPr>
        <p:spPr>
          <a:xfrm>
            <a:off x="1984800" y="3182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25"/>
          <p:cNvSpPr txBox="1">
            <a:spLocks noGrp="1"/>
          </p:cNvSpPr>
          <p:nvPr>
            <p:ph type="subTitle" idx="5"/>
          </p:nvPr>
        </p:nvSpPr>
        <p:spPr>
          <a:xfrm>
            <a:off x="1984800" y="3520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64" name="Google Shape;564;p25"/>
          <p:cNvSpPr txBox="1">
            <a:spLocks noGrp="1"/>
          </p:cNvSpPr>
          <p:nvPr>
            <p:ph type="title" idx="6"/>
          </p:nvPr>
        </p:nvSpPr>
        <p:spPr>
          <a:xfrm>
            <a:off x="5498400" y="3182100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subTitle" idx="7"/>
          </p:nvPr>
        </p:nvSpPr>
        <p:spPr>
          <a:xfrm>
            <a:off x="5498400" y="3520500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66" name="Google Shape;566;p25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2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9"/>
          <p:cNvSpPr txBox="1">
            <a:spLocks noGrp="1"/>
          </p:cNvSpPr>
          <p:nvPr>
            <p:ph type="title" hasCustomPrompt="1"/>
          </p:nvPr>
        </p:nvSpPr>
        <p:spPr>
          <a:xfrm>
            <a:off x="1820050" y="1259775"/>
            <a:ext cx="5503800" cy="8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14" name="Google Shape;714;p29"/>
          <p:cNvSpPr txBox="1">
            <a:spLocks noGrp="1"/>
          </p:cNvSpPr>
          <p:nvPr>
            <p:ph type="subTitle" idx="1"/>
          </p:nvPr>
        </p:nvSpPr>
        <p:spPr>
          <a:xfrm>
            <a:off x="1820050" y="2105779"/>
            <a:ext cx="5503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15" name="Google Shape;715;p29"/>
          <p:cNvSpPr txBox="1">
            <a:spLocks noGrp="1"/>
          </p:cNvSpPr>
          <p:nvPr>
            <p:ph type="title" idx="2" hasCustomPrompt="1"/>
          </p:nvPr>
        </p:nvSpPr>
        <p:spPr>
          <a:xfrm>
            <a:off x="1820050" y="2699320"/>
            <a:ext cx="5503800" cy="8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16" name="Google Shape;716;p29"/>
          <p:cNvSpPr txBox="1">
            <a:spLocks noGrp="1"/>
          </p:cNvSpPr>
          <p:nvPr>
            <p:ph type="subTitle" idx="3"/>
          </p:nvPr>
        </p:nvSpPr>
        <p:spPr>
          <a:xfrm>
            <a:off x="1820050" y="3545324"/>
            <a:ext cx="5503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4"/>
          <p:cNvSpPr txBox="1">
            <a:spLocks noGrp="1"/>
          </p:cNvSpPr>
          <p:nvPr>
            <p:ph type="title"/>
          </p:nvPr>
        </p:nvSpPr>
        <p:spPr>
          <a:xfrm>
            <a:off x="1791600" y="2067775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24"/>
          <p:cNvSpPr txBox="1">
            <a:spLocks noGrp="1"/>
          </p:cNvSpPr>
          <p:nvPr>
            <p:ph type="subTitle" idx="1"/>
          </p:nvPr>
        </p:nvSpPr>
        <p:spPr>
          <a:xfrm>
            <a:off x="1791600" y="2406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25" name="Google Shape;525;p24"/>
          <p:cNvSpPr txBox="1">
            <a:spLocks noGrp="1"/>
          </p:cNvSpPr>
          <p:nvPr>
            <p:ph type="title" idx="2"/>
          </p:nvPr>
        </p:nvSpPr>
        <p:spPr>
          <a:xfrm>
            <a:off x="5109600" y="2067775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6" name="Google Shape;526;p24"/>
          <p:cNvSpPr txBox="1">
            <a:spLocks noGrp="1"/>
          </p:cNvSpPr>
          <p:nvPr>
            <p:ph type="subTitle" idx="3"/>
          </p:nvPr>
        </p:nvSpPr>
        <p:spPr>
          <a:xfrm>
            <a:off x="5109600" y="2406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27" name="Google Shape;527;p24"/>
          <p:cNvSpPr txBox="1">
            <a:spLocks noGrp="1"/>
          </p:cNvSpPr>
          <p:nvPr>
            <p:ph type="title" idx="4"/>
          </p:nvPr>
        </p:nvSpPr>
        <p:spPr>
          <a:xfrm>
            <a:off x="1791600" y="3756775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8" name="Google Shape;528;p24"/>
          <p:cNvSpPr txBox="1">
            <a:spLocks noGrp="1"/>
          </p:cNvSpPr>
          <p:nvPr>
            <p:ph type="subTitle" idx="5"/>
          </p:nvPr>
        </p:nvSpPr>
        <p:spPr>
          <a:xfrm>
            <a:off x="1791600" y="4095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29" name="Google Shape;529;p24"/>
          <p:cNvSpPr txBox="1">
            <a:spLocks noGrp="1"/>
          </p:cNvSpPr>
          <p:nvPr>
            <p:ph type="title" idx="6"/>
          </p:nvPr>
        </p:nvSpPr>
        <p:spPr>
          <a:xfrm>
            <a:off x="5109600" y="3756775"/>
            <a:ext cx="2246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24"/>
          <p:cNvSpPr txBox="1">
            <a:spLocks noGrp="1"/>
          </p:cNvSpPr>
          <p:nvPr>
            <p:ph type="subTitle" idx="7"/>
          </p:nvPr>
        </p:nvSpPr>
        <p:spPr>
          <a:xfrm>
            <a:off x="5109600" y="4095175"/>
            <a:ext cx="224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31" name="Google Shape;531;p24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 txBox="1">
            <a:spLocks noGrp="1"/>
          </p:cNvSpPr>
          <p:nvPr>
            <p:ph type="subTitle" idx="1"/>
          </p:nvPr>
        </p:nvSpPr>
        <p:spPr>
          <a:xfrm>
            <a:off x="4423727" y="2410050"/>
            <a:ext cx="297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18"/>
          <p:cNvSpPr txBox="1">
            <a:spLocks noGrp="1"/>
          </p:cNvSpPr>
          <p:nvPr>
            <p:ph type="title"/>
          </p:nvPr>
        </p:nvSpPr>
        <p:spPr>
          <a:xfrm>
            <a:off x="4423727" y="1686750"/>
            <a:ext cx="2970000" cy="7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"/>
          <p:cNvSpPr txBox="1">
            <a:spLocks noGrp="1"/>
          </p:cNvSpPr>
          <p:nvPr>
            <p:ph type="subTitle" idx="1"/>
          </p:nvPr>
        </p:nvSpPr>
        <p:spPr>
          <a:xfrm>
            <a:off x="1565377" y="2410050"/>
            <a:ext cx="2887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1565377" y="1686750"/>
            <a:ext cx="2887200" cy="7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4727997" y="2948850"/>
            <a:ext cx="323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4727997" y="1147950"/>
            <a:ext cx="3232800" cy="18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051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3623247" y="1418125"/>
            <a:ext cx="261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2" hasCustomPrompt="1"/>
          </p:nvPr>
        </p:nvSpPr>
        <p:spPr>
          <a:xfrm>
            <a:off x="2903250" y="1364125"/>
            <a:ext cx="7200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1"/>
          </p:nvPr>
        </p:nvSpPr>
        <p:spPr>
          <a:xfrm>
            <a:off x="3623247" y="1756525"/>
            <a:ext cx="26175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3"/>
          </p:nvPr>
        </p:nvSpPr>
        <p:spPr>
          <a:xfrm>
            <a:off x="3623247" y="2589613"/>
            <a:ext cx="261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4" hasCustomPrompt="1"/>
          </p:nvPr>
        </p:nvSpPr>
        <p:spPr>
          <a:xfrm>
            <a:off x="2903250" y="2535675"/>
            <a:ext cx="7200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5"/>
          </p:nvPr>
        </p:nvSpPr>
        <p:spPr>
          <a:xfrm>
            <a:off x="3623247" y="2928013"/>
            <a:ext cx="26175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6"/>
          </p:nvPr>
        </p:nvSpPr>
        <p:spPr>
          <a:xfrm>
            <a:off x="3623247" y="3761100"/>
            <a:ext cx="2617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7" hasCustomPrompt="1"/>
          </p:nvPr>
        </p:nvSpPr>
        <p:spPr>
          <a:xfrm>
            <a:off x="2903250" y="3707100"/>
            <a:ext cx="7200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8"/>
          </p:nvPr>
        </p:nvSpPr>
        <p:spPr>
          <a:xfrm>
            <a:off x="3623247" y="4099500"/>
            <a:ext cx="26175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46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372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30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683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14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2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46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390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2ECB3-2741-4609-AC40-05071B7DA1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C663B-1585-4AA6-9ADE-C34AC712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7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0.png"/><Relationship Id="rId4" Type="http://schemas.openxmlformats.org/officeDocument/2006/relationships/image" Target="../media/image10.png"/><Relationship Id="rId9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Reco400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629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2686050" y="1304926"/>
            <a:ext cx="3886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HỌC, HỌC NỮA, HỌC MÃI</a:t>
            </a:r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3657600" y="1782366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 SỐ HỌC 7</a:t>
            </a: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2914650" y="2569369"/>
            <a:ext cx="2961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GIÁO VIÊN: BÙI THỊ THU HÀ</a:t>
            </a:r>
          </a:p>
          <a:p>
            <a:pPr eaLnBrk="1" hangingPunct="1"/>
            <a:r>
              <a:rPr lang="en-US" altLang="en-US" sz="1800" b="1"/>
              <a:t>TRƯỜNG THCS SÔNG HIẾN</a:t>
            </a:r>
          </a:p>
        </p:txBody>
      </p:sp>
    </p:spTree>
    <p:extLst>
      <p:ext uri="{BB962C8B-B14F-4D97-AF65-F5344CB8AC3E}">
        <p14:creationId xmlns:p14="http://schemas.microsoft.com/office/powerpoint/2010/main" val="2918807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13013" y="519173"/>
            <a:ext cx="8523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Vận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dụng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2 (SGK trang 30): </a:t>
            </a:r>
            <a:r>
              <a:rPr lang="en-US" sz="2400" dirty="0" err="1" smtClean="0"/>
              <a:t>Sàn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đấu</a:t>
            </a:r>
            <a:r>
              <a:rPr lang="en-US" sz="2400" dirty="0" smtClean="0"/>
              <a:t> </a:t>
            </a:r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cử</a:t>
            </a:r>
            <a:r>
              <a:rPr lang="en-US" sz="2400" dirty="0" smtClean="0"/>
              <a:t> </a:t>
            </a:r>
            <a:r>
              <a:rPr lang="en-US" sz="2400" dirty="0" err="1" smtClean="0"/>
              <a:t>tạ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dạng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vuông</a:t>
            </a:r>
            <a:r>
              <a:rPr lang="en-US" sz="2400" dirty="0" smtClean="0"/>
              <a:t>, </a:t>
            </a:r>
            <a:r>
              <a:rPr lang="en-US" sz="2400" dirty="0" err="1" smtClean="0"/>
              <a:t>diện</a:t>
            </a:r>
            <a:r>
              <a:rPr lang="en-US" sz="2400" dirty="0" smtClean="0"/>
              <a:t> </a:t>
            </a:r>
            <a:r>
              <a:rPr lang="en-US" sz="2400" dirty="0" err="1" smtClean="0"/>
              <a:t>tích</a:t>
            </a:r>
            <a:r>
              <a:rPr lang="en-US" sz="2400" dirty="0" smtClean="0"/>
              <a:t> 144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.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chu</a:t>
            </a:r>
            <a:r>
              <a:rPr lang="en-US" sz="2400" dirty="0" smtClean="0"/>
              <a:t> vi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sàn</a:t>
            </a:r>
            <a:r>
              <a:rPr lang="en-US" sz="2400" dirty="0" smtClean="0"/>
              <a:t> </a:t>
            </a:r>
            <a:r>
              <a:rPr lang="en-US" sz="2400" dirty="0" err="1" smtClean="0"/>
              <a:t>thi</a:t>
            </a:r>
            <a:r>
              <a:rPr lang="en-US" sz="2400" dirty="0" smtClean="0"/>
              <a:t> </a:t>
            </a:r>
            <a:r>
              <a:rPr lang="en-US" sz="2400" dirty="0" err="1" smtClean="0"/>
              <a:t>đấu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/>
          <a:stretch/>
        </p:blipFill>
        <p:spPr>
          <a:xfrm>
            <a:off x="5995555" y="1727035"/>
            <a:ext cx="3002973" cy="28694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014" y="2292414"/>
            <a:ext cx="5564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* Tóm tắt: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- Diện </a:t>
            </a:r>
            <a:r>
              <a:rPr lang="en-US" sz="2400">
                <a:solidFill>
                  <a:schemeClr val="tx1"/>
                </a:solidFill>
              </a:rPr>
              <a:t>tích </a:t>
            </a:r>
            <a:r>
              <a:rPr lang="en-US" sz="2400" smtClean="0">
                <a:solidFill>
                  <a:schemeClr val="tx1"/>
                </a:solidFill>
              </a:rPr>
              <a:t>của</a:t>
            </a:r>
            <a:r>
              <a:rPr lang="en-US" sz="2400"/>
              <a:t> s</a:t>
            </a:r>
            <a:r>
              <a:rPr lang="en-US" sz="2400" smtClean="0"/>
              <a:t>àn </a:t>
            </a:r>
            <a:r>
              <a:rPr lang="en-US" sz="2400"/>
              <a:t>thi đấu</a:t>
            </a:r>
            <a:r>
              <a:rPr lang="en-US" sz="2400" smtClean="0">
                <a:solidFill>
                  <a:schemeClr val="tx1"/>
                </a:solidFill>
              </a:rPr>
              <a:t> (hình vuông) </a:t>
            </a:r>
            <a:r>
              <a:rPr lang="en-US" sz="2400">
                <a:solidFill>
                  <a:schemeClr val="tx1"/>
                </a:solidFill>
              </a:rPr>
              <a:t>là 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144 </a:t>
            </a:r>
            <a:r>
              <a:rPr lang="en-US" sz="2400" smtClean="0">
                <a:solidFill>
                  <a:schemeClr val="tx1"/>
                </a:solidFill>
              </a:rPr>
              <a:t>( m</a:t>
            </a:r>
            <a:r>
              <a:rPr lang="en-US" sz="2400" baseline="30000" smtClean="0">
                <a:solidFill>
                  <a:schemeClr val="tx1"/>
                </a:solidFill>
              </a:rPr>
              <a:t>2</a:t>
            </a:r>
            <a:r>
              <a:rPr lang="en-US" sz="2400" smtClean="0">
                <a:solidFill>
                  <a:schemeClr val="tx1"/>
                </a:solidFill>
              </a:rPr>
              <a:t> )</a:t>
            </a:r>
            <a:endParaRPr lang="en-US" sz="2400" baseline="300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- Tính </a:t>
            </a:r>
            <a:r>
              <a:rPr lang="en-US" sz="2400">
                <a:solidFill>
                  <a:schemeClr val="tx1"/>
                </a:solidFill>
              </a:rPr>
              <a:t>chu vi của</a:t>
            </a:r>
            <a:r>
              <a:rPr lang="en-US" sz="2400"/>
              <a:t> sàn thi </a:t>
            </a:r>
            <a:r>
              <a:rPr lang="en-US" sz="2400" smtClean="0"/>
              <a:t>đấu</a:t>
            </a:r>
            <a:r>
              <a:rPr lang="en-US" sz="2400" smtClean="0">
                <a:solidFill>
                  <a:schemeClr val="tx1"/>
                </a:solidFill>
              </a:rPr>
              <a:t>?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819" y="57508"/>
            <a:ext cx="625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CHÚNG TA CÙNG NHAU HOẠT ĐỘNG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15038" y="2703163"/>
                <a:ext cx="8139990" cy="1808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smtClean="0">
                    <a:solidFill>
                      <a:srgbClr val="002060"/>
                    </a:solidFill>
                  </a:rPr>
                  <a:t>Vì diện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tích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err="1">
                    <a:solidFill>
                      <a:srgbClr val="002060"/>
                    </a:solidFill>
                  </a:rPr>
                  <a:t>của</a:t>
                </a:r>
                <a:r>
                  <a:rPr lang="en-US" sz="2400" b="1">
                    <a:solidFill>
                      <a:srgbClr val="002060"/>
                    </a:solidFill>
                  </a:rPr>
                  <a:t> sàn thi đấu </a:t>
                </a:r>
                <a:r>
                  <a:rPr lang="en-US" sz="2400" b="1" smtClean="0">
                    <a:solidFill>
                      <a:srgbClr val="002060"/>
                    </a:solidFill>
                  </a:rPr>
                  <a:t>144 </a:t>
                </a:r>
                <a:r>
                  <a:rPr lang="en-US" sz="2400" b="1">
                    <a:solidFill>
                      <a:srgbClr val="002060"/>
                    </a:solidFill>
                  </a:rPr>
                  <a:t>m</a:t>
                </a:r>
                <a:r>
                  <a:rPr lang="en-US" sz="2400" b="1" baseline="30000">
                    <a:solidFill>
                      <a:srgbClr val="002060"/>
                    </a:solidFill>
                  </a:rPr>
                  <a:t>2 </a:t>
                </a:r>
                <a:r>
                  <a:rPr lang="en-US" sz="2400" b="1" smtClean="0">
                    <a:solidFill>
                      <a:srgbClr val="002060"/>
                    </a:solidFill>
                  </a:rPr>
                  <a:t> nên ta có: x</a:t>
                </a:r>
                <a:r>
                  <a:rPr lang="en-US" sz="2400" b="1" baseline="3000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400" b="1" smtClean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rgbClr val="002060"/>
                    </a:solidFill>
                  </a:rPr>
                  <a:t>= </a:t>
                </a:r>
                <a:r>
                  <a:rPr lang="en-US" sz="2400" b="1" smtClean="0">
                    <a:solidFill>
                      <a:srgbClr val="002060"/>
                    </a:solidFill>
                  </a:rPr>
                  <a:t>144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b="1" smtClean="0">
                    <a:solidFill>
                      <a:srgbClr val="002060"/>
                    </a:solidFill>
                  </a:rPr>
                  <a:t>⇒ x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𝟏𝟒𝟒</m:t>
                        </m:r>
                      </m:e>
                    </m:rad>
                  </m:oMath>
                </a14:m>
                <a:r>
                  <a:rPr lang="en-US" sz="2400" b="1" smtClean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rgbClr val="002060"/>
                    </a:solidFill>
                  </a:rPr>
                  <a:t> = 12 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(m)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Chu </a:t>
                </a:r>
                <a:r>
                  <a:rPr lang="en-US" sz="2400" b="1">
                    <a:solidFill>
                      <a:srgbClr val="002060"/>
                    </a:solidFill>
                  </a:rPr>
                  <a:t>vi </a:t>
                </a:r>
                <a:r>
                  <a:rPr lang="en-US" sz="2400" b="1" smtClean="0">
                    <a:solidFill>
                      <a:srgbClr val="002060"/>
                    </a:solidFill>
                  </a:rPr>
                  <a:t>của sàn thi đấu là</a:t>
                </a:r>
                <a:r>
                  <a:rPr lang="en-US" sz="2400" b="1" dirty="0" smtClean="0">
                    <a:solidFill>
                      <a:srgbClr val="002060"/>
                    </a:solidFill>
                  </a:rPr>
                  <a:t>: 4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. 12 = 48 (m).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38" y="2703163"/>
                <a:ext cx="8139990" cy="1808316"/>
              </a:xfrm>
              <a:prstGeom prst="rect">
                <a:avLst/>
              </a:prstGeom>
              <a:blipFill>
                <a:blip r:embed="rId3"/>
                <a:stretch>
                  <a:fillRect l="-1123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/>
          <a:stretch/>
        </p:blipFill>
        <p:spPr>
          <a:xfrm>
            <a:off x="5673611" y="784364"/>
            <a:ext cx="3189833" cy="2020156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89610" y="1054240"/>
            <a:ext cx="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6929"/>
            <a:ext cx="873632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</a:rPr>
              <a:t>Vận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dụng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</a:rPr>
              <a:t>2 (SGK trang 30): </a:t>
            </a:r>
            <a:r>
              <a:rPr lang="en-US" sz="2000" dirty="0" err="1" smtClean="0"/>
              <a:t>Sàn</a:t>
            </a:r>
            <a:r>
              <a:rPr lang="en-US" sz="2000" dirty="0" smtClean="0"/>
              <a:t> </a:t>
            </a:r>
            <a:r>
              <a:rPr lang="en-US" sz="2000" dirty="0" err="1" smtClean="0"/>
              <a:t>thi</a:t>
            </a:r>
            <a:r>
              <a:rPr lang="en-US" sz="2000" dirty="0" smtClean="0"/>
              <a:t> </a:t>
            </a:r>
            <a:r>
              <a:rPr lang="en-US" sz="2000" dirty="0" err="1" smtClean="0"/>
              <a:t>đấu</a:t>
            </a:r>
            <a:r>
              <a:rPr lang="en-US" sz="2000" dirty="0" smtClean="0"/>
              <a:t> </a:t>
            </a:r>
            <a:r>
              <a:rPr lang="en-US" sz="2000" dirty="0" err="1" smtClean="0"/>
              <a:t>bộ</a:t>
            </a:r>
            <a:r>
              <a:rPr lang="en-US" sz="2000" dirty="0" smtClean="0"/>
              <a:t> </a:t>
            </a:r>
            <a:r>
              <a:rPr lang="en-US" sz="2000" dirty="0" err="1" smtClean="0"/>
              <a:t>môn</a:t>
            </a:r>
            <a:r>
              <a:rPr lang="en-US" sz="2000" dirty="0" smtClean="0"/>
              <a:t> </a:t>
            </a:r>
            <a:r>
              <a:rPr lang="en-US" sz="2000" dirty="0" err="1" smtClean="0"/>
              <a:t>cử</a:t>
            </a:r>
            <a:r>
              <a:rPr lang="en-US" sz="2000" dirty="0" smtClean="0"/>
              <a:t> </a:t>
            </a:r>
            <a:r>
              <a:rPr lang="en-US" sz="2000" dirty="0" err="1" smtClean="0"/>
              <a:t>tạ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vuông</a:t>
            </a:r>
            <a:r>
              <a:rPr lang="en-US" sz="2000" dirty="0" smtClean="0"/>
              <a:t>,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144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chu</a:t>
            </a:r>
            <a:r>
              <a:rPr lang="en-US" sz="2000" dirty="0" smtClean="0"/>
              <a:t> vi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sàn</a:t>
            </a:r>
            <a:r>
              <a:rPr lang="en-US" sz="2000" dirty="0" smtClean="0"/>
              <a:t> </a:t>
            </a:r>
            <a:r>
              <a:rPr lang="en-US" sz="2000" dirty="0" err="1" smtClean="0"/>
              <a:t>thi</a:t>
            </a:r>
            <a:r>
              <a:rPr lang="en-US" sz="2000" dirty="0" smtClean="0"/>
              <a:t> </a:t>
            </a:r>
            <a:r>
              <a:rPr lang="en-US" sz="2000" dirty="0" err="1" smtClean="0"/>
              <a:t>đấu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89610" y="1502834"/>
            <a:ext cx="558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</a:rPr>
              <a:t>Gọi độ dài một cạnh của sàn thi đấu </a:t>
            </a:r>
            <a:r>
              <a:rPr lang="en-US" sz="2400" b="1" smtClean="0">
                <a:solidFill>
                  <a:srgbClr val="002060"/>
                </a:solidFill>
              </a:rPr>
              <a:t>(hình vuông) </a:t>
            </a:r>
            <a:r>
              <a:rPr lang="en-US" sz="2400" b="1">
                <a:solidFill>
                  <a:srgbClr val="002060"/>
                </a:solidFill>
              </a:rPr>
              <a:t>là x (m) </a:t>
            </a:r>
            <a:r>
              <a:rPr lang="en-US" sz="2400" b="1" smtClean="0">
                <a:solidFill>
                  <a:srgbClr val="002060"/>
                </a:solidFill>
              </a:rPr>
              <a:t>và x </a:t>
            </a:r>
            <a:r>
              <a:rPr lang="en-US" sz="2400" b="1">
                <a:solidFill>
                  <a:srgbClr val="002060"/>
                </a:solidFill>
              </a:rPr>
              <a:t>&gt; </a:t>
            </a:r>
            <a:r>
              <a:rPr lang="en-US" sz="2400" b="1" smtClean="0">
                <a:solidFill>
                  <a:srgbClr val="002060"/>
                </a:solidFill>
              </a:rPr>
              <a:t>0.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67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459" y="117978"/>
            <a:ext cx="6441263" cy="551656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3. </a:t>
            </a:r>
            <a:r>
              <a:rPr lang="nl-NL" sz="2400" b="1" dirty="0">
                <a:solidFill>
                  <a:srgbClr val="FF0000"/>
                </a:solidFill>
                <a:latin typeface="+mn-lt"/>
              </a:rPr>
              <a:t>Tính căn bậc hai số học bằng máy tính cầm tay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52" y="171857"/>
            <a:ext cx="1960732" cy="2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79" y="691402"/>
            <a:ext cx="1960732" cy="29815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754" y="691402"/>
            <a:ext cx="506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 </a:t>
            </a:r>
            <a:r>
              <a:rPr lang="en-US" sz="2400" b="1" dirty="0" err="1" smtClean="0"/>
              <a:t>Thực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hành</a:t>
            </a:r>
            <a:r>
              <a:rPr lang="en-US" sz="2400" b="1" dirty="0"/>
              <a:t> </a:t>
            </a:r>
            <a:r>
              <a:rPr lang="en-US" sz="2400" b="1" dirty="0" smtClean="0"/>
              <a:t>(SGK </a:t>
            </a:r>
            <a:r>
              <a:rPr lang="en-US" sz="2400" b="1" err="1" smtClean="0"/>
              <a:t>trang</a:t>
            </a:r>
            <a:r>
              <a:rPr lang="en-US" sz="2400" b="1" smtClean="0"/>
              <a:t> </a:t>
            </a:r>
            <a:r>
              <a:rPr lang="en-US" sz="2400" b="1" smtClean="0"/>
              <a:t>30):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62545" y="117354"/>
            <a:ext cx="709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HOẠT ĐỘNG NHÓM </a:t>
            </a:r>
            <a:r>
              <a:rPr lang="en-US" sz="2400" b="1" smtClean="0">
                <a:solidFill>
                  <a:srgbClr val="0070C0"/>
                </a:solidFill>
              </a:rPr>
              <a:t>BỐN</a:t>
            </a:r>
            <a:r>
              <a:rPr lang="en-US" sz="2400" b="1" smtClean="0">
                <a:solidFill>
                  <a:srgbClr val="0070C0"/>
                </a:solidFill>
              </a:rPr>
              <a:t> </a:t>
            </a:r>
            <a:r>
              <a:rPr lang="en-US" sz="2400" b="1" smtClean="0">
                <a:solidFill>
                  <a:srgbClr val="0070C0"/>
                </a:solidFill>
              </a:rPr>
              <a:t>– THỜI GIAN </a:t>
            </a:r>
            <a:r>
              <a:rPr lang="en-US" sz="2400" b="1" smtClean="0">
                <a:solidFill>
                  <a:srgbClr val="0070C0"/>
                </a:solidFill>
              </a:rPr>
              <a:t>2 </a:t>
            </a:r>
            <a:r>
              <a:rPr lang="en-US" sz="2400" b="1" smtClean="0">
                <a:solidFill>
                  <a:srgbClr val="0070C0"/>
                </a:solidFill>
              </a:rPr>
              <a:t>PHÚT</a:t>
            </a:r>
            <a:endParaRPr lang="en-US" sz="2400" b="1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17677" y="1265450"/>
                <a:ext cx="6797091" cy="1003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smtClean="0">
                    <a:solidFill>
                      <a:srgbClr val="002060"/>
                    </a:solidFill>
                  </a:rPr>
                  <a:t>Phép 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smtClean="0">
                    <a:solidFill>
                      <a:srgbClr val="002060"/>
                    </a:solidFill>
                  </a:rPr>
                  <a:t>: Ấn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các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err="1" smtClean="0">
                    <a:solidFill>
                      <a:srgbClr val="002060"/>
                    </a:solidFill>
                  </a:rPr>
                  <a:t>phím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                            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ta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được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kết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quả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là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: 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1,414213562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.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77" y="1265450"/>
                <a:ext cx="6797091" cy="1003673"/>
              </a:xfrm>
              <a:prstGeom prst="rect">
                <a:avLst/>
              </a:prstGeom>
              <a:blipFill>
                <a:blip r:embed="rId4"/>
                <a:stretch>
                  <a:fillRect l="-987" r="-897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/>
              <p:cNvSpPr/>
              <p:nvPr/>
            </p:nvSpPr>
            <p:spPr>
              <a:xfrm>
                <a:off x="3528146" y="1468863"/>
                <a:ext cx="472611" cy="362687"/>
              </a:xfrm>
              <a:prstGeom prst="round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146" y="1468863"/>
                <a:ext cx="472611" cy="36268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4251440" y="1476811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50162" y="1468862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99716" y="2453717"/>
                <a:ext cx="6797091" cy="1059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smtClean="0">
                    <a:solidFill>
                      <a:srgbClr val="002060"/>
                    </a:solidFill>
                  </a:rPr>
                  <a:t>Phép 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</m:rad>
                  </m:oMath>
                </a14:m>
                <a:r>
                  <a:rPr lang="en-US" sz="2000" smtClean="0">
                    <a:solidFill>
                      <a:srgbClr val="002060"/>
                    </a:solidFill>
                  </a:rPr>
                  <a:t>: Ấn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các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err="1" smtClean="0">
                    <a:solidFill>
                      <a:srgbClr val="002060"/>
                    </a:solidFill>
                  </a:rPr>
                  <a:t>phím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                           </a:t>
                </a:r>
                <a:endParaRPr lang="en-US" sz="2000" smtClean="0">
                  <a:solidFill>
                    <a:srgbClr val="00206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smtClean="0">
                    <a:solidFill>
                      <a:srgbClr val="002060"/>
                    </a:solidFill>
                  </a:rPr>
                  <a:t> ta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được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kết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quả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là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: 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32</a:t>
                </a:r>
                <a:r>
                  <a:rPr lang="en-US" sz="2000" smtClean="0">
                    <a:solidFill>
                      <a:srgbClr val="002060"/>
                    </a:solidFill>
                  </a:rPr>
                  <a:t>.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16" y="2453717"/>
                <a:ext cx="6797091" cy="1059136"/>
              </a:xfrm>
              <a:prstGeom prst="rect">
                <a:avLst/>
              </a:prstGeom>
              <a:blipFill>
                <a:blip r:embed="rId6"/>
                <a:stretch>
                  <a:fillRect l="-987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3778829" y="2520655"/>
                <a:ext cx="472611" cy="362687"/>
              </a:xfrm>
              <a:prstGeom prst="round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829" y="2520655"/>
                <a:ext cx="472611" cy="36268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6164794" y="2518704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0162" y="2526706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59865" y="2520653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74497" y="2520653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30838" y="2526706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4525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52" y="171857"/>
            <a:ext cx="1960732" cy="29815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4459" y="171857"/>
            <a:ext cx="66958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Chú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ý: </a:t>
            </a:r>
            <a:r>
              <a:rPr lang="vi-VN" sz="2400" dirty="0" smtClean="0"/>
              <a:t>Màn </a:t>
            </a:r>
            <a:r>
              <a:rPr lang="vi-VN" sz="2400" dirty="0"/>
              <a:t>hình máy tính chỉ hiển thị hữu hạn chữ số nên các kết quả là số thập phân vô hạn tuần hoàn hay không tuần hoàn đều được làm </a:t>
            </a:r>
            <a:r>
              <a:rPr lang="vi-VN" sz="2400" dirty="0" smtClean="0"/>
              <a:t>tròn</a:t>
            </a:r>
            <a:r>
              <a:rPr lang="en-US" sz="2400" dirty="0" smtClean="0"/>
              <a:t>, </a:t>
            </a:r>
            <a:r>
              <a:rPr lang="en-US" sz="2400" dirty="0" err="1" smtClean="0"/>
              <a:t>chẳng</a:t>
            </a:r>
            <a:r>
              <a:rPr lang="en-US" sz="2400" dirty="0" smtClean="0"/>
              <a:t> </a:t>
            </a:r>
            <a:r>
              <a:rPr lang="en-US" sz="2400" dirty="0" err="1" smtClean="0"/>
              <a:t>hạn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63307"/>
              </p:ext>
            </p:extLst>
          </p:nvPr>
        </p:nvGraphicFramePr>
        <p:xfrm>
          <a:off x="178455" y="3010117"/>
          <a:ext cx="3220631" cy="62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5" imgW="1180800" imgH="228600" progId="Equation.DSMT4">
                  <p:embed/>
                </p:oleObj>
              </mc:Choice>
              <mc:Fallback>
                <p:oleObj name="Equation" r:id="rId5" imgW="118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455" y="3010117"/>
                        <a:ext cx="3220631" cy="62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99086" y="3010117"/>
            <a:ext cx="489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(Kết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bên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tròn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STP </a:t>
            </a:r>
            <a:r>
              <a:rPr lang="en-US" sz="2400" dirty="0" err="1" smtClean="0"/>
              <a:t>thứ</a:t>
            </a:r>
            <a:r>
              <a:rPr lang="en-US" sz="2400" dirty="0" smtClean="0"/>
              <a:t> 9)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85600" y="538157"/>
                <a:ext cx="8933596" cy="1520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err="1">
                    <a:solidFill>
                      <a:srgbClr val="FF0000"/>
                    </a:solidFill>
                  </a:rPr>
                  <a:t>Ví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err="1">
                    <a:solidFill>
                      <a:srgbClr val="FF0000"/>
                    </a:solidFill>
                  </a:rPr>
                  <a:t>dụ</a:t>
                </a:r>
                <a:r>
                  <a:rPr lang="en-US" sz="2000" b="1">
                    <a:solidFill>
                      <a:srgbClr val="FF0000"/>
                    </a:solidFill>
                  </a:rPr>
                  <a:t> </a:t>
                </a:r>
                <a:r>
                  <a:rPr lang="en-US" sz="2000" b="1" smtClean="0">
                    <a:solidFill>
                      <a:srgbClr val="FF0000"/>
                    </a:solidFill>
                  </a:rPr>
                  <a:t>3 (SGK trang 31):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smtClean="0"/>
                  <a:t>Sử </a:t>
                </a:r>
                <a:r>
                  <a:rPr lang="en-US" sz="2000" dirty="0" err="1" smtClean="0"/>
                  <a:t>dụng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loại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máy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cầm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tay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thích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,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91</m:t>
                        </m:r>
                      </m:e>
                    </m:rad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 err="1" smtClean="0"/>
                  <a:t>rồi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tròn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kết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quả</a:t>
                </a:r>
                <a:r>
                  <a:rPr lang="en-US" sz="2000" dirty="0" smtClean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a)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chữ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thập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phân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thứ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tư</a:t>
                </a:r>
                <a:r>
                  <a:rPr lang="en-US" sz="2000" dirty="0" smtClean="0"/>
                  <a:t>   b) </a:t>
                </a:r>
                <a:r>
                  <a:rPr lang="en-US" sz="2000" dirty="0" err="1" smtClean="0"/>
                  <a:t>Với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xác</a:t>
                </a:r>
                <a:r>
                  <a:rPr lang="en-US" sz="2000" dirty="0" smtClean="0"/>
                  <a:t> 0,05.</a:t>
                </a:r>
                <a:endParaRPr lang="en-US" sz="2000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00" y="538157"/>
                <a:ext cx="8933596" cy="1520801"/>
              </a:xfrm>
              <a:prstGeom prst="rect">
                <a:avLst/>
              </a:prstGeom>
              <a:blipFill>
                <a:blip r:embed="rId3"/>
                <a:stretch>
                  <a:fillRect l="-682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TextBox 157"/>
          <p:cNvSpPr txBox="1"/>
          <p:nvPr/>
        </p:nvSpPr>
        <p:spPr>
          <a:xfrm>
            <a:off x="185600" y="2111235"/>
            <a:ext cx="770364" cy="40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5600" y="2507087"/>
            <a:ext cx="8220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Ấn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err="1" smtClean="0">
                <a:solidFill>
                  <a:srgbClr val="002060"/>
                </a:solidFill>
              </a:rPr>
              <a:t>phím</a:t>
            </a:r>
            <a:r>
              <a:rPr lang="en-US" sz="2000" smtClean="0">
                <a:solidFill>
                  <a:srgbClr val="002060"/>
                </a:solidFill>
              </a:rPr>
              <a:t>                                    ta </a:t>
            </a:r>
            <a:r>
              <a:rPr lang="en-US" sz="2000" dirty="0" err="1" smtClean="0">
                <a:solidFill>
                  <a:srgbClr val="002060"/>
                </a:solidFill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kết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quả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là</a:t>
            </a:r>
            <a:r>
              <a:rPr lang="en-US" sz="2000" dirty="0" smtClean="0">
                <a:solidFill>
                  <a:srgbClr val="002060"/>
                </a:solidFill>
              </a:rPr>
              <a:t>: 9,539392014.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760396" y="2602742"/>
                <a:ext cx="472611" cy="362687"/>
              </a:xfrm>
              <a:prstGeom prst="roundRect">
                <a:avLst/>
              </a:prstGeom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396" y="2602742"/>
                <a:ext cx="472611" cy="36268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Rounded Rectangle 160"/>
          <p:cNvSpPr/>
          <p:nvPr/>
        </p:nvSpPr>
        <p:spPr>
          <a:xfrm>
            <a:off x="2361498" y="2602741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2962600" y="2606295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3571497" y="2602741"/>
            <a:ext cx="472611" cy="36268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0373" y="3165638"/>
                <a:ext cx="8005872" cy="1897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2000" dirty="0" smtClean="0"/>
                  <a:t>a) </a:t>
                </a:r>
                <a:r>
                  <a:rPr lang="en-US" sz="2000" dirty="0" err="1" smtClean="0"/>
                  <a:t>Làm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tròn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kết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quả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chữ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thập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phân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thứ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tư</a:t>
                </a:r>
                <a:r>
                  <a:rPr lang="en-US" sz="2000" dirty="0" smtClean="0"/>
                  <a:t> ta </a:t>
                </a:r>
                <a:r>
                  <a:rPr lang="en-US" sz="2000" dirty="0" err="1" smtClean="0"/>
                  <a:t>được</a:t>
                </a:r>
                <a:r>
                  <a:rPr lang="en-US" sz="2000" dirty="0" smtClean="0"/>
                  <a:t>: </a:t>
                </a:r>
              </a:p>
              <a:p>
                <a:pPr algn="ctr">
                  <a:lnSpc>
                    <a:spcPct val="140000"/>
                  </a:lnSpc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91</m:t>
                        </m:r>
                      </m:e>
                    </m:rad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/>
                  <a:t> 9,5394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2000" dirty="0" smtClean="0"/>
                  <a:t>b) </a:t>
                </a:r>
                <a:r>
                  <a:rPr lang="en-US" sz="2000" dirty="0" err="1" smtClean="0"/>
                  <a:t>Để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xác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0,05, ta </a:t>
                </a:r>
                <a:r>
                  <a:rPr lang="en-US" sz="2000" dirty="0" err="1" smtClean="0"/>
                  <a:t>làm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tròn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hàng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phần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mười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40000"/>
                  </a:lnSpc>
                </a:pP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91</m:t>
                        </m:r>
                      </m:e>
                    </m:rad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/>
                  <a:t> 9,5.</a:t>
                </a:r>
                <a:endParaRPr lang="en-US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73" y="3165638"/>
                <a:ext cx="8005872" cy="1897058"/>
              </a:xfrm>
              <a:prstGeom prst="rect">
                <a:avLst/>
              </a:prstGeom>
              <a:blipFill>
                <a:blip r:embed="rId5"/>
                <a:stretch>
                  <a:fillRect l="-838" b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17072" y="33112"/>
            <a:ext cx="709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HOẠT ĐỘNG NHÓM BỐN – THỜI GIAN </a:t>
            </a:r>
            <a:r>
              <a:rPr lang="en-US" sz="2400" b="1" smtClean="0">
                <a:solidFill>
                  <a:srgbClr val="0070C0"/>
                </a:solidFill>
              </a:rPr>
              <a:t>2 </a:t>
            </a:r>
            <a:r>
              <a:rPr lang="en-US" sz="2400" b="1" smtClean="0">
                <a:solidFill>
                  <a:srgbClr val="0070C0"/>
                </a:solidFill>
              </a:rPr>
              <a:t>PHÚT</a:t>
            </a:r>
            <a:endParaRPr lang="en-US" sz="24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29" grpId="0"/>
      <p:bldP spid="30" grpId="0" animBg="1"/>
      <p:bldP spid="161" grpId="0" animBg="1"/>
      <p:bldP spid="162" grpId="0" animBg="1"/>
      <p:bldP spid="1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061" y="2808521"/>
            <a:ext cx="5109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Ghi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nhớ</a:t>
            </a:r>
            <a:r>
              <a:rPr lang="en-US" sz="2400" b="1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/>
              <a:t>Căn</a:t>
            </a:r>
            <a:r>
              <a:rPr lang="en-US" sz="2400" dirty="0" smtClean="0"/>
              <a:t> </a:t>
            </a:r>
            <a:r>
              <a:rPr lang="en-US" sz="2400" dirty="0" err="1" smtClean="0"/>
              <a:t>bậc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luôn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vô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tỉ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4"/>
          <a:stretch/>
        </p:blipFill>
        <p:spPr>
          <a:xfrm>
            <a:off x="6233746" y="2808521"/>
            <a:ext cx="2171058" cy="16349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30061" y="937332"/>
                <a:ext cx="5109532" cy="1715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Ví </a:t>
                </a:r>
                <a:r>
                  <a:rPr lang="en-US" sz="240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dụ: 16, 100, </a:t>
                </a:r>
                <a:r>
                  <a:rPr lang="en-US" sz="240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81,…</a:t>
                </a:r>
                <a:endParaRPr lang="en-US" sz="2400" smtClean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= 4; </a:t>
                </a:r>
                <a:endParaRPr lang="en-US" sz="2400" i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rad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 = 10; 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>
                    <a:solidFill>
                      <a:schemeClr val="tx1"/>
                    </a:solidFill>
                  </a:rPr>
                  <a:t> = 9</a:t>
                </a:r>
                <a:r>
                  <a:rPr lang="en-US" sz="2400" smtClean="0">
                    <a:solidFill>
                      <a:schemeClr val="tx1"/>
                    </a:solidFill>
                  </a:rPr>
                  <a:t>; 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61" y="937332"/>
                <a:ext cx="5109532" cy="1715598"/>
              </a:xfrm>
              <a:prstGeom prst="rect">
                <a:avLst/>
              </a:prstGeom>
              <a:blipFill>
                <a:blip r:embed="rId3"/>
                <a:stretch>
                  <a:fillRect l="-1790" t="-2491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21053" y="4486976"/>
                <a:ext cx="2132151" cy="658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91</m:t>
                        </m:r>
                      </m:e>
                    </m:ra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/>
                  <a:t> 9,5.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053" y="4486976"/>
                <a:ext cx="2132151" cy="658129"/>
              </a:xfrm>
              <a:prstGeom prst="rect">
                <a:avLst/>
              </a:prstGeom>
              <a:blipFill>
                <a:blip r:embed="rId4"/>
                <a:stretch>
                  <a:fillRect b="-10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6933" y="106335"/>
            <a:ext cx="8074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arial" panose="020B0604020202020204" pitchFamily="34" charset="0"/>
              </a:rPr>
              <a:t>Số chính phương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</a:rPr>
              <a:t>là số bằng bình phương đúng của một số nguyên.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3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0968" y="629687"/>
                <a:ext cx="8745996" cy="303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srgbClr val="0070C0"/>
                    </a:solidFill>
                  </a:rPr>
                  <a:t>Luyện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2400" b="1" err="1">
                    <a:solidFill>
                      <a:srgbClr val="0070C0"/>
                    </a:solidFill>
                  </a:rPr>
                  <a:t>tập</a:t>
                </a:r>
                <a:r>
                  <a:rPr lang="en-US" sz="2400" b="1">
                    <a:solidFill>
                      <a:srgbClr val="0070C0"/>
                    </a:solidFill>
                  </a:rPr>
                  <a:t> </a:t>
                </a:r>
                <a:r>
                  <a:rPr lang="en-US" sz="2400" b="1" smtClean="0">
                    <a:solidFill>
                      <a:srgbClr val="0070C0"/>
                    </a:solidFill>
                  </a:rPr>
                  <a:t>2 (SGK trang 31): </a:t>
                </a:r>
                <a:r>
                  <a:rPr lang="en-US" sz="2400" dirty="0" err="1" smtClean="0"/>
                  <a:t>Sử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dụng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máy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cầm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tay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tính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các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căn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bậc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hai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số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học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sau</a:t>
                </a:r>
                <a:r>
                  <a:rPr lang="en-US" sz="2400" dirty="0" smtClean="0"/>
                  <a:t> (</a:t>
                </a:r>
                <a:r>
                  <a:rPr lang="en-US" sz="2400" dirty="0" err="1" smtClean="0"/>
                  <a:t>làm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tròn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kết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quả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với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độ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xác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0,005, </a:t>
                </a:r>
                <a:r>
                  <a:rPr lang="en-US" sz="2400" dirty="0" err="1" smtClean="0"/>
                  <a:t>nếu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cần</a:t>
                </a:r>
                <a:r>
                  <a:rPr lang="en-US" sz="2400" dirty="0" smtClean="0"/>
                  <a:t>).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rad>
                  </m:oMath>
                </a14:m>
                <a:r>
                  <a:rPr lang="en-US" sz="2400" dirty="0" smtClean="0"/>
                  <a:t>;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2,56</m:t>
                        </m:r>
                      </m:e>
                    </m:rad>
                  </m:oMath>
                </a14:m>
                <a:r>
                  <a:rPr lang="en-US" sz="2400" smtClean="0"/>
                  <a:t>;           </a:t>
                </a:r>
                <a:r>
                  <a:rPr lang="en-US" sz="2400" dirty="0" smtClean="0"/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17 256</m:t>
                        </m:r>
                      </m:e>
                    </m:rad>
                  </m:oMath>
                </a14:m>
                <a:r>
                  <a:rPr lang="en-US" sz="2400" smtClean="0"/>
                  <a:t>;      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smtClean="0"/>
                  <a:t>d</a:t>
                </a:r>
                <a:r>
                  <a:rPr lang="en-US" sz="2400" dirty="0" smtClean="0"/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793 881</m:t>
                        </m:r>
                      </m:e>
                    </m:rad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8" y="629687"/>
                <a:ext cx="8745996" cy="3031471"/>
              </a:xfrm>
              <a:prstGeom prst="rect">
                <a:avLst/>
              </a:prstGeom>
              <a:blipFill>
                <a:blip r:embed="rId3"/>
                <a:stretch>
                  <a:fillRect l="-1116" r="-1116" b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59" y="2502316"/>
            <a:ext cx="3176123" cy="2965432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03391" y="3569857"/>
            <a:ext cx="792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Giải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endParaRPr 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0968" y="3743303"/>
                <a:ext cx="6049983" cy="1375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rad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 smtClean="0"/>
                  <a:t> 3,87      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2,56</m:t>
                        </m:r>
                      </m:e>
                    </m:rad>
                  </m:oMath>
                </a14:m>
                <a:r>
                  <a:rPr lang="en-US" sz="2400" dirty="0" smtClean="0"/>
                  <a:t> = 1,6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17 256</m:t>
                        </m:r>
                      </m:e>
                    </m:rad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 smtClean="0"/>
                  <a:t> 131,36      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793 881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= 891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8" y="3743303"/>
                <a:ext cx="6049983" cy="1375056"/>
              </a:xfrm>
              <a:prstGeom prst="rect">
                <a:avLst/>
              </a:prstGeom>
              <a:blipFill>
                <a:blip r:embed="rId5"/>
                <a:stretch>
                  <a:fillRect l="-1613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003238" y="26345"/>
            <a:ext cx="7221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HOẠT ĐỘNG NHÓM BỐN – THỜI GIAN 3 PHÚT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</a:rPr>
              <a:t>Dãy 1, 3 (ý a, b) ; Dãy 2,4 (ý c, d)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43" y="354462"/>
            <a:ext cx="59365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</a:rPr>
              <a:t>Vận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err="1">
                <a:solidFill>
                  <a:srgbClr val="0070C0"/>
                </a:solidFill>
              </a:rPr>
              <a:t>dụng</a:t>
            </a:r>
            <a:r>
              <a:rPr lang="en-US" sz="2400" b="1">
                <a:solidFill>
                  <a:srgbClr val="0070C0"/>
                </a:solidFill>
              </a:rPr>
              <a:t> </a:t>
            </a:r>
            <a:r>
              <a:rPr lang="en-US" sz="2400" b="1" smtClean="0">
                <a:solidFill>
                  <a:srgbClr val="0070C0"/>
                </a:solidFill>
              </a:rPr>
              <a:t>3 (SGK trang 31): </a:t>
            </a:r>
            <a:r>
              <a:rPr lang="en-US" sz="2400" dirty="0" smtClean="0"/>
              <a:t>Kim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tháp</a:t>
            </a:r>
            <a:r>
              <a:rPr lang="en-US" sz="2400" dirty="0" smtClean="0"/>
              <a:t> </a:t>
            </a:r>
            <a:r>
              <a:rPr lang="en-US" sz="2400" dirty="0" err="1" smtClean="0"/>
              <a:t>Kheops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kiến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nổi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giới</a:t>
            </a:r>
            <a:r>
              <a:rPr lang="en-US" sz="2400" dirty="0" smtClean="0"/>
              <a:t>.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xây</a:t>
            </a:r>
            <a:r>
              <a:rPr lang="en-US" sz="2400" dirty="0" smtClean="0"/>
              <a:t> </a:t>
            </a:r>
            <a:r>
              <a:rPr lang="en-US" sz="2400" dirty="0" err="1" smtClean="0"/>
              <a:t>dựng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,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ta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tới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 2,5 </a:t>
            </a:r>
            <a:r>
              <a:rPr lang="en-US" sz="2400" dirty="0" err="1" smtClean="0"/>
              <a:t>triệu</a:t>
            </a:r>
            <a:r>
              <a:rPr lang="en-US" sz="2400" dirty="0" smtClean="0"/>
              <a:t> </a:t>
            </a:r>
            <a:r>
              <a:rPr lang="en-US" sz="2400" dirty="0" err="1" smtClean="0"/>
              <a:t>mét</a:t>
            </a:r>
            <a:r>
              <a:rPr lang="en-US" sz="2400" dirty="0" smtClean="0"/>
              <a:t> </a:t>
            </a:r>
            <a:r>
              <a:rPr lang="en-US" sz="2400" dirty="0" err="1" smtClean="0"/>
              <a:t>khối</a:t>
            </a:r>
            <a:r>
              <a:rPr lang="en-US" sz="2400" dirty="0" smtClean="0"/>
              <a:t> </a:t>
            </a:r>
            <a:r>
              <a:rPr lang="en-US" sz="2400" dirty="0" err="1" smtClean="0"/>
              <a:t>đá</a:t>
            </a:r>
            <a:r>
              <a:rPr lang="en-US" sz="2400" dirty="0" smtClean="0"/>
              <a:t>,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diện</a:t>
            </a:r>
            <a:r>
              <a:rPr lang="en-US" sz="2400" dirty="0" smtClean="0"/>
              <a:t> </a:t>
            </a:r>
            <a:r>
              <a:rPr lang="en-US" sz="2400" dirty="0" err="1" smtClean="0"/>
              <a:t>tích</a:t>
            </a:r>
            <a:r>
              <a:rPr lang="en-US" sz="2400" dirty="0" smtClean="0"/>
              <a:t> </a:t>
            </a:r>
            <a:r>
              <a:rPr lang="en-US" sz="2400" dirty="0" err="1" smtClean="0"/>
              <a:t>đáy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err="1" smtClean="0"/>
              <a:t>tới</a:t>
            </a:r>
            <a:r>
              <a:rPr lang="en-US" sz="2400" smtClean="0"/>
              <a:t> 52 </a:t>
            </a:r>
            <a:r>
              <a:rPr lang="en-US" sz="2400" dirty="0" smtClean="0"/>
              <a:t>198,16 </a:t>
            </a:r>
            <a:r>
              <a:rPr lang="en-US" sz="2400" smtClean="0"/>
              <a:t>m</a:t>
            </a:r>
            <a:r>
              <a:rPr lang="en-US" sz="2400" baseline="30000" smtClean="0"/>
              <a:t>2</a:t>
            </a:r>
            <a:r>
              <a:rPr lang="en-US" sz="2400" smtClean="0"/>
              <a:t>.              </a:t>
            </a:r>
            <a:r>
              <a:rPr lang="en-US" sz="2400" i="1" smtClean="0">
                <a:solidFill>
                  <a:srgbClr val="0070C0"/>
                </a:solidFill>
              </a:rPr>
              <a:t>(Theo khoahoc.tv)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43" y="3540781"/>
            <a:ext cx="865075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rằng</a:t>
            </a:r>
            <a:r>
              <a:rPr lang="en-US" sz="2400" dirty="0"/>
              <a:t> </a:t>
            </a:r>
            <a:r>
              <a:rPr lang="en-US" sz="2400" dirty="0" err="1"/>
              <a:t>đáy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err="1"/>
              <a:t>kim</a:t>
            </a:r>
            <a:r>
              <a:rPr lang="en-US" sz="2400"/>
              <a:t> </a:t>
            </a:r>
            <a:r>
              <a:rPr lang="en-US" sz="2400" smtClean="0"/>
              <a:t>tự </a:t>
            </a:r>
            <a:r>
              <a:rPr lang="en-US" sz="2400" dirty="0" err="1"/>
              <a:t>tháp</a:t>
            </a:r>
            <a:r>
              <a:rPr lang="en-US" sz="2400" dirty="0"/>
              <a:t> </a:t>
            </a:r>
            <a:r>
              <a:rPr lang="en-US" sz="2400" dirty="0" err="1"/>
              <a:t>Kheops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đáy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tháp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(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thập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43" y="566722"/>
            <a:ext cx="3033657" cy="276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428" y="53074"/>
            <a:ext cx="625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CHÚNG TA CÙNG NHAU </a:t>
            </a:r>
            <a:r>
              <a:rPr lang="en-US" sz="2400" b="1" smtClean="0">
                <a:solidFill>
                  <a:srgbClr val="FF0000"/>
                </a:solidFill>
              </a:rPr>
              <a:t>HOẠT ĐỘNG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m tự thap Kê ốp-Toán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07" y="617529"/>
            <a:ext cx="8204201" cy="4525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1436" y="83127"/>
            <a:ext cx="676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VIDEO VỀ KIM TỰ THÁP KHEOPS, AI CẬP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7110" y="176645"/>
            <a:ext cx="281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KHỞI ĐỘNG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63" y="768927"/>
            <a:ext cx="810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Câu hỏi: </a:t>
            </a:r>
            <a:r>
              <a:rPr lang="en-US" sz="2400" smtClean="0"/>
              <a:t>Trong các  số thập phân sau, số nào </a:t>
            </a:r>
            <a:r>
              <a:rPr lang="en-US" sz="2400"/>
              <a:t>số thập phân </a:t>
            </a:r>
            <a:r>
              <a:rPr lang="en-US" sz="2400" smtClean="0"/>
              <a:t>là hữu hạn, </a:t>
            </a:r>
            <a:r>
              <a:rPr lang="en-US" sz="2400"/>
              <a:t>số thập phân </a:t>
            </a:r>
            <a:r>
              <a:rPr lang="en-US" sz="2400" smtClean="0"/>
              <a:t>vô hạn tuần hoàn, số vô tỉ?</a:t>
            </a:r>
          </a:p>
          <a:p>
            <a:r>
              <a:rPr lang="en-US" sz="2400" smtClean="0"/>
              <a:t>0, 5;  3,(629); 2,236067978;  1,2;  0,1(6);  -1,7320508…; 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498763" y="2059100"/>
            <a:ext cx="8333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Đáp án:</a:t>
            </a:r>
          </a:p>
          <a:p>
            <a:r>
              <a:rPr lang="en-US" sz="2400" smtClean="0"/>
              <a:t>- Số </a:t>
            </a:r>
            <a:r>
              <a:rPr lang="en-US" sz="2400"/>
              <a:t>nào số thập phân là hữu </a:t>
            </a:r>
            <a:r>
              <a:rPr lang="en-US" sz="2400" smtClean="0"/>
              <a:t>hạn gồm: 0,5;   1,2.</a:t>
            </a:r>
          </a:p>
          <a:p>
            <a:r>
              <a:rPr lang="en-US" sz="2400" smtClean="0"/>
              <a:t>- Số </a:t>
            </a:r>
            <a:r>
              <a:rPr lang="en-US" sz="2400"/>
              <a:t>thập phân vô hạn tuần </a:t>
            </a:r>
            <a:r>
              <a:rPr lang="en-US" sz="2400" smtClean="0"/>
              <a:t>hoàn gồm: </a:t>
            </a:r>
            <a:r>
              <a:rPr lang="en-US" sz="2400"/>
              <a:t>3,(629); </a:t>
            </a:r>
            <a:r>
              <a:rPr lang="en-US" sz="2400" smtClean="0"/>
              <a:t>   0,1(6).</a:t>
            </a:r>
          </a:p>
          <a:p>
            <a:r>
              <a:rPr lang="en-US" sz="2400" smtClean="0"/>
              <a:t>- Số </a:t>
            </a:r>
            <a:r>
              <a:rPr lang="en-US" sz="2400"/>
              <a:t>vô </a:t>
            </a:r>
            <a:r>
              <a:rPr lang="en-US" sz="2400" smtClean="0"/>
              <a:t>tỉ gồm: 2,236067978;    -1,7320508…;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598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44" y="145390"/>
            <a:ext cx="69060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</a:rPr>
              <a:t>Vận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err="1">
                <a:solidFill>
                  <a:srgbClr val="FF0000"/>
                </a:solidFill>
              </a:rPr>
              <a:t>dụng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</a:rPr>
              <a:t>3 (SGK trang 31): </a:t>
            </a:r>
            <a:r>
              <a:rPr lang="en-US" sz="2000" dirty="0" smtClean="0"/>
              <a:t>Kim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tháp</a:t>
            </a:r>
            <a:r>
              <a:rPr lang="en-US" sz="2000" dirty="0" smtClean="0"/>
              <a:t> </a:t>
            </a:r>
            <a:r>
              <a:rPr lang="en-US" sz="2000" dirty="0" err="1" smtClean="0"/>
              <a:t>Kheops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trúc</a:t>
            </a:r>
            <a:r>
              <a:rPr lang="en-US" sz="2000" dirty="0" smtClean="0"/>
              <a:t> </a:t>
            </a:r>
            <a:r>
              <a:rPr lang="en-US" sz="2000" dirty="0" err="1" smtClean="0"/>
              <a:t>nổi</a:t>
            </a:r>
            <a:r>
              <a:rPr lang="en-US" sz="2000" dirty="0" smtClean="0"/>
              <a:t> </a:t>
            </a:r>
            <a:r>
              <a:rPr lang="en-US" sz="2000" dirty="0" err="1" smtClean="0"/>
              <a:t>tiếng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giới</a:t>
            </a:r>
            <a:r>
              <a:rPr lang="en-US" sz="2000" dirty="0" smtClean="0"/>
              <a:t>.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xây</a:t>
            </a:r>
            <a:r>
              <a:rPr lang="en-US" sz="2000" dirty="0" smtClean="0"/>
              <a:t> </a:t>
            </a:r>
            <a:r>
              <a:rPr lang="en-US" sz="2000" dirty="0" err="1" smtClean="0"/>
              <a:t>dựng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,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tới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 2,5 </a:t>
            </a:r>
            <a:r>
              <a:rPr lang="en-US" sz="2000" dirty="0" err="1" smtClean="0"/>
              <a:t>triệu</a:t>
            </a:r>
            <a:r>
              <a:rPr lang="en-US" sz="2000" dirty="0" smtClean="0"/>
              <a:t> </a:t>
            </a:r>
            <a:r>
              <a:rPr lang="en-US" sz="2000" dirty="0" err="1" smtClean="0"/>
              <a:t>mét</a:t>
            </a:r>
            <a:r>
              <a:rPr lang="en-US" sz="2000" dirty="0" smtClean="0"/>
              <a:t> </a:t>
            </a:r>
            <a:r>
              <a:rPr lang="en-US" sz="2000" dirty="0" err="1" smtClean="0"/>
              <a:t>khối</a:t>
            </a:r>
            <a:r>
              <a:rPr lang="en-US" sz="2000" dirty="0" smtClean="0"/>
              <a:t> </a:t>
            </a:r>
            <a:r>
              <a:rPr lang="en-US" sz="2000" dirty="0" err="1" smtClean="0"/>
              <a:t>đá</a:t>
            </a:r>
            <a:r>
              <a:rPr lang="en-US" sz="2000" dirty="0" smtClean="0"/>
              <a:t>,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đáy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err="1" smtClean="0"/>
              <a:t>tới</a:t>
            </a:r>
            <a:r>
              <a:rPr lang="en-US" sz="2000" smtClean="0"/>
              <a:t> 52 </a:t>
            </a:r>
            <a:r>
              <a:rPr lang="en-US" sz="2000" dirty="0" smtClean="0"/>
              <a:t>198,16 </a:t>
            </a:r>
            <a:r>
              <a:rPr lang="en-US" sz="2000" smtClean="0"/>
              <a:t>m</a:t>
            </a:r>
            <a:r>
              <a:rPr lang="en-US" sz="2000" baseline="30000" smtClean="0"/>
              <a:t>2</a:t>
            </a:r>
            <a:r>
              <a:rPr lang="en-US" sz="2000" smtClean="0"/>
              <a:t>.                                    </a:t>
            </a:r>
            <a:r>
              <a:rPr lang="en-US" sz="2000" i="1" smtClean="0">
                <a:solidFill>
                  <a:srgbClr val="0070C0"/>
                </a:solidFill>
              </a:rPr>
              <a:t>(Theo khoahoc.tv)</a:t>
            </a:r>
            <a:endParaRPr lang="en-US" sz="2000" i="1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934" y="2436212"/>
            <a:ext cx="8610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err="1"/>
              <a:t>kim</a:t>
            </a:r>
            <a:r>
              <a:rPr lang="en-US" sz="2000"/>
              <a:t> </a:t>
            </a:r>
            <a:r>
              <a:rPr lang="en-US" sz="2000" smtClean="0"/>
              <a:t>tự </a:t>
            </a:r>
            <a:r>
              <a:rPr lang="en-US" sz="2000" dirty="0" err="1"/>
              <a:t>tháp</a:t>
            </a:r>
            <a:r>
              <a:rPr lang="en-US" sz="2000" dirty="0"/>
              <a:t> </a:t>
            </a:r>
            <a:r>
              <a:rPr lang="en-US" sz="2000" dirty="0" err="1"/>
              <a:t>Kheops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tháp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(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045" y="0"/>
            <a:ext cx="2337955" cy="1854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90934" y="3790268"/>
                <a:ext cx="80945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00"/>
                    </a:solidFill>
                  </a:rPr>
                  <a:t>Tóm tắt: 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smtClean="0"/>
                  <a:t>Biết 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nl-NL" sz="240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tích đáy 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(hình </a:t>
                </a:r>
                <a:r>
                  <a:rPr lang="nl-NL" sz="240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) của kim tự tháp là </a:t>
                </a:r>
                <a:endParaRPr lang="nl-NL" sz="24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52198,16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mtClean="0"/>
                  <a:t> </a:t>
                </a:r>
                <a:endParaRPr lang="en-US" sz="240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4" y="3790268"/>
                <a:ext cx="8094520" cy="1200329"/>
              </a:xfrm>
              <a:prstGeom prst="rect">
                <a:avLst/>
              </a:prstGeom>
              <a:blipFill>
                <a:blip r:embed="rId4"/>
                <a:stretch>
                  <a:fillRect l="-1130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1"/>
            <a:ext cx="2877901" cy="17729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45472" y="1772993"/>
                <a:ext cx="733598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00"/>
                    </a:solidFill>
                  </a:rPr>
                  <a:t>Tóm tắt: </a:t>
                </a:r>
              </a:p>
              <a:p>
                <a:r>
                  <a:rPr lang="en-US" sz="2400" b="1" smtClean="0">
                    <a:solidFill>
                      <a:srgbClr val="FF0000"/>
                    </a:solidFill>
                  </a:rPr>
                  <a:t>- </a:t>
                </a:r>
                <a:r>
                  <a:rPr lang="en-US" sz="2400" smtClean="0"/>
                  <a:t>Biết 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nl-NL" sz="240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tích đáy 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hình </a:t>
                </a:r>
                <a:r>
                  <a:rPr lang="nl-NL" sz="240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) của kim tự tháp là </a:t>
                </a:r>
                <a:r>
                  <a:rPr lang="nl-NL" sz="2400" smtClean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52198,16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mtClean="0"/>
                  <a:t> </a:t>
                </a:r>
                <a:endParaRPr lang="en-US" sz="240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72" y="1772993"/>
                <a:ext cx="7335984" cy="1200329"/>
              </a:xfrm>
              <a:prstGeom prst="rect">
                <a:avLst/>
              </a:prstGeom>
              <a:blipFill>
                <a:blip r:embed="rId3"/>
                <a:stretch>
                  <a:fillRect l="-1330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45470" y="2973322"/>
            <a:ext cx="8250383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/>
              <a:t>- Tính </a:t>
            </a:r>
            <a:r>
              <a:rPr lang="en-US" sz="2400">
                <a:solidFill>
                  <a:srgbClr val="FF0000"/>
                </a:solidFill>
              </a:rPr>
              <a:t>độ dài cạnh đáy </a:t>
            </a:r>
            <a:r>
              <a:rPr lang="en-US" sz="2400"/>
              <a:t>của kim tự </a:t>
            </a:r>
            <a:r>
              <a:rPr lang="en-US" sz="2400" smtClean="0"/>
              <a:t>tháp </a:t>
            </a:r>
            <a:r>
              <a:rPr lang="en-US" sz="2400"/>
              <a:t>(</a:t>
            </a:r>
            <a:r>
              <a:rPr lang="en-US" sz="2400">
                <a:solidFill>
                  <a:srgbClr val="FF0000"/>
                </a:solidFill>
              </a:rPr>
              <a:t>làm tròn </a:t>
            </a:r>
            <a:r>
              <a:rPr lang="en-US" sz="2400"/>
              <a:t>kết quả đến </a:t>
            </a:r>
            <a:r>
              <a:rPr lang="en-US" sz="2400">
                <a:solidFill>
                  <a:srgbClr val="FF0000"/>
                </a:solidFill>
              </a:rPr>
              <a:t>chữ số thập phân thứ nhất</a:t>
            </a:r>
            <a:r>
              <a:rPr lang="en-US" sz="240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5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9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Giải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6896" y="374629"/>
                <a:ext cx="4868407" cy="3473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Gọi độ 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dài cạnh của kim tự tháp </a:t>
                </a:r>
                <a:endParaRPr lang="nl-NL" sz="24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là x (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m) và x 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&gt; 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0.</a:t>
                </a:r>
                <a:endParaRPr lang="nl-NL" sz="24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Vì diện tích đáy (hình vuông) của 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kim tự tháp 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là 52 198,16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52 198,16 </a:t>
                </a:r>
                <a:endParaRPr lang="en-US" sz="2400" i="1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x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24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52198,16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=228, 469…</m:t>
                    </m:r>
                  </m:oMath>
                </a14:m>
                <a:endParaRPr lang="en-US" sz="24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4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≈228,5</m:t>
                    </m:r>
                  </m:oMath>
                </a14:m>
                <a:r>
                  <a:rPr lang="nl-NL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400"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nl-NL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4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96" y="374629"/>
                <a:ext cx="4868407" cy="3473708"/>
              </a:xfrm>
              <a:prstGeom prst="rect">
                <a:avLst/>
              </a:prstGeom>
              <a:blipFill>
                <a:blip r:embed="rId2"/>
                <a:stretch>
                  <a:fillRect l="-1877" t="-1228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110" y="145390"/>
            <a:ext cx="4010892" cy="3377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926" y="3915189"/>
            <a:ext cx="6616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nl-NL" sz="2400">
                <a:ea typeface="Calibri" panose="020F0502020204030204" pitchFamily="34" charset="0"/>
                <a:cs typeface="Times New Roman" panose="02020603050405020304" pitchFamily="18" charset="0"/>
              </a:rPr>
              <a:t>Vậy, độ dài cạnh của kim tự tháp </a:t>
            </a:r>
            <a:r>
              <a:rPr lang="nl-NL" sz="2400" smtClean="0">
                <a:ea typeface="Calibri" panose="020F0502020204030204" pitchFamily="34" charset="0"/>
                <a:cs typeface="Times New Roman" panose="02020603050405020304" pitchFamily="18" charset="0"/>
              </a:rPr>
              <a:t>là: 228,5 </a:t>
            </a:r>
            <a:r>
              <a:rPr lang="nl-NL" sz="2400">
                <a:ea typeface="Calibri" panose="020F0502020204030204" pitchFamily="34" charset="0"/>
                <a:cs typeface="Times New Roman" panose="02020603050405020304" pitchFamily="18" charset="0"/>
              </a:rPr>
              <a:t>(m)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62"/>
          <p:cNvSpPr/>
          <p:nvPr/>
        </p:nvSpPr>
        <p:spPr>
          <a:xfrm>
            <a:off x="4877702" y="3675601"/>
            <a:ext cx="504600" cy="504000"/>
          </a:xfrm>
          <a:prstGeom prst="roundRect">
            <a:avLst>
              <a:gd name="adj" fmla="val 61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77" name="Google Shape;2677;p62"/>
          <p:cNvSpPr/>
          <p:nvPr/>
        </p:nvSpPr>
        <p:spPr>
          <a:xfrm>
            <a:off x="4877702" y="2505601"/>
            <a:ext cx="504600" cy="504000"/>
          </a:xfrm>
          <a:prstGeom prst="roundRect">
            <a:avLst>
              <a:gd name="adj" fmla="val 61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78" name="Google Shape;2678;p62"/>
          <p:cNvSpPr/>
          <p:nvPr/>
        </p:nvSpPr>
        <p:spPr>
          <a:xfrm>
            <a:off x="4877702" y="1335601"/>
            <a:ext cx="504600" cy="504000"/>
          </a:xfrm>
          <a:prstGeom prst="roundRect">
            <a:avLst>
              <a:gd name="adj" fmla="val 61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79" name="Google Shape;2679;p62"/>
          <p:cNvSpPr/>
          <p:nvPr/>
        </p:nvSpPr>
        <p:spPr>
          <a:xfrm>
            <a:off x="3762902" y="2505601"/>
            <a:ext cx="504600" cy="504000"/>
          </a:xfrm>
          <a:prstGeom prst="roundRect">
            <a:avLst>
              <a:gd name="adj" fmla="val 61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80" name="Google Shape;2680;p62"/>
          <p:cNvSpPr txBox="1">
            <a:spLocks noGrp="1"/>
          </p:cNvSpPr>
          <p:nvPr>
            <p:ph type="title"/>
          </p:nvPr>
        </p:nvSpPr>
        <p:spPr>
          <a:xfrm>
            <a:off x="488373" y="93496"/>
            <a:ext cx="8229600" cy="85725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HƯỚNG DẪN HỌC Ở NHÀ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681" name="Google Shape;2681;p62"/>
          <p:cNvCxnSpPr/>
          <p:nvPr/>
        </p:nvCxnSpPr>
        <p:spPr>
          <a:xfrm>
            <a:off x="1770882" y="2823880"/>
            <a:ext cx="610200" cy="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2682" name="Google Shape;2682;p62"/>
          <p:cNvCxnSpPr/>
          <p:nvPr/>
        </p:nvCxnSpPr>
        <p:spPr>
          <a:xfrm rot="5400000" flipH="1" flipV="1">
            <a:off x="1415012" y="1814424"/>
            <a:ext cx="1365327" cy="653586"/>
          </a:xfrm>
          <a:prstGeom prst="curvedConnector3">
            <a:avLst>
              <a:gd name="adj1" fmla="val 98706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2683" name="Google Shape;2683;p62"/>
          <p:cNvCxnSpPr/>
          <p:nvPr/>
        </p:nvCxnSpPr>
        <p:spPr>
          <a:xfrm>
            <a:off x="1770882" y="2823880"/>
            <a:ext cx="610200" cy="1170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oval" w="med" len="med"/>
          </a:ln>
        </p:spPr>
      </p:cxnSp>
      <p:grpSp>
        <p:nvGrpSpPr>
          <p:cNvPr id="2692" name="Google Shape;2692;p62"/>
          <p:cNvGrpSpPr/>
          <p:nvPr/>
        </p:nvGrpSpPr>
        <p:grpSpPr>
          <a:xfrm>
            <a:off x="908944" y="2360512"/>
            <a:ext cx="716322" cy="884330"/>
            <a:chOff x="1378450" y="695400"/>
            <a:chExt cx="308000" cy="384025"/>
          </a:xfrm>
        </p:grpSpPr>
        <p:sp>
          <p:nvSpPr>
            <p:cNvPr id="2693" name="Google Shape;2693;p62"/>
            <p:cNvSpPr/>
            <p:nvPr/>
          </p:nvSpPr>
          <p:spPr>
            <a:xfrm>
              <a:off x="1468700" y="1020025"/>
              <a:ext cx="44375" cy="54650"/>
            </a:xfrm>
            <a:custGeom>
              <a:avLst/>
              <a:gdLst/>
              <a:ahLst/>
              <a:cxnLst/>
              <a:rect l="l" t="t" r="r" b="b"/>
              <a:pathLst>
                <a:path w="1775" h="2186" extrusionOk="0">
                  <a:moveTo>
                    <a:pt x="1" y="0"/>
                  </a:moveTo>
                  <a:lnTo>
                    <a:pt x="1" y="2185"/>
                  </a:lnTo>
                  <a:lnTo>
                    <a:pt x="888" y="1710"/>
                  </a:lnTo>
                  <a:lnTo>
                    <a:pt x="1774" y="21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2"/>
            <p:cNvSpPr/>
            <p:nvPr/>
          </p:nvSpPr>
          <p:spPr>
            <a:xfrm>
              <a:off x="1490875" y="1020025"/>
              <a:ext cx="22200" cy="54650"/>
            </a:xfrm>
            <a:custGeom>
              <a:avLst/>
              <a:gdLst/>
              <a:ahLst/>
              <a:cxnLst/>
              <a:rect l="l" t="t" r="r" b="b"/>
              <a:pathLst>
                <a:path w="888" h="2186" extrusionOk="0">
                  <a:moveTo>
                    <a:pt x="1" y="0"/>
                  </a:moveTo>
                  <a:lnTo>
                    <a:pt x="1" y="1710"/>
                  </a:lnTo>
                  <a:lnTo>
                    <a:pt x="887" y="2185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2"/>
            <p:cNvSpPr/>
            <p:nvPr/>
          </p:nvSpPr>
          <p:spPr>
            <a:xfrm>
              <a:off x="1384000" y="701750"/>
              <a:ext cx="238325" cy="286625"/>
            </a:xfrm>
            <a:custGeom>
              <a:avLst/>
              <a:gdLst/>
              <a:ahLst/>
              <a:cxnLst/>
              <a:rect l="l" t="t" r="r" b="b"/>
              <a:pathLst>
                <a:path w="9533" h="11465" extrusionOk="0">
                  <a:moveTo>
                    <a:pt x="475" y="0"/>
                  </a:moveTo>
                  <a:cubicBezTo>
                    <a:pt x="190" y="0"/>
                    <a:pt x="0" y="190"/>
                    <a:pt x="0" y="475"/>
                  </a:cubicBezTo>
                  <a:lnTo>
                    <a:pt x="0" y="10989"/>
                  </a:lnTo>
                  <a:cubicBezTo>
                    <a:pt x="0" y="11274"/>
                    <a:pt x="190" y="11464"/>
                    <a:pt x="475" y="11464"/>
                  </a:cubicBezTo>
                  <a:lnTo>
                    <a:pt x="9058" y="11464"/>
                  </a:lnTo>
                  <a:cubicBezTo>
                    <a:pt x="9343" y="11464"/>
                    <a:pt x="9533" y="11274"/>
                    <a:pt x="9533" y="10989"/>
                  </a:cubicBezTo>
                  <a:lnTo>
                    <a:pt x="9533" y="475"/>
                  </a:lnTo>
                  <a:cubicBezTo>
                    <a:pt x="9533" y="222"/>
                    <a:pt x="9279" y="0"/>
                    <a:pt x="90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2"/>
            <p:cNvSpPr/>
            <p:nvPr/>
          </p:nvSpPr>
          <p:spPr>
            <a:xfrm>
              <a:off x="1417250" y="748450"/>
              <a:ext cx="205075" cy="239925"/>
            </a:xfrm>
            <a:custGeom>
              <a:avLst/>
              <a:gdLst/>
              <a:ahLst/>
              <a:cxnLst/>
              <a:rect l="l" t="t" r="r" b="b"/>
              <a:pathLst>
                <a:path w="8203" h="9597" extrusionOk="0">
                  <a:moveTo>
                    <a:pt x="475" y="1"/>
                  </a:moveTo>
                  <a:cubicBezTo>
                    <a:pt x="190" y="1"/>
                    <a:pt x="0" y="191"/>
                    <a:pt x="0" y="476"/>
                  </a:cubicBezTo>
                  <a:lnTo>
                    <a:pt x="0" y="9596"/>
                  </a:lnTo>
                  <a:lnTo>
                    <a:pt x="7728" y="9596"/>
                  </a:lnTo>
                  <a:cubicBezTo>
                    <a:pt x="8013" y="9596"/>
                    <a:pt x="8203" y="9406"/>
                    <a:pt x="8203" y="9121"/>
                  </a:cubicBezTo>
                  <a:lnTo>
                    <a:pt x="82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2"/>
            <p:cNvSpPr/>
            <p:nvPr/>
          </p:nvSpPr>
          <p:spPr>
            <a:xfrm>
              <a:off x="1589850" y="701750"/>
              <a:ext cx="32475" cy="286625"/>
            </a:xfrm>
            <a:custGeom>
              <a:avLst/>
              <a:gdLst/>
              <a:ahLst/>
              <a:cxnLst/>
              <a:rect l="l" t="t" r="r" b="b"/>
              <a:pathLst>
                <a:path w="1299" h="11465" extrusionOk="0">
                  <a:moveTo>
                    <a:pt x="0" y="0"/>
                  </a:moveTo>
                  <a:cubicBezTo>
                    <a:pt x="254" y="0"/>
                    <a:pt x="475" y="190"/>
                    <a:pt x="475" y="475"/>
                  </a:cubicBezTo>
                  <a:lnTo>
                    <a:pt x="475" y="10989"/>
                  </a:lnTo>
                  <a:cubicBezTo>
                    <a:pt x="475" y="11274"/>
                    <a:pt x="254" y="11464"/>
                    <a:pt x="0" y="11464"/>
                  </a:cubicBezTo>
                  <a:lnTo>
                    <a:pt x="824" y="11464"/>
                  </a:lnTo>
                  <a:cubicBezTo>
                    <a:pt x="1109" y="11464"/>
                    <a:pt x="1299" y="11274"/>
                    <a:pt x="1299" y="10989"/>
                  </a:cubicBezTo>
                  <a:lnTo>
                    <a:pt x="1299" y="475"/>
                  </a:lnTo>
                  <a:cubicBezTo>
                    <a:pt x="1299" y="222"/>
                    <a:pt x="1045" y="0"/>
                    <a:pt x="82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2"/>
            <p:cNvSpPr/>
            <p:nvPr/>
          </p:nvSpPr>
          <p:spPr>
            <a:xfrm>
              <a:off x="1437825" y="749250"/>
              <a:ext cx="239125" cy="286625"/>
            </a:xfrm>
            <a:custGeom>
              <a:avLst/>
              <a:gdLst/>
              <a:ahLst/>
              <a:cxnLst/>
              <a:rect l="l" t="t" r="r" b="b"/>
              <a:pathLst>
                <a:path w="9565" h="11465" extrusionOk="0">
                  <a:moveTo>
                    <a:pt x="476" y="0"/>
                  </a:moveTo>
                  <a:cubicBezTo>
                    <a:pt x="223" y="0"/>
                    <a:pt x="1" y="190"/>
                    <a:pt x="1" y="475"/>
                  </a:cubicBezTo>
                  <a:lnTo>
                    <a:pt x="1" y="10989"/>
                  </a:lnTo>
                  <a:cubicBezTo>
                    <a:pt x="1" y="11274"/>
                    <a:pt x="223" y="11464"/>
                    <a:pt x="476" y="11464"/>
                  </a:cubicBezTo>
                  <a:lnTo>
                    <a:pt x="9090" y="11464"/>
                  </a:lnTo>
                  <a:cubicBezTo>
                    <a:pt x="9312" y="11464"/>
                    <a:pt x="9565" y="11274"/>
                    <a:pt x="9565" y="10989"/>
                  </a:cubicBezTo>
                  <a:lnTo>
                    <a:pt x="9565" y="475"/>
                  </a:lnTo>
                  <a:cubicBezTo>
                    <a:pt x="9565" y="190"/>
                    <a:pt x="9343" y="0"/>
                    <a:pt x="9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2"/>
            <p:cNvSpPr/>
            <p:nvPr/>
          </p:nvSpPr>
          <p:spPr>
            <a:xfrm>
              <a:off x="1642900" y="748450"/>
              <a:ext cx="34050" cy="286625"/>
            </a:xfrm>
            <a:custGeom>
              <a:avLst/>
              <a:gdLst/>
              <a:ahLst/>
              <a:cxnLst/>
              <a:rect l="l" t="t" r="r" b="b"/>
              <a:pathLst>
                <a:path w="1362" h="11465" extrusionOk="0">
                  <a:moveTo>
                    <a:pt x="0" y="1"/>
                  </a:moveTo>
                  <a:cubicBezTo>
                    <a:pt x="285" y="1"/>
                    <a:pt x="475" y="191"/>
                    <a:pt x="475" y="476"/>
                  </a:cubicBezTo>
                  <a:lnTo>
                    <a:pt x="475" y="10990"/>
                  </a:lnTo>
                  <a:cubicBezTo>
                    <a:pt x="475" y="11275"/>
                    <a:pt x="285" y="11465"/>
                    <a:pt x="0" y="11465"/>
                  </a:cubicBezTo>
                  <a:lnTo>
                    <a:pt x="887" y="11465"/>
                  </a:lnTo>
                  <a:cubicBezTo>
                    <a:pt x="1140" y="11465"/>
                    <a:pt x="1362" y="11275"/>
                    <a:pt x="1362" y="10990"/>
                  </a:cubicBezTo>
                  <a:lnTo>
                    <a:pt x="1362" y="476"/>
                  </a:lnTo>
                  <a:cubicBezTo>
                    <a:pt x="1362" y="222"/>
                    <a:pt x="1109" y="1"/>
                    <a:pt x="8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2"/>
            <p:cNvSpPr/>
            <p:nvPr/>
          </p:nvSpPr>
          <p:spPr>
            <a:xfrm>
              <a:off x="1622300" y="748450"/>
              <a:ext cx="54650" cy="53875"/>
            </a:xfrm>
            <a:custGeom>
              <a:avLst/>
              <a:gdLst/>
              <a:ahLst/>
              <a:cxnLst/>
              <a:rect l="l" t="t" r="r" b="b"/>
              <a:pathLst>
                <a:path w="2186" h="2155" extrusionOk="0">
                  <a:moveTo>
                    <a:pt x="1" y="1"/>
                  </a:moveTo>
                  <a:lnTo>
                    <a:pt x="1" y="856"/>
                  </a:lnTo>
                  <a:lnTo>
                    <a:pt x="1299" y="856"/>
                  </a:lnTo>
                  <a:lnTo>
                    <a:pt x="1299" y="2154"/>
                  </a:lnTo>
                  <a:lnTo>
                    <a:pt x="2186" y="2154"/>
                  </a:lnTo>
                  <a:lnTo>
                    <a:pt x="2186" y="476"/>
                  </a:lnTo>
                  <a:cubicBezTo>
                    <a:pt x="2186" y="191"/>
                    <a:pt x="1964" y="1"/>
                    <a:pt x="1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2"/>
            <p:cNvSpPr/>
            <p:nvPr/>
          </p:nvSpPr>
          <p:spPr>
            <a:xfrm>
              <a:off x="1622300" y="982000"/>
              <a:ext cx="54650" cy="53875"/>
            </a:xfrm>
            <a:custGeom>
              <a:avLst/>
              <a:gdLst/>
              <a:ahLst/>
              <a:cxnLst/>
              <a:rect l="l" t="t" r="r" b="b"/>
              <a:pathLst>
                <a:path w="2186" h="2155" extrusionOk="0">
                  <a:moveTo>
                    <a:pt x="1299" y="1"/>
                  </a:moveTo>
                  <a:lnTo>
                    <a:pt x="1299" y="1299"/>
                  </a:lnTo>
                  <a:lnTo>
                    <a:pt x="1" y="1299"/>
                  </a:lnTo>
                  <a:lnTo>
                    <a:pt x="1" y="2154"/>
                  </a:lnTo>
                  <a:lnTo>
                    <a:pt x="1711" y="2154"/>
                  </a:lnTo>
                  <a:cubicBezTo>
                    <a:pt x="1964" y="2154"/>
                    <a:pt x="2186" y="1964"/>
                    <a:pt x="2186" y="1679"/>
                  </a:cubicBezTo>
                  <a:lnTo>
                    <a:pt x="21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2"/>
            <p:cNvSpPr/>
            <p:nvPr/>
          </p:nvSpPr>
          <p:spPr>
            <a:xfrm>
              <a:off x="1642900" y="982000"/>
              <a:ext cx="34050" cy="53875"/>
            </a:xfrm>
            <a:custGeom>
              <a:avLst/>
              <a:gdLst/>
              <a:ahLst/>
              <a:cxnLst/>
              <a:rect l="l" t="t" r="r" b="b"/>
              <a:pathLst>
                <a:path w="1362" h="2155" extrusionOk="0">
                  <a:moveTo>
                    <a:pt x="475" y="1"/>
                  </a:moveTo>
                  <a:lnTo>
                    <a:pt x="475" y="1299"/>
                  </a:lnTo>
                  <a:lnTo>
                    <a:pt x="475" y="1679"/>
                  </a:lnTo>
                  <a:cubicBezTo>
                    <a:pt x="475" y="1964"/>
                    <a:pt x="285" y="2154"/>
                    <a:pt x="0" y="2154"/>
                  </a:cubicBezTo>
                  <a:lnTo>
                    <a:pt x="887" y="2154"/>
                  </a:lnTo>
                  <a:cubicBezTo>
                    <a:pt x="1140" y="2154"/>
                    <a:pt x="1362" y="1964"/>
                    <a:pt x="1362" y="1679"/>
                  </a:cubicBezTo>
                  <a:lnTo>
                    <a:pt x="136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2"/>
            <p:cNvSpPr/>
            <p:nvPr/>
          </p:nvSpPr>
          <p:spPr>
            <a:xfrm>
              <a:off x="1642900" y="748450"/>
              <a:ext cx="34050" cy="53875"/>
            </a:xfrm>
            <a:custGeom>
              <a:avLst/>
              <a:gdLst/>
              <a:ahLst/>
              <a:cxnLst/>
              <a:rect l="l" t="t" r="r" b="b"/>
              <a:pathLst>
                <a:path w="1362" h="2155" extrusionOk="0">
                  <a:moveTo>
                    <a:pt x="0" y="1"/>
                  </a:moveTo>
                  <a:cubicBezTo>
                    <a:pt x="285" y="1"/>
                    <a:pt x="475" y="191"/>
                    <a:pt x="475" y="476"/>
                  </a:cubicBezTo>
                  <a:lnTo>
                    <a:pt x="475" y="856"/>
                  </a:lnTo>
                  <a:lnTo>
                    <a:pt x="475" y="2154"/>
                  </a:lnTo>
                  <a:lnTo>
                    <a:pt x="1362" y="2154"/>
                  </a:lnTo>
                  <a:lnTo>
                    <a:pt x="1362" y="476"/>
                  </a:lnTo>
                  <a:cubicBezTo>
                    <a:pt x="1362" y="222"/>
                    <a:pt x="1109" y="1"/>
                    <a:pt x="8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2"/>
            <p:cNvSpPr/>
            <p:nvPr/>
          </p:nvSpPr>
          <p:spPr>
            <a:xfrm>
              <a:off x="1524925" y="867200"/>
              <a:ext cx="41975" cy="49925"/>
            </a:xfrm>
            <a:custGeom>
              <a:avLst/>
              <a:gdLst/>
              <a:ahLst/>
              <a:cxnLst/>
              <a:rect l="l" t="t" r="r" b="b"/>
              <a:pathLst>
                <a:path w="1679" h="1997" extrusionOk="0">
                  <a:moveTo>
                    <a:pt x="887" y="793"/>
                  </a:moveTo>
                  <a:lnTo>
                    <a:pt x="1045" y="1173"/>
                  </a:lnTo>
                  <a:lnTo>
                    <a:pt x="729" y="1173"/>
                  </a:lnTo>
                  <a:lnTo>
                    <a:pt x="887" y="793"/>
                  </a:lnTo>
                  <a:close/>
                  <a:moveTo>
                    <a:pt x="887" y="1"/>
                  </a:moveTo>
                  <a:cubicBezTo>
                    <a:pt x="760" y="1"/>
                    <a:pt x="697" y="64"/>
                    <a:pt x="634" y="159"/>
                  </a:cubicBezTo>
                  <a:lnTo>
                    <a:pt x="64" y="1679"/>
                  </a:lnTo>
                  <a:cubicBezTo>
                    <a:pt x="0" y="1806"/>
                    <a:pt x="64" y="1933"/>
                    <a:pt x="159" y="1964"/>
                  </a:cubicBezTo>
                  <a:cubicBezTo>
                    <a:pt x="189" y="1972"/>
                    <a:pt x="219" y="1976"/>
                    <a:pt x="247" y="1976"/>
                  </a:cubicBezTo>
                  <a:cubicBezTo>
                    <a:pt x="340" y="1976"/>
                    <a:pt x="420" y="1934"/>
                    <a:pt x="444" y="1838"/>
                  </a:cubicBezTo>
                  <a:lnTo>
                    <a:pt x="539" y="1616"/>
                  </a:lnTo>
                  <a:lnTo>
                    <a:pt x="1172" y="1616"/>
                  </a:lnTo>
                  <a:lnTo>
                    <a:pt x="1236" y="1838"/>
                  </a:lnTo>
                  <a:cubicBezTo>
                    <a:pt x="1267" y="1933"/>
                    <a:pt x="1362" y="1996"/>
                    <a:pt x="1426" y="1996"/>
                  </a:cubicBezTo>
                  <a:lnTo>
                    <a:pt x="1521" y="1996"/>
                  </a:lnTo>
                  <a:cubicBezTo>
                    <a:pt x="1647" y="1964"/>
                    <a:pt x="1679" y="1838"/>
                    <a:pt x="1647" y="1743"/>
                  </a:cubicBezTo>
                  <a:lnTo>
                    <a:pt x="1109" y="159"/>
                  </a:lnTo>
                  <a:cubicBezTo>
                    <a:pt x="1077" y="64"/>
                    <a:pt x="1014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2"/>
            <p:cNvSpPr/>
            <p:nvPr/>
          </p:nvSpPr>
          <p:spPr>
            <a:xfrm>
              <a:off x="1463950" y="867200"/>
              <a:ext cx="54675" cy="51650"/>
            </a:xfrm>
            <a:custGeom>
              <a:avLst/>
              <a:gdLst/>
              <a:ahLst/>
              <a:cxnLst/>
              <a:rect l="l" t="t" r="r" b="b"/>
              <a:pathLst>
                <a:path w="2187" h="2066" extrusionOk="0">
                  <a:moveTo>
                    <a:pt x="1616" y="1"/>
                  </a:moveTo>
                  <a:cubicBezTo>
                    <a:pt x="1489" y="1"/>
                    <a:pt x="1394" y="64"/>
                    <a:pt x="1331" y="191"/>
                  </a:cubicBezTo>
                  <a:lnTo>
                    <a:pt x="1109" y="1109"/>
                  </a:lnTo>
                  <a:lnTo>
                    <a:pt x="824" y="191"/>
                  </a:lnTo>
                  <a:cubicBezTo>
                    <a:pt x="798" y="86"/>
                    <a:pt x="707" y="25"/>
                    <a:pt x="604" y="25"/>
                  </a:cubicBezTo>
                  <a:cubicBezTo>
                    <a:pt x="583" y="25"/>
                    <a:pt x="561" y="27"/>
                    <a:pt x="539" y="33"/>
                  </a:cubicBezTo>
                  <a:cubicBezTo>
                    <a:pt x="444" y="33"/>
                    <a:pt x="349" y="96"/>
                    <a:pt x="318" y="223"/>
                  </a:cubicBezTo>
                  <a:lnTo>
                    <a:pt x="33" y="1774"/>
                  </a:lnTo>
                  <a:cubicBezTo>
                    <a:pt x="1" y="1901"/>
                    <a:pt x="64" y="1996"/>
                    <a:pt x="223" y="2059"/>
                  </a:cubicBezTo>
                  <a:cubicBezTo>
                    <a:pt x="243" y="2063"/>
                    <a:pt x="262" y="2065"/>
                    <a:pt x="281" y="2065"/>
                  </a:cubicBezTo>
                  <a:cubicBezTo>
                    <a:pt x="404" y="2065"/>
                    <a:pt x="480" y="1976"/>
                    <a:pt x="508" y="1838"/>
                  </a:cubicBezTo>
                  <a:lnTo>
                    <a:pt x="634" y="1078"/>
                  </a:lnTo>
                  <a:lnTo>
                    <a:pt x="856" y="1838"/>
                  </a:lnTo>
                  <a:cubicBezTo>
                    <a:pt x="919" y="1964"/>
                    <a:pt x="983" y="1996"/>
                    <a:pt x="1109" y="1996"/>
                  </a:cubicBezTo>
                  <a:cubicBezTo>
                    <a:pt x="1236" y="1996"/>
                    <a:pt x="1299" y="1933"/>
                    <a:pt x="1331" y="1806"/>
                  </a:cubicBezTo>
                  <a:lnTo>
                    <a:pt x="1553" y="1046"/>
                  </a:lnTo>
                  <a:lnTo>
                    <a:pt x="1711" y="1806"/>
                  </a:lnTo>
                  <a:cubicBezTo>
                    <a:pt x="1743" y="1933"/>
                    <a:pt x="1869" y="1996"/>
                    <a:pt x="1964" y="1996"/>
                  </a:cubicBezTo>
                  <a:cubicBezTo>
                    <a:pt x="2091" y="1964"/>
                    <a:pt x="2186" y="1838"/>
                    <a:pt x="2186" y="1743"/>
                  </a:cubicBezTo>
                  <a:lnTo>
                    <a:pt x="1901" y="191"/>
                  </a:lnTo>
                  <a:cubicBezTo>
                    <a:pt x="1806" y="64"/>
                    <a:pt x="1743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2"/>
            <p:cNvSpPr/>
            <p:nvPr/>
          </p:nvSpPr>
          <p:spPr>
            <a:xfrm>
              <a:off x="1611225" y="865625"/>
              <a:ext cx="39600" cy="51500"/>
            </a:xfrm>
            <a:custGeom>
              <a:avLst/>
              <a:gdLst/>
              <a:ahLst/>
              <a:cxnLst/>
              <a:rect l="l" t="t" r="r" b="b"/>
              <a:pathLst>
                <a:path w="1584" h="2060" extrusionOk="0">
                  <a:moveTo>
                    <a:pt x="254" y="1"/>
                  </a:moveTo>
                  <a:cubicBezTo>
                    <a:pt x="127" y="1"/>
                    <a:pt x="0" y="127"/>
                    <a:pt x="0" y="254"/>
                  </a:cubicBezTo>
                  <a:lnTo>
                    <a:pt x="0" y="1837"/>
                  </a:lnTo>
                  <a:cubicBezTo>
                    <a:pt x="0" y="1964"/>
                    <a:pt x="127" y="2059"/>
                    <a:pt x="254" y="2059"/>
                  </a:cubicBezTo>
                  <a:cubicBezTo>
                    <a:pt x="349" y="2059"/>
                    <a:pt x="475" y="1932"/>
                    <a:pt x="475" y="1837"/>
                  </a:cubicBezTo>
                  <a:lnTo>
                    <a:pt x="475" y="1236"/>
                  </a:lnTo>
                  <a:lnTo>
                    <a:pt x="1109" y="1236"/>
                  </a:lnTo>
                  <a:lnTo>
                    <a:pt x="1109" y="1837"/>
                  </a:lnTo>
                  <a:cubicBezTo>
                    <a:pt x="1109" y="1964"/>
                    <a:pt x="1235" y="2059"/>
                    <a:pt x="1362" y="2059"/>
                  </a:cubicBezTo>
                  <a:cubicBezTo>
                    <a:pt x="1457" y="2059"/>
                    <a:pt x="1584" y="1932"/>
                    <a:pt x="1584" y="1837"/>
                  </a:cubicBezTo>
                  <a:lnTo>
                    <a:pt x="1584" y="254"/>
                  </a:lnTo>
                  <a:cubicBezTo>
                    <a:pt x="1584" y="127"/>
                    <a:pt x="1457" y="1"/>
                    <a:pt x="1362" y="1"/>
                  </a:cubicBezTo>
                  <a:cubicBezTo>
                    <a:pt x="1235" y="1"/>
                    <a:pt x="1109" y="127"/>
                    <a:pt x="1109" y="254"/>
                  </a:cubicBezTo>
                  <a:lnTo>
                    <a:pt x="1109" y="761"/>
                  </a:lnTo>
                  <a:lnTo>
                    <a:pt x="475" y="761"/>
                  </a:lnTo>
                  <a:lnTo>
                    <a:pt x="475" y="254"/>
                  </a:lnTo>
                  <a:cubicBezTo>
                    <a:pt x="475" y="127"/>
                    <a:pt x="349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2"/>
            <p:cNvSpPr/>
            <p:nvPr/>
          </p:nvSpPr>
          <p:spPr>
            <a:xfrm>
              <a:off x="1567675" y="865625"/>
              <a:ext cx="34075" cy="51500"/>
            </a:xfrm>
            <a:custGeom>
              <a:avLst/>
              <a:gdLst/>
              <a:ahLst/>
              <a:cxnLst/>
              <a:rect l="l" t="t" r="r" b="b"/>
              <a:pathLst>
                <a:path w="1363" h="2060" extrusionOk="0">
                  <a:moveTo>
                    <a:pt x="254" y="1"/>
                  </a:moveTo>
                  <a:cubicBezTo>
                    <a:pt x="127" y="1"/>
                    <a:pt x="1" y="127"/>
                    <a:pt x="1" y="254"/>
                  </a:cubicBezTo>
                  <a:cubicBezTo>
                    <a:pt x="1" y="381"/>
                    <a:pt x="127" y="476"/>
                    <a:pt x="254" y="476"/>
                  </a:cubicBezTo>
                  <a:lnTo>
                    <a:pt x="444" y="476"/>
                  </a:lnTo>
                  <a:lnTo>
                    <a:pt x="444" y="1837"/>
                  </a:lnTo>
                  <a:cubicBezTo>
                    <a:pt x="476" y="1996"/>
                    <a:pt x="571" y="2059"/>
                    <a:pt x="666" y="2059"/>
                  </a:cubicBezTo>
                  <a:cubicBezTo>
                    <a:pt x="792" y="2059"/>
                    <a:pt x="919" y="1932"/>
                    <a:pt x="919" y="1837"/>
                  </a:cubicBezTo>
                  <a:lnTo>
                    <a:pt x="919" y="476"/>
                  </a:lnTo>
                  <a:lnTo>
                    <a:pt x="1109" y="476"/>
                  </a:lnTo>
                  <a:cubicBezTo>
                    <a:pt x="1236" y="476"/>
                    <a:pt x="1362" y="349"/>
                    <a:pt x="1362" y="254"/>
                  </a:cubicBezTo>
                  <a:cubicBezTo>
                    <a:pt x="1362" y="127"/>
                    <a:pt x="1236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2"/>
            <p:cNvSpPr/>
            <p:nvPr/>
          </p:nvSpPr>
          <p:spPr>
            <a:xfrm>
              <a:off x="1378450" y="695400"/>
              <a:ext cx="308000" cy="384025"/>
            </a:xfrm>
            <a:custGeom>
              <a:avLst/>
              <a:gdLst/>
              <a:ahLst/>
              <a:cxnLst/>
              <a:rect l="l" t="t" r="r" b="b"/>
              <a:pathLst>
                <a:path w="12320" h="15361" extrusionOk="0">
                  <a:moveTo>
                    <a:pt x="11402" y="2344"/>
                  </a:moveTo>
                  <a:cubicBezTo>
                    <a:pt x="11560" y="2344"/>
                    <a:pt x="11687" y="2471"/>
                    <a:pt x="11687" y="2629"/>
                  </a:cubicBezTo>
                  <a:lnTo>
                    <a:pt x="11687" y="4086"/>
                  </a:lnTo>
                  <a:lnTo>
                    <a:pt x="11306" y="4086"/>
                  </a:lnTo>
                  <a:lnTo>
                    <a:pt x="11306" y="2978"/>
                  </a:lnTo>
                  <a:cubicBezTo>
                    <a:pt x="11306" y="2851"/>
                    <a:pt x="11180" y="2756"/>
                    <a:pt x="11053" y="2756"/>
                  </a:cubicBezTo>
                  <a:lnTo>
                    <a:pt x="9945" y="2756"/>
                  </a:lnTo>
                  <a:lnTo>
                    <a:pt x="9945" y="2344"/>
                  </a:lnTo>
                  <a:close/>
                  <a:moveTo>
                    <a:pt x="11718" y="11655"/>
                  </a:moveTo>
                  <a:lnTo>
                    <a:pt x="11718" y="13112"/>
                  </a:lnTo>
                  <a:cubicBezTo>
                    <a:pt x="11718" y="13270"/>
                    <a:pt x="11623" y="13397"/>
                    <a:pt x="11465" y="13397"/>
                  </a:cubicBezTo>
                  <a:lnTo>
                    <a:pt x="9976" y="13397"/>
                  </a:lnTo>
                  <a:lnTo>
                    <a:pt x="9976" y="12985"/>
                  </a:lnTo>
                  <a:lnTo>
                    <a:pt x="11085" y="12985"/>
                  </a:lnTo>
                  <a:cubicBezTo>
                    <a:pt x="11211" y="12985"/>
                    <a:pt x="11338" y="12890"/>
                    <a:pt x="11338" y="12763"/>
                  </a:cubicBezTo>
                  <a:lnTo>
                    <a:pt x="11338" y="11655"/>
                  </a:lnTo>
                  <a:close/>
                  <a:moveTo>
                    <a:pt x="5163" y="13872"/>
                  </a:moveTo>
                  <a:lnTo>
                    <a:pt x="5163" y="14822"/>
                  </a:lnTo>
                  <a:lnTo>
                    <a:pt x="4593" y="14505"/>
                  </a:lnTo>
                  <a:cubicBezTo>
                    <a:pt x="4561" y="14505"/>
                    <a:pt x="4529" y="14473"/>
                    <a:pt x="4466" y="14473"/>
                  </a:cubicBezTo>
                  <a:cubicBezTo>
                    <a:pt x="4434" y="14473"/>
                    <a:pt x="4403" y="14473"/>
                    <a:pt x="4371" y="14505"/>
                  </a:cubicBezTo>
                  <a:lnTo>
                    <a:pt x="3801" y="14822"/>
                  </a:lnTo>
                  <a:lnTo>
                    <a:pt x="3801" y="13872"/>
                  </a:lnTo>
                  <a:close/>
                  <a:moveTo>
                    <a:pt x="729" y="1"/>
                  </a:moveTo>
                  <a:cubicBezTo>
                    <a:pt x="317" y="1"/>
                    <a:pt x="1" y="317"/>
                    <a:pt x="1" y="729"/>
                  </a:cubicBezTo>
                  <a:lnTo>
                    <a:pt x="1" y="11243"/>
                  </a:lnTo>
                  <a:cubicBezTo>
                    <a:pt x="1" y="11655"/>
                    <a:pt x="317" y="11972"/>
                    <a:pt x="729" y="11972"/>
                  </a:cubicBezTo>
                  <a:lnTo>
                    <a:pt x="2186" y="11972"/>
                  </a:lnTo>
                  <a:lnTo>
                    <a:pt x="2186" y="13112"/>
                  </a:lnTo>
                  <a:cubicBezTo>
                    <a:pt x="2186" y="13523"/>
                    <a:pt x="2502" y="13840"/>
                    <a:pt x="2883" y="13840"/>
                  </a:cubicBezTo>
                  <a:lnTo>
                    <a:pt x="3453" y="13840"/>
                  </a:lnTo>
                  <a:lnTo>
                    <a:pt x="3453" y="15138"/>
                  </a:lnTo>
                  <a:cubicBezTo>
                    <a:pt x="3453" y="15202"/>
                    <a:pt x="3484" y="15297"/>
                    <a:pt x="3579" y="15329"/>
                  </a:cubicBezTo>
                  <a:cubicBezTo>
                    <a:pt x="3611" y="15344"/>
                    <a:pt x="3650" y="15352"/>
                    <a:pt x="3690" y="15352"/>
                  </a:cubicBezTo>
                  <a:cubicBezTo>
                    <a:pt x="3730" y="15352"/>
                    <a:pt x="3769" y="15344"/>
                    <a:pt x="3801" y="15329"/>
                  </a:cubicBezTo>
                  <a:lnTo>
                    <a:pt x="4593" y="14885"/>
                  </a:lnTo>
                  <a:lnTo>
                    <a:pt x="5384" y="15329"/>
                  </a:lnTo>
                  <a:cubicBezTo>
                    <a:pt x="5416" y="15329"/>
                    <a:pt x="5479" y="15360"/>
                    <a:pt x="5511" y="15360"/>
                  </a:cubicBezTo>
                  <a:cubicBezTo>
                    <a:pt x="5543" y="15360"/>
                    <a:pt x="5606" y="15360"/>
                    <a:pt x="5638" y="15329"/>
                  </a:cubicBezTo>
                  <a:cubicBezTo>
                    <a:pt x="5701" y="15297"/>
                    <a:pt x="5764" y="15202"/>
                    <a:pt x="5764" y="15138"/>
                  </a:cubicBezTo>
                  <a:lnTo>
                    <a:pt x="5764" y="13840"/>
                  </a:lnTo>
                  <a:lnTo>
                    <a:pt x="11560" y="13840"/>
                  </a:lnTo>
                  <a:cubicBezTo>
                    <a:pt x="11972" y="13840"/>
                    <a:pt x="12288" y="13523"/>
                    <a:pt x="12288" y="13112"/>
                  </a:cubicBezTo>
                  <a:lnTo>
                    <a:pt x="12288" y="10515"/>
                  </a:lnTo>
                  <a:cubicBezTo>
                    <a:pt x="12288" y="10388"/>
                    <a:pt x="12162" y="10261"/>
                    <a:pt x="12035" y="10261"/>
                  </a:cubicBezTo>
                  <a:cubicBezTo>
                    <a:pt x="11940" y="10261"/>
                    <a:pt x="11813" y="10388"/>
                    <a:pt x="11813" y="10515"/>
                  </a:cubicBezTo>
                  <a:lnTo>
                    <a:pt x="11813" y="11180"/>
                  </a:lnTo>
                  <a:lnTo>
                    <a:pt x="11180" y="11180"/>
                  </a:lnTo>
                  <a:cubicBezTo>
                    <a:pt x="11053" y="11180"/>
                    <a:pt x="10926" y="11307"/>
                    <a:pt x="10926" y="11402"/>
                  </a:cubicBezTo>
                  <a:lnTo>
                    <a:pt x="10926" y="12510"/>
                  </a:lnTo>
                  <a:lnTo>
                    <a:pt x="9818" y="12510"/>
                  </a:lnTo>
                  <a:cubicBezTo>
                    <a:pt x="9723" y="12510"/>
                    <a:pt x="9596" y="12637"/>
                    <a:pt x="9596" y="12763"/>
                  </a:cubicBezTo>
                  <a:lnTo>
                    <a:pt x="9596" y="13397"/>
                  </a:lnTo>
                  <a:lnTo>
                    <a:pt x="2946" y="13397"/>
                  </a:lnTo>
                  <a:cubicBezTo>
                    <a:pt x="2788" y="13397"/>
                    <a:pt x="2661" y="13270"/>
                    <a:pt x="2661" y="13112"/>
                  </a:cubicBezTo>
                  <a:lnTo>
                    <a:pt x="2661" y="11782"/>
                  </a:lnTo>
                  <a:lnTo>
                    <a:pt x="2661" y="2629"/>
                  </a:lnTo>
                  <a:cubicBezTo>
                    <a:pt x="2661" y="2471"/>
                    <a:pt x="2788" y="2344"/>
                    <a:pt x="2946" y="2344"/>
                  </a:cubicBezTo>
                  <a:lnTo>
                    <a:pt x="9628" y="2344"/>
                  </a:lnTo>
                  <a:lnTo>
                    <a:pt x="9628" y="2978"/>
                  </a:lnTo>
                  <a:cubicBezTo>
                    <a:pt x="9628" y="3104"/>
                    <a:pt x="9755" y="3231"/>
                    <a:pt x="9881" y="3231"/>
                  </a:cubicBezTo>
                  <a:lnTo>
                    <a:pt x="10990" y="3231"/>
                  </a:lnTo>
                  <a:lnTo>
                    <a:pt x="10990" y="4339"/>
                  </a:lnTo>
                  <a:cubicBezTo>
                    <a:pt x="10990" y="4434"/>
                    <a:pt x="11085" y="4561"/>
                    <a:pt x="11211" y="4561"/>
                  </a:cubicBezTo>
                  <a:lnTo>
                    <a:pt x="11845" y="4561"/>
                  </a:lnTo>
                  <a:lnTo>
                    <a:pt x="11845" y="9470"/>
                  </a:lnTo>
                  <a:cubicBezTo>
                    <a:pt x="11845" y="9596"/>
                    <a:pt x="11972" y="9723"/>
                    <a:pt x="12098" y="9723"/>
                  </a:cubicBezTo>
                  <a:cubicBezTo>
                    <a:pt x="12193" y="9723"/>
                    <a:pt x="12320" y="9596"/>
                    <a:pt x="12320" y="9470"/>
                  </a:cubicBezTo>
                  <a:lnTo>
                    <a:pt x="12320" y="2629"/>
                  </a:lnTo>
                  <a:cubicBezTo>
                    <a:pt x="12162" y="2218"/>
                    <a:pt x="11845" y="1901"/>
                    <a:pt x="11465" y="1901"/>
                  </a:cubicBezTo>
                  <a:lnTo>
                    <a:pt x="2851" y="1901"/>
                  </a:lnTo>
                  <a:cubicBezTo>
                    <a:pt x="2471" y="1901"/>
                    <a:pt x="2154" y="2218"/>
                    <a:pt x="2154" y="2629"/>
                  </a:cubicBezTo>
                  <a:lnTo>
                    <a:pt x="2154" y="11528"/>
                  </a:lnTo>
                  <a:lnTo>
                    <a:pt x="697" y="11528"/>
                  </a:lnTo>
                  <a:cubicBezTo>
                    <a:pt x="539" y="11528"/>
                    <a:pt x="412" y="11402"/>
                    <a:pt x="412" y="11243"/>
                  </a:cubicBezTo>
                  <a:lnTo>
                    <a:pt x="412" y="729"/>
                  </a:lnTo>
                  <a:cubicBezTo>
                    <a:pt x="412" y="571"/>
                    <a:pt x="539" y="444"/>
                    <a:pt x="697" y="444"/>
                  </a:cubicBezTo>
                  <a:lnTo>
                    <a:pt x="9280" y="444"/>
                  </a:lnTo>
                  <a:cubicBezTo>
                    <a:pt x="9438" y="444"/>
                    <a:pt x="9565" y="571"/>
                    <a:pt x="9565" y="729"/>
                  </a:cubicBezTo>
                  <a:lnTo>
                    <a:pt x="9565" y="1078"/>
                  </a:lnTo>
                  <a:cubicBezTo>
                    <a:pt x="9565" y="1204"/>
                    <a:pt x="9660" y="1331"/>
                    <a:pt x="9786" y="1331"/>
                  </a:cubicBezTo>
                  <a:cubicBezTo>
                    <a:pt x="9913" y="1331"/>
                    <a:pt x="10008" y="1204"/>
                    <a:pt x="10008" y="1078"/>
                  </a:cubicBezTo>
                  <a:lnTo>
                    <a:pt x="10008" y="729"/>
                  </a:lnTo>
                  <a:cubicBezTo>
                    <a:pt x="10008" y="317"/>
                    <a:pt x="9691" y="1"/>
                    <a:pt x="9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9" name="Google Shape;2709;p62"/>
          <p:cNvGrpSpPr/>
          <p:nvPr/>
        </p:nvGrpSpPr>
        <p:grpSpPr>
          <a:xfrm>
            <a:off x="2417373" y="3808178"/>
            <a:ext cx="432015" cy="371425"/>
            <a:chOff x="3202600" y="722325"/>
            <a:chExt cx="384800" cy="332550"/>
          </a:xfrm>
        </p:grpSpPr>
        <p:sp>
          <p:nvSpPr>
            <p:cNvPr id="2710" name="Google Shape;2710;p62"/>
            <p:cNvSpPr/>
            <p:nvPr/>
          </p:nvSpPr>
          <p:spPr>
            <a:xfrm>
              <a:off x="3222375" y="786450"/>
              <a:ext cx="338900" cy="201925"/>
            </a:xfrm>
            <a:custGeom>
              <a:avLst/>
              <a:gdLst/>
              <a:ahLst/>
              <a:cxnLst/>
              <a:rect l="l" t="t" r="r" b="b"/>
              <a:pathLst>
                <a:path w="13556" h="8077" extrusionOk="0">
                  <a:moveTo>
                    <a:pt x="5543" y="1"/>
                  </a:moveTo>
                  <a:lnTo>
                    <a:pt x="1" y="8076"/>
                  </a:lnTo>
                  <a:lnTo>
                    <a:pt x="13555" y="8076"/>
                  </a:lnTo>
                  <a:lnTo>
                    <a:pt x="122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2"/>
            <p:cNvSpPr/>
            <p:nvPr/>
          </p:nvSpPr>
          <p:spPr>
            <a:xfrm>
              <a:off x="3502650" y="788050"/>
              <a:ext cx="58625" cy="200325"/>
            </a:xfrm>
            <a:custGeom>
              <a:avLst/>
              <a:gdLst/>
              <a:ahLst/>
              <a:cxnLst/>
              <a:rect l="l" t="t" r="r" b="b"/>
              <a:pathLst>
                <a:path w="2345" h="8013" extrusionOk="0">
                  <a:moveTo>
                    <a:pt x="1" y="0"/>
                  </a:moveTo>
                  <a:cubicBezTo>
                    <a:pt x="159" y="0"/>
                    <a:pt x="317" y="95"/>
                    <a:pt x="317" y="253"/>
                  </a:cubicBezTo>
                  <a:lnTo>
                    <a:pt x="1489" y="7664"/>
                  </a:lnTo>
                  <a:cubicBezTo>
                    <a:pt x="1553" y="7822"/>
                    <a:pt x="1394" y="8012"/>
                    <a:pt x="1173" y="8012"/>
                  </a:cubicBezTo>
                  <a:lnTo>
                    <a:pt x="2344" y="8012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2"/>
            <p:cNvSpPr/>
            <p:nvPr/>
          </p:nvSpPr>
          <p:spPr>
            <a:xfrm>
              <a:off x="3331650" y="959050"/>
              <a:ext cx="29300" cy="29325"/>
            </a:xfrm>
            <a:custGeom>
              <a:avLst/>
              <a:gdLst/>
              <a:ahLst/>
              <a:cxnLst/>
              <a:rect l="l" t="t" r="r" b="b"/>
              <a:pathLst>
                <a:path w="1172" h="1173" extrusionOk="0">
                  <a:moveTo>
                    <a:pt x="0" y="1"/>
                  </a:moveTo>
                  <a:lnTo>
                    <a:pt x="0" y="1172"/>
                  </a:lnTo>
                  <a:lnTo>
                    <a:pt x="1172" y="1172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2"/>
            <p:cNvSpPr/>
            <p:nvPr/>
          </p:nvSpPr>
          <p:spPr>
            <a:xfrm>
              <a:off x="3345900" y="959050"/>
              <a:ext cx="15050" cy="29325"/>
            </a:xfrm>
            <a:custGeom>
              <a:avLst/>
              <a:gdLst/>
              <a:ahLst/>
              <a:cxnLst/>
              <a:rect l="l" t="t" r="r" b="b"/>
              <a:pathLst>
                <a:path w="602" h="1173" extrusionOk="0">
                  <a:moveTo>
                    <a:pt x="0" y="1"/>
                  </a:moveTo>
                  <a:lnTo>
                    <a:pt x="0" y="1172"/>
                  </a:lnTo>
                  <a:lnTo>
                    <a:pt x="602" y="1172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2"/>
            <p:cNvSpPr/>
            <p:nvPr/>
          </p:nvSpPr>
          <p:spPr>
            <a:xfrm>
              <a:off x="3202600" y="1005750"/>
              <a:ext cx="41175" cy="48325"/>
            </a:xfrm>
            <a:custGeom>
              <a:avLst/>
              <a:gdLst/>
              <a:ahLst/>
              <a:cxnLst/>
              <a:rect l="l" t="t" r="r" b="b"/>
              <a:pathLst>
                <a:path w="1647" h="1933" extrusionOk="0">
                  <a:moveTo>
                    <a:pt x="792" y="793"/>
                  </a:moveTo>
                  <a:lnTo>
                    <a:pt x="919" y="1109"/>
                  </a:lnTo>
                  <a:lnTo>
                    <a:pt x="665" y="1109"/>
                  </a:lnTo>
                  <a:lnTo>
                    <a:pt x="792" y="793"/>
                  </a:lnTo>
                  <a:close/>
                  <a:moveTo>
                    <a:pt x="824" y="1"/>
                  </a:moveTo>
                  <a:cubicBezTo>
                    <a:pt x="697" y="1"/>
                    <a:pt x="634" y="64"/>
                    <a:pt x="602" y="159"/>
                  </a:cubicBezTo>
                  <a:lnTo>
                    <a:pt x="32" y="1616"/>
                  </a:lnTo>
                  <a:cubicBezTo>
                    <a:pt x="0" y="1743"/>
                    <a:pt x="32" y="1838"/>
                    <a:pt x="159" y="1869"/>
                  </a:cubicBezTo>
                  <a:cubicBezTo>
                    <a:pt x="194" y="1887"/>
                    <a:pt x="229" y="1895"/>
                    <a:pt x="263" y="1895"/>
                  </a:cubicBezTo>
                  <a:cubicBezTo>
                    <a:pt x="349" y="1895"/>
                    <a:pt x="421" y="1843"/>
                    <a:pt x="444" y="1774"/>
                  </a:cubicBezTo>
                  <a:lnTo>
                    <a:pt x="507" y="1521"/>
                  </a:lnTo>
                  <a:lnTo>
                    <a:pt x="1109" y="1521"/>
                  </a:lnTo>
                  <a:lnTo>
                    <a:pt x="1172" y="1774"/>
                  </a:lnTo>
                  <a:cubicBezTo>
                    <a:pt x="1235" y="1838"/>
                    <a:pt x="1299" y="1933"/>
                    <a:pt x="1394" y="1933"/>
                  </a:cubicBezTo>
                  <a:cubicBezTo>
                    <a:pt x="1489" y="1933"/>
                    <a:pt x="1647" y="1806"/>
                    <a:pt x="1584" y="1616"/>
                  </a:cubicBezTo>
                  <a:lnTo>
                    <a:pt x="1077" y="159"/>
                  </a:lnTo>
                  <a:cubicBezTo>
                    <a:pt x="1045" y="33"/>
                    <a:pt x="950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2"/>
            <p:cNvSpPr/>
            <p:nvPr/>
          </p:nvSpPr>
          <p:spPr>
            <a:xfrm>
              <a:off x="3355400" y="722325"/>
              <a:ext cx="36450" cy="47525"/>
            </a:xfrm>
            <a:custGeom>
              <a:avLst/>
              <a:gdLst/>
              <a:ahLst/>
              <a:cxnLst/>
              <a:rect l="l" t="t" r="r" b="b"/>
              <a:pathLst>
                <a:path w="1458" h="1901" extrusionOk="0">
                  <a:moveTo>
                    <a:pt x="634" y="444"/>
                  </a:moveTo>
                  <a:cubicBezTo>
                    <a:pt x="950" y="444"/>
                    <a:pt x="982" y="824"/>
                    <a:pt x="982" y="919"/>
                  </a:cubicBezTo>
                  <a:cubicBezTo>
                    <a:pt x="982" y="1141"/>
                    <a:pt x="855" y="1394"/>
                    <a:pt x="634" y="1394"/>
                  </a:cubicBezTo>
                  <a:lnTo>
                    <a:pt x="412" y="1394"/>
                  </a:lnTo>
                  <a:lnTo>
                    <a:pt x="412" y="919"/>
                  </a:lnTo>
                  <a:lnTo>
                    <a:pt x="412" y="444"/>
                  </a:lnTo>
                  <a:close/>
                  <a:moveTo>
                    <a:pt x="254" y="1"/>
                  </a:moveTo>
                  <a:cubicBezTo>
                    <a:pt x="190" y="1"/>
                    <a:pt x="32" y="64"/>
                    <a:pt x="32" y="222"/>
                  </a:cubicBezTo>
                  <a:lnTo>
                    <a:pt x="32" y="1647"/>
                  </a:lnTo>
                  <a:cubicBezTo>
                    <a:pt x="0" y="1711"/>
                    <a:pt x="0" y="1742"/>
                    <a:pt x="64" y="1837"/>
                  </a:cubicBezTo>
                  <a:cubicBezTo>
                    <a:pt x="95" y="1869"/>
                    <a:pt x="159" y="1869"/>
                    <a:pt x="222" y="1901"/>
                  </a:cubicBezTo>
                  <a:lnTo>
                    <a:pt x="665" y="1901"/>
                  </a:lnTo>
                  <a:cubicBezTo>
                    <a:pt x="1140" y="1901"/>
                    <a:pt x="1457" y="1521"/>
                    <a:pt x="1457" y="951"/>
                  </a:cubicBezTo>
                  <a:cubicBezTo>
                    <a:pt x="1457" y="381"/>
                    <a:pt x="1140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2"/>
            <p:cNvSpPr/>
            <p:nvPr/>
          </p:nvSpPr>
          <p:spPr>
            <a:xfrm>
              <a:off x="3553325" y="1006550"/>
              <a:ext cx="34075" cy="48325"/>
            </a:xfrm>
            <a:custGeom>
              <a:avLst/>
              <a:gdLst/>
              <a:ahLst/>
              <a:cxnLst/>
              <a:rect l="l" t="t" r="r" b="b"/>
              <a:pathLst>
                <a:path w="1363" h="1933" extrusionOk="0">
                  <a:moveTo>
                    <a:pt x="666" y="444"/>
                  </a:moveTo>
                  <a:cubicBezTo>
                    <a:pt x="729" y="444"/>
                    <a:pt x="792" y="476"/>
                    <a:pt x="792" y="539"/>
                  </a:cubicBezTo>
                  <a:cubicBezTo>
                    <a:pt x="792" y="634"/>
                    <a:pt x="729" y="666"/>
                    <a:pt x="666" y="666"/>
                  </a:cubicBezTo>
                  <a:lnTo>
                    <a:pt x="476" y="666"/>
                  </a:lnTo>
                  <a:lnTo>
                    <a:pt x="476" y="444"/>
                  </a:lnTo>
                  <a:close/>
                  <a:moveTo>
                    <a:pt x="729" y="1109"/>
                  </a:moveTo>
                  <a:cubicBezTo>
                    <a:pt x="824" y="1109"/>
                    <a:pt x="887" y="1172"/>
                    <a:pt x="887" y="1267"/>
                  </a:cubicBezTo>
                  <a:cubicBezTo>
                    <a:pt x="887" y="1331"/>
                    <a:pt x="824" y="1457"/>
                    <a:pt x="729" y="1457"/>
                  </a:cubicBezTo>
                  <a:lnTo>
                    <a:pt x="476" y="1457"/>
                  </a:lnTo>
                  <a:lnTo>
                    <a:pt x="476" y="1109"/>
                  </a:lnTo>
                  <a:close/>
                  <a:moveTo>
                    <a:pt x="222" y="1"/>
                  </a:moveTo>
                  <a:cubicBezTo>
                    <a:pt x="96" y="1"/>
                    <a:pt x="1" y="127"/>
                    <a:pt x="1" y="222"/>
                  </a:cubicBezTo>
                  <a:lnTo>
                    <a:pt x="1" y="919"/>
                  </a:lnTo>
                  <a:lnTo>
                    <a:pt x="1" y="1711"/>
                  </a:lnTo>
                  <a:cubicBezTo>
                    <a:pt x="1" y="1774"/>
                    <a:pt x="64" y="1932"/>
                    <a:pt x="222" y="1932"/>
                  </a:cubicBezTo>
                  <a:lnTo>
                    <a:pt x="729" y="1932"/>
                  </a:lnTo>
                  <a:cubicBezTo>
                    <a:pt x="1109" y="1932"/>
                    <a:pt x="1362" y="1647"/>
                    <a:pt x="1362" y="1299"/>
                  </a:cubicBezTo>
                  <a:cubicBezTo>
                    <a:pt x="1331" y="1109"/>
                    <a:pt x="1267" y="951"/>
                    <a:pt x="1141" y="824"/>
                  </a:cubicBezTo>
                  <a:cubicBezTo>
                    <a:pt x="1172" y="761"/>
                    <a:pt x="1204" y="666"/>
                    <a:pt x="1204" y="539"/>
                  </a:cubicBezTo>
                  <a:cubicBezTo>
                    <a:pt x="1204" y="222"/>
                    <a:pt x="982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2"/>
            <p:cNvSpPr/>
            <p:nvPr/>
          </p:nvSpPr>
          <p:spPr>
            <a:xfrm>
              <a:off x="3527200" y="727075"/>
              <a:ext cx="43575" cy="47525"/>
            </a:xfrm>
            <a:custGeom>
              <a:avLst/>
              <a:gdLst/>
              <a:ahLst/>
              <a:cxnLst/>
              <a:rect l="l" t="t" r="r" b="b"/>
              <a:pathLst>
                <a:path w="1743" h="1901" extrusionOk="0">
                  <a:moveTo>
                    <a:pt x="951" y="1"/>
                  </a:moveTo>
                  <a:cubicBezTo>
                    <a:pt x="444" y="1"/>
                    <a:pt x="0" y="444"/>
                    <a:pt x="0" y="951"/>
                  </a:cubicBezTo>
                  <a:cubicBezTo>
                    <a:pt x="0" y="1489"/>
                    <a:pt x="476" y="1901"/>
                    <a:pt x="982" y="1901"/>
                  </a:cubicBezTo>
                  <a:cubicBezTo>
                    <a:pt x="1204" y="1901"/>
                    <a:pt x="1394" y="1837"/>
                    <a:pt x="1552" y="1711"/>
                  </a:cubicBezTo>
                  <a:cubicBezTo>
                    <a:pt x="1679" y="1647"/>
                    <a:pt x="1742" y="1426"/>
                    <a:pt x="1584" y="1331"/>
                  </a:cubicBezTo>
                  <a:cubicBezTo>
                    <a:pt x="1540" y="1299"/>
                    <a:pt x="1499" y="1286"/>
                    <a:pt x="1461" y="1286"/>
                  </a:cubicBezTo>
                  <a:cubicBezTo>
                    <a:pt x="1307" y="1286"/>
                    <a:pt x="1185" y="1489"/>
                    <a:pt x="982" y="1489"/>
                  </a:cubicBezTo>
                  <a:cubicBezTo>
                    <a:pt x="729" y="1489"/>
                    <a:pt x="476" y="1236"/>
                    <a:pt x="476" y="951"/>
                  </a:cubicBezTo>
                  <a:cubicBezTo>
                    <a:pt x="476" y="697"/>
                    <a:pt x="729" y="444"/>
                    <a:pt x="982" y="444"/>
                  </a:cubicBezTo>
                  <a:cubicBezTo>
                    <a:pt x="990" y="442"/>
                    <a:pt x="998" y="442"/>
                    <a:pt x="1006" y="442"/>
                  </a:cubicBezTo>
                  <a:cubicBezTo>
                    <a:pt x="1119" y="442"/>
                    <a:pt x="1281" y="575"/>
                    <a:pt x="1420" y="575"/>
                  </a:cubicBezTo>
                  <a:cubicBezTo>
                    <a:pt x="1481" y="575"/>
                    <a:pt x="1538" y="549"/>
                    <a:pt x="1584" y="476"/>
                  </a:cubicBezTo>
                  <a:cubicBezTo>
                    <a:pt x="1679" y="349"/>
                    <a:pt x="1616" y="254"/>
                    <a:pt x="1521" y="159"/>
                  </a:cubicBezTo>
                  <a:cubicBezTo>
                    <a:pt x="1362" y="32"/>
                    <a:pt x="1141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2"/>
            <p:cNvSpPr/>
            <p:nvPr/>
          </p:nvSpPr>
          <p:spPr>
            <a:xfrm>
              <a:off x="3355400" y="809425"/>
              <a:ext cx="11900" cy="12675"/>
            </a:xfrm>
            <a:custGeom>
              <a:avLst/>
              <a:gdLst/>
              <a:ahLst/>
              <a:cxnLst/>
              <a:rect l="l" t="t" r="r" b="b"/>
              <a:pathLst>
                <a:path w="476" h="507" extrusionOk="0">
                  <a:moveTo>
                    <a:pt x="222" y="0"/>
                  </a:moveTo>
                  <a:cubicBezTo>
                    <a:pt x="95" y="0"/>
                    <a:pt x="0" y="127"/>
                    <a:pt x="0" y="253"/>
                  </a:cubicBezTo>
                  <a:lnTo>
                    <a:pt x="0" y="285"/>
                  </a:lnTo>
                  <a:cubicBezTo>
                    <a:pt x="0" y="412"/>
                    <a:pt x="95" y="507"/>
                    <a:pt x="222" y="507"/>
                  </a:cubicBezTo>
                  <a:cubicBezTo>
                    <a:pt x="349" y="507"/>
                    <a:pt x="475" y="412"/>
                    <a:pt x="475" y="285"/>
                  </a:cubicBezTo>
                  <a:lnTo>
                    <a:pt x="475" y="253"/>
                  </a:lnTo>
                  <a:cubicBezTo>
                    <a:pt x="475" y="127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2"/>
            <p:cNvSpPr/>
            <p:nvPr/>
          </p:nvSpPr>
          <p:spPr>
            <a:xfrm>
              <a:off x="3355400" y="837125"/>
              <a:ext cx="11900" cy="12700"/>
            </a:xfrm>
            <a:custGeom>
              <a:avLst/>
              <a:gdLst/>
              <a:ahLst/>
              <a:cxnLst/>
              <a:rect l="l" t="t" r="r" b="b"/>
              <a:pathLst>
                <a:path w="476" h="508" extrusionOk="0">
                  <a:moveTo>
                    <a:pt x="222" y="0"/>
                  </a:moveTo>
                  <a:cubicBezTo>
                    <a:pt x="95" y="0"/>
                    <a:pt x="0" y="127"/>
                    <a:pt x="0" y="254"/>
                  </a:cubicBezTo>
                  <a:lnTo>
                    <a:pt x="0" y="286"/>
                  </a:lnTo>
                  <a:cubicBezTo>
                    <a:pt x="0" y="412"/>
                    <a:pt x="95" y="507"/>
                    <a:pt x="222" y="507"/>
                  </a:cubicBezTo>
                  <a:cubicBezTo>
                    <a:pt x="349" y="507"/>
                    <a:pt x="475" y="381"/>
                    <a:pt x="475" y="286"/>
                  </a:cubicBezTo>
                  <a:lnTo>
                    <a:pt x="475" y="254"/>
                  </a:lnTo>
                  <a:cubicBezTo>
                    <a:pt x="475" y="127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2"/>
            <p:cNvSpPr/>
            <p:nvPr/>
          </p:nvSpPr>
          <p:spPr>
            <a:xfrm>
              <a:off x="3355400" y="892550"/>
              <a:ext cx="11900" cy="12700"/>
            </a:xfrm>
            <a:custGeom>
              <a:avLst/>
              <a:gdLst/>
              <a:ahLst/>
              <a:cxnLst/>
              <a:rect l="l" t="t" r="r" b="b"/>
              <a:pathLst>
                <a:path w="476" h="508" extrusionOk="0">
                  <a:moveTo>
                    <a:pt x="222" y="0"/>
                  </a:moveTo>
                  <a:cubicBezTo>
                    <a:pt x="95" y="0"/>
                    <a:pt x="0" y="127"/>
                    <a:pt x="0" y="254"/>
                  </a:cubicBezTo>
                  <a:lnTo>
                    <a:pt x="0" y="285"/>
                  </a:lnTo>
                  <a:cubicBezTo>
                    <a:pt x="0" y="412"/>
                    <a:pt x="95" y="507"/>
                    <a:pt x="222" y="507"/>
                  </a:cubicBezTo>
                  <a:cubicBezTo>
                    <a:pt x="349" y="507"/>
                    <a:pt x="475" y="380"/>
                    <a:pt x="475" y="285"/>
                  </a:cubicBezTo>
                  <a:lnTo>
                    <a:pt x="475" y="254"/>
                  </a:lnTo>
                  <a:cubicBezTo>
                    <a:pt x="475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2"/>
            <p:cNvSpPr/>
            <p:nvPr/>
          </p:nvSpPr>
          <p:spPr>
            <a:xfrm>
              <a:off x="3355400" y="864050"/>
              <a:ext cx="11900" cy="12675"/>
            </a:xfrm>
            <a:custGeom>
              <a:avLst/>
              <a:gdLst/>
              <a:ahLst/>
              <a:cxnLst/>
              <a:rect l="l" t="t" r="r" b="b"/>
              <a:pathLst>
                <a:path w="476" h="507" extrusionOk="0">
                  <a:moveTo>
                    <a:pt x="222" y="0"/>
                  </a:moveTo>
                  <a:cubicBezTo>
                    <a:pt x="95" y="0"/>
                    <a:pt x="0" y="127"/>
                    <a:pt x="0" y="222"/>
                  </a:cubicBezTo>
                  <a:lnTo>
                    <a:pt x="0" y="285"/>
                  </a:lnTo>
                  <a:cubicBezTo>
                    <a:pt x="0" y="380"/>
                    <a:pt x="95" y="507"/>
                    <a:pt x="222" y="507"/>
                  </a:cubicBezTo>
                  <a:cubicBezTo>
                    <a:pt x="349" y="507"/>
                    <a:pt x="475" y="380"/>
                    <a:pt x="475" y="285"/>
                  </a:cubicBezTo>
                  <a:lnTo>
                    <a:pt x="475" y="222"/>
                  </a:lnTo>
                  <a:cubicBezTo>
                    <a:pt x="475" y="127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2"/>
            <p:cNvSpPr/>
            <p:nvPr/>
          </p:nvSpPr>
          <p:spPr>
            <a:xfrm>
              <a:off x="3217625" y="780925"/>
              <a:ext cx="349175" cy="212675"/>
            </a:xfrm>
            <a:custGeom>
              <a:avLst/>
              <a:gdLst/>
              <a:ahLst/>
              <a:cxnLst/>
              <a:rect l="l" t="t" r="r" b="b"/>
              <a:pathLst>
                <a:path w="13967" h="8507" extrusionOk="0">
                  <a:moveTo>
                    <a:pt x="5543" y="7316"/>
                  </a:moveTo>
                  <a:lnTo>
                    <a:pt x="5543" y="8076"/>
                  </a:lnTo>
                  <a:lnTo>
                    <a:pt x="4783" y="8076"/>
                  </a:lnTo>
                  <a:lnTo>
                    <a:pt x="4783" y="7316"/>
                  </a:lnTo>
                  <a:close/>
                  <a:moveTo>
                    <a:pt x="5733" y="0"/>
                  </a:moveTo>
                  <a:cubicBezTo>
                    <a:pt x="5670" y="0"/>
                    <a:pt x="5575" y="32"/>
                    <a:pt x="5543" y="63"/>
                  </a:cubicBezTo>
                  <a:lnTo>
                    <a:pt x="33" y="8107"/>
                  </a:lnTo>
                  <a:cubicBezTo>
                    <a:pt x="1" y="8171"/>
                    <a:pt x="1" y="8266"/>
                    <a:pt x="33" y="8329"/>
                  </a:cubicBezTo>
                  <a:cubicBezTo>
                    <a:pt x="64" y="8424"/>
                    <a:pt x="159" y="8456"/>
                    <a:pt x="223" y="8456"/>
                  </a:cubicBezTo>
                  <a:lnTo>
                    <a:pt x="5765" y="8456"/>
                  </a:lnTo>
                  <a:cubicBezTo>
                    <a:pt x="5891" y="8456"/>
                    <a:pt x="6018" y="8329"/>
                    <a:pt x="6018" y="8234"/>
                  </a:cubicBezTo>
                  <a:lnTo>
                    <a:pt x="6018" y="7030"/>
                  </a:lnTo>
                  <a:lnTo>
                    <a:pt x="6018" y="5764"/>
                  </a:lnTo>
                  <a:cubicBezTo>
                    <a:pt x="6018" y="5669"/>
                    <a:pt x="5891" y="5542"/>
                    <a:pt x="5765" y="5542"/>
                  </a:cubicBezTo>
                  <a:cubicBezTo>
                    <a:pt x="5670" y="5542"/>
                    <a:pt x="5543" y="5669"/>
                    <a:pt x="5543" y="5764"/>
                  </a:cubicBezTo>
                  <a:lnTo>
                    <a:pt x="5543" y="6840"/>
                  </a:lnTo>
                  <a:lnTo>
                    <a:pt x="4561" y="6840"/>
                  </a:lnTo>
                  <a:cubicBezTo>
                    <a:pt x="4435" y="6840"/>
                    <a:pt x="4308" y="6967"/>
                    <a:pt x="4308" y="7094"/>
                  </a:cubicBezTo>
                  <a:lnTo>
                    <a:pt x="4308" y="8044"/>
                  </a:lnTo>
                  <a:lnTo>
                    <a:pt x="634" y="8044"/>
                  </a:lnTo>
                  <a:lnTo>
                    <a:pt x="5860" y="443"/>
                  </a:lnTo>
                  <a:lnTo>
                    <a:pt x="12257" y="443"/>
                  </a:lnTo>
                  <a:lnTo>
                    <a:pt x="13492" y="8044"/>
                  </a:lnTo>
                  <a:lnTo>
                    <a:pt x="6810" y="8044"/>
                  </a:lnTo>
                  <a:cubicBezTo>
                    <a:pt x="6683" y="8044"/>
                    <a:pt x="6556" y="8139"/>
                    <a:pt x="6556" y="8266"/>
                  </a:cubicBezTo>
                  <a:cubicBezTo>
                    <a:pt x="6556" y="8392"/>
                    <a:pt x="6683" y="8487"/>
                    <a:pt x="6810" y="8487"/>
                  </a:cubicBezTo>
                  <a:lnTo>
                    <a:pt x="13745" y="8487"/>
                  </a:lnTo>
                  <a:cubicBezTo>
                    <a:pt x="13768" y="8499"/>
                    <a:pt x="13787" y="8506"/>
                    <a:pt x="13805" y="8506"/>
                  </a:cubicBezTo>
                  <a:cubicBezTo>
                    <a:pt x="13836" y="8506"/>
                    <a:pt x="13863" y="8484"/>
                    <a:pt x="13904" y="8424"/>
                  </a:cubicBezTo>
                  <a:cubicBezTo>
                    <a:pt x="13935" y="8392"/>
                    <a:pt x="13967" y="8297"/>
                    <a:pt x="13935" y="8234"/>
                  </a:cubicBezTo>
                  <a:lnTo>
                    <a:pt x="12637" y="190"/>
                  </a:lnTo>
                  <a:cubicBezTo>
                    <a:pt x="12637" y="63"/>
                    <a:pt x="12510" y="0"/>
                    <a:pt x="1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2"/>
          <p:cNvGrpSpPr/>
          <p:nvPr/>
        </p:nvGrpSpPr>
        <p:grpSpPr>
          <a:xfrm>
            <a:off x="2436896" y="1090354"/>
            <a:ext cx="432015" cy="423917"/>
            <a:chOff x="3202600" y="1238925"/>
            <a:chExt cx="384800" cy="379650"/>
          </a:xfrm>
        </p:grpSpPr>
        <p:sp>
          <p:nvSpPr>
            <p:cNvPr id="2724" name="Google Shape;2724;p62"/>
            <p:cNvSpPr/>
            <p:nvPr/>
          </p:nvSpPr>
          <p:spPr>
            <a:xfrm>
              <a:off x="3467025" y="1330175"/>
              <a:ext cx="114825" cy="115025"/>
            </a:xfrm>
            <a:custGeom>
              <a:avLst/>
              <a:gdLst/>
              <a:ahLst/>
              <a:cxnLst/>
              <a:rect l="l" t="t" r="r" b="b"/>
              <a:pathLst>
                <a:path w="4593" h="4601" extrusionOk="0">
                  <a:moveTo>
                    <a:pt x="1584" y="0"/>
                  </a:moveTo>
                  <a:cubicBezTo>
                    <a:pt x="1457" y="0"/>
                    <a:pt x="1331" y="56"/>
                    <a:pt x="1236" y="167"/>
                  </a:cubicBezTo>
                  <a:lnTo>
                    <a:pt x="1" y="1370"/>
                  </a:lnTo>
                  <a:lnTo>
                    <a:pt x="3199" y="4600"/>
                  </a:lnTo>
                  <a:lnTo>
                    <a:pt x="4403" y="3333"/>
                  </a:lnTo>
                  <a:cubicBezTo>
                    <a:pt x="4593" y="3112"/>
                    <a:pt x="4593" y="2795"/>
                    <a:pt x="4403" y="2605"/>
                  </a:cubicBezTo>
                  <a:lnTo>
                    <a:pt x="1932" y="167"/>
                  </a:lnTo>
                  <a:cubicBezTo>
                    <a:pt x="1837" y="56"/>
                    <a:pt x="1711" y="0"/>
                    <a:pt x="1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2"/>
            <p:cNvSpPr/>
            <p:nvPr/>
          </p:nvSpPr>
          <p:spPr>
            <a:xfrm>
              <a:off x="3490000" y="1331550"/>
              <a:ext cx="92650" cy="112050"/>
            </a:xfrm>
            <a:custGeom>
              <a:avLst/>
              <a:gdLst/>
              <a:ahLst/>
              <a:cxnLst/>
              <a:rect l="l" t="t" r="r" b="b"/>
              <a:pathLst>
                <a:path w="3706" h="4482" extrusionOk="0">
                  <a:moveTo>
                    <a:pt x="697" y="1"/>
                  </a:moveTo>
                  <a:cubicBezTo>
                    <a:pt x="570" y="1"/>
                    <a:pt x="443" y="48"/>
                    <a:pt x="348" y="143"/>
                  </a:cubicBezTo>
                  <a:lnTo>
                    <a:pt x="0" y="492"/>
                  </a:lnTo>
                  <a:cubicBezTo>
                    <a:pt x="79" y="412"/>
                    <a:pt x="174" y="373"/>
                    <a:pt x="265" y="373"/>
                  </a:cubicBezTo>
                  <a:cubicBezTo>
                    <a:pt x="356" y="373"/>
                    <a:pt x="443" y="412"/>
                    <a:pt x="507" y="492"/>
                  </a:cubicBezTo>
                  <a:lnTo>
                    <a:pt x="2565" y="2550"/>
                  </a:lnTo>
                  <a:cubicBezTo>
                    <a:pt x="2755" y="2740"/>
                    <a:pt x="2755" y="3057"/>
                    <a:pt x="2565" y="3278"/>
                  </a:cubicBezTo>
                  <a:lnTo>
                    <a:pt x="1805" y="4007"/>
                  </a:lnTo>
                  <a:lnTo>
                    <a:pt x="2280" y="4482"/>
                  </a:lnTo>
                  <a:lnTo>
                    <a:pt x="3515" y="3278"/>
                  </a:lnTo>
                  <a:cubicBezTo>
                    <a:pt x="3705" y="3120"/>
                    <a:pt x="3705" y="2803"/>
                    <a:pt x="3515" y="2582"/>
                  </a:cubicBezTo>
                  <a:lnTo>
                    <a:pt x="1045" y="143"/>
                  </a:lnTo>
                  <a:cubicBezTo>
                    <a:pt x="950" y="48"/>
                    <a:pt x="823" y="1"/>
                    <a:pt x="69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2"/>
            <p:cNvSpPr/>
            <p:nvPr/>
          </p:nvSpPr>
          <p:spPr>
            <a:xfrm>
              <a:off x="3313425" y="1501375"/>
              <a:ext cx="98200" cy="98200"/>
            </a:xfrm>
            <a:custGeom>
              <a:avLst/>
              <a:gdLst/>
              <a:ahLst/>
              <a:cxnLst/>
              <a:rect l="l" t="t" r="r" b="b"/>
              <a:pathLst>
                <a:path w="3928" h="3928" extrusionOk="0">
                  <a:moveTo>
                    <a:pt x="729" y="1"/>
                  </a:moveTo>
                  <a:lnTo>
                    <a:pt x="1" y="697"/>
                  </a:lnTo>
                  <a:cubicBezTo>
                    <a:pt x="1" y="697"/>
                    <a:pt x="793" y="2344"/>
                    <a:pt x="1" y="3136"/>
                  </a:cubicBezTo>
                  <a:lnTo>
                    <a:pt x="793" y="3928"/>
                  </a:lnTo>
                  <a:cubicBezTo>
                    <a:pt x="1056" y="3664"/>
                    <a:pt x="1412" y="3576"/>
                    <a:pt x="1768" y="3576"/>
                  </a:cubicBezTo>
                  <a:cubicBezTo>
                    <a:pt x="2482" y="3576"/>
                    <a:pt x="3199" y="3928"/>
                    <a:pt x="3199" y="3928"/>
                  </a:cubicBezTo>
                  <a:lnTo>
                    <a:pt x="3928" y="3199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2"/>
            <p:cNvSpPr/>
            <p:nvPr/>
          </p:nvSpPr>
          <p:spPr>
            <a:xfrm>
              <a:off x="3321350" y="1568675"/>
              <a:ext cx="90275" cy="29325"/>
            </a:xfrm>
            <a:custGeom>
              <a:avLst/>
              <a:gdLst/>
              <a:ahLst/>
              <a:cxnLst/>
              <a:rect l="l" t="t" r="r" b="b"/>
              <a:pathLst>
                <a:path w="3611" h="1173" extrusionOk="0">
                  <a:moveTo>
                    <a:pt x="3104" y="1"/>
                  </a:moveTo>
                  <a:lnTo>
                    <a:pt x="2534" y="539"/>
                  </a:lnTo>
                  <a:cubicBezTo>
                    <a:pt x="2487" y="610"/>
                    <a:pt x="2403" y="646"/>
                    <a:pt x="2311" y="646"/>
                  </a:cubicBezTo>
                  <a:cubicBezTo>
                    <a:pt x="2281" y="646"/>
                    <a:pt x="2249" y="642"/>
                    <a:pt x="2217" y="634"/>
                  </a:cubicBezTo>
                  <a:cubicBezTo>
                    <a:pt x="1958" y="523"/>
                    <a:pt x="1459" y="346"/>
                    <a:pt x="964" y="346"/>
                  </a:cubicBezTo>
                  <a:cubicBezTo>
                    <a:pt x="613" y="346"/>
                    <a:pt x="263" y="435"/>
                    <a:pt x="1" y="697"/>
                  </a:cubicBezTo>
                  <a:lnTo>
                    <a:pt x="476" y="1172"/>
                  </a:lnTo>
                  <a:cubicBezTo>
                    <a:pt x="739" y="908"/>
                    <a:pt x="1095" y="820"/>
                    <a:pt x="1451" y="820"/>
                  </a:cubicBezTo>
                  <a:cubicBezTo>
                    <a:pt x="2165" y="820"/>
                    <a:pt x="2882" y="1172"/>
                    <a:pt x="2882" y="1172"/>
                  </a:cubicBezTo>
                  <a:lnTo>
                    <a:pt x="3611" y="476"/>
                  </a:lnTo>
                  <a:lnTo>
                    <a:pt x="310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2"/>
            <p:cNvSpPr/>
            <p:nvPr/>
          </p:nvSpPr>
          <p:spPr>
            <a:xfrm>
              <a:off x="3297600" y="1580550"/>
              <a:ext cx="35650" cy="33975"/>
            </a:xfrm>
            <a:custGeom>
              <a:avLst/>
              <a:gdLst/>
              <a:ahLst/>
              <a:cxnLst/>
              <a:rect l="l" t="t" r="r" b="b"/>
              <a:pathLst>
                <a:path w="1426" h="1359" extrusionOk="0">
                  <a:moveTo>
                    <a:pt x="634" y="1"/>
                  </a:moveTo>
                  <a:lnTo>
                    <a:pt x="159" y="476"/>
                  </a:lnTo>
                  <a:cubicBezTo>
                    <a:pt x="0" y="634"/>
                    <a:pt x="0" y="856"/>
                    <a:pt x="159" y="1014"/>
                  </a:cubicBezTo>
                  <a:lnTo>
                    <a:pt x="349" y="1236"/>
                  </a:lnTo>
                  <a:cubicBezTo>
                    <a:pt x="432" y="1319"/>
                    <a:pt x="551" y="1359"/>
                    <a:pt x="668" y="1359"/>
                  </a:cubicBezTo>
                  <a:cubicBezTo>
                    <a:pt x="773" y="1359"/>
                    <a:pt x="876" y="1327"/>
                    <a:pt x="951" y="1267"/>
                  </a:cubicBezTo>
                  <a:lnTo>
                    <a:pt x="1426" y="792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2"/>
            <p:cNvSpPr/>
            <p:nvPr/>
          </p:nvSpPr>
          <p:spPr>
            <a:xfrm>
              <a:off x="3299975" y="1586100"/>
              <a:ext cx="33275" cy="26750"/>
            </a:xfrm>
            <a:custGeom>
              <a:avLst/>
              <a:gdLst/>
              <a:ahLst/>
              <a:cxnLst/>
              <a:rect l="l" t="t" r="r" b="b"/>
              <a:pathLst>
                <a:path w="1331" h="1070" extrusionOk="0">
                  <a:moveTo>
                    <a:pt x="856" y="0"/>
                  </a:moveTo>
                  <a:lnTo>
                    <a:pt x="380" y="475"/>
                  </a:lnTo>
                  <a:cubicBezTo>
                    <a:pt x="284" y="572"/>
                    <a:pt x="168" y="613"/>
                    <a:pt x="77" y="613"/>
                  </a:cubicBezTo>
                  <a:cubicBezTo>
                    <a:pt x="49" y="613"/>
                    <a:pt x="23" y="609"/>
                    <a:pt x="0" y="602"/>
                  </a:cubicBezTo>
                  <a:lnTo>
                    <a:pt x="0" y="602"/>
                  </a:lnTo>
                  <a:cubicBezTo>
                    <a:pt x="0" y="697"/>
                    <a:pt x="32" y="729"/>
                    <a:pt x="95" y="760"/>
                  </a:cubicBezTo>
                  <a:lnTo>
                    <a:pt x="317" y="950"/>
                  </a:lnTo>
                  <a:cubicBezTo>
                    <a:pt x="396" y="1030"/>
                    <a:pt x="491" y="1069"/>
                    <a:pt x="586" y="1069"/>
                  </a:cubicBezTo>
                  <a:cubicBezTo>
                    <a:pt x="681" y="1069"/>
                    <a:pt x="776" y="1030"/>
                    <a:pt x="856" y="950"/>
                  </a:cubicBezTo>
                  <a:lnTo>
                    <a:pt x="1331" y="475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2"/>
            <p:cNvSpPr/>
            <p:nvPr/>
          </p:nvSpPr>
          <p:spPr>
            <a:xfrm>
              <a:off x="3325300" y="1352525"/>
              <a:ext cx="234375" cy="234375"/>
            </a:xfrm>
            <a:custGeom>
              <a:avLst/>
              <a:gdLst/>
              <a:ahLst/>
              <a:cxnLst/>
              <a:rect l="l" t="t" r="r" b="b"/>
              <a:pathLst>
                <a:path w="9375" h="9375" extrusionOk="0">
                  <a:moveTo>
                    <a:pt x="6176" y="1"/>
                  </a:moveTo>
                  <a:lnTo>
                    <a:pt x="1" y="6176"/>
                  </a:lnTo>
                  <a:lnTo>
                    <a:pt x="3199" y="9375"/>
                  </a:lnTo>
                  <a:lnTo>
                    <a:pt x="9375" y="319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2"/>
            <p:cNvSpPr/>
            <p:nvPr/>
          </p:nvSpPr>
          <p:spPr>
            <a:xfrm>
              <a:off x="3393400" y="1420625"/>
              <a:ext cx="166275" cy="166275"/>
            </a:xfrm>
            <a:custGeom>
              <a:avLst/>
              <a:gdLst/>
              <a:ahLst/>
              <a:cxnLst/>
              <a:rect l="l" t="t" r="r" b="b"/>
              <a:pathLst>
                <a:path w="6651" h="6651" extrusionOk="0">
                  <a:moveTo>
                    <a:pt x="6176" y="0"/>
                  </a:moveTo>
                  <a:lnTo>
                    <a:pt x="0" y="6176"/>
                  </a:lnTo>
                  <a:lnTo>
                    <a:pt x="475" y="6651"/>
                  </a:lnTo>
                  <a:lnTo>
                    <a:pt x="6651" y="475"/>
                  </a:lnTo>
                  <a:lnTo>
                    <a:pt x="617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2"/>
            <p:cNvSpPr/>
            <p:nvPr/>
          </p:nvSpPr>
          <p:spPr>
            <a:xfrm>
              <a:off x="3398950" y="1439725"/>
              <a:ext cx="77600" cy="68725"/>
            </a:xfrm>
            <a:custGeom>
              <a:avLst/>
              <a:gdLst/>
              <a:ahLst/>
              <a:cxnLst/>
              <a:rect l="l" t="t" r="r" b="b"/>
              <a:pathLst>
                <a:path w="3104" h="2749" extrusionOk="0">
                  <a:moveTo>
                    <a:pt x="2139" y="0"/>
                  </a:moveTo>
                  <a:cubicBezTo>
                    <a:pt x="1726" y="0"/>
                    <a:pt x="1229" y="224"/>
                    <a:pt x="823" y="630"/>
                  </a:cubicBezTo>
                  <a:cubicBezTo>
                    <a:pt x="190" y="1327"/>
                    <a:pt x="0" y="2150"/>
                    <a:pt x="380" y="2530"/>
                  </a:cubicBezTo>
                  <a:cubicBezTo>
                    <a:pt x="517" y="2678"/>
                    <a:pt x="718" y="2748"/>
                    <a:pt x="950" y="2748"/>
                  </a:cubicBezTo>
                  <a:cubicBezTo>
                    <a:pt x="1364" y="2748"/>
                    <a:pt x="1874" y="2524"/>
                    <a:pt x="2280" y="2118"/>
                  </a:cubicBezTo>
                  <a:cubicBezTo>
                    <a:pt x="2914" y="1485"/>
                    <a:pt x="3104" y="598"/>
                    <a:pt x="2724" y="218"/>
                  </a:cubicBezTo>
                  <a:cubicBezTo>
                    <a:pt x="2576" y="70"/>
                    <a:pt x="2371" y="0"/>
                    <a:pt x="2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2"/>
            <p:cNvSpPr/>
            <p:nvPr/>
          </p:nvSpPr>
          <p:spPr>
            <a:xfrm>
              <a:off x="3416350" y="1440900"/>
              <a:ext cx="60200" cy="68175"/>
            </a:xfrm>
            <a:custGeom>
              <a:avLst/>
              <a:gdLst/>
              <a:ahLst/>
              <a:cxnLst/>
              <a:rect l="l" t="t" r="r" b="b"/>
              <a:pathLst>
                <a:path w="2408" h="2727" extrusionOk="0">
                  <a:moveTo>
                    <a:pt x="1474" y="1"/>
                  </a:moveTo>
                  <a:cubicBezTo>
                    <a:pt x="1370" y="1"/>
                    <a:pt x="1259" y="15"/>
                    <a:pt x="1141" y="45"/>
                  </a:cubicBezTo>
                  <a:cubicBezTo>
                    <a:pt x="1268" y="76"/>
                    <a:pt x="1394" y="108"/>
                    <a:pt x="1458" y="203"/>
                  </a:cubicBezTo>
                  <a:cubicBezTo>
                    <a:pt x="1869" y="583"/>
                    <a:pt x="1679" y="1470"/>
                    <a:pt x="1046" y="2103"/>
                  </a:cubicBezTo>
                  <a:cubicBezTo>
                    <a:pt x="729" y="2420"/>
                    <a:pt x="318" y="2610"/>
                    <a:pt x="1" y="2705"/>
                  </a:cubicBezTo>
                  <a:cubicBezTo>
                    <a:pt x="68" y="2719"/>
                    <a:pt x="140" y="2726"/>
                    <a:pt x="216" y="2726"/>
                  </a:cubicBezTo>
                  <a:cubicBezTo>
                    <a:pt x="634" y="2726"/>
                    <a:pt x="1155" y="2506"/>
                    <a:pt x="1584" y="2103"/>
                  </a:cubicBezTo>
                  <a:cubicBezTo>
                    <a:pt x="2249" y="1438"/>
                    <a:pt x="2408" y="583"/>
                    <a:pt x="2028" y="203"/>
                  </a:cubicBezTo>
                  <a:cubicBezTo>
                    <a:pt x="1896" y="72"/>
                    <a:pt x="1705" y="1"/>
                    <a:pt x="147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2"/>
            <p:cNvSpPr/>
            <p:nvPr/>
          </p:nvSpPr>
          <p:spPr>
            <a:xfrm>
              <a:off x="3451975" y="1244675"/>
              <a:ext cx="46750" cy="43150"/>
            </a:xfrm>
            <a:custGeom>
              <a:avLst/>
              <a:gdLst/>
              <a:ahLst/>
              <a:cxnLst/>
              <a:rect l="l" t="t" r="r" b="b"/>
              <a:pathLst>
                <a:path w="1870" h="1726" extrusionOk="0">
                  <a:moveTo>
                    <a:pt x="1189" y="0"/>
                  </a:moveTo>
                  <a:cubicBezTo>
                    <a:pt x="1030" y="0"/>
                    <a:pt x="872" y="55"/>
                    <a:pt x="761" y="166"/>
                  </a:cubicBezTo>
                  <a:lnTo>
                    <a:pt x="254" y="673"/>
                  </a:lnTo>
                  <a:cubicBezTo>
                    <a:pt x="1" y="926"/>
                    <a:pt x="1" y="1306"/>
                    <a:pt x="254" y="1560"/>
                  </a:cubicBezTo>
                  <a:cubicBezTo>
                    <a:pt x="365" y="1671"/>
                    <a:pt x="523" y="1726"/>
                    <a:pt x="682" y="1726"/>
                  </a:cubicBezTo>
                  <a:cubicBezTo>
                    <a:pt x="840" y="1726"/>
                    <a:pt x="999" y="1671"/>
                    <a:pt x="1109" y="1560"/>
                  </a:cubicBezTo>
                  <a:lnTo>
                    <a:pt x="1616" y="1021"/>
                  </a:lnTo>
                  <a:cubicBezTo>
                    <a:pt x="1869" y="800"/>
                    <a:pt x="1869" y="420"/>
                    <a:pt x="1616" y="166"/>
                  </a:cubicBezTo>
                  <a:cubicBezTo>
                    <a:pt x="1505" y="55"/>
                    <a:pt x="1347" y="0"/>
                    <a:pt x="1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2"/>
            <p:cNvSpPr/>
            <p:nvPr/>
          </p:nvSpPr>
          <p:spPr>
            <a:xfrm>
              <a:off x="3462275" y="1244350"/>
              <a:ext cx="34075" cy="43325"/>
            </a:xfrm>
            <a:custGeom>
              <a:avLst/>
              <a:gdLst/>
              <a:ahLst/>
              <a:cxnLst/>
              <a:rect l="l" t="t" r="r" b="b"/>
              <a:pathLst>
                <a:path w="1363" h="1733" extrusionOk="0">
                  <a:moveTo>
                    <a:pt x="772" y="1"/>
                  </a:moveTo>
                  <a:cubicBezTo>
                    <a:pt x="688" y="1"/>
                    <a:pt x="607" y="19"/>
                    <a:pt x="539" y="53"/>
                  </a:cubicBezTo>
                  <a:cubicBezTo>
                    <a:pt x="476" y="116"/>
                    <a:pt x="412" y="148"/>
                    <a:pt x="381" y="179"/>
                  </a:cubicBezTo>
                  <a:cubicBezTo>
                    <a:pt x="423" y="151"/>
                    <a:pt x="479" y="135"/>
                    <a:pt x="533" y="135"/>
                  </a:cubicBezTo>
                  <a:cubicBezTo>
                    <a:pt x="599" y="135"/>
                    <a:pt x="662" y="159"/>
                    <a:pt x="697" y="211"/>
                  </a:cubicBezTo>
                  <a:cubicBezTo>
                    <a:pt x="697" y="274"/>
                    <a:pt x="729" y="274"/>
                    <a:pt x="729" y="274"/>
                  </a:cubicBezTo>
                  <a:cubicBezTo>
                    <a:pt x="792" y="338"/>
                    <a:pt x="824" y="464"/>
                    <a:pt x="824" y="528"/>
                  </a:cubicBezTo>
                  <a:cubicBezTo>
                    <a:pt x="824" y="686"/>
                    <a:pt x="792" y="844"/>
                    <a:pt x="666" y="971"/>
                  </a:cubicBezTo>
                  <a:lnTo>
                    <a:pt x="159" y="1478"/>
                  </a:lnTo>
                  <a:cubicBezTo>
                    <a:pt x="96" y="1541"/>
                    <a:pt x="32" y="1573"/>
                    <a:pt x="1" y="1604"/>
                  </a:cubicBezTo>
                  <a:cubicBezTo>
                    <a:pt x="102" y="1692"/>
                    <a:pt x="231" y="1732"/>
                    <a:pt x="361" y="1732"/>
                  </a:cubicBezTo>
                  <a:cubicBezTo>
                    <a:pt x="515" y="1732"/>
                    <a:pt x="672" y="1676"/>
                    <a:pt x="792" y="1573"/>
                  </a:cubicBezTo>
                  <a:lnTo>
                    <a:pt x="1299" y="1066"/>
                  </a:lnTo>
                  <a:cubicBezTo>
                    <a:pt x="1331" y="939"/>
                    <a:pt x="1362" y="781"/>
                    <a:pt x="1362" y="623"/>
                  </a:cubicBezTo>
                  <a:cubicBezTo>
                    <a:pt x="1362" y="464"/>
                    <a:pt x="1331" y="306"/>
                    <a:pt x="1204" y="179"/>
                  </a:cubicBezTo>
                  <a:cubicBezTo>
                    <a:pt x="1082" y="57"/>
                    <a:pt x="921" y="1"/>
                    <a:pt x="77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2"/>
            <p:cNvSpPr/>
            <p:nvPr/>
          </p:nvSpPr>
          <p:spPr>
            <a:xfrm>
              <a:off x="3220800" y="1249800"/>
              <a:ext cx="270800" cy="269025"/>
            </a:xfrm>
            <a:custGeom>
              <a:avLst/>
              <a:gdLst/>
              <a:ahLst/>
              <a:cxnLst/>
              <a:rect l="l" t="t" r="r" b="b"/>
              <a:pathLst>
                <a:path w="10832" h="10761" extrusionOk="0">
                  <a:moveTo>
                    <a:pt x="9121" y="1"/>
                  </a:moveTo>
                  <a:cubicBezTo>
                    <a:pt x="9002" y="1"/>
                    <a:pt x="8884" y="40"/>
                    <a:pt x="8805" y="120"/>
                  </a:cubicBezTo>
                  <a:lnTo>
                    <a:pt x="539" y="8385"/>
                  </a:lnTo>
                  <a:cubicBezTo>
                    <a:pt x="476" y="8480"/>
                    <a:pt x="412" y="8607"/>
                    <a:pt x="381" y="8702"/>
                  </a:cubicBezTo>
                  <a:lnTo>
                    <a:pt x="1" y="10760"/>
                  </a:lnTo>
                  <a:lnTo>
                    <a:pt x="1" y="10760"/>
                  </a:lnTo>
                  <a:lnTo>
                    <a:pt x="2059" y="10380"/>
                  </a:lnTo>
                  <a:cubicBezTo>
                    <a:pt x="2154" y="10380"/>
                    <a:pt x="2281" y="10285"/>
                    <a:pt x="2376" y="10222"/>
                  </a:cubicBezTo>
                  <a:lnTo>
                    <a:pt x="10641" y="1956"/>
                  </a:lnTo>
                  <a:cubicBezTo>
                    <a:pt x="10831" y="1798"/>
                    <a:pt x="10831" y="1481"/>
                    <a:pt x="10641" y="1323"/>
                  </a:cubicBezTo>
                  <a:lnTo>
                    <a:pt x="9438" y="120"/>
                  </a:lnTo>
                  <a:cubicBezTo>
                    <a:pt x="9359" y="40"/>
                    <a:pt x="9240" y="1"/>
                    <a:pt x="9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2"/>
            <p:cNvSpPr/>
            <p:nvPr/>
          </p:nvSpPr>
          <p:spPr>
            <a:xfrm>
              <a:off x="3220800" y="1249800"/>
              <a:ext cx="270800" cy="269025"/>
            </a:xfrm>
            <a:custGeom>
              <a:avLst/>
              <a:gdLst/>
              <a:ahLst/>
              <a:cxnLst/>
              <a:rect l="l" t="t" r="r" b="b"/>
              <a:pathLst>
                <a:path w="10832" h="10761" extrusionOk="0">
                  <a:moveTo>
                    <a:pt x="9121" y="1"/>
                  </a:moveTo>
                  <a:cubicBezTo>
                    <a:pt x="9002" y="1"/>
                    <a:pt x="8884" y="40"/>
                    <a:pt x="8805" y="120"/>
                  </a:cubicBezTo>
                  <a:lnTo>
                    <a:pt x="539" y="8385"/>
                  </a:lnTo>
                  <a:cubicBezTo>
                    <a:pt x="476" y="8480"/>
                    <a:pt x="412" y="8607"/>
                    <a:pt x="381" y="8702"/>
                  </a:cubicBezTo>
                  <a:lnTo>
                    <a:pt x="1" y="10760"/>
                  </a:lnTo>
                  <a:lnTo>
                    <a:pt x="1" y="10760"/>
                  </a:lnTo>
                  <a:lnTo>
                    <a:pt x="2059" y="10380"/>
                  </a:lnTo>
                  <a:cubicBezTo>
                    <a:pt x="2154" y="10380"/>
                    <a:pt x="2281" y="10285"/>
                    <a:pt x="2376" y="10222"/>
                  </a:cubicBezTo>
                  <a:lnTo>
                    <a:pt x="10641" y="1956"/>
                  </a:lnTo>
                  <a:cubicBezTo>
                    <a:pt x="10831" y="1798"/>
                    <a:pt x="10831" y="1481"/>
                    <a:pt x="10641" y="1323"/>
                  </a:cubicBezTo>
                  <a:lnTo>
                    <a:pt x="9438" y="120"/>
                  </a:lnTo>
                  <a:cubicBezTo>
                    <a:pt x="9359" y="40"/>
                    <a:pt x="9240" y="1"/>
                    <a:pt x="9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2"/>
            <p:cNvSpPr/>
            <p:nvPr/>
          </p:nvSpPr>
          <p:spPr>
            <a:xfrm>
              <a:off x="3218425" y="1249800"/>
              <a:ext cx="273175" cy="269025"/>
            </a:xfrm>
            <a:custGeom>
              <a:avLst/>
              <a:gdLst/>
              <a:ahLst/>
              <a:cxnLst/>
              <a:rect l="l" t="t" r="r" b="b"/>
              <a:pathLst>
                <a:path w="10927" h="10761" extrusionOk="0">
                  <a:moveTo>
                    <a:pt x="8677" y="370"/>
                  </a:moveTo>
                  <a:lnTo>
                    <a:pt x="8677" y="370"/>
                  </a:lnTo>
                  <a:cubicBezTo>
                    <a:pt x="8666" y="380"/>
                    <a:pt x="8656" y="392"/>
                    <a:pt x="8646" y="405"/>
                  </a:cubicBezTo>
                  <a:lnTo>
                    <a:pt x="8677" y="370"/>
                  </a:lnTo>
                  <a:close/>
                  <a:moveTo>
                    <a:pt x="9216" y="1"/>
                  </a:moveTo>
                  <a:cubicBezTo>
                    <a:pt x="9097" y="1"/>
                    <a:pt x="8979" y="40"/>
                    <a:pt x="8900" y="120"/>
                  </a:cubicBezTo>
                  <a:lnTo>
                    <a:pt x="8677" y="370"/>
                  </a:lnTo>
                  <a:lnTo>
                    <a:pt x="8677" y="370"/>
                  </a:lnTo>
                  <a:cubicBezTo>
                    <a:pt x="8720" y="330"/>
                    <a:pt x="8770" y="310"/>
                    <a:pt x="8820" y="310"/>
                  </a:cubicBezTo>
                  <a:cubicBezTo>
                    <a:pt x="8884" y="310"/>
                    <a:pt x="8947" y="341"/>
                    <a:pt x="8995" y="405"/>
                  </a:cubicBezTo>
                  <a:lnTo>
                    <a:pt x="9913" y="1323"/>
                  </a:lnTo>
                  <a:cubicBezTo>
                    <a:pt x="10040" y="1481"/>
                    <a:pt x="10040" y="1798"/>
                    <a:pt x="9913" y="1956"/>
                  </a:cubicBezTo>
                  <a:lnTo>
                    <a:pt x="1616" y="10222"/>
                  </a:lnTo>
                  <a:cubicBezTo>
                    <a:pt x="1552" y="10285"/>
                    <a:pt x="1426" y="10380"/>
                    <a:pt x="1299" y="10380"/>
                  </a:cubicBezTo>
                  <a:lnTo>
                    <a:pt x="444" y="10539"/>
                  </a:lnTo>
                  <a:cubicBezTo>
                    <a:pt x="427" y="10541"/>
                    <a:pt x="411" y="10543"/>
                    <a:pt x="395" y="10543"/>
                  </a:cubicBezTo>
                  <a:cubicBezTo>
                    <a:pt x="228" y="10543"/>
                    <a:pt x="98" y="10396"/>
                    <a:pt x="127" y="10222"/>
                  </a:cubicBezTo>
                  <a:lnTo>
                    <a:pt x="127" y="10222"/>
                  </a:lnTo>
                  <a:lnTo>
                    <a:pt x="32" y="10602"/>
                  </a:lnTo>
                  <a:lnTo>
                    <a:pt x="1" y="10760"/>
                  </a:lnTo>
                  <a:lnTo>
                    <a:pt x="1" y="10760"/>
                  </a:lnTo>
                  <a:lnTo>
                    <a:pt x="2059" y="10380"/>
                  </a:lnTo>
                  <a:cubicBezTo>
                    <a:pt x="2186" y="10349"/>
                    <a:pt x="2312" y="10285"/>
                    <a:pt x="2376" y="10222"/>
                  </a:cubicBezTo>
                  <a:lnTo>
                    <a:pt x="10641" y="1956"/>
                  </a:lnTo>
                  <a:cubicBezTo>
                    <a:pt x="10926" y="1798"/>
                    <a:pt x="10926" y="1481"/>
                    <a:pt x="10736" y="1323"/>
                  </a:cubicBezTo>
                  <a:lnTo>
                    <a:pt x="9533" y="120"/>
                  </a:lnTo>
                  <a:cubicBezTo>
                    <a:pt x="9454" y="40"/>
                    <a:pt x="9335" y="1"/>
                    <a:pt x="921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2"/>
            <p:cNvSpPr/>
            <p:nvPr/>
          </p:nvSpPr>
          <p:spPr>
            <a:xfrm>
              <a:off x="3325300" y="1352525"/>
              <a:ext cx="61800" cy="61000"/>
            </a:xfrm>
            <a:custGeom>
              <a:avLst/>
              <a:gdLst/>
              <a:ahLst/>
              <a:cxnLst/>
              <a:rect l="l" t="t" r="r" b="b"/>
              <a:pathLst>
                <a:path w="2472" h="2440" extrusionOk="0">
                  <a:moveTo>
                    <a:pt x="634" y="1"/>
                  </a:moveTo>
                  <a:lnTo>
                    <a:pt x="1" y="634"/>
                  </a:lnTo>
                  <a:lnTo>
                    <a:pt x="1838" y="2439"/>
                  </a:lnTo>
                  <a:lnTo>
                    <a:pt x="2471" y="1806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2"/>
            <p:cNvSpPr/>
            <p:nvPr/>
          </p:nvSpPr>
          <p:spPr>
            <a:xfrm>
              <a:off x="3361725" y="1388175"/>
              <a:ext cx="25375" cy="26150"/>
            </a:xfrm>
            <a:custGeom>
              <a:avLst/>
              <a:gdLst/>
              <a:ahLst/>
              <a:cxnLst/>
              <a:rect l="l" t="t" r="r" b="b"/>
              <a:pathLst>
                <a:path w="1015" h="1046" extrusionOk="0">
                  <a:moveTo>
                    <a:pt x="634" y="0"/>
                  </a:moveTo>
                  <a:lnTo>
                    <a:pt x="1" y="633"/>
                  </a:lnTo>
                  <a:lnTo>
                    <a:pt x="381" y="1045"/>
                  </a:lnTo>
                  <a:lnTo>
                    <a:pt x="1014" y="380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2"/>
            <p:cNvSpPr/>
            <p:nvPr/>
          </p:nvSpPr>
          <p:spPr>
            <a:xfrm>
              <a:off x="3395775" y="1433750"/>
              <a:ext cx="87900" cy="80325"/>
            </a:xfrm>
            <a:custGeom>
              <a:avLst/>
              <a:gdLst/>
              <a:ahLst/>
              <a:cxnLst/>
              <a:rect l="l" t="t" r="r" b="b"/>
              <a:pathLst>
                <a:path w="3516" h="3213" extrusionOk="0">
                  <a:moveTo>
                    <a:pt x="2281" y="457"/>
                  </a:moveTo>
                  <a:cubicBezTo>
                    <a:pt x="2439" y="457"/>
                    <a:pt x="2597" y="489"/>
                    <a:pt x="2692" y="616"/>
                  </a:cubicBezTo>
                  <a:cubicBezTo>
                    <a:pt x="3009" y="932"/>
                    <a:pt x="2819" y="1629"/>
                    <a:pt x="2249" y="2199"/>
                  </a:cubicBezTo>
                  <a:cubicBezTo>
                    <a:pt x="1888" y="2560"/>
                    <a:pt x="1441" y="2764"/>
                    <a:pt x="1091" y="2764"/>
                  </a:cubicBezTo>
                  <a:cubicBezTo>
                    <a:pt x="919" y="2764"/>
                    <a:pt x="770" y="2715"/>
                    <a:pt x="665" y="2611"/>
                  </a:cubicBezTo>
                  <a:cubicBezTo>
                    <a:pt x="475" y="2421"/>
                    <a:pt x="507" y="2136"/>
                    <a:pt x="539" y="1977"/>
                  </a:cubicBezTo>
                  <a:cubicBezTo>
                    <a:pt x="634" y="1661"/>
                    <a:pt x="824" y="1344"/>
                    <a:pt x="1109" y="1027"/>
                  </a:cubicBezTo>
                  <a:cubicBezTo>
                    <a:pt x="1457" y="679"/>
                    <a:pt x="1932" y="457"/>
                    <a:pt x="2281" y="457"/>
                  </a:cubicBezTo>
                  <a:close/>
                  <a:moveTo>
                    <a:pt x="2279" y="0"/>
                  </a:moveTo>
                  <a:cubicBezTo>
                    <a:pt x="1811" y="0"/>
                    <a:pt x="1265" y="257"/>
                    <a:pt x="792" y="711"/>
                  </a:cubicBezTo>
                  <a:cubicBezTo>
                    <a:pt x="444" y="1091"/>
                    <a:pt x="190" y="1471"/>
                    <a:pt x="127" y="1882"/>
                  </a:cubicBezTo>
                  <a:cubicBezTo>
                    <a:pt x="0" y="2294"/>
                    <a:pt x="127" y="2706"/>
                    <a:pt x="349" y="2927"/>
                  </a:cubicBezTo>
                  <a:cubicBezTo>
                    <a:pt x="539" y="3149"/>
                    <a:pt x="792" y="3212"/>
                    <a:pt x="1077" y="3212"/>
                  </a:cubicBezTo>
                  <a:cubicBezTo>
                    <a:pt x="1172" y="3212"/>
                    <a:pt x="1299" y="3212"/>
                    <a:pt x="1426" y="3181"/>
                  </a:cubicBezTo>
                  <a:cubicBezTo>
                    <a:pt x="1806" y="3086"/>
                    <a:pt x="2217" y="2864"/>
                    <a:pt x="2566" y="2516"/>
                  </a:cubicBezTo>
                  <a:cubicBezTo>
                    <a:pt x="3326" y="1787"/>
                    <a:pt x="3516" y="806"/>
                    <a:pt x="3009" y="299"/>
                  </a:cubicBezTo>
                  <a:cubicBezTo>
                    <a:pt x="2817" y="95"/>
                    <a:pt x="2563" y="0"/>
                    <a:pt x="2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2"/>
            <p:cNvSpPr/>
            <p:nvPr/>
          </p:nvSpPr>
          <p:spPr>
            <a:xfrm>
              <a:off x="3293650" y="1324825"/>
              <a:ext cx="293750" cy="293750"/>
            </a:xfrm>
            <a:custGeom>
              <a:avLst/>
              <a:gdLst/>
              <a:ahLst/>
              <a:cxnLst/>
              <a:rect l="l" t="t" r="r" b="b"/>
              <a:pathLst>
                <a:path w="11750" h="11750" extrusionOk="0">
                  <a:moveTo>
                    <a:pt x="8551" y="539"/>
                  </a:moveTo>
                  <a:cubicBezTo>
                    <a:pt x="8646" y="539"/>
                    <a:pt x="8709" y="571"/>
                    <a:pt x="8741" y="602"/>
                  </a:cubicBezTo>
                  <a:lnTo>
                    <a:pt x="11211" y="3072"/>
                  </a:lnTo>
                  <a:cubicBezTo>
                    <a:pt x="11243" y="3104"/>
                    <a:pt x="11274" y="3167"/>
                    <a:pt x="11274" y="3262"/>
                  </a:cubicBezTo>
                  <a:cubicBezTo>
                    <a:pt x="11274" y="3294"/>
                    <a:pt x="11243" y="3389"/>
                    <a:pt x="11211" y="3452"/>
                  </a:cubicBezTo>
                  <a:lnTo>
                    <a:pt x="10641" y="4022"/>
                  </a:lnTo>
                  <a:lnTo>
                    <a:pt x="7791" y="1172"/>
                  </a:lnTo>
                  <a:lnTo>
                    <a:pt x="8361" y="602"/>
                  </a:lnTo>
                  <a:cubicBezTo>
                    <a:pt x="8392" y="571"/>
                    <a:pt x="8487" y="539"/>
                    <a:pt x="8551" y="539"/>
                  </a:cubicBezTo>
                  <a:close/>
                  <a:moveTo>
                    <a:pt x="7474" y="1426"/>
                  </a:moveTo>
                  <a:lnTo>
                    <a:pt x="10324" y="4276"/>
                  </a:lnTo>
                  <a:lnTo>
                    <a:pt x="10134" y="4498"/>
                  </a:lnTo>
                  <a:lnTo>
                    <a:pt x="7284" y="1647"/>
                  </a:lnTo>
                  <a:lnTo>
                    <a:pt x="7474" y="1426"/>
                  </a:lnTo>
                  <a:close/>
                  <a:moveTo>
                    <a:pt x="1299" y="7664"/>
                  </a:moveTo>
                  <a:lnTo>
                    <a:pt x="4149" y="10515"/>
                  </a:lnTo>
                  <a:lnTo>
                    <a:pt x="3959" y="10705"/>
                  </a:lnTo>
                  <a:cubicBezTo>
                    <a:pt x="3719" y="10605"/>
                    <a:pt x="3150" y="10391"/>
                    <a:pt x="2571" y="10391"/>
                  </a:cubicBezTo>
                  <a:cubicBezTo>
                    <a:pt x="2235" y="10391"/>
                    <a:pt x="1895" y="10463"/>
                    <a:pt x="1615" y="10673"/>
                  </a:cubicBezTo>
                  <a:lnTo>
                    <a:pt x="1140" y="10198"/>
                  </a:lnTo>
                  <a:cubicBezTo>
                    <a:pt x="1710" y="9406"/>
                    <a:pt x="1299" y="8234"/>
                    <a:pt x="1109" y="7854"/>
                  </a:cubicBezTo>
                  <a:lnTo>
                    <a:pt x="1299" y="7664"/>
                  </a:lnTo>
                  <a:close/>
                  <a:moveTo>
                    <a:pt x="824" y="10546"/>
                  </a:moveTo>
                  <a:lnTo>
                    <a:pt x="1299" y="11021"/>
                  </a:lnTo>
                  <a:lnTo>
                    <a:pt x="950" y="11306"/>
                  </a:lnTo>
                  <a:cubicBezTo>
                    <a:pt x="919" y="11338"/>
                    <a:pt x="887" y="11338"/>
                    <a:pt x="824" y="11338"/>
                  </a:cubicBezTo>
                  <a:cubicBezTo>
                    <a:pt x="792" y="11338"/>
                    <a:pt x="760" y="11338"/>
                    <a:pt x="729" y="11306"/>
                  </a:cubicBezTo>
                  <a:lnTo>
                    <a:pt x="507" y="11085"/>
                  </a:lnTo>
                  <a:cubicBezTo>
                    <a:pt x="475" y="11053"/>
                    <a:pt x="475" y="11021"/>
                    <a:pt x="475" y="10990"/>
                  </a:cubicBezTo>
                  <a:cubicBezTo>
                    <a:pt x="475" y="10926"/>
                    <a:pt x="475" y="10895"/>
                    <a:pt x="507" y="10863"/>
                  </a:cubicBezTo>
                  <a:lnTo>
                    <a:pt x="824" y="10546"/>
                  </a:lnTo>
                  <a:close/>
                  <a:moveTo>
                    <a:pt x="8551" y="1"/>
                  </a:moveTo>
                  <a:cubicBezTo>
                    <a:pt x="8361" y="1"/>
                    <a:pt x="8171" y="96"/>
                    <a:pt x="8044" y="222"/>
                  </a:cubicBezTo>
                  <a:lnTo>
                    <a:pt x="665" y="7569"/>
                  </a:lnTo>
                  <a:cubicBezTo>
                    <a:pt x="602" y="7664"/>
                    <a:pt x="602" y="7728"/>
                    <a:pt x="633" y="7854"/>
                  </a:cubicBezTo>
                  <a:cubicBezTo>
                    <a:pt x="633" y="7854"/>
                    <a:pt x="824" y="8234"/>
                    <a:pt x="919" y="8709"/>
                  </a:cubicBezTo>
                  <a:cubicBezTo>
                    <a:pt x="1014" y="9311"/>
                    <a:pt x="950" y="9755"/>
                    <a:pt x="665" y="10040"/>
                  </a:cubicBezTo>
                  <a:lnTo>
                    <a:pt x="190" y="10483"/>
                  </a:lnTo>
                  <a:cubicBezTo>
                    <a:pt x="63" y="10610"/>
                    <a:pt x="0" y="10768"/>
                    <a:pt x="0" y="10926"/>
                  </a:cubicBezTo>
                  <a:cubicBezTo>
                    <a:pt x="0" y="11085"/>
                    <a:pt x="63" y="11243"/>
                    <a:pt x="190" y="11370"/>
                  </a:cubicBezTo>
                  <a:lnTo>
                    <a:pt x="380" y="11560"/>
                  </a:lnTo>
                  <a:cubicBezTo>
                    <a:pt x="507" y="11686"/>
                    <a:pt x="665" y="11750"/>
                    <a:pt x="824" y="11750"/>
                  </a:cubicBezTo>
                  <a:cubicBezTo>
                    <a:pt x="982" y="11750"/>
                    <a:pt x="1140" y="11686"/>
                    <a:pt x="1267" y="11560"/>
                  </a:cubicBezTo>
                  <a:lnTo>
                    <a:pt x="1742" y="11085"/>
                  </a:lnTo>
                  <a:cubicBezTo>
                    <a:pt x="1942" y="10907"/>
                    <a:pt x="2220" y="10807"/>
                    <a:pt x="2565" y="10807"/>
                  </a:cubicBezTo>
                  <a:cubicBezTo>
                    <a:pt x="2711" y="10807"/>
                    <a:pt x="2870" y="10825"/>
                    <a:pt x="3040" y="10863"/>
                  </a:cubicBezTo>
                  <a:cubicBezTo>
                    <a:pt x="3515" y="10926"/>
                    <a:pt x="3927" y="11116"/>
                    <a:pt x="3927" y="11116"/>
                  </a:cubicBezTo>
                  <a:cubicBezTo>
                    <a:pt x="3956" y="11145"/>
                    <a:pt x="3990" y="11160"/>
                    <a:pt x="4029" y="11160"/>
                  </a:cubicBezTo>
                  <a:cubicBezTo>
                    <a:pt x="4076" y="11160"/>
                    <a:pt x="4128" y="11137"/>
                    <a:pt x="4180" y="11085"/>
                  </a:cubicBezTo>
                  <a:lnTo>
                    <a:pt x="5574" y="9691"/>
                  </a:lnTo>
                  <a:cubicBezTo>
                    <a:pt x="5669" y="9628"/>
                    <a:pt x="5669" y="9470"/>
                    <a:pt x="5574" y="9375"/>
                  </a:cubicBezTo>
                  <a:cubicBezTo>
                    <a:pt x="5542" y="9343"/>
                    <a:pt x="5487" y="9327"/>
                    <a:pt x="5427" y="9327"/>
                  </a:cubicBezTo>
                  <a:cubicBezTo>
                    <a:pt x="5368" y="9327"/>
                    <a:pt x="5305" y="9343"/>
                    <a:pt x="5257" y="9375"/>
                  </a:cubicBezTo>
                  <a:lnTo>
                    <a:pt x="4529" y="10135"/>
                  </a:lnTo>
                  <a:lnTo>
                    <a:pt x="1679" y="7284"/>
                  </a:lnTo>
                  <a:lnTo>
                    <a:pt x="1742" y="7221"/>
                  </a:lnTo>
                  <a:lnTo>
                    <a:pt x="6999" y="1964"/>
                  </a:lnTo>
                  <a:lnTo>
                    <a:pt x="9849" y="4783"/>
                  </a:lnTo>
                  <a:lnTo>
                    <a:pt x="6017" y="8646"/>
                  </a:lnTo>
                  <a:cubicBezTo>
                    <a:pt x="5954" y="8709"/>
                    <a:pt x="5954" y="8868"/>
                    <a:pt x="6017" y="8963"/>
                  </a:cubicBezTo>
                  <a:cubicBezTo>
                    <a:pt x="6065" y="8994"/>
                    <a:pt x="6128" y="9010"/>
                    <a:pt x="6187" y="9010"/>
                  </a:cubicBezTo>
                  <a:cubicBezTo>
                    <a:pt x="6247" y="9010"/>
                    <a:pt x="6302" y="8994"/>
                    <a:pt x="6334" y="8963"/>
                  </a:cubicBezTo>
                  <a:lnTo>
                    <a:pt x="11559" y="3737"/>
                  </a:lnTo>
                  <a:cubicBezTo>
                    <a:pt x="11718" y="3579"/>
                    <a:pt x="11749" y="3421"/>
                    <a:pt x="11749" y="3199"/>
                  </a:cubicBezTo>
                  <a:cubicBezTo>
                    <a:pt x="11718" y="3009"/>
                    <a:pt x="11654" y="2851"/>
                    <a:pt x="11528" y="2692"/>
                  </a:cubicBezTo>
                  <a:lnTo>
                    <a:pt x="9057" y="254"/>
                  </a:lnTo>
                  <a:cubicBezTo>
                    <a:pt x="8899" y="96"/>
                    <a:pt x="8741" y="1"/>
                    <a:pt x="8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2"/>
            <p:cNvSpPr/>
            <p:nvPr/>
          </p:nvSpPr>
          <p:spPr>
            <a:xfrm>
              <a:off x="3202600" y="1238925"/>
              <a:ext cx="300075" cy="297825"/>
            </a:xfrm>
            <a:custGeom>
              <a:avLst/>
              <a:gdLst/>
              <a:ahLst/>
              <a:cxnLst/>
              <a:rect l="l" t="t" r="r" b="b"/>
              <a:pathLst>
                <a:path w="12003" h="11913" extrusionOk="0">
                  <a:moveTo>
                    <a:pt x="11164" y="436"/>
                  </a:moveTo>
                  <a:cubicBezTo>
                    <a:pt x="11259" y="436"/>
                    <a:pt x="11354" y="475"/>
                    <a:pt x="11433" y="555"/>
                  </a:cubicBezTo>
                  <a:cubicBezTo>
                    <a:pt x="11528" y="650"/>
                    <a:pt x="11559" y="713"/>
                    <a:pt x="11559" y="840"/>
                  </a:cubicBezTo>
                  <a:cubicBezTo>
                    <a:pt x="11559" y="966"/>
                    <a:pt x="11528" y="1030"/>
                    <a:pt x="11433" y="1093"/>
                  </a:cubicBezTo>
                  <a:lnTo>
                    <a:pt x="11243" y="1315"/>
                  </a:lnTo>
                  <a:lnTo>
                    <a:pt x="10704" y="745"/>
                  </a:lnTo>
                  <a:lnTo>
                    <a:pt x="10894" y="555"/>
                  </a:lnTo>
                  <a:cubicBezTo>
                    <a:pt x="10974" y="475"/>
                    <a:pt x="11069" y="436"/>
                    <a:pt x="11164" y="436"/>
                  </a:cubicBezTo>
                  <a:close/>
                  <a:moveTo>
                    <a:pt x="9861" y="697"/>
                  </a:moveTo>
                  <a:cubicBezTo>
                    <a:pt x="9921" y="697"/>
                    <a:pt x="9976" y="713"/>
                    <a:pt x="10008" y="745"/>
                  </a:cubicBezTo>
                  <a:lnTo>
                    <a:pt x="10229" y="966"/>
                  </a:lnTo>
                  <a:lnTo>
                    <a:pt x="11211" y="1948"/>
                  </a:lnTo>
                  <a:cubicBezTo>
                    <a:pt x="11274" y="1980"/>
                    <a:pt x="11274" y="2138"/>
                    <a:pt x="11211" y="2233"/>
                  </a:cubicBezTo>
                  <a:lnTo>
                    <a:pt x="7379" y="6065"/>
                  </a:lnTo>
                  <a:lnTo>
                    <a:pt x="5859" y="4545"/>
                  </a:lnTo>
                  <a:lnTo>
                    <a:pt x="9691" y="745"/>
                  </a:lnTo>
                  <a:cubicBezTo>
                    <a:pt x="9738" y="713"/>
                    <a:pt x="9802" y="697"/>
                    <a:pt x="9861" y="697"/>
                  </a:cubicBezTo>
                  <a:close/>
                  <a:moveTo>
                    <a:pt x="5574" y="4862"/>
                  </a:moveTo>
                  <a:lnTo>
                    <a:pt x="7094" y="6382"/>
                  </a:lnTo>
                  <a:lnTo>
                    <a:pt x="6777" y="6698"/>
                  </a:lnTo>
                  <a:lnTo>
                    <a:pt x="5257" y="5178"/>
                  </a:lnTo>
                  <a:lnTo>
                    <a:pt x="5574" y="4862"/>
                  </a:lnTo>
                  <a:close/>
                  <a:moveTo>
                    <a:pt x="11175" y="0"/>
                  </a:moveTo>
                  <a:cubicBezTo>
                    <a:pt x="10966" y="0"/>
                    <a:pt x="10752" y="80"/>
                    <a:pt x="10578" y="238"/>
                  </a:cubicBezTo>
                  <a:lnTo>
                    <a:pt x="10388" y="428"/>
                  </a:lnTo>
                  <a:cubicBezTo>
                    <a:pt x="10250" y="290"/>
                    <a:pt x="10047" y="209"/>
                    <a:pt x="9844" y="209"/>
                  </a:cubicBezTo>
                  <a:cubicBezTo>
                    <a:pt x="9674" y="209"/>
                    <a:pt x="9504" y="266"/>
                    <a:pt x="9374" y="396"/>
                  </a:cubicBezTo>
                  <a:lnTo>
                    <a:pt x="9216" y="555"/>
                  </a:lnTo>
                  <a:lnTo>
                    <a:pt x="8868" y="206"/>
                  </a:lnTo>
                  <a:cubicBezTo>
                    <a:pt x="8836" y="159"/>
                    <a:pt x="8780" y="135"/>
                    <a:pt x="8721" y="135"/>
                  </a:cubicBezTo>
                  <a:cubicBezTo>
                    <a:pt x="8662" y="135"/>
                    <a:pt x="8598" y="159"/>
                    <a:pt x="8551" y="206"/>
                  </a:cubicBezTo>
                  <a:lnTo>
                    <a:pt x="5669" y="3088"/>
                  </a:lnTo>
                  <a:cubicBezTo>
                    <a:pt x="5669" y="3088"/>
                    <a:pt x="5637" y="3120"/>
                    <a:pt x="5637" y="3183"/>
                  </a:cubicBezTo>
                  <a:lnTo>
                    <a:pt x="5416" y="3563"/>
                  </a:lnTo>
                  <a:cubicBezTo>
                    <a:pt x="5384" y="3690"/>
                    <a:pt x="5416" y="3817"/>
                    <a:pt x="5542" y="3880"/>
                  </a:cubicBezTo>
                  <a:cubicBezTo>
                    <a:pt x="5565" y="3887"/>
                    <a:pt x="5591" y="3891"/>
                    <a:pt x="5618" y="3891"/>
                  </a:cubicBezTo>
                  <a:cubicBezTo>
                    <a:pt x="5707" y="3891"/>
                    <a:pt x="5811" y="3850"/>
                    <a:pt x="5859" y="3753"/>
                  </a:cubicBezTo>
                  <a:lnTo>
                    <a:pt x="6017" y="3373"/>
                  </a:lnTo>
                  <a:lnTo>
                    <a:pt x="8709" y="681"/>
                  </a:lnTo>
                  <a:lnTo>
                    <a:pt x="8899" y="871"/>
                  </a:lnTo>
                  <a:lnTo>
                    <a:pt x="1140" y="8630"/>
                  </a:lnTo>
                  <a:cubicBezTo>
                    <a:pt x="1045" y="8757"/>
                    <a:pt x="950" y="8915"/>
                    <a:pt x="919" y="9074"/>
                  </a:cubicBezTo>
                  <a:lnTo>
                    <a:pt x="507" y="11100"/>
                  </a:lnTo>
                  <a:lnTo>
                    <a:pt x="64" y="11512"/>
                  </a:lnTo>
                  <a:cubicBezTo>
                    <a:pt x="0" y="11607"/>
                    <a:pt x="0" y="11765"/>
                    <a:pt x="64" y="11829"/>
                  </a:cubicBezTo>
                  <a:cubicBezTo>
                    <a:pt x="114" y="11880"/>
                    <a:pt x="174" y="11912"/>
                    <a:pt x="234" y="11912"/>
                  </a:cubicBezTo>
                  <a:cubicBezTo>
                    <a:pt x="285" y="11912"/>
                    <a:pt x="336" y="11888"/>
                    <a:pt x="380" y="11829"/>
                  </a:cubicBezTo>
                  <a:lnTo>
                    <a:pt x="824" y="11417"/>
                  </a:lnTo>
                  <a:lnTo>
                    <a:pt x="2850" y="11005"/>
                  </a:lnTo>
                  <a:cubicBezTo>
                    <a:pt x="3009" y="10974"/>
                    <a:pt x="3167" y="10879"/>
                    <a:pt x="3294" y="10784"/>
                  </a:cubicBezTo>
                  <a:lnTo>
                    <a:pt x="6176" y="7870"/>
                  </a:lnTo>
                  <a:cubicBezTo>
                    <a:pt x="6271" y="7807"/>
                    <a:pt x="6271" y="7648"/>
                    <a:pt x="6176" y="7553"/>
                  </a:cubicBezTo>
                  <a:cubicBezTo>
                    <a:pt x="6144" y="7522"/>
                    <a:pt x="6089" y="7506"/>
                    <a:pt x="6029" y="7506"/>
                  </a:cubicBezTo>
                  <a:cubicBezTo>
                    <a:pt x="5970" y="7506"/>
                    <a:pt x="5906" y="7522"/>
                    <a:pt x="5859" y="7553"/>
                  </a:cubicBezTo>
                  <a:lnTo>
                    <a:pt x="2977" y="10467"/>
                  </a:lnTo>
                  <a:cubicBezTo>
                    <a:pt x="2945" y="10499"/>
                    <a:pt x="2850" y="10530"/>
                    <a:pt x="2787" y="10562"/>
                  </a:cubicBezTo>
                  <a:lnTo>
                    <a:pt x="1045" y="10942"/>
                  </a:lnTo>
                  <a:lnTo>
                    <a:pt x="1394" y="9200"/>
                  </a:lnTo>
                  <a:cubicBezTo>
                    <a:pt x="1394" y="9105"/>
                    <a:pt x="1425" y="9042"/>
                    <a:pt x="1520" y="8979"/>
                  </a:cubicBezTo>
                  <a:lnTo>
                    <a:pt x="5004" y="5495"/>
                  </a:lnTo>
                  <a:lnTo>
                    <a:pt x="6651" y="7173"/>
                  </a:lnTo>
                  <a:cubicBezTo>
                    <a:pt x="6670" y="7193"/>
                    <a:pt x="6739" y="7237"/>
                    <a:pt x="6819" y="7237"/>
                  </a:cubicBezTo>
                  <a:cubicBezTo>
                    <a:pt x="6867" y="7237"/>
                    <a:pt x="6920" y="7221"/>
                    <a:pt x="6967" y="7173"/>
                  </a:cubicBezTo>
                  <a:lnTo>
                    <a:pt x="7601" y="6540"/>
                  </a:lnTo>
                  <a:lnTo>
                    <a:pt x="11591" y="2550"/>
                  </a:lnTo>
                  <a:cubicBezTo>
                    <a:pt x="11844" y="2296"/>
                    <a:pt x="11876" y="1853"/>
                    <a:pt x="11654" y="1631"/>
                  </a:cubicBezTo>
                  <a:lnTo>
                    <a:pt x="11844" y="1441"/>
                  </a:lnTo>
                  <a:cubicBezTo>
                    <a:pt x="11908" y="1283"/>
                    <a:pt x="12003" y="1030"/>
                    <a:pt x="12003" y="840"/>
                  </a:cubicBezTo>
                  <a:cubicBezTo>
                    <a:pt x="12003" y="586"/>
                    <a:pt x="11908" y="396"/>
                    <a:pt x="11749" y="238"/>
                  </a:cubicBezTo>
                  <a:cubicBezTo>
                    <a:pt x="11591" y="80"/>
                    <a:pt x="11385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4" name="Google Shape;2744;p62"/>
          <p:cNvGrpSpPr/>
          <p:nvPr/>
        </p:nvGrpSpPr>
        <p:grpSpPr>
          <a:xfrm>
            <a:off x="2417382" y="2609909"/>
            <a:ext cx="431998" cy="427947"/>
            <a:chOff x="5579408" y="2796960"/>
            <a:chExt cx="385575" cy="383225"/>
          </a:xfrm>
        </p:grpSpPr>
        <p:sp>
          <p:nvSpPr>
            <p:cNvPr id="2745" name="Google Shape;2745;p62"/>
            <p:cNvSpPr/>
            <p:nvPr/>
          </p:nvSpPr>
          <p:spPr>
            <a:xfrm>
              <a:off x="5579408" y="2802685"/>
              <a:ext cx="377675" cy="373525"/>
            </a:xfrm>
            <a:custGeom>
              <a:avLst/>
              <a:gdLst/>
              <a:ahLst/>
              <a:cxnLst/>
              <a:rect l="l" t="t" r="r" b="b"/>
              <a:pathLst>
                <a:path w="15107" h="14941" extrusionOk="0">
                  <a:moveTo>
                    <a:pt x="12858" y="1640"/>
                  </a:moveTo>
                  <a:cubicBezTo>
                    <a:pt x="13174" y="1640"/>
                    <a:pt x="13428" y="1861"/>
                    <a:pt x="13428" y="2178"/>
                  </a:cubicBezTo>
                  <a:cubicBezTo>
                    <a:pt x="13428" y="2495"/>
                    <a:pt x="13174" y="2748"/>
                    <a:pt x="12858" y="2748"/>
                  </a:cubicBezTo>
                  <a:cubicBezTo>
                    <a:pt x="12541" y="2748"/>
                    <a:pt x="12319" y="2495"/>
                    <a:pt x="12319" y="2178"/>
                  </a:cubicBezTo>
                  <a:cubicBezTo>
                    <a:pt x="12319" y="1861"/>
                    <a:pt x="12541" y="1640"/>
                    <a:pt x="12858" y="1640"/>
                  </a:cubicBezTo>
                  <a:close/>
                  <a:moveTo>
                    <a:pt x="12339" y="1"/>
                  </a:moveTo>
                  <a:cubicBezTo>
                    <a:pt x="12153" y="1"/>
                    <a:pt x="11971" y="72"/>
                    <a:pt x="11844" y="215"/>
                  </a:cubicBezTo>
                  <a:lnTo>
                    <a:pt x="285" y="11774"/>
                  </a:lnTo>
                  <a:cubicBezTo>
                    <a:pt x="0" y="12027"/>
                    <a:pt x="0" y="12534"/>
                    <a:pt x="285" y="12787"/>
                  </a:cubicBezTo>
                  <a:lnTo>
                    <a:pt x="2217" y="14751"/>
                  </a:lnTo>
                  <a:cubicBezTo>
                    <a:pt x="2359" y="14877"/>
                    <a:pt x="2549" y="14941"/>
                    <a:pt x="2735" y="14941"/>
                  </a:cubicBezTo>
                  <a:cubicBezTo>
                    <a:pt x="2922" y="14941"/>
                    <a:pt x="3104" y="14877"/>
                    <a:pt x="3230" y="14751"/>
                  </a:cubicBezTo>
                  <a:lnTo>
                    <a:pt x="11274" y="6707"/>
                  </a:lnTo>
                  <a:lnTo>
                    <a:pt x="14790" y="3160"/>
                  </a:lnTo>
                  <a:cubicBezTo>
                    <a:pt x="15106" y="2875"/>
                    <a:pt x="15106" y="2431"/>
                    <a:pt x="14790" y="2146"/>
                  </a:cubicBezTo>
                  <a:lnTo>
                    <a:pt x="12858" y="215"/>
                  </a:lnTo>
                  <a:cubicBezTo>
                    <a:pt x="12715" y="72"/>
                    <a:pt x="12525" y="1"/>
                    <a:pt x="12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2"/>
            <p:cNvSpPr/>
            <p:nvPr/>
          </p:nvSpPr>
          <p:spPr>
            <a:xfrm>
              <a:off x="5622158" y="2843660"/>
              <a:ext cx="334925" cy="332550"/>
            </a:xfrm>
            <a:custGeom>
              <a:avLst/>
              <a:gdLst/>
              <a:ahLst/>
              <a:cxnLst/>
              <a:rect l="l" t="t" r="r" b="b"/>
              <a:pathLst>
                <a:path w="13397" h="13302" extrusionOk="0">
                  <a:moveTo>
                    <a:pt x="12573" y="1"/>
                  </a:moveTo>
                  <a:lnTo>
                    <a:pt x="12621" y="49"/>
                  </a:lnTo>
                  <a:lnTo>
                    <a:pt x="12621" y="49"/>
                  </a:lnTo>
                  <a:cubicBezTo>
                    <a:pt x="12606" y="32"/>
                    <a:pt x="12590" y="16"/>
                    <a:pt x="12573" y="1"/>
                  </a:cubicBezTo>
                  <a:close/>
                  <a:moveTo>
                    <a:pt x="0" y="12573"/>
                  </a:moveTo>
                  <a:cubicBezTo>
                    <a:pt x="8" y="12582"/>
                    <a:pt x="16" y="12591"/>
                    <a:pt x="24" y="12599"/>
                  </a:cubicBezTo>
                  <a:lnTo>
                    <a:pt x="24" y="12599"/>
                  </a:lnTo>
                  <a:lnTo>
                    <a:pt x="0" y="12573"/>
                  </a:lnTo>
                  <a:close/>
                  <a:moveTo>
                    <a:pt x="12621" y="49"/>
                  </a:moveTo>
                  <a:cubicBezTo>
                    <a:pt x="12857" y="314"/>
                    <a:pt x="12841" y="776"/>
                    <a:pt x="12573" y="1014"/>
                  </a:cubicBezTo>
                  <a:lnTo>
                    <a:pt x="9058" y="4561"/>
                  </a:lnTo>
                  <a:lnTo>
                    <a:pt x="1014" y="12573"/>
                  </a:lnTo>
                  <a:cubicBezTo>
                    <a:pt x="871" y="12716"/>
                    <a:pt x="681" y="12787"/>
                    <a:pt x="495" y="12787"/>
                  </a:cubicBezTo>
                  <a:cubicBezTo>
                    <a:pt x="320" y="12787"/>
                    <a:pt x="149" y="12724"/>
                    <a:pt x="24" y="12599"/>
                  </a:cubicBezTo>
                  <a:lnTo>
                    <a:pt x="24" y="12599"/>
                  </a:lnTo>
                  <a:lnTo>
                    <a:pt x="507" y="13112"/>
                  </a:lnTo>
                  <a:cubicBezTo>
                    <a:pt x="649" y="13238"/>
                    <a:pt x="839" y="13302"/>
                    <a:pt x="1025" y="13302"/>
                  </a:cubicBezTo>
                  <a:cubicBezTo>
                    <a:pt x="1212" y="13302"/>
                    <a:pt x="1394" y="13238"/>
                    <a:pt x="1520" y="13112"/>
                  </a:cubicBezTo>
                  <a:lnTo>
                    <a:pt x="9564" y="5068"/>
                  </a:lnTo>
                  <a:lnTo>
                    <a:pt x="13080" y="1553"/>
                  </a:lnTo>
                  <a:cubicBezTo>
                    <a:pt x="13396" y="1236"/>
                    <a:pt x="13396" y="792"/>
                    <a:pt x="13080" y="507"/>
                  </a:cubicBezTo>
                  <a:lnTo>
                    <a:pt x="12621" y="49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2"/>
            <p:cNvSpPr/>
            <p:nvPr/>
          </p:nvSpPr>
          <p:spPr>
            <a:xfrm>
              <a:off x="5861258" y="2802685"/>
              <a:ext cx="95825" cy="166900"/>
            </a:xfrm>
            <a:custGeom>
              <a:avLst/>
              <a:gdLst/>
              <a:ahLst/>
              <a:cxnLst/>
              <a:rect l="l" t="t" r="r" b="b"/>
              <a:pathLst>
                <a:path w="3833" h="6676" extrusionOk="0">
                  <a:moveTo>
                    <a:pt x="1584" y="1640"/>
                  </a:moveTo>
                  <a:cubicBezTo>
                    <a:pt x="1900" y="1640"/>
                    <a:pt x="2154" y="1861"/>
                    <a:pt x="2154" y="2178"/>
                  </a:cubicBezTo>
                  <a:cubicBezTo>
                    <a:pt x="2154" y="2495"/>
                    <a:pt x="1900" y="2748"/>
                    <a:pt x="1584" y="2748"/>
                  </a:cubicBezTo>
                  <a:cubicBezTo>
                    <a:pt x="1267" y="2748"/>
                    <a:pt x="1045" y="2495"/>
                    <a:pt x="1045" y="2178"/>
                  </a:cubicBezTo>
                  <a:cubicBezTo>
                    <a:pt x="1045" y="1861"/>
                    <a:pt x="1267" y="1640"/>
                    <a:pt x="1584" y="1640"/>
                  </a:cubicBezTo>
                  <a:close/>
                  <a:moveTo>
                    <a:pt x="1065" y="1"/>
                  </a:moveTo>
                  <a:cubicBezTo>
                    <a:pt x="879" y="1"/>
                    <a:pt x="697" y="72"/>
                    <a:pt x="570" y="215"/>
                  </a:cubicBezTo>
                  <a:lnTo>
                    <a:pt x="0" y="753"/>
                  </a:lnTo>
                  <a:lnTo>
                    <a:pt x="0" y="6675"/>
                  </a:lnTo>
                  <a:lnTo>
                    <a:pt x="3516" y="3128"/>
                  </a:lnTo>
                  <a:cubicBezTo>
                    <a:pt x="3832" y="2875"/>
                    <a:pt x="3832" y="2431"/>
                    <a:pt x="3516" y="2146"/>
                  </a:cubicBezTo>
                  <a:lnTo>
                    <a:pt x="1584" y="215"/>
                  </a:lnTo>
                  <a:cubicBezTo>
                    <a:pt x="1441" y="72"/>
                    <a:pt x="125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2"/>
            <p:cNvSpPr/>
            <p:nvPr/>
          </p:nvSpPr>
          <p:spPr>
            <a:xfrm>
              <a:off x="5861258" y="2802635"/>
              <a:ext cx="95825" cy="167725"/>
            </a:xfrm>
            <a:custGeom>
              <a:avLst/>
              <a:gdLst/>
              <a:ahLst/>
              <a:cxnLst/>
              <a:rect l="l" t="t" r="r" b="b"/>
              <a:pathLst>
                <a:path w="3833" h="6709" extrusionOk="0">
                  <a:moveTo>
                    <a:pt x="1065" y="1"/>
                  </a:moveTo>
                  <a:cubicBezTo>
                    <a:pt x="974" y="1"/>
                    <a:pt x="881" y="19"/>
                    <a:pt x="792" y="58"/>
                  </a:cubicBezTo>
                  <a:lnTo>
                    <a:pt x="2692" y="1958"/>
                  </a:lnTo>
                  <a:cubicBezTo>
                    <a:pt x="2977" y="2243"/>
                    <a:pt x="2977" y="2718"/>
                    <a:pt x="2692" y="2972"/>
                  </a:cubicBezTo>
                  <a:lnTo>
                    <a:pt x="0" y="5664"/>
                  </a:lnTo>
                  <a:lnTo>
                    <a:pt x="0" y="6709"/>
                  </a:lnTo>
                  <a:lnTo>
                    <a:pt x="3516" y="3194"/>
                  </a:lnTo>
                  <a:cubicBezTo>
                    <a:pt x="3832" y="2877"/>
                    <a:pt x="3832" y="2433"/>
                    <a:pt x="3516" y="2148"/>
                  </a:cubicBezTo>
                  <a:lnTo>
                    <a:pt x="1584" y="217"/>
                  </a:lnTo>
                  <a:cubicBezTo>
                    <a:pt x="1453" y="86"/>
                    <a:pt x="1263" y="1"/>
                    <a:pt x="10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2"/>
            <p:cNvSpPr/>
            <p:nvPr/>
          </p:nvSpPr>
          <p:spPr>
            <a:xfrm>
              <a:off x="5580183" y="2796960"/>
              <a:ext cx="384800" cy="383225"/>
            </a:xfrm>
            <a:custGeom>
              <a:avLst/>
              <a:gdLst/>
              <a:ahLst/>
              <a:cxnLst/>
              <a:rect l="l" t="t" r="r" b="b"/>
              <a:pathLst>
                <a:path w="15392" h="15329" extrusionOk="0">
                  <a:moveTo>
                    <a:pt x="12320" y="0"/>
                  </a:moveTo>
                  <a:cubicBezTo>
                    <a:pt x="12067" y="0"/>
                    <a:pt x="11845" y="95"/>
                    <a:pt x="11655" y="285"/>
                  </a:cubicBezTo>
                  <a:lnTo>
                    <a:pt x="2059" y="9913"/>
                  </a:lnTo>
                  <a:cubicBezTo>
                    <a:pt x="2028" y="9976"/>
                    <a:pt x="1933" y="10103"/>
                    <a:pt x="2059" y="10229"/>
                  </a:cubicBezTo>
                  <a:lnTo>
                    <a:pt x="2661" y="10799"/>
                  </a:lnTo>
                  <a:cubicBezTo>
                    <a:pt x="2695" y="10850"/>
                    <a:pt x="2747" y="10883"/>
                    <a:pt x="2807" y="10883"/>
                  </a:cubicBezTo>
                  <a:cubicBezTo>
                    <a:pt x="2860" y="10883"/>
                    <a:pt x="2919" y="10858"/>
                    <a:pt x="2978" y="10799"/>
                  </a:cubicBezTo>
                  <a:cubicBezTo>
                    <a:pt x="3041" y="10736"/>
                    <a:pt x="3041" y="10578"/>
                    <a:pt x="2978" y="10483"/>
                  </a:cubicBezTo>
                  <a:lnTo>
                    <a:pt x="2534" y="10071"/>
                  </a:lnTo>
                  <a:lnTo>
                    <a:pt x="3643" y="8963"/>
                  </a:lnTo>
                  <a:lnTo>
                    <a:pt x="4086" y="9374"/>
                  </a:lnTo>
                  <a:cubicBezTo>
                    <a:pt x="4120" y="9425"/>
                    <a:pt x="4172" y="9458"/>
                    <a:pt x="4232" y="9458"/>
                  </a:cubicBezTo>
                  <a:cubicBezTo>
                    <a:pt x="4285" y="9458"/>
                    <a:pt x="4344" y="9433"/>
                    <a:pt x="4403" y="9374"/>
                  </a:cubicBezTo>
                  <a:cubicBezTo>
                    <a:pt x="4466" y="9311"/>
                    <a:pt x="4466" y="9153"/>
                    <a:pt x="4403" y="9058"/>
                  </a:cubicBezTo>
                  <a:lnTo>
                    <a:pt x="3959" y="8646"/>
                  </a:lnTo>
                  <a:lnTo>
                    <a:pt x="5068" y="7506"/>
                  </a:lnTo>
                  <a:lnTo>
                    <a:pt x="5511" y="7949"/>
                  </a:lnTo>
                  <a:cubicBezTo>
                    <a:pt x="5545" y="8000"/>
                    <a:pt x="5597" y="8033"/>
                    <a:pt x="5658" y="8033"/>
                  </a:cubicBezTo>
                  <a:cubicBezTo>
                    <a:pt x="5710" y="8033"/>
                    <a:pt x="5769" y="8008"/>
                    <a:pt x="5828" y="7949"/>
                  </a:cubicBezTo>
                  <a:cubicBezTo>
                    <a:pt x="5891" y="7886"/>
                    <a:pt x="5891" y="7727"/>
                    <a:pt x="5828" y="7632"/>
                  </a:cubicBezTo>
                  <a:lnTo>
                    <a:pt x="5384" y="7189"/>
                  </a:lnTo>
                  <a:lnTo>
                    <a:pt x="6493" y="6081"/>
                  </a:lnTo>
                  <a:lnTo>
                    <a:pt x="6936" y="6524"/>
                  </a:lnTo>
                  <a:cubicBezTo>
                    <a:pt x="6970" y="6575"/>
                    <a:pt x="7022" y="6608"/>
                    <a:pt x="7083" y="6608"/>
                  </a:cubicBezTo>
                  <a:cubicBezTo>
                    <a:pt x="7135" y="6608"/>
                    <a:pt x="7194" y="6583"/>
                    <a:pt x="7253" y="6524"/>
                  </a:cubicBezTo>
                  <a:cubicBezTo>
                    <a:pt x="7316" y="6461"/>
                    <a:pt x="7316" y="6302"/>
                    <a:pt x="7253" y="6207"/>
                  </a:cubicBezTo>
                  <a:lnTo>
                    <a:pt x="6810" y="5764"/>
                  </a:lnTo>
                  <a:lnTo>
                    <a:pt x="7918" y="4656"/>
                  </a:lnTo>
                  <a:lnTo>
                    <a:pt x="8361" y="5099"/>
                  </a:lnTo>
                  <a:cubicBezTo>
                    <a:pt x="8395" y="5150"/>
                    <a:pt x="8447" y="5183"/>
                    <a:pt x="8508" y="5183"/>
                  </a:cubicBezTo>
                  <a:cubicBezTo>
                    <a:pt x="8560" y="5183"/>
                    <a:pt x="8619" y="5158"/>
                    <a:pt x="8678" y="5099"/>
                  </a:cubicBezTo>
                  <a:cubicBezTo>
                    <a:pt x="8741" y="5036"/>
                    <a:pt x="8741" y="4877"/>
                    <a:pt x="8678" y="4782"/>
                  </a:cubicBezTo>
                  <a:lnTo>
                    <a:pt x="8235" y="4339"/>
                  </a:lnTo>
                  <a:lnTo>
                    <a:pt x="9343" y="3231"/>
                  </a:lnTo>
                  <a:lnTo>
                    <a:pt x="9786" y="3674"/>
                  </a:lnTo>
                  <a:cubicBezTo>
                    <a:pt x="9820" y="3725"/>
                    <a:pt x="9872" y="3757"/>
                    <a:pt x="9933" y="3757"/>
                  </a:cubicBezTo>
                  <a:cubicBezTo>
                    <a:pt x="9985" y="3757"/>
                    <a:pt x="10044" y="3733"/>
                    <a:pt x="10103" y="3674"/>
                  </a:cubicBezTo>
                  <a:cubicBezTo>
                    <a:pt x="10167" y="3611"/>
                    <a:pt x="10167" y="3452"/>
                    <a:pt x="10103" y="3357"/>
                  </a:cubicBezTo>
                  <a:lnTo>
                    <a:pt x="9660" y="2914"/>
                  </a:lnTo>
                  <a:lnTo>
                    <a:pt x="11117" y="1457"/>
                  </a:lnTo>
                  <a:lnTo>
                    <a:pt x="11117" y="4181"/>
                  </a:lnTo>
                  <a:cubicBezTo>
                    <a:pt x="11117" y="4307"/>
                    <a:pt x="11243" y="4434"/>
                    <a:pt x="11370" y="4434"/>
                  </a:cubicBezTo>
                  <a:cubicBezTo>
                    <a:pt x="11497" y="4434"/>
                    <a:pt x="11592" y="4307"/>
                    <a:pt x="11592" y="4181"/>
                  </a:cubicBezTo>
                  <a:lnTo>
                    <a:pt x="11592" y="1014"/>
                  </a:lnTo>
                  <a:lnTo>
                    <a:pt x="12130" y="507"/>
                  </a:lnTo>
                  <a:cubicBezTo>
                    <a:pt x="12162" y="475"/>
                    <a:pt x="12193" y="444"/>
                    <a:pt x="12225" y="444"/>
                  </a:cubicBezTo>
                  <a:cubicBezTo>
                    <a:pt x="12320" y="380"/>
                    <a:pt x="12383" y="380"/>
                    <a:pt x="12478" y="380"/>
                  </a:cubicBezTo>
                  <a:cubicBezTo>
                    <a:pt x="12605" y="380"/>
                    <a:pt x="12700" y="444"/>
                    <a:pt x="12827" y="539"/>
                  </a:cubicBezTo>
                  <a:lnTo>
                    <a:pt x="14759" y="2502"/>
                  </a:lnTo>
                  <a:cubicBezTo>
                    <a:pt x="14854" y="2565"/>
                    <a:pt x="14917" y="2692"/>
                    <a:pt x="14917" y="2850"/>
                  </a:cubicBezTo>
                  <a:cubicBezTo>
                    <a:pt x="14917" y="3009"/>
                    <a:pt x="14885" y="3072"/>
                    <a:pt x="14759" y="3199"/>
                  </a:cubicBezTo>
                  <a:lnTo>
                    <a:pt x="11655" y="6334"/>
                  </a:lnTo>
                  <a:lnTo>
                    <a:pt x="11655" y="5289"/>
                  </a:lnTo>
                  <a:cubicBezTo>
                    <a:pt x="11655" y="5194"/>
                    <a:pt x="11528" y="5067"/>
                    <a:pt x="11402" y="5067"/>
                  </a:cubicBezTo>
                  <a:cubicBezTo>
                    <a:pt x="11275" y="5067"/>
                    <a:pt x="11180" y="5194"/>
                    <a:pt x="11180" y="5289"/>
                  </a:cubicBezTo>
                  <a:lnTo>
                    <a:pt x="11180" y="6809"/>
                  </a:lnTo>
                  <a:lnTo>
                    <a:pt x="9596" y="8393"/>
                  </a:lnTo>
                  <a:lnTo>
                    <a:pt x="9153" y="7949"/>
                  </a:lnTo>
                  <a:cubicBezTo>
                    <a:pt x="9106" y="7918"/>
                    <a:pt x="9042" y="7902"/>
                    <a:pt x="8983" y="7902"/>
                  </a:cubicBezTo>
                  <a:cubicBezTo>
                    <a:pt x="8923" y="7902"/>
                    <a:pt x="8868" y="7918"/>
                    <a:pt x="8836" y="7949"/>
                  </a:cubicBezTo>
                  <a:cubicBezTo>
                    <a:pt x="8741" y="8044"/>
                    <a:pt x="8741" y="8203"/>
                    <a:pt x="8836" y="8266"/>
                  </a:cubicBezTo>
                  <a:lnTo>
                    <a:pt x="9280" y="8709"/>
                  </a:lnTo>
                  <a:lnTo>
                    <a:pt x="6778" y="11211"/>
                  </a:lnTo>
                  <a:lnTo>
                    <a:pt x="6335" y="10768"/>
                  </a:lnTo>
                  <a:cubicBezTo>
                    <a:pt x="6303" y="10736"/>
                    <a:pt x="6247" y="10720"/>
                    <a:pt x="6188" y="10720"/>
                  </a:cubicBezTo>
                  <a:cubicBezTo>
                    <a:pt x="6129" y="10720"/>
                    <a:pt x="6065" y="10736"/>
                    <a:pt x="6018" y="10768"/>
                  </a:cubicBezTo>
                  <a:cubicBezTo>
                    <a:pt x="5955" y="10831"/>
                    <a:pt x="5955" y="11021"/>
                    <a:pt x="6018" y="11084"/>
                  </a:cubicBezTo>
                  <a:lnTo>
                    <a:pt x="6461" y="11528"/>
                  </a:lnTo>
                  <a:lnTo>
                    <a:pt x="3959" y="14030"/>
                  </a:lnTo>
                  <a:lnTo>
                    <a:pt x="3516" y="13586"/>
                  </a:lnTo>
                  <a:cubicBezTo>
                    <a:pt x="3484" y="13539"/>
                    <a:pt x="3429" y="13515"/>
                    <a:pt x="3370" y="13515"/>
                  </a:cubicBezTo>
                  <a:cubicBezTo>
                    <a:pt x="3310" y="13515"/>
                    <a:pt x="3247" y="13539"/>
                    <a:pt x="3199" y="13586"/>
                  </a:cubicBezTo>
                  <a:cubicBezTo>
                    <a:pt x="3136" y="13650"/>
                    <a:pt x="3136" y="13808"/>
                    <a:pt x="3199" y="13903"/>
                  </a:cubicBezTo>
                  <a:lnTo>
                    <a:pt x="3643" y="14346"/>
                  </a:lnTo>
                  <a:lnTo>
                    <a:pt x="3199" y="14758"/>
                  </a:lnTo>
                  <a:cubicBezTo>
                    <a:pt x="3136" y="14853"/>
                    <a:pt x="3009" y="14916"/>
                    <a:pt x="2851" y="14916"/>
                  </a:cubicBezTo>
                  <a:cubicBezTo>
                    <a:pt x="2724" y="14916"/>
                    <a:pt x="2629" y="14885"/>
                    <a:pt x="2503" y="14758"/>
                  </a:cubicBezTo>
                  <a:lnTo>
                    <a:pt x="571" y="12826"/>
                  </a:lnTo>
                  <a:cubicBezTo>
                    <a:pt x="476" y="12763"/>
                    <a:pt x="412" y="12636"/>
                    <a:pt x="412" y="12478"/>
                  </a:cubicBezTo>
                  <a:cubicBezTo>
                    <a:pt x="412" y="12319"/>
                    <a:pt x="444" y="12224"/>
                    <a:pt x="571" y="12129"/>
                  </a:cubicBezTo>
                  <a:lnTo>
                    <a:pt x="951" y="11718"/>
                  </a:lnTo>
                  <a:lnTo>
                    <a:pt x="1394" y="12161"/>
                  </a:lnTo>
                  <a:cubicBezTo>
                    <a:pt x="1431" y="12198"/>
                    <a:pt x="1488" y="12234"/>
                    <a:pt x="1555" y="12234"/>
                  </a:cubicBezTo>
                  <a:cubicBezTo>
                    <a:pt x="1604" y="12234"/>
                    <a:pt x="1657" y="12215"/>
                    <a:pt x="1711" y="12161"/>
                  </a:cubicBezTo>
                  <a:cubicBezTo>
                    <a:pt x="1774" y="12066"/>
                    <a:pt x="1774" y="11908"/>
                    <a:pt x="1711" y="11844"/>
                  </a:cubicBezTo>
                  <a:lnTo>
                    <a:pt x="1268" y="11401"/>
                  </a:lnTo>
                  <a:lnTo>
                    <a:pt x="1774" y="10894"/>
                  </a:lnTo>
                  <a:cubicBezTo>
                    <a:pt x="1869" y="10799"/>
                    <a:pt x="1869" y="10641"/>
                    <a:pt x="1774" y="10578"/>
                  </a:cubicBezTo>
                  <a:cubicBezTo>
                    <a:pt x="1743" y="10530"/>
                    <a:pt x="1687" y="10506"/>
                    <a:pt x="1628" y="10506"/>
                  </a:cubicBezTo>
                  <a:cubicBezTo>
                    <a:pt x="1568" y="10506"/>
                    <a:pt x="1505" y="10530"/>
                    <a:pt x="1458" y="10578"/>
                  </a:cubicBezTo>
                  <a:lnTo>
                    <a:pt x="286" y="11749"/>
                  </a:lnTo>
                  <a:cubicBezTo>
                    <a:pt x="96" y="11908"/>
                    <a:pt x="1" y="12161"/>
                    <a:pt x="1" y="12414"/>
                  </a:cubicBezTo>
                  <a:cubicBezTo>
                    <a:pt x="1" y="12700"/>
                    <a:pt x="96" y="12890"/>
                    <a:pt x="286" y="13111"/>
                  </a:cubicBezTo>
                  <a:lnTo>
                    <a:pt x="2218" y="15043"/>
                  </a:lnTo>
                  <a:cubicBezTo>
                    <a:pt x="2376" y="15201"/>
                    <a:pt x="2629" y="15328"/>
                    <a:pt x="2883" y="15328"/>
                  </a:cubicBezTo>
                  <a:cubicBezTo>
                    <a:pt x="3136" y="15328"/>
                    <a:pt x="3358" y="15233"/>
                    <a:pt x="3579" y="15043"/>
                  </a:cubicBezTo>
                  <a:lnTo>
                    <a:pt x="15139" y="3484"/>
                  </a:lnTo>
                  <a:cubicBezTo>
                    <a:pt x="15297" y="3326"/>
                    <a:pt x="15392" y="3072"/>
                    <a:pt x="15392" y="2819"/>
                  </a:cubicBezTo>
                  <a:cubicBezTo>
                    <a:pt x="15202" y="2629"/>
                    <a:pt x="15139" y="2375"/>
                    <a:pt x="14917" y="2217"/>
                  </a:cubicBezTo>
                  <a:lnTo>
                    <a:pt x="12985" y="285"/>
                  </a:lnTo>
                  <a:cubicBezTo>
                    <a:pt x="12827" y="95"/>
                    <a:pt x="12605" y="0"/>
                    <a:pt x="1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2"/>
            <p:cNvSpPr/>
            <p:nvPr/>
          </p:nvSpPr>
          <p:spPr>
            <a:xfrm>
              <a:off x="5881033" y="2837335"/>
              <a:ext cx="39625" cy="39600"/>
            </a:xfrm>
            <a:custGeom>
              <a:avLst/>
              <a:gdLst/>
              <a:ahLst/>
              <a:cxnLst/>
              <a:rect l="l" t="t" r="r" b="b"/>
              <a:pathLst>
                <a:path w="1585" h="1584" extrusionOk="0">
                  <a:moveTo>
                    <a:pt x="824" y="444"/>
                  </a:moveTo>
                  <a:cubicBezTo>
                    <a:pt x="1046" y="444"/>
                    <a:pt x="1204" y="602"/>
                    <a:pt x="1204" y="792"/>
                  </a:cubicBezTo>
                  <a:cubicBezTo>
                    <a:pt x="1204" y="1014"/>
                    <a:pt x="1046" y="1172"/>
                    <a:pt x="824" y="1172"/>
                  </a:cubicBezTo>
                  <a:cubicBezTo>
                    <a:pt x="603" y="1172"/>
                    <a:pt x="476" y="1014"/>
                    <a:pt x="476" y="792"/>
                  </a:cubicBezTo>
                  <a:cubicBezTo>
                    <a:pt x="476" y="602"/>
                    <a:pt x="634" y="444"/>
                    <a:pt x="824" y="444"/>
                  </a:cubicBezTo>
                  <a:close/>
                  <a:moveTo>
                    <a:pt x="793" y="0"/>
                  </a:moveTo>
                  <a:cubicBezTo>
                    <a:pt x="349" y="0"/>
                    <a:pt x="1" y="380"/>
                    <a:pt x="1" y="792"/>
                  </a:cubicBezTo>
                  <a:cubicBezTo>
                    <a:pt x="1" y="1235"/>
                    <a:pt x="349" y="1584"/>
                    <a:pt x="793" y="1584"/>
                  </a:cubicBezTo>
                  <a:cubicBezTo>
                    <a:pt x="1236" y="1584"/>
                    <a:pt x="1584" y="1235"/>
                    <a:pt x="1584" y="792"/>
                  </a:cubicBezTo>
                  <a:cubicBezTo>
                    <a:pt x="1584" y="380"/>
                    <a:pt x="1236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67159" y="569640"/>
            <a:ext cx="6149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chemeClr val="tx1"/>
                </a:solidFill>
              </a:rPr>
              <a:t>Ghi nhớ các kiến thức đã học: </a:t>
            </a:r>
            <a:r>
              <a:rPr lang="en-US" sz="2400" smtClean="0"/>
              <a:t>Số </a:t>
            </a:r>
            <a:r>
              <a:rPr lang="en-US" sz="2400"/>
              <a:t>vô tỉ, căn bậc </a:t>
            </a:r>
            <a:r>
              <a:rPr lang="en-US" sz="2400" smtClean="0"/>
              <a:t>hai </a:t>
            </a:r>
            <a:r>
              <a:rPr lang="en-US" sz="2400"/>
              <a:t>số học, tính căn bậc hai số </a:t>
            </a:r>
            <a:r>
              <a:rPr lang="en-US" sz="2400" smtClean="0"/>
              <a:t>học bằng máy tính cầm </a:t>
            </a:r>
            <a:r>
              <a:rPr lang="en-US" sz="2400" smtClean="0"/>
              <a:t>tay.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92481" y="2231108"/>
            <a:ext cx="602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/>
              <a:t>Hoàn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bài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tập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2.6 đến 2.12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2400" err="1" smtClean="0"/>
              <a:t>trong</a:t>
            </a:r>
            <a:r>
              <a:rPr lang="en-US" sz="2400" smtClean="0"/>
              <a:t> </a:t>
            </a:r>
            <a:r>
              <a:rPr lang="en-US" sz="2400" smtClean="0"/>
              <a:t>SGK trang 32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SBT.</a:t>
            </a:r>
            <a:endParaRPr lang="en-US" sz="2400" dirty="0"/>
          </a:p>
        </p:txBody>
      </p:sp>
      <p:sp>
        <p:nvSpPr>
          <p:cNvPr id="79" name="TextBox 78"/>
          <p:cNvSpPr txBox="1"/>
          <p:nvPr/>
        </p:nvSpPr>
        <p:spPr>
          <a:xfrm>
            <a:off x="3003001" y="3488787"/>
            <a:ext cx="4029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err="1" smtClean="0"/>
              <a:t>mới</a:t>
            </a:r>
            <a:r>
              <a:rPr lang="en-US" sz="2400" smtClean="0"/>
              <a:t> – 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/>
              <a:t>Bài </a:t>
            </a:r>
            <a:r>
              <a:rPr lang="en-US" sz="2400" b="1" dirty="0" smtClean="0"/>
              <a:t>7: </a:t>
            </a:r>
            <a:r>
              <a:rPr lang="en-US" sz="2400" b="1" dirty="0" err="1" smtClean="0"/>
              <a:t>Tập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hợp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thực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30818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000250" y="548879"/>
            <a:ext cx="4800600" cy="2606278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6" name="Picture 2" descr="C:\Users\admin\Downloads\Hóa học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68317" y="2336937"/>
            <a:ext cx="6193842" cy="21698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500" i="1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CẢM ƠN THẦY CÔ VÀ CÁC EM ĐÃ LẮNG NGHE!</a:t>
            </a:r>
            <a:endParaRPr lang="en-US" sz="4500" cap="all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567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0"/>
          <p:cNvSpPr txBox="1">
            <a:spLocks noGrp="1"/>
          </p:cNvSpPr>
          <p:nvPr>
            <p:ph type="title"/>
          </p:nvPr>
        </p:nvSpPr>
        <p:spPr>
          <a:xfrm>
            <a:off x="2846426" y="32798"/>
            <a:ext cx="2246400" cy="659708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LUYỆN TẬP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8309" y="739980"/>
                <a:ext cx="7759727" cy="99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FF0000"/>
                    </a:solidFill>
                  </a:rPr>
                  <a:t>Bài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 2.6 (SGK - tr32):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Cho </a:t>
                </a:r>
                <a:r>
                  <a:rPr lang="en-US" sz="2800" dirty="0" err="1"/>
                  <a:t>biết</a:t>
                </a:r>
                <a:r>
                  <a:rPr lang="en-US" sz="2800" dirty="0"/>
                  <a:t> 153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= 23 409. </a:t>
                </a:r>
                <a:r>
                  <a:rPr lang="en-US" sz="2800" dirty="0" err="1"/>
                  <a:t>Hãy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23 409</m:t>
                        </m:r>
                      </m:e>
                    </m:ra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9" y="739980"/>
                <a:ext cx="7759727" cy="994631"/>
              </a:xfrm>
              <a:prstGeom prst="rect">
                <a:avLst/>
              </a:prstGeom>
              <a:blipFill>
                <a:blip r:embed="rId3"/>
                <a:stretch>
                  <a:fillRect l="-1571" t="-6098" b="-15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/>
          <p:cNvSpPr txBox="1"/>
          <p:nvPr/>
        </p:nvSpPr>
        <p:spPr>
          <a:xfrm>
            <a:off x="428309" y="1734611"/>
            <a:ext cx="1151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Giải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endParaRPr lang="en-US" sz="2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8309" y="2257831"/>
                <a:ext cx="8424746" cy="799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Vì 153</a:t>
                </a:r>
                <a:r>
                  <a:rPr lang="en-US" sz="2800" baseline="30000" dirty="0" smtClean="0"/>
                  <a:t>2</a:t>
                </a:r>
                <a:r>
                  <a:rPr lang="en-US" sz="2800" dirty="0" smtClean="0"/>
                  <a:t> = 23 409 </a:t>
                </a:r>
                <a:r>
                  <a:rPr lang="en-US" sz="2800" dirty="0" err="1" smtClean="0"/>
                  <a:t>và</a:t>
                </a:r>
                <a:r>
                  <a:rPr lang="en-US" sz="2800" dirty="0" smtClean="0"/>
                  <a:t> 153 &gt; 0 </a:t>
                </a:r>
                <a:r>
                  <a:rPr lang="en-US" sz="2800" dirty="0" err="1" smtClean="0"/>
                  <a:t>nên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23 409</m:t>
                        </m:r>
                      </m:e>
                    </m:rad>
                  </m:oMath>
                </a14:m>
                <a:r>
                  <a:rPr lang="en-US" sz="2800" dirty="0" smtClean="0"/>
                  <a:t> = 153.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9" y="2257831"/>
                <a:ext cx="8424746" cy="799450"/>
              </a:xfrm>
              <a:prstGeom prst="rect">
                <a:avLst/>
              </a:prstGeom>
              <a:blipFill>
                <a:blip r:embed="rId4"/>
                <a:stretch>
                  <a:fillRect l="-1447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805" y="450506"/>
            <a:ext cx="8029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BÀI HỌC KẾT THÚC,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CHÚC CÁC EM HỌC TỐT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628" y="584252"/>
            <a:ext cx="7640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bình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12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nhiên</a:t>
            </a:r>
            <a:r>
              <a:rPr lang="en-US" sz="2000" dirty="0" smtClean="0"/>
              <a:t> </a:t>
            </a:r>
            <a:r>
              <a:rPr lang="en-US" sz="2000" dirty="0" err="1" smtClean="0"/>
              <a:t>đầu</a:t>
            </a:r>
            <a:r>
              <a:rPr lang="en-US" sz="2000" dirty="0" smtClean="0"/>
              <a:t> </a:t>
            </a:r>
            <a:r>
              <a:rPr lang="en-US" sz="2000" dirty="0" err="1" smtClean="0"/>
              <a:t>tiên</a:t>
            </a:r>
            <a:r>
              <a:rPr lang="en-US" sz="2000" dirty="0" smtClean="0"/>
              <a:t>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căn</a:t>
            </a:r>
            <a:r>
              <a:rPr lang="en-US" sz="2000" dirty="0" smtClean="0"/>
              <a:t> </a:t>
            </a:r>
            <a:r>
              <a:rPr lang="en-US" sz="2000" dirty="0" err="1" smtClean="0"/>
              <a:t>bậc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smtClean="0"/>
              <a:t>9;                              b) 16;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c) 81;                              d) 121.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309187" y="2483196"/>
            <a:ext cx="119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Giải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9187" y="2904978"/>
                <a:ext cx="5342562" cy="1104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= 3;             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= 4;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= 9;                      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121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= 11.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87" y="2904978"/>
                <a:ext cx="5342562" cy="1104148"/>
              </a:xfrm>
              <a:prstGeom prst="rect">
                <a:avLst/>
              </a:prstGeom>
              <a:blipFill rotWithShape="1">
                <a:blip r:embed="rId3"/>
                <a:stretch>
                  <a:fillRect l="-1256" b="-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38147" y="110497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2.7 (SGK - tr32)</a:t>
            </a:r>
          </a:p>
        </p:txBody>
      </p:sp>
    </p:spTree>
    <p:extLst>
      <p:ext uri="{BB962C8B-B14F-4D97-AF65-F5344CB8AC3E}">
        <p14:creationId xmlns:p14="http://schemas.microsoft.com/office/powerpoint/2010/main" val="2748923112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7630" y="77931"/>
            <a:ext cx="279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2.8 (SGK - tr32)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5716" y="478041"/>
                <a:ext cx="8399720" cy="1982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Khi </a:t>
                </a:r>
                <a:r>
                  <a:rPr lang="en-US" sz="2000" dirty="0" err="1" smtClean="0"/>
                  <a:t>tìm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bậc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hai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học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của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tự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nhiên</a:t>
                </a:r>
                <a:r>
                  <a:rPr lang="en-US" sz="2000" dirty="0" smtClean="0"/>
                  <a:t> ta </a:t>
                </a:r>
                <a:r>
                  <a:rPr lang="en-US" sz="2000" dirty="0" err="1" smtClean="0"/>
                  <a:t>thường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phân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ra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thừa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nguyên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tố</a:t>
                </a:r>
                <a:r>
                  <a:rPr lang="en-US" sz="2000" dirty="0" smtClean="0"/>
                  <a:t>. </a:t>
                </a:r>
                <a:r>
                  <a:rPr lang="en-US" sz="2000" dirty="0" err="1" smtClean="0"/>
                  <a:t>Chẳng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hạn</a:t>
                </a:r>
                <a:r>
                  <a:rPr lang="en-US" sz="2000" dirty="0" smtClean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Vì 324 = 2</a:t>
                </a:r>
                <a:r>
                  <a:rPr lang="en-US" sz="2000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. 3</a:t>
                </a:r>
                <a:r>
                  <a:rPr lang="en-US" sz="2000" baseline="30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= (2. 3</a:t>
                </a:r>
                <a:r>
                  <a:rPr lang="en-US" sz="2000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)</a:t>
                </a:r>
                <a:r>
                  <a:rPr lang="en-US" sz="2000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= 18</a:t>
                </a:r>
                <a:r>
                  <a:rPr lang="en-US" sz="2000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nên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324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= 18.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bậc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hai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học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của</a:t>
                </a:r>
                <a:r>
                  <a:rPr lang="en-US" sz="2000" dirty="0" smtClean="0"/>
                  <a:t> 129 600.</a:t>
                </a:r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16" y="478041"/>
                <a:ext cx="8399720" cy="1982466"/>
              </a:xfrm>
              <a:prstGeom prst="rect">
                <a:avLst/>
              </a:prstGeom>
              <a:blipFill rotWithShape="1">
                <a:blip r:embed="rId3"/>
                <a:stretch>
                  <a:fillRect l="-799" r="-799" b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5716" y="2761569"/>
                <a:ext cx="5749654" cy="1520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Vì 129 600 = 1 296. 100 = 2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. 3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4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. 10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= 4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. 9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. 10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                 = (4. 9. 10)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= 360</a:t>
                </a:r>
                <a:r>
                  <a:rPr lang="en-US" sz="2000" baseline="30000" dirty="0" smtClean="0">
                    <a:solidFill>
                      <a:srgbClr val="002060"/>
                    </a:solidFill>
                  </a:rPr>
                  <a:t>2</a:t>
                </a:r>
                <a:endParaRPr lang="en-US" sz="2000" dirty="0" smtClean="0">
                  <a:solidFill>
                    <a:srgbClr val="00206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Do </a:t>
                </a:r>
                <a:r>
                  <a:rPr lang="en-US" sz="2000" dirty="0" err="1" smtClean="0">
                    <a:solidFill>
                      <a:srgbClr val="002060"/>
                    </a:solidFill>
                  </a:rPr>
                  <a:t>đó</a:t>
                </a:r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129 600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 = 360.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16" y="2761569"/>
                <a:ext cx="5749654" cy="1520801"/>
              </a:xfrm>
              <a:prstGeom prst="rect">
                <a:avLst/>
              </a:prstGeom>
              <a:blipFill rotWithShape="1">
                <a:blip r:embed="rId4"/>
                <a:stretch>
                  <a:fillRect l="-1166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/>
          <p:cNvSpPr txBox="1"/>
          <p:nvPr/>
        </p:nvSpPr>
        <p:spPr>
          <a:xfrm>
            <a:off x="471717" y="2361459"/>
            <a:ext cx="119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Giải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/>
          <p:cNvSpPr txBox="1"/>
          <p:nvPr/>
        </p:nvSpPr>
        <p:spPr>
          <a:xfrm>
            <a:off x="151544" y="126338"/>
            <a:ext cx="279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Bài</a:t>
            </a:r>
            <a:r>
              <a:rPr lang="en-US" sz="2000" b="1" dirty="0" smtClean="0">
                <a:solidFill>
                  <a:srgbClr val="0070C0"/>
                </a:solidFill>
              </a:rPr>
              <a:t> 2.10 (SGK - tr32)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44" y="526448"/>
            <a:ext cx="8642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máy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cầm</a:t>
            </a:r>
            <a:r>
              <a:rPr lang="en-US" sz="2000" dirty="0" smtClean="0"/>
              <a:t> </a:t>
            </a:r>
            <a:r>
              <a:rPr lang="en-US" sz="2000" dirty="0" err="1" smtClean="0"/>
              <a:t>tay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căn</a:t>
            </a:r>
            <a:r>
              <a:rPr lang="en-US" sz="2000" dirty="0" smtClean="0"/>
              <a:t> </a:t>
            </a:r>
            <a:r>
              <a:rPr lang="en-US" sz="2000" dirty="0" err="1" smtClean="0"/>
              <a:t>bậc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tròn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quả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chính</a:t>
            </a:r>
            <a:r>
              <a:rPr lang="en-US" sz="2000" dirty="0" smtClean="0"/>
              <a:t> </a:t>
            </a:r>
            <a:r>
              <a:rPr lang="en-US" sz="2000" dirty="0" err="1" smtClean="0"/>
              <a:t>xác</a:t>
            </a:r>
            <a:r>
              <a:rPr lang="en-US" sz="2000" dirty="0" smtClean="0"/>
              <a:t> 0,005.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a) 3;                        b) 41;                    c) 2 021.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9555" y="1999035"/>
            <a:ext cx="1241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 smtClean="0">
                <a:solidFill>
                  <a:srgbClr val="C00000"/>
                </a:solidFill>
              </a:rPr>
              <a:t>Giải</a:t>
            </a:r>
            <a:endParaRPr lang="en-US" sz="2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555" y="2511925"/>
                <a:ext cx="4351594" cy="1104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1,73;  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e>
                    </m:ra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6,4;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2 021</m:t>
                        </m:r>
                      </m:e>
                    </m:ra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44,96.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5" y="2511925"/>
                <a:ext cx="4351594" cy="1104148"/>
              </a:xfrm>
              <a:prstGeom prst="rect">
                <a:avLst/>
              </a:prstGeom>
              <a:blipFill rotWithShape="1">
                <a:blip r:embed="rId3"/>
                <a:stretch>
                  <a:fillRect l="-1401" b="-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43"/>
          <p:cNvSpPr/>
          <p:nvPr/>
        </p:nvSpPr>
        <p:spPr>
          <a:xfrm>
            <a:off x="3122384" y="4975589"/>
            <a:ext cx="36448" cy="36501"/>
          </a:xfrm>
          <a:custGeom>
            <a:avLst/>
            <a:gdLst/>
            <a:ahLst/>
            <a:cxnLst/>
            <a:rect l="l" t="t" r="r" b="b"/>
            <a:pathLst>
              <a:path w="1144" h="1148" extrusionOk="0">
                <a:moveTo>
                  <a:pt x="574" y="1"/>
                </a:moveTo>
                <a:cubicBezTo>
                  <a:pt x="257" y="1"/>
                  <a:pt x="0" y="258"/>
                  <a:pt x="0" y="575"/>
                </a:cubicBezTo>
                <a:cubicBezTo>
                  <a:pt x="0" y="891"/>
                  <a:pt x="257" y="1148"/>
                  <a:pt x="574" y="1148"/>
                </a:cubicBezTo>
                <a:cubicBezTo>
                  <a:pt x="891" y="1148"/>
                  <a:pt x="1144" y="891"/>
                  <a:pt x="1144" y="575"/>
                </a:cubicBezTo>
                <a:cubicBezTo>
                  <a:pt x="1144" y="258"/>
                  <a:pt x="891" y="1"/>
                  <a:pt x="574" y="1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31968" y="302142"/>
            <a:ext cx="713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</a:rPr>
              <a:t>TIẾT 18</a:t>
            </a:r>
            <a:r>
              <a:rPr lang="en-US" sz="3600" b="1" dirty="0" smtClean="0">
                <a:solidFill>
                  <a:srgbClr val="002060"/>
                </a:solidFill>
              </a:rPr>
              <a:t>. BÀI 6: SỐ VÔ TỈ</a:t>
            </a:r>
            <a:r>
              <a:rPr lang="en-US" sz="3600" b="1" smtClean="0">
                <a:solidFill>
                  <a:srgbClr val="002060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</a:rPr>
              <a:t>CĂN </a:t>
            </a:r>
            <a:r>
              <a:rPr lang="en-US" sz="3600" b="1" dirty="0" smtClean="0">
                <a:solidFill>
                  <a:srgbClr val="002060"/>
                </a:solidFill>
              </a:rPr>
              <a:t>BẬC HAI </a:t>
            </a:r>
            <a:r>
              <a:rPr lang="en-US" sz="3600" b="1" smtClean="0">
                <a:solidFill>
                  <a:srgbClr val="002060"/>
                </a:solidFill>
              </a:rPr>
              <a:t>SỐ HỌC (TIẾP)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263" y="87823"/>
            <a:ext cx="2246400" cy="3384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VẬN DỤNG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83114" y="426223"/>
            <a:ext cx="8832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>
                <a:solidFill>
                  <a:schemeClr val="tx1"/>
                </a:solidFill>
              </a:rPr>
              <a:t>Bài</a:t>
            </a:r>
            <a:r>
              <a:rPr lang="en-US" sz="1800" b="1" dirty="0" smtClean="0">
                <a:solidFill>
                  <a:schemeClr val="tx1"/>
                </a:solidFill>
              </a:rPr>
              <a:t> 2.11 (SGK - tr32) </a:t>
            </a:r>
            <a:r>
              <a:rPr lang="en-US" sz="1800" dirty="0" err="1" smtClean="0">
                <a:solidFill>
                  <a:schemeClr val="tx1"/>
                </a:solidFill>
              </a:rPr>
              <a:t>Biết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rằng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phương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dài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đường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chéo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một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chữ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nhật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bằng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tổng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phương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dài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cạnh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nó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Một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chữ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nhật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có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chiều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dài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là</a:t>
            </a:r>
            <a:r>
              <a:rPr lang="en-US" sz="1800" dirty="0" smtClean="0">
                <a:solidFill>
                  <a:schemeClr val="tx1"/>
                </a:solidFill>
              </a:rPr>
              <a:t> 8 </a:t>
            </a:r>
            <a:r>
              <a:rPr lang="en-US" sz="1800" dirty="0" err="1" smtClean="0">
                <a:solidFill>
                  <a:schemeClr val="tx1"/>
                </a:solidFill>
              </a:rPr>
              <a:t>dm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chiều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rộng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là</a:t>
            </a:r>
            <a:r>
              <a:rPr lang="en-US" sz="1800" dirty="0" smtClean="0">
                <a:solidFill>
                  <a:schemeClr val="tx1"/>
                </a:solidFill>
              </a:rPr>
              <a:t> 5 dm. </a:t>
            </a:r>
            <a:r>
              <a:rPr lang="en-US" sz="1800" dirty="0" err="1" smtClean="0">
                <a:solidFill>
                  <a:schemeClr val="tx1"/>
                </a:solidFill>
              </a:rPr>
              <a:t>Độ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dài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đường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chéo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chữ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nhật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bằng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bao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nhiêu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dm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làm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tròn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kết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quả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đến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hàng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phần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mười</a:t>
            </a:r>
            <a:r>
              <a:rPr lang="en-US" sz="1800" dirty="0" smtClean="0">
                <a:solidFill>
                  <a:schemeClr val="tx1"/>
                </a:solidFill>
              </a:rPr>
              <a:t>)?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4879" y="3427885"/>
            <a:ext cx="2533584" cy="1119968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404879" y="3427887"/>
            <a:ext cx="2533584" cy="1116205"/>
          </a:xfrm>
          <a:prstGeom prst="line">
            <a:avLst/>
          </a:prstGeom>
          <a:ln w="1905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8463" y="3816710"/>
            <a:ext cx="678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5 </a:t>
            </a:r>
            <a:r>
              <a:rPr lang="en-US" sz="1600" b="1" dirty="0" err="1" smtClean="0">
                <a:solidFill>
                  <a:schemeClr val="tx1"/>
                </a:solidFill>
              </a:rPr>
              <a:t>dm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416175" y="4240121"/>
            <a:ext cx="678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8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 rot="20212804">
            <a:off x="4319279" y="3652146"/>
            <a:ext cx="678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?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2" grpId="0" animBg="1"/>
      <p:bldP spid="17" grpId="0"/>
      <p:bldP spid="109" grpId="0"/>
      <p:bldP spid="1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88008" y="90431"/>
            <a:ext cx="119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Giải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2699" y="490541"/>
                <a:ext cx="5280916" cy="2085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5</a:t>
                </a:r>
                <a:r>
                  <a:rPr lang="fr-FR" sz="2000" baseline="30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+ 8</a:t>
                </a:r>
                <a:r>
                  <a:rPr lang="fr-FR" sz="2000" baseline="30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= 89</a:t>
                </a:r>
                <a:endParaRPr lang="en-US" sz="20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89</m:t>
                        </m:r>
                      </m:e>
                    </m:rad>
                    <m:r>
                      <a:rPr lang="fr-FR" sz="2000" i="1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≈9,4</m:t>
                    </m:r>
                  </m:oMath>
                </a14:m>
                <a:r>
                  <a:rPr lang="fr-FR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(dm).</a:t>
                </a:r>
                <a:endParaRPr lang="en-US" sz="20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99" y="490541"/>
                <a:ext cx="5280916" cy="2085058"/>
              </a:xfrm>
              <a:prstGeom prst="rect">
                <a:avLst/>
              </a:prstGeom>
              <a:blipFill>
                <a:blip r:embed="rId3"/>
                <a:stretch>
                  <a:fillRect l="-1153" r="-1153" b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519" y="133392"/>
            <a:ext cx="2630184" cy="553998"/>
          </a:xfrm>
          <a:prstGeom prst="rect">
            <a:avLst/>
          </a:prstGeom>
          <a:solidFill>
            <a:srgbClr val="A7D971"/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/>
              <a:t>Bài</a:t>
            </a:r>
            <a:r>
              <a:rPr lang="en-US" sz="2000" b="1" dirty="0" smtClean="0"/>
              <a:t> 2.12 (SGK - tr32)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0008" y="798482"/>
            <a:ext cx="8557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lát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mảnh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vuông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100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r>
              <a:rPr lang="en-US" sz="2000" dirty="0" smtClean="0"/>
              <a:t> </a:t>
            </a:r>
            <a:r>
              <a:rPr lang="en-US" sz="2000" dirty="0" err="1" smtClean="0"/>
              <a:t>gạch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vuông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cạnh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50 cm (</a:t>
            </a:r>
            <a:r>
              <a:rPr lang="en-US" sz="2000" dirty="0" err="1" smtClean="0"/>
              <a:t>coi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mạch</a:t>
            </a:r>
            <a:r>
              <a:rPr lang="en-US" sz="2000" dirty="0" smtClean="0"/>
              <a:t> </a:t>
            </a:r>
            <a:r>
              <a:rPr lang="en-US" sz="2000" dirty="0" err="1" smtClean="0"/>
              <a:t>ghép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đáng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)?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70008" y="2192211"/>
            <a:ext cx="1013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 smtClean="0">
                <a:solidFill>
                  <a:srgbClr val="C00000"/>
                </a:solidFill>
              </a:rPr>
              <a:t>Giải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008" y="2689825"/>
            <a:ext cx="7387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Đổi</a:t>
            </a:r>
            <a:r>
              <a:rPr lang="en-US" sz="2000" dirty="0"/>
              <a:t> 50 cm = 0,5 m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0,52 = 0,25 (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  <a:p>
            <a:pPr algn="just">
              <a:lnSpc>
                <a:spcPct val="150000"/>
              </a:lnSpc>
            </a:pP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ghép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100: 0,25 = 400 </a:t>
            </a:r>
            <a:r>
              <a:rPr lang="en-US" sz="2000" dirty="0" smtClean="0"/>
              <a:t>(</a:t>
            </a:r>
            <a:r>
              <a:rPr lang="en-US" sz="2000" dirty="0" err="1" smtClean="0"/>
              <a:t>viên</a:t>
            </a:r>
            <a:r>
              <a:rPr lang="en-US" sz="2000" dirty="0" smtClean="0"/>
              <a:t>).</a:t>
            </a:r>
            <a:endParaRPr lang="en-US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8340" y="264322"/>
            <a:ext cx="1756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1ha = 10.000 m2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724" y="648883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 ha = </a:t>
            </a:r>
            <a:r>
              <a:rPr lang="en-US" dirty="0" smtClean="0"/>
              <a:t>1 000 000 </a:t>
            </a:r>
            <a:r>
              <a:rPr lang="en-US" dirty="0"/>
              <a:t>dm2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689" y="1059081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1ha = 0.01 km2</a:t>
            </a:r>
          </a:p>
        </p:txBody>
      </p:sp>
    </p:spTree>
    <p:extLst>
      <p:ext uri="{BB962C8B-B14F-4D97-AF65-F5344CB8AC3E}">
        <p14:creationId xmlns:p14="http://schemas.microsoft.com/office/powerpoint/2010/main" val="15774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0"/>
          <p:cNvSpPr txBox="1">
            <a:spLocks noGrp="1"/>
          </p:cNvSpPr>
          <p:nvPr>
            <p:ph type="title"/>
          </p:nvPr>
        </p:nvSpPr>
        <p:spPr>
          <a:xfrm>
            <a:off x="2560406" y="220632"/>
            <a:ext cx="3660645" cy="6768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NỘI DUNG BÀI HỌC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10" name="Google Shape;1110;p40"/>
          <p:cNvGrpSpPr/>
          <p:nvPr/>
        </p:nvGrpSpPr>
        <p:grpSpPr>
          <a:xfrm>
            <a:off x="80082" y="76210"/>
            <a:ext cx="1279828" cy="1427160"/>
            <a:chOff x="5321800" y="3042900"/>
            <a:chExt cx="1828325" cy="2038800"/>
          </a:xfrm>
        </p:grpSpPr>
        <p:sp>
          <p:nvSpPr>
            <p:cNvPr id="1111" name="Google Shape;1111;p40"/>
            <p:cNvSpPr/>
            <p:nvPr/>
          </p:nvSpPr>
          <p:spPr>
            <a:xfrm flipH="1">
              <a:off x="5404625" y="3080875"/>
              <a:ext cx="1745500" cy="1986375"/>
            </a:xfrm>
            <a:custGeom>
              <a:avLst/>
              <a:gdLst/>
              <a:ahLst/>
              <a:cxnLst/>
              <a:rect l="l" t="t" r="r" b="b"/>
              <a:pathLst>
                <a:path w="69820" h="79455" extrusionOk="0">
                  <a:moveTo>
                    <a:pt x="9484" y="25199"/>
                  </a:moveTo>
                  <a:lnTo>
                    <a:pt x="48816" y="69941"/>
                  </a:lnTo>
                  <a:lnTo>
                    <a:pt x="9484" y="69941"/>
                  </a:lnTo>
                  <a:lnTo>
                    <a:pt x="9484" y="25199"/>
                  </a:lnTo>
                  <a:close/>
                  <a:moveTo>
                    <a:pt x="0" y="1"/>
                  </a:moveTo>
                  <a:lnTo>
                    <a:pt x="0" y="79455"/>
                  </a:lnTo>
                  <a:lnTo>
                    <a:pt x="69819" y="794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 flipH="1">
              <a:off x="5321800" y="3042900"/>
              <a:ext cx="1791850" cy="2038800"/>
            </a:xfrm>
            <a:custGeom>
              <a:avLst/>
              <a:gdLst/>
              <a:ahLst/>
              <a:cxnLst/>
              <a:rect l="l" t="t" r="r" b="b"/>
              <a:pathLst>
                <a:path w="71674" h="81552" extrusionOk="0">
                  <a:moveTo>
                    <a:pt x="10639" y="28238"/>
                  </a:moveTo>
                  <a:lnTo>
                    <a:pt x="48147" y="70913"/>
                  </a:lnTo>
                  <a:lnTo>
                    <a:pt x="10639" y="70913"/>
                  </a:lnTo>
                  <a:lnTo>
                    <a:pt x="10639" y="28238"/>
                  </a:lnTo>
                  <a:close/>
                  <a:moveTo>
                    <a:pt x="9514" y="25198"/>
                  </a:moveTo>
                  <a:lnTo>
                    <a:pt x="9514" y="72038"/>
                  </a:lnTo>
                  <a:lnTo>
                    <a:pt x="50640" y="72038"/>
                  </a:lnTo>
                  <a:lnTo>
                    <a:pt x="9514" y="25198"/>
                  </a:lnTo>
                  <a:close/>
                  <a:moveTo>
                    <a:pt x="1155" y="3040"/>
                  </a:moveTo>
                  <a:lnTo>
                    <a:pt x="69150" y="80396"/>
                  </a:lnTo>
                  <a:lnTo>
                    <a:pt x="1155" y="80396"/>
                  </a:lnTo>
                  <a:lnTo>
                    <a:pt x="1155" y="3040"/>
                  </a:lnTo>
                  <a:close/>
                  <a:moveTo>
                    <a:pt x="0" y="0"/>
                  </a:moveTo>
                  <a:lnTo>
                    <a:pt x="0" y="81551"/>
                  </a:lnTo>
                  <a:lnTo>
                    <a:pt x="71673" y="81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71637" y="1262423"/>
            <a:ext cx="274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tỉ</a:t>
            </a:r>
            <a:endParaRPr lang="en-US" sz="28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2271637" y="1813910"/>
            <a:ext cx="424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 err="1" smtClean="0"/>
              <a:t>Căn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bậc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71637" y="2410691"/>
            <a:ext cx="5521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3. Tính căn </a:t>
            </a:r>
            <a:r>
              <a:rPr lang="en-US" sz="2800" b="1"/>
              <a:t>bậc hai số </a:t>
            </a:r>
            <a:r>
              <a:rPr lang="en-US" sz="2800" b="1" smtClean="0"/>
              <a:t>học bằng máy tính cầm tay</a:t>
            </a:r>
            <a:endParaRPr lang="en-US" sz="2800" b="1"/>
          </a:p>
          <a:p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855233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196" y="1883034"/>
            <a:ext cx="870659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Tổng quát: </a:t>
            </a:r>
            <a:r>
              <a:rPr lang="en-US" sz="2400" smtClean="0"/>
              <a:t>Bài </a:t>
            </a:r>
            <a:r>
              <a:rPr lang="en-US" sz="2400" dirty="0" err="1" smtClean="0"/>
              <a:t>toán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</a:rPr>
              <a:t> x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</a:t>
            </a:r>
            <a:r>
              <a:rPr lang="en-US" sz="2400" dirty="0" err="1"/>
              <a:t>h</a:t>
            </a:r>
            <a:r>
              <a:rPr lang="en-US" sz="2400" dirty="0" err="1" smtClean="0"/>
              <a:t>ình</a:t>
            </a:r>
            <a:r>
              <a:rPr lang="en-US" sz="2400" dirty="0" smtClean="0"/>
              <a:t> </a:t>
            </a:r>
            <a:r>
              <a:rPr lang="en-US" sz="2400" dirty="0" err="1" smtClean="0"/>
              <a:t>vuông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diện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a</a:t>
            </a:r>
            <a:r>
              <a:rPr lang="en-US" sz="2400" smtClean="0"/>
              <a:t> (dm</a:t>
            </a:r>
            <a:r>
              <a:rPr lang="en-US" sz="2400" baseline="30000" smtClean="0"/>
              <a:t>2)</a:t>
            </a:r>
            <a:r>
              <a:rPr lang="en-US" sz="2400" smtClean="0"/>
              <a:t> </a:t>
            </a:r>
            <a:r>
              <a:rPr lang="en-US" sz="2400" dirty="0" smtClean="0"/>
              <a:t>=&gt;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x &gt; 0 </a:t>
            </a:r>
            <a:r>
              <a:rPr lang="en-US" sz="2400" dirty="0" err="1" smtClean="0"/>
              <a:t>sao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smtClean="0">
                <a:solidFill>
                  <a:srgbClr val="FF0000"/>
                </a:solidFill>
              </a:rPr>
              <a:t>. </a:t>
            </a:r>
            <a:endParaRPr lang="en-US" sz="2400" b="1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400" smtClean="0"/>
              <a:t>Số </a:t>
            </a:r>
            <a:r>
              <a:rPr lang="en-US" sz="2400" dirty="0" smtClean="0"/>
              <a:t>x &gt; 0 </a:t>
            </a:r>
            <a:r>
              <a:rPr lang="en-US" sz="2400" dirty="0" err="1" smtClean="0"/>
              <a:t>thỏa</a:t>
            </a:r>
            <a:r>
              <a:rPr lang="en-US" sz="2400" dirty="0" smtClean="0"/>
              <a:t> </a:t>
            </a:r>
            <a:r>
              <a:rPr lang="en-US" sz="2400" dirty="0" err="1" smtClean="0"/>
              <a:t>mãn</a:t>
            </a:r>
            <a:r>
              <a:rPr lang="en-US" sz="2400" dirty="0" smtClean="0"/>
              <a:t> ĐK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bậc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a.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196" y="128708"/>
            <a:ext cx="8706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toán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</a:rPr>
              <a:t> x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</a:t>
            </a:r>
            <a:r>
              <a:rPr lang="en-US" sz="2400" dirty="0" err="1"/>
              <a:t>h</a:t>
            </a:r>
            <a:r>
              <a:rPr lang="en-US" sz="2400" dirty="0" err="1" smtClean="0"/>
              <a:t>ình</a:t>
            </a:r>
            <a:r>
              <a:rPr lang="en-US" sz="2400" dirty="0" smtClean="0"/>
              <a:t> </a:t>
            </a:r>
            <a:r>
              <a:rPr lang="en-US" sz="2400" dirty="0" err="1" smtClean="0"/>
              <a:t>vuông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diện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</a:rPr>
              <a:t>bằng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2</a:t>
            </a:r>
            <a:r>
              <a:rPr lang="en-US" sz="2400" smtClean="0"/>
              <a:t> </a:t>
            </a:r>
            <a:r>
              <a:rPr lang="en-US" sz="2400" smtClean="0"/>
              <a:t>(dm</a:t>
            </a:r>
            <a:r>
              <a:rPr lang="en-US" sz="2400" baseline="30000" smtClean="0"/>
              <a:t>2)</a:t>
            </a:r>
            <a:r>
              <a:rPr lang="en-US" sz="2400" smtClean="0"/>
              <a:t> </a:t>
            </a:r>
            <a:r>
              <a:rPr lang="en-US" sz="2400" dirty="0" smtClean="0"/>
              <a:t>=&gt;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x &gt; 0 </a:t>
            </a:r>
            <a:r>
              <a:rPr lang="en-US" sz="2400" dirty="0" err="1" smtClean="0"/>
              <a:t>sao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0070C0"/>
                </a:solidFill>
              </a:rPr>
              <a:t>x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= </a:t>
            </a:r>
            <a:r>
              <a:rPr lang="en-US" sz="2400" dirty="0">
                <a:solidFill>
                  <a:srgbClr val="0070C0"/>
                </a:solidFill>
              </a:rPr>
              <a:t>2</a:t>
            </a:r>
            <a:r>
              <a:rPr lang="en-US" sz="2400" smtClean="0"/>
              <a:t>. </a:t>
            </a:r>
            <a:r>
              <a:rPr lang="en-US" sz="2400" dirty="0" err="1" smtClean="0"/>
              <a:t>Số</a:t>
            </a:r>
            <a:r>
              <a:rPr lang="en-US" sz="2400" dirty="0" smtClean="0"/>
              <a:t> x &gt; 0 </a:t>
            </a:r>
            <a:r>
              <a:rPr lang="en-US" sz="2400" dirty="0" err="1" smtClean="0"/>
              <a:t>thỏa</a:t>
            </a:r>
            <a:r>
              <a:rPr lang="en-US" sz="2400" dirty="0" smtClean="0"/>
              <a:t> </a:t>
            </a:r>
            <a:r>
              <a:rPr lang="en-US" sz="2400" dirty="0" err="1" smtClean="0"/>
              <a:t>mãn</a:t>
            </a:r>
            <a:r>
              <a:rPr lang="en-US" sz="2400" dirty="0" smtClean="0"/>
              <a:t> ĐK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err="1" smtClean="0"/>
              <a:t>gọi</a:t>
            </a:r>
            <a:r>
              <a:rPr lang="en-US" sz="2400" smtClean="0"/>
              <a:t> </a:t>
            </a:r>
            <a:r>
              <a:rPr lang="en-US" sz="2400" smtClean="0"/>
              <a:t>là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căn bậc hai số học của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16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34" y="66480"/>
            <a:ext cx="3321464" cy="376519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Căn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bậc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học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2918" y="442999"/>
                <a:ext cx="8469430" cy="1320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 dirty="0" err="1">
                    <a:solidFill>
                      <a:srgbClr val="FF0000"/>
                    </a:solidFill>
                  </a:rPr>
                  <a:t>Khái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</a:rPr>
                  <a:t>niệm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: </a:t>
                </a:r>
                <a:r>
                  <a:rPr lang="nl-NL" sz="2800" dirty="0" smtClean="0">
                    <a:solidFill>
                      <a:schemeClr val="tx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Căn bậc hai số học của một số a không âm, kí hiệu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nl-NL" sz="2800" i="0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nl-NL" sz="2800" dirty="0">
                    <a:solidFill>
                      <a:schemeClr val="tx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là số x không âm sao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2800" i="0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2800" i="0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2800" i="0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2800" i="0">
                        <a:solidFill>
                          <a:schemeClr val="tx1"/>
                        </a:solidFill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18" y="442999"/>
                <a:ext cx="8469430" cy="1320490"/>
              </a:xfrm>
              <a:prstGeom prst="rect">
                <a:avLst/>
              </a:prstGeom>
              <a:blipFill>
                <a:blip r:embed="rId4"/>
                <a:stretch>
                  <a:fillRect l="-1512" r="-1440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505200" y="1879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5" imgW="914400" imgH="179640" progId="Equation.DSMT4">
                  <p:embed/>
                </p:oleObj>
              </mc:Choice>
              <mc:Fallback>
                <p:oleObj name="Equation" r:id="rId5" imgW="914400" imgH="179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5200" y="1879600"/>
                        <a:ext cx="914400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499590"/>
              </p:ext>
            </p:extLst>
          </p:nvPr>
        </p:nvGraphicFramePr>
        <p:xfrm>
          <a:off x="1933366" y="2277446"/>
          <a:ext cx="3833589" cy="144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7" imgW="1346040" imgH="507960" progId="Equation.DSMT4">
                  <p:embed/>
                </p:oleObj>
              </mc:Choice>
              <mc:Fallback>
                <p:oleObj name="Equation" r:id="rId7" imgW="1346040" imgH="5079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33366" y="2277446"/>
                        <a:ext cx="3833589" cy="144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98040" y="1847097"/>
            <a:ext cx="13813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 có:</a:t>
            </a:r>
            <a:endParaRPr lang="en-US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5553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60" y="250443"/>
            <a:ext cx="2139978" cy="211879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470478"/>
              </p:ext>
            </p:extLst>
          </p:nvPr>
        </p:nvGraphicFramePr>
        <p:xfrm>
          <a:off x="815397" y="1606951"/>
          <a:ext cx="11668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5" imgW="419040" imgH="203040" progId="Equation.DSMT4">
                  <p:embed/>
                </p:oleObj>
              </mc:Choice>
              <mc:Fallback>
                <p:oleObj name="Equation" r:id="rId5" imgW="41904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5397" y="1606951"/>
                        <a:ext cx="1166813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4180" y="250443"/>
                <a:ext cx="526495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en-US" sz="2400" smtClean="0"/>
                  <a:t>Diện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err="1"/>
                  <a:t>vuông</a:t>
                </a:r>
                <a:r>
                  <a:rPr lang="en-US" sz="2400"/>
                  <a:t> </a:t>
                </a:r>
                <a:r>
                  <a:rPr lang="en-US" sz="2400" smtClean="0"/>
                  <a:t>bằng 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 smtClean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80" y="250443"/>
                <a:ext cx="5264955" cy="461665"/>
              </a:xfrm>
              <a:prstGeom prst="rect">
                <a:avLst/>
              </a:prstGeom>
              <a:blipFill>
                <a:blip r:embed="rId7"/>
                <a:stretch>
                  <a:fillRect l="-150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328064" y="2445825"/>
                <a:ext cx="1995054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00"/>
                    </a:solidFill>
                  </a:rPr>
                  <a:t>S = </a:t>
                </a:r>
                <a:r>
                  <a:rPr lang="en-US" sz="2400" b="1">
                    <a:solidFill>
                      <a:srgbClr val="FF0000"/>
                    </a:solidFill>
                  </a:rPr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b="1" smtClean="0">
                  <a:solidFill>
                    <a:srgbClr val="FF0000"/>
                  </a:solidFill>
                </a:endParaRPr>
              </a:p>
              <a:p>
                <a:r>
                  <a:rPr lang="en-US" sz="2400" b="1" smtClean="0">
                    <a:solidFill>
                      <a:srgbClr val="FF0000"/>
                    </a:solidFill>
                  </a:rPr>
                  <a:t>(Hình 2.2b)</a:t>
                </a:r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064" y="2445825"/>
                <a:ext cx="1995054" cy="839332"/>
              </a:xfrm>
              <a:prstGeom prst="rect">
                <a:avLst/>
              </a:prstGeom>
              <a:blipFill>
                <a:blip r:embed="rId8"/>
                <a:stretch>
                  <a:fillRect l="-4587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8268" y="2182598"/>
                <a:ext cx="3747884" cy="608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68" y="2182598"/>
                <a:ext cx="3747884" cy="608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93790" y="744031"/>
            <a:ext cx="4849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Giả sử độ dài cạnh hình vuông là x (dm), x &gt; 0. Ta có: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51881" y="2865491"/>
                <a:ext cx="5779724" cy="497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mtClean="0"/>
                  <a:t>Vậy, độ </a:t>
                </a:r>
                <a:r>
                  <a:rPr lang="en-US" sz="2400"/>
                  <a:t>dài cạnh hình </a:t>
                </a:r>
                <a:r>
                  <a:rPr lang="en-US" sz="2400" smtClean="0"/>
                  <a:t>vuông là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r>
                  <a:rPr lang="en-US" sz="2400" smtClean="0"/>
                  <a:t>) </a:t>
                </a:r>
                <a:endParaRPr lang="en-US" sz="24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81" y="2865491"/>
                <a:ext cx="5779724" cy="497637"/>
              </a:xfrm>
              <a:prstGeom prst="rect">
                <a:avLst/>
              </a:prstGeom>
              <a:blipFill>
                <a:blip r:embed="rId10"/>
                <a:stretch>
                  <a:fillRect l="-1688" t="-1220" r="-633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222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261" y="113618"/>
                <a:ext cx="8842920" cy="763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srgbClr val="FF0000"/>
                    </a:solidFill>
                  </a:rPr>
                  <a:t>Ví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err="1">
                    <a:solidFill>
                      <a:srgbClr val="FF0000"/>
                    </a:solidFill>
                  </a:rPr>
                  <a:t>dụ</a:t>
                </a:r>
                <a:r>
                  <a:rPr lang="en-US" sz="2400" b="1">
                    <a:solidFill>
                      <a:srgbClr val="FF0000"/>
                    </a:solidFill>
                  </a:rPr>
                  <a:t> </a:t>
                </a:r>
                <a:r>
                  <a:rPr lang="en-US" sz="2400" b="1" smtClean="0">
                    <a:solidFill>
                      <a:srgbClr val="FF0000"/>
                    </a:solidFill>
                  </a:rPr>
                  <a:t>2 (SGK trang 30) : </a:t>
                </a:r>
                <a:r>
                  <a:rPr lang="en-US" sz="2400" dirty="0" err="1" smtClean="0"/>
                  <a:t>Tính</a:t>
                </a:r>
                <a:r>
                  <a:rPr lang="en-US" sz="2400" dirty="0" smtClean="0"/>
                  <a:t>: 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rad>
                  </m:oMath>
                </a14:m>
                <a:r>
                  <a:rPr lang="en-US" sz="2400" smtClean="0"/>
                  <a:t>;   b</a:t>
                </a:r>
                <a:r>
                  <a:rPr lang="en-US" sz="2400" dirty="0" smtClean="0"/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191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 smtClean="0"/>
                  <a:t> </a:t>
                </a:r>
                <a:r>
                  <a:rPr lang="en-US" sz="2400" smtClean="0"/>
                  <a:t>;   c</a:t>
                </a:r>
                <a:r>
                  <a:rPr lang="en-US" sz="2400" dirty="0" smtClean="0"/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21,5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1" y="113618"/>
                <a:ext cx="8842920" cy="763222"/>
              </a:xfrm>
              <a:prstGeom prst="rect">
                <a:avLst/>
              </a:prstGeom>
              <a:blipFill>
                <a:blip r:embed="rId4"/>
                <a:stretch>
                  <a:fillRect l="-1034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72917" y="946842"/>
            <a:ext cx="79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2917" y="2281439"/>
                <a:ext cx="6408438" cy="1995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a) </a:t>
                </a:r>
                <a:r>
                  <a:rPr lang="en-US" sz="2400" dirty="0" err="1" smtClean="0"/>
                  <a:t>Vì</a:t>
                </a:r>
                <a:r>
                  <a:rPr lang="en-US" sz="2400" dirty="0" smtClean="0"/>
                  <a:t> 10</a:t>
                </a:r>
                <a:r>
                  <a:rPr lang="en-US" sz="2400" baseline="30000" dirty="0" smtClean="0"/>
                  <a:t>2</a:t>
                </a:r>
                <a:r>
                  <a:rPr lang="en-US" sz="2400" dirty="0" smtClean="0"/>
                  <a:t> = 100 </a:t>
                </a:r>
                <a:r>
                  <a:rPr lang="en-US" sz="2400" dirty="0" err="1" smtClean="0"/>
                  <a:t>và</a:t>
                </a:r>
                <a:r>
                  <a:rPr lang="en-US" sz="2400" dirty="0" smtClean="0"/>
                  <a:t> 10 &gt; 0 </a:t>
                </a:r>
                <a:r>
                  <a:rPr lang="en-US" sz="2400" dirty="0" err="1" smtClean="0"/>
                  <a:t>nên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rad>
                  </m:oMath>
                </a14:m>
                <a:r>
                  <a:rPr lang="en-US" sz="2400" dirty="0" smtClean="0"/>
                  <a:t> = 10;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b) </a:t>
                </a:r>
                <a:r>
                  <a:rPr lang="en-US" sz="2400" dirty="0" err="1" smtClean="0"/>
                  <a:t>Vì</a:t>
                </a:r>
                <a:r>
                  <a:rPr lang="en-US" sz="2400" dirty="0" smtClean="0"/>
                  <a:t> 191 &gt; 0 </a:t>
                </a:r>
                <a:r>
                  <a:rPr lang="en-US" sz="2400" dirty="0" err="1" smtClean="0"/>
                  <a:t>nên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191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 smtClean="0"/>
                  <a:t> = 191;   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smtClean="0"/>
                  <a:t>c) </a:t>
                </a:r>
                <a:r>
                  <a:rPr lang="en-US" sz="2400" dirty="0" err="1" smtClean="0"/>
                  <a:t>Tương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tự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21,5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 smtClean="0"/>
                  <a:t> = 21,5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17" y="2281439"/>
                <a:ext cx="6408438" cy="1995931"/>
              </a:xfrm>
              <a:prstGeom prst="rect">
                <a:avLst/>
              </a:prstGeom>
              <a:blipFill>
                <a:blip r:embed="rId5"/>
                <a:stretch>
                  <a:fillRect l="-152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621202"/>
              </p:ext>
            </p:extLst>
          </p:nvPr>
        </p:nvGraphicFramePr>
        <p:xfrm>
          <a:off x="3505200" y="1879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6" imgW="914400" imgH="179640" progId="Equation.DSMT4">
                  <p:embed/>
                </p:oleObj>
              </mc:Choice>
              <mc:Fallback>
                <p:oleObj name="Equation" r:id="rId6" imgW="914400" imgH="179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05200" y="1879600"/>
                        <a:ext cx="914400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806497"/>
              </p:ext>
            </p:extLst>
          </p:nvPr>
        </p:nvGraphicFramePr>
        <p:xfrm>
          <a:off x="5351319" y="960690"/>
          <a:ext cx="3499986" cy="132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8" imgW="1346040" imgH="507960" progId="Equation.DSMT4">
                  <p:embed/>
                </p:oleObj>
              </mc:Choice>
              <mc:Fallback>
                <p:oleObj name="Equation" r:id="rId8" imgW="13460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51319" y="960690"/>
                        <a:ext cx="3499986" cy="132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6277" y="579019"/>
            <a:ext cx="261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1: </a:t>
            </a:r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6277" y="1123522"/>
                <a:ext cx="8709855" cy="823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 smtClean="0"/>
                  <a:t>Tính:  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800" dirty="0" smtClean="0"/>
                  <a:t>;    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</m:oMath>
                </a14:m>
                <a:r>
                  <a:rPr lang="en-US" sz="2800" dirty="0" smtClean="0"/>
                  <a:t>;                 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2 021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7" y="1123522"/>
                <a:ext cx="8709855" cy="823110"/>
              </a:xfrm>
              <a:prstGeom prst="rect">
                <a:avLst/>
              </a:prstGeom>
              <a:blipFill>
                <a:blip r:embed="rId3"/>
                <a:stretch>
                  <a:fillRect l="-147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Box 134"/>
          <p:cNvSpPr txBox="1"/>
          <p:nvPr/>
        </p:nvSpPr>
        <p:spPr>
          <a:xfrm>
            <a:off x="351020" y="1967915"/>
            <a:ext cx="98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Giải</a:t>
            </a:r>
            <a:endParaRPr lang="en-US" sz="2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1020" y="2491135"/>
                <a:ext cx="6299163" cy="223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 smtClean="0"/>
                  <a:t>a) </a:t>
                </a:r>
                <a:r>
                  <a:rPr lang="en-US" sz="2800" dirty="0" err="1" smtClean="0"/>
                  <a:t>Vì</a:t>
                </a:r>
                <a:r>
                  <a:rPr lang="en-US" sz="2800" dirty="0" smtClean="0"/>
                  <a:t> 4</a:t>
                </a:r>
                <a:r>
                  <a:rPr lang="en-US" sz="2800" baseline="30000" dirty="0" smtClean="0"/>
                  <a:t>2</a:t>
                </a:r>
                <a:r>
                  <a:rPr lang="en-US" sz="2800" dirty="0" smtClean="0"/>
                  <a:t> = 16 </a:t>
                </a:r>
                <a:r>
                  <a:rPr lang="en-US" sz="2800" dirty="0" err="1" smtClean="0"/>
                  <a:t>và</a:t>
                </a:r>
                <a:r>
                  <a:rPr lang="en-US" sz="2800" dirty="0" smtClean="0"/>
                  <a:t> 4 &gt; 0 </a:t>
                </a:r>
                <a:r>
                  <a:rPr lang="en-US" sz="2800" dirty="0" err="1" smtClean="0"/>
                  <a:t>nên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800" dirty="0" smtClean="0"/>
                  <a:t> = 4.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smtClean="0"/>
                  <a:t>b) </a:t>
                </a:r>
                <a:r>
                  <a:rPr lang="en-US" sz="2800" dirty="0" err="1" smtClean="0"/>
                  <a:t>Vì</a:t>
                </a:r>
                <a:r>
                  <a:rPr lang="en-US" sz="2800" dirty="0" smtClean="0"/>
                  <a:t> 9</a:t>
                </a:r>
                <a:r>
                  <a:rPr lang="en-US" sz="2800" baseline="30000" dirty="0" smtClean="0"/>
                  <a:t>2</a:t>
                </a:r>
                <a:r>
                  <a:rPr lang="en-US" sz="2800" dirty="0" smtClean="0"/>
                  <a:t> = 81 </a:t>
                </a:r>
                <a:r>
                  <a:rPr lang="en-US" sz="2800" dirty="0" err="1" smtClean="0"/>
                  <a:t>và</a:t>
                </a:r>
                <a:r>
                  <a:rPr lang="en-US" sz="2800" dirty="0" smtClean="0"/>
                  <a:t> 9 &gt; 0 </a:t>
                </a:r>
                <a:r>
                  <a:rPr lang="en-US" sz="2800" dirty="0" err="1" smtClean="0"/>
                  <a:t>nên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rad>
                  </m:oMath>
                </a14:m>
                <a:r>
                  <a:rPr lang="en-US" sz="2800" dirty="0" smtClean="0"/>
                  <a:t> = 9.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smtClean="0"/>
                  <a:t>c) </a:t>
                </a:r>
                <a:r>
                  <a:rPr lang="en-US" sz="2800" dirty="0" err="1" smtClean="0"/>
                  <a:t>Vì</a:t>
                </a:r>
                <a:r>
                  <a:rPr lang="en-US" sz="2800" dirty="0" smtClean="0"/>
                  <a:t> 2 021 &gt; 0 </a:t>
                </a:r>
                <a:r>
                  <a:rPr lang="en-US" sz="2800" dirty="0" err="1" smtClean="0"/>
                  <a:t>nên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2 021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 smtClean="0"/>
                  <a:t> = 2 021.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20" y="2491135"/>
                <a:ext cx="6299163" cy="2237344"/>
              </a:xfrm>
              <a:prstGeom prst="rect">
                <a:avLst/>
              </a:prstGeom>
              <a:blipFill>
                <a:blip r:embed="rId4"/>
                <a:stretch>
                  <a:fillRect l="-2033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662545" y="117354"/>
            <a:ext cx="709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HOẠT ĐỘNG NHÓM ĐÔI – THỜI GIAN 3 PHÚT</a:t>
            </a:r>
            <a:endParaRPr lang="en-US" sz="2400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</TotalTime>
  <Words>1608</Words>
  <Application>Microsoft Office PowerPoint</Application>
  <PresentationFormat>On-screen Show (16:9)</PresentationFormat>
  <Paragraphs>167</Paragraphs>
  <Slides>33</Slides>
  <Notes>24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Montserrat Medium</vt:lpstr>
      <vt:lpstr>Times New Roman</vt:lpstr>
      <vt:lpstr>Arial</vt:lpstr>
      <vt:lpstr>Calibri</vt:lpstr>
      <vt:lpstr>Archivo Black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2. Căn bậc hai số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Tính căn bậc hai số học bằng máy tính cầm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Ở NHÀ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Measurement</dc:title>
  <dc:creator>User</dc:creator>
  <cp:lastModifiedBy>Sony</cp:lastModifiedBy>
  <cp:revision>87</cp:revision>
  <dcterms:modified xsi:type="dcterms:W3CDTF">2025-10-21T23:32:58Z</dcterms:modified>
</cp:coreProperties>
</file>