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0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47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46" d="100"/>
          <a:sy n="46" d="100"/>
        </p:scale>
        <p:origin x="-893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2024/9/16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xmlns="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xmlns="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xmlns="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xmlns="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xmlns="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xmlns="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xmlns="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xmlns="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xmlns="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xmlns="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xmlns="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xmlns="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xmlns="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xmlns="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xmlns="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xmlns="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285" y="2527069"/>
            <a:ext cx="9775766" cy="40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2141273-8F8A-4217-A9D4-C2988F0FFD90}"/>
              </a:ext>
            </a:extLst>
          </p:cNvPr>
          <p:cNvSpPr/>
          <p:nvPr/>
        </p:nvSpPr>
        <p:spPr>
          <a:xfrm>
            <a:off x="8523768" y="18217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976</Words>
  <Application>Microsoft Office PowerPoint</Application>
  <PresentationFormat>Tùy chỉnh</PresentationFormat>
  <Paragraphs>214</Paragraphs>
  <Slides>32</Slides>
  <Notes>14</Notes>
  <HiddenSlides>0</HiddenSlides>
  <MMClips>7</MMClips>
  <ScaleCrop>false</ScaleCrop>
  <HeadingPairs>
    <vt:vector size="4" baseType="variant">
      <vt:variant>
        <vt:lpstr>Chủ đề</vt:lpstr>
      </vt:variant>
      <vt:variant>
        <vt:i4>7</vt:i4>
      </vt:variant>
      <vt:variant>
        <vt:lpstr>Tiêu đề Bản chiếu</vt:lpstr>
      </vt:variant>
      <vt:variant>
        <vt:i4>32</vt:i4>
      </vt:variant>
    </vt:vector>
  </HeadingPairs>
  <TitlesOfParts>
    <vt:vector size="39" baseType="lpstr"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1. Nghe – viết: Ngày hôm qua đâu rồi (2 khổ cuối)</vt:lpstr>
      <vt:lpstr>2. Tìm những chữ cái còn thiếu trong bảng.  Học thuộc tên các chữ cái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Windows User</cp:lastModifiedBy>
  <cp:revision>19</cp:revision>
  <dcterms:created xsi:type="dcterms:W3CDTF">2021-05-21T10:43:38Z</dcterms:created>
  <dcterms:modified xsi:type="dcterms:W3CDTF">2024-09-16T02:13:31Z</dcterms:modified>
</cp:coreProperties>
</file>