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59" autoAdjust="0"/>
    <p:restoredTop sz="94660"/>
  </p:normalViewPr>
  <p:slideViewPr>
    <p:cSldViewPr>
      <p:cViewPr varScale="1">
        <p:scale>
          <a:sx n="68" d="100"/>
          <a:sy n="68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ình chữ nhật góc tròn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Hình chữ nhật góc tròn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êu đề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20" name="Tiêu đề phụ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vi-VN" smtClean="0"/>
              <a:t>Bấm &amp; sửa kiểu phụ đề</a:t>
            </a:r>
            <a:endParaRPr kumimoji="0" lang="en-US"/>
          </a:p>
        </p:txBody>
      </p:sp>
      <p:sp>
        <p:nvSpPr>
          <p:cNvPr id="19" name="Nơi giữ chỗ cho Ngày tháng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Nơi giữ chỗ cho Số hiệu Bản chiế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góc tròn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Hình chữ nhật góc tròn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5" name="Nơi giữ chỗ cho Nội dung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góc tròn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ình chữ nhật góc tròn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Hình chữ nhật làm Tròn một Góc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vi-VN" smtClean="0"/>
              <a:t>Bấm biểu tượng để thêm hình ảnh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góc tròn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Hình chữ nhật góc tròn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Nơi giữ chỗ cho Tiêu đề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  <a:p>
            <a:pPr lvl="1" eaLnBrk="1" latinLnBrk="0" hangingPunct="1"/>
            <a:r>
              <a:rPr kumimoji="0" lang="vi-VN" smtClean="0"/>
              <a:t>Mức hai</a:t>
            </a:r>
          </a:p>
          <a:p>
            <a:pPr lvl="2" eaLnBrk="1" latinLnBrk="0" hangingPunct="1"/>
            <a:r>
              <a:rPr kumimoji="0" lang="vi-VN" smtClean="0"/>
              <a:t>Mức ba</a:t>
            </a:r>
          </a:p>
          <a:p>
            <a:pPr lvl="3" eaLnBrk="1" latinLnBrk="0" hangingPunct="1"/>
            <a:r>
              <a:rPr kumimoji="0" lang="vi-VN" smtClean="0"/>
              <a:t>Mức bốn</a:t>
            </a:r>
          </a:p>
          <a:p>
            <a:pPr lvl="4" eaLnBrk="1" latinLnBrk="0" hangingPunct="1"/>
            <a:r>
              <a:rPr kumimoji="0" lang="vi-VN" smtClean="0"/>
              <a:t>Mức năm</a:t>
            </a:r>
            <a:endParaRPr kumimoji="0" lang="en-US"/>
          </a:p>
        </p:txBody>
      </p:sp>
      <p:sp>
        <p:nvSpPr>
          <p:cNvPr id="25" name="Nơi giữ chỗ cho Ngày tháng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C3950EE-1AB1-46FD-830C-A9F89D2D933E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18" name="Nơi giữ chỗ cho Chân trang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AB4F778-34FE-4C4B-AFCF-EF6E6D20E3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DongMauLacHongBeat-Beat_3gpmu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ThenTayBai13-V.A-3245571_hq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ThenTayBai13-V.A-3245571_hq.mp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DangDaChoTaMuaXuanBeat-V.A-4168690.mp3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ownloads\CHI&#7870;N%20TH&#7854;NG%20PH&#7910;%20TH&#212;NG%20kh&#244;ng%20l&#7901;i.mp4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TruongSonDongTruongSonTayBeat-ThuyChiTaQuangThang-4166230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ownloads\&#272;&#432;&#7901;ng%20v&#7873;%20B&#7855;c%20K&#7841;n%20karaoke%202%20-%20Beat%20&#272;&#432;&#7901;ng%20v&#7873;%20B&#7855;c%20K&#7841;n%20-%20Tin%20t&#7913;c%20B&#7855;c%20K&#7841;n.mp4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ownloads\&#272;&#432;&#7901;ng%20v&#7873;%20B&#7855;c%20K&#7841;n%20karaoke%202%20-%20Beat%20&#272;&#432;&#7901;ng%20v&#7873;%20B&#7855;c%20K&#7841;n%20-%20Tin%20t&#7913;c%20B&#7855;c%20K&#7841;n.mp4" TargetMode="Externa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ownloads\&#272;&#432;&#7901;ng%20v&#7873;%20B&#7855;c%20K&#7841;n%20karaoke%202%20-%20Beat%20&#272;&#432;&#7901;ng%20v&#7873;%20B&#7855;c%20K&#7841;n%20-%20Tin%20t&#7913;c%20B&#7855;c%20K&#7841;n.mp4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idx="4294967295"/>
          </p:nvPr>
        </p:nvSpPr>
        <p:spPr>
          <a:xfrm>
            <a:off x="228600" y="533400"/>
            <a:ext cx="8382000" cy="5638800"/>
          </a:xfrm>
        </p:spPr>
        <p:txBody>
          <a:bodyPr>
            <a:normAutofit/>
          </a:bodyPr>
          <a:lstStyle/>
          <a:p>
            <a:pPr algn="ctr"/>
            <a:r>
              <a:rPr lang="en-US" b="1" err="1">
                <a:solidFill>
                  <a:srgbClr val="FF0000"/>
                </a:solidFill>
              </a:rPr>
              <a:t>BÀI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THUYẾT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TRÌNH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smtClean="0">
                <a:solidFill>
                  <a:srgbClr val="FF0000"/>
                </a:solidFill>
              </a:rPr>
              <a:t/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>"</a:t>
            </a:r>
            <a:r>
              <a:rPr lang="en-US" b="1" err="1">
                <a:solidFill>
                  <a:srgbClr val="FF0000"/>
                </a:solidFill>
              </a:rPr>
              <a:t>CUỐN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SÁCH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TÔI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smtClean="0">
                <a:solidFill>
                  <a:srgbClr val="FF0000"/>
                </a:solidFill>
              </a:rPr>
              <a:t>YÊU“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/>
              <a:t/>
            </a:r>
            <a:br>
              <a:rPr lang="en-US"/>
            </a:br>
            <a:r>
              <a:rPr lang="en-US" b="1" err="1">
                <a:solidFill>
                  <a:srgbClr val="00B050"/>
                </a:solidFill>
              </a:rPr>
              <a:t>Đơn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vị</a:t>
            </a:r>
            <a:r>
              <a:rPr lang="en-US" b="1">
                <a:solidFill>
                  <a:srgbClr val="00B050"/>
                </a:solidFill>
              </a:rPr>
              <a:t>: </a:t>
            </a:r>
            <a:r>
              <a:rPr lang="en-US" b="1" err="1">
                <a:solidFill>
                  <a:srgbClr val="00B050"/>
                </a:solidFill>
              </a:rPr>
              <a:t>Trường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THPT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Phủ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smtClean="0">
                <a:solidFill>
                  <a:srgbClr val="00B050"/>
                </a:solidFill>
              </a:rPr>
              <a:t>Thông</a:t>
            </a:r>
            <a:br>
              <a:rPr lang="en-US" b="1" smtClean="0">
                <a:solidFill>
                  <a:srgbClr val="00B050"/>
                </a:solidFill>
              </a:rPr>
            </a:br>
            <a:r>
              <a:rPr lang="en-US">
                <a:solidFill>
                  <a:srgbClr val="00B050"/>
                </a:solidFill>
              </a:rPr>
              <a:t/>
            </a:r>
            <a:br>
              <a:rPr lang="en-US">
                <a:solidFill>
                  <a:srgbClr val="00B05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>Cuốn </a:t>
            </a:r>
            <a:r>
              <a:rPr lang="en-US" b="1" err="1">
                <a:solidFill>
                  <a:srgbClr val="FF0000"/>
                </a:solidFill>
              </a:rPr>
              <a:t>sách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giới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thiệu</a:t>
            </a:r>
            <a:r>
              <a:rPr lang="en-US" b="1">
                <a:solidFill>
                  <a:srgbClr val="FF0000"/>
                </a:solidFill>
              </a:rPr>
              <a:t>: </a:t>
            </a:r>
            <a:r>
              <a:rPr lang="en-US" b="1" smtClean="0">
                <a:solidFill>
                  <a:srgbClr val="FF0000"/>
                </a:solidFill>
              </a:rPr>
              <a:t>“</a:t>
            </a:r>
            <a:r>
              <a:rPr lang="en-US" b="1" i="1" smtClean="0">
                <a:solidFill>
                  <a:srgbClr val="FF0000"/>
                </a:solidFill>
              </a:rPr>
              <a:t>Bạch </a:t>
            </a:r>
            <a:br>
              <a:rPr lang="en-US" b="1" i="1" smtClean="0">
                <a:solidFill>
                  <a:srgbClr val="FF0000"/>
                </a:solidFill>
              </a:rPr>
            </a:br>
            <a:r>
              <a:rPr lang="en-US" b="1" i="1" smtClean="0">
                <a:solidFill>
                  <a:srgbClr val="FF0000"/>
                </a:solidFill>
              </a:rPr>
              <a:t>Thông </a:t>
            </a:r>
            <a:r>
              <a:rPr lang="en-US" b="1" i="1">
                <a:solidFill>
                  <a:srgbClr val="FF0000"/>
                </a:solidFill>
              </a:rPr>
              <a:t>– </a:t>
            </a:r>
            <a:r>
              <a:rPr lang="en-US" b="1" i="1" err="1">
                <a:solidFill>
                  <a:srgbClr val="FF0000"/>
                </a:solidFill>
              </a:rPr>
              <a:t>lịch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sử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kháng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chiến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chống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thực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dân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Pháp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và</a:t>
            </a:r>
            <a:r>
              <a:rPr lang="en-US" b="1" i="1">
                <a:solidFill>
                  <a:srgbClr val="FF0000"/>
                </a:solidFill>
              </a:rPr>
              <a:t>   </a:t>
            </a:r>
            <a:r>
              <a:rPr lang="en-US" b="1" i="1" err="1">
                <a:solidFill>
                  <a:srgbClr val="FF0000"/>
                </a:solidFill>
              </a:rPr>
              <a:t>đế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quốc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 i="1" err="1">
                <a:solidFill>
                  <a:srgbClr val="FF0000"/>
                </a:solidFill>
              </a:rPr>
              <a:t>Mỹ</a:t>
            </a:r>
            <a:r>
              <a:rPr lang="en-US" b="1" i="1">
                <a:solidFill>
                  <a:srgbClr val="FF0000"/>
                </a:solidFill>
              </a:rPr>
              <a:t> (1945 – 1975</a:t>
            </a:r>
            <a:r>
              <a:rPr lang="en-US" b="1" i="1" smtClean="0">
                <a:solidFill>
                  <a:srgbClr val="FF0000"/>
                </a:solidFill>
              </a:rPr>
              <a:t>)”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3" name="DongMauLacHongBeat-Beat_3gpm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3886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353822fa6cae89f0d0b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4000" y="-838200"/>
            <a:ext cx="6172200" cy="8458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̉nh 2" descr="ad3cd7549a007f5e26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4038600" cy="6172200"/>
          </a:xfrm>
          <a:prstGeom prst="rect">
            <a:avLst/>
          </a:prstGeom>
        </p:spPr>
      </p:pic>
      <p:pic>
        <p:nvPicPr>
          <p:cNvPr id="4" name="Ảnh 3" descr="huyen-bach-tho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267200" cy="6095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ages2560358_IMG_84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4419600" cy="6172199"/>
          </a:xfrm>
          <a:prstGeom prst="rect">
            <a:avLst/>
          </a:prstGeom>
        </p:spPr>
      </p:pic>
      <p:pic>
        <p:nvPicPr>
          <p:cNvPr id="4" name="Ảnh 3" descr="quyt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04800"/>
            <a:ext cx="42672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1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3886200" cy="6172200"/>
          </a:xfrm>
          <a:prstGeom prst="rect">
            <a:avLst/>
          </a:prstGeom>
        </p:spPr>
      </p:pic>
      <p:pic>
        <p:nvPicPr>
          <p:cNvPr id="3" name="Ảnh 2" descr="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04800"/>
            <a:ext cx="4572000" cy="6172200"/>
          </a:xfrm>
          <a:prstGeom prst="rect">
            <a:avLst/>
          </a:prstGeom>
        </p:spPr>
      </p:pic>
      <p:pic>
        <p:nvPicPr>
          <p:cNvPr id="4" name="ThenTayBai13-V.A-3245571_hq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1910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"/>
            <a:ext cx="3962400" cy="6096000"/>
          </a:xfrm>
          <a:prstGeom prst="rect">
            <a:avLst/>
          </a:prstGeom>
        </p:spPr>
      </p:pic>
      <p:pic>
        <p:nvPicPr>
          <p:cNvPr id="3" name="Ảnh 2" descr="Dan-Toc-Tay-Sap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81000"/>
            <a:ext cx="4495800" cy="6096000"/>
          </a:xfrm>
          <a:prstGeom prst="rect">
            <a:avLst/>
          </a:prstGeom>
        </p:spPr>
      </p:pic>
      <p:pic>
        <p:nvPicPr>
          <p:cNvPr id="4" name="ThenTayBai13-V.A-3245571_hq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Hoipt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4582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Hoip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5344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Hoipt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04800"/>
            <a:ext cx="4267200" cy="6172200"/>
          </a:xfrm>
          <a:prstGeom prst="rect">
            <a:avLst/>
          </a:prstGeom>
        </p:spPr>
      </p:pic>
      <p:pic>
        <p:nvPicPr>
          <p:cNvPr id="3" name="Ảnh 2" descr="Hoip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"/>
            <a:ext cx="42291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ages2682905_tang_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1000"/>
            <a:ext cx="8458200" cy="6172199"/>
          </a:xfrm>
          <a:prstGeom prst="rect">
            <a:avLst/>
          </a:prstGeom>
        </p:spPr>
      </p:pic>
      <p:pic>
        <p:nvPicPr>
          <p:cNvPr id="3" name="DangDaChoTaMuaXuanBeat-V.A-416869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8288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518458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"/>
            <a:ext cx="4419600" cy="6172200"/>
          </a:xfrm>
          <a:prstGeom prst="rect">
            <a:avLst/>
          </a:prstGeom>
        </p:spPr>
      </p:pic>
      <p:pic>
        <p:nvPicPr>
          <p:cNvPr id="4" name="Ảnh 3" descr="deo-gia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04800"/>
            <a:ext cx="4114800" cy="6096000"/>
          </a:xfrm>
          <a:prstGeom prst="rect">
            <a:avLst/>
          </a:prstGeom>
        </p:spPr>
      </p:pic>
      <p:pic>
        <p:nvPicPr>
          <p:cNvPr id="5" name="CHIẾN THẮNG PHỦ THÔNG không lờ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6248400"/>
            <a:ext cx="990600" cy="36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ảnh bá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81000"/>
            <a:ext cx="4267200" cy="5486400"/>
          </a:xfrm>
          <a:prstGeom prst="rect">
            <a:avLst/>
          </a:prstGeom>
        </p:spPr>
      </p:pic>
      <p:pic>
        <p:nvPicPr>
          <p:cNvPr id="3" name="Ảnh 2" descr="cờ_đả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"/>
            <a:ext cx="4114800" cy="54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lan-dau-cong-bo-tu-lieu-ve-tu-duy-nghe-thuat-quan-su-tai-ba-cua-dai-tuong-vo-nguyen-gi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4114800" cy="6172200"/>
          </a:xfrm>
          <a:prstGeom prst="rect">
            <a:avLst/>
          </a:prstGeom>
        </p:spPr>
      </p:pic>
      <p:pic>
        <p:nvPicPr>
          <p:cNvPr id="3" name="Ảnh 2" descr="dai-tuong-vo-nguyen-giap_5_wzya_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04800"/>
            <a:ext cx="44196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1000"/>
            <a:ext cx="4267200" cy="6096000"/>
          </a:xfrm>
          <a:prstGeom prst="rect">
            <a:avLst/>
          </a:prstGeom>
        </p:spPr>
      </p:pic>
      <p:pic>
        <p:nvPicPr>
          <p:cNvPr id="3" name="Ảnh 2" descr="T10-dan-to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1000"/>
            <a:ext cx="4191000" cy="6096000"/>
          </a:xfrm>
          <a:prstGeom prst="rect">
            <a:avLst/>
          </a:prstGeom>
        </p:spPr>
      </p:pic>
      <p:pic>
        <p:nvPicPr>
          <p:cNvPr id="4" name="TruongSonDongTruongSonTayBeat-ThuyChiTaQuangThang-41662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6019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353822fa6cae89f0d0b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09700" y="-876300"/>
            <a:ext cx="6248400" cy="861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20190415_145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723900" y="1333500"/>
            <a:ext cx="6172200" cy="4114800"/>
          </a:xfrm>
          <a:prstGeom prst="rect">
            <a:avLst/>
          </a:prstGeom>
        </p:spPr>
      </p:pic>
      <p:pic>
        <p:nvPicPr>
          <p:cNvPr id="3" name="Ảnh 2" descr="c35b698e28dacd8494c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04800"/>
            <a:ext cx="4343400" cy="6172200"/>
          </a:xfrm>
          <a:prstGeom prst="rect">
            <a:avLst/>
          </a:prstGeom>
        </p:spPr>
      </p:pic>
      <p:pic>
        <p:nvPicPr>
          <p:cNvPr id="4" name="Đường về Bắc Kạn karaoke 2 - Beat Đường về Bắc Kạn - Tin tức Bắc Kạ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114799" y="6172200"/>
            <a:ext cx="685801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5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81000"/>
            <a:ext cx="8458200" cy="6096000"/>
          </a:xfrm>
          <a:prstGeom prst="rect">
            <a:avLst/>
          </a:prstGeom>
        </p:spPr>
      </p:pic>
      <p:pic>
        <p:nvPicPr>
          <p:cNvPr id="3" name="Đường về Bắc Kạn karaoke 2 - Beat Đường về Bắc Kạn - Tin tức Bắc Kạ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 flipV="1">
            <a:off x="3733800" y="6324600"/>
            <a:ext cx="933450" cy="1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49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81000"/>
            <a:ext cx="8458200" cy="6096000"/>
          </a:xfrm>
          <a:prstGeom prst="rect">
            <a:avLst/>
          </a:prstGeom>
        </p:spPr>
      </p:pic>
      <p:pic>
        <p:nvPicPr>
          <p:cNvPr id="4" name="Đường về Bắc Kạn karaoke 2 - Beat Đường về Bắc Kạn - Tin tức Bắc Kạ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114800" y="6477000"/>
            <a:ext cx="406399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̉nh 2" descr="IMG_4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84582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4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6106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4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5344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3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382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huyen-bach-tho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534400" cy="61721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3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8382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31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382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3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84582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3820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don-phu-tho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534399" cy="60959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anh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5344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Cổng trườ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458200" cy="61721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IMG_20190415_145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762000" y="1371600"/>
            <a:ext cx="6248400" cy="4114800"/>
          </a:xfrm>
          <a:prstGeom prst="rect">
            <a:avLst/>
          </a:prstGeom>
        </p:spPr>
      </p:pic>
      <p:pic>
        <p:nvPicPr>
          <p:cNvPr id="3" name="Ảnh 2" descr="c35b698e28dacd8494c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04800"/>
            <a:ext cx="44196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ce247c4d59030ce69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4000" y="-838200"/>
            <a:ext cx="6172200" cy="8458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45252a146440811ed8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85900" y="-876300"/>
            <a:ext cx="6172200" cy="8534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ce2a16525806bd58e4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09700" y="-800100"/>
            <a:ext cx="6248400" cy="84582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hía cạnh">
  <a:themeElements>
    <a:clrScheme name="Khía cạnh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Khía cạnh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hía cạnh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314</TotalTime>
  <Words>3</Words>
  <Application>Microsoft Office PowerPoint</Application>
  <PresentationFormat>Trình chiếu trên màn hình (4:3)</PresentationFormat>
  <Paragraphs>1</Paragraphs>
  <Slides>36</Slides>
  <Notes>0</Notes>
  <HiddenSlides>0</HiddenSlides>
  <MMClips>9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36</vt:i4>
      </vt:variant>
    </vt:vector>
  </HeadingPairs>
  <TitlesOfParts>
    <vt:vector size="37" baseType="lpstr">
      <vt:lpstr>Khía cạnh</vt:lpstr>
      <vt:lpstr>BÀI THUYẾT TRÌNH  "CUỐN SÁCH TÔI YÊU“  Đơn vị: Trường THPT Phủ Thông  Cuốn sách giới thiệu: “Bạch  Thông – lịch sử kháng chiến chống thực dân Pháp và   đế quốc Mỹ (1945 – 1975)” </vt:lpstr>
      <vt:lpstr>Bản chiếu 2</vt:lpstr>
      <vt:lpstr>Bản chiếu 3</vt:lpstr>
      <vt:lpstr>Bản chiếu 4</vt:lpstr>
      <vt:lpstr>Bản chiếu 5</vt:lpstr>
      <vt:lpstr>Bản chiếu 6</vt:lpstr>
      <vt:lpstr>Bản chiếu 7</vt:lpstr>
      <vt:lpstr>Bản chiếu 8</vt:lpstr>
      <vt:lpstr>Bản chiếu 9</vt:lpstr>
      <vt:lpstr>Bản chiếu 10</vt:lpstr>
      <vt:lpstr>Bản chiếu 11</vt:lpstr>
      <vt:lpstr>Bản chiếu 12</vt:lpstr>
      <vt:lpstr>Bản chiếu 13</vt:lpstr>
      <vt:lpstr>Bản chiếu 14</vt:lpstr>
      <vt:lpstr>Bản chiếu 15</vt:lpstr>
      <vt:lpstr>Bản chiếu 16</vt:lpstr>
      <vt:lpstr>Bản chiếu 17</vt:lpstr>
      <vt:lpstr>Bản chiếu 18</vt:lpstr>
      <vt:lpstr>Bản chiếu 19</vt:lpstr>
      <vt:lpstr>Bản chiếu 20</vt:lpstr>
      <vt:lpstr>Bản chiếu 21</vt:lpstr>
      <vt:lpstr>Bản chiếu 22</vt:lpstr>
      <vt:lpstr>Bản chiếu 23</vt:lpstr>
      <vt:lpstr>Bản chiếu 24</vt:lpstr>
      <vt:lpstr>Bản chiếu 25</vt:lpstr>
      <vt:lpstr>Bản chiếu 26</vt:lpstr>
      <vt:lpstr>Bản chiếu 27</vt:lpstr>
      <vt:lpstr>Bản chiếu 28</vt:lpstr>
      <vt:lpstr>Bản chiếu 29</vt:lpstr>
      <vt:lpstr>Bản chiếu 30</vt:lpstr>
      <vt:lpstr>Bản chiếu 31</vt:lpstr>
      <vt:lpstr>Bản chiếu 32</vt:lpstr>
      <vt:lpstr>Bản chiếu 33</vt:lpstr>
      <vt:lpstr>Bản chiếu 34</vt:lpstr>
      <vt:lpstr>Bản chiếu 35</vt:lpstr>
      <vt:lpstr>Bản chiếu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chiếu 1</dc:title>
  <dc:creator>Admin</dc:creator>
  <cp:lastModifiedBy>Admin</cp:lastModifiedBy>
  <cp:revision>34</cp:revision>
  <dcterms:created xsi:type="dcterms:W3CDTF">2019-04-16T02:02:32Z</dcterms:created>
  <dcterms:modified xsi:type="dcterms:W3CDTF">2019-04-17T13:36:37Z</dcterms:modified>
</cp:coreProperties>
</file>