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  <p:sldMasterId id="2147483684" r:id="rId6"/>
  </p:sldMasterIdLst>
  <p:notesMasterIdLst>
    <p:notesMasterId r:id="rId22"/>
  </p:notesMasterIdLst>
  <p:handoutMasterIdLst>
    <p:handoutMasterId r:id="rId23"/>
  </p:handoutMasterIdLst>
  <p:sldIdLst>
    <p:sldId id="357" r:id="rId7"/>
    <p:sldId id="372" r:id="rId8"/>
    <p:sldId id="373" r:id="rId9"/>
    <p:sldId id="355" r:id="rId10"/>
    <p:sldId id="374" r:id="rId11"/>
    <p:sldId id="363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40" r:id="rId21"/>
  </p:sldIdLst>
  <p:sldSz cx="12192000" cy="6858000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#9Slide03 Montserrat Medium" charset="0"/>
      <p:regular r:id="rId30"/>
    </p:embeddedFont>
    <p:embeddedFont>
      <p:font typeface="Arial Unicode MS" pitchFamily="34" charset="-128"/>
      <p:regular r:id="rId31"/>
    </p:embeddedFont>
    <p:embeddedFont>
      <p:font typeface="#9Slide03 Montserrat Bold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g Minh Sơn" initials="HMS" lastIdx="5" clrIdx="0"/>
  <p:cmAuthor id="2" name="MyPC" initials="M" lastIdx="1" clrIdx="1">
    <p:extLst>
      <p:ext uri="{19B8F6BF-5375-455C-9EA6-DF929625EA0E}">
        <p15:presenceInfo xmlns="" xmlns:p15="http://schemas.microsoft.com/office/powerpoint/2012/main" userId="My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EC"/>
    <a:srgbClr val="00B8FF"/>
    <a:srgbClr val="003D9E"/>
    <a:srgbClr val="CDF2FF"/>
    <a:srgbClr val="007BE7"/>
    <a:srgbClr val="0058CC"/>
    <a:srgbClr val="E5F8FF"/>
    <a:srgbClr val="00AFFF"/>
    <a:srgbClr val="969696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68" autoAdjust="0"/>
  </p:normalViewPr>
  <p:slideViewPr>
    <p:cSldViewPr snapToGrid="0">
      <p:cViewPr>
        <p:scale>
          <a:sx n="116" d="100"/>
          <a:sy n="116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Minh Son" userId="d8003ad3-56bd-4ede-9784-94ed4b85625d" providerId="ADAL" clId="{8A3A1B84-2845-4C25-9474-AF245C5F72B6}"/>
    <pc:docChg chg="custSel addSld delSld modSld">
      <pc:chgData name="Hoang Minh Son" userId="d8003ad3-56bd-4ede-9784-94ed4b85625d" providerId="ADAL" clId="{8A3A1B84-2845-4C25-9474-AF245C5F72B6}" dt="2022-03-16T01:02:48.006" v="1065" actId="1076"/>
      <pc:docMkLst>
        <pc:docMk/>
      </pc:docMkLst>
      <pc:sldChg chg="add del">
        <pc:chgData name="Hoang Minh Son" userId="d8003ad3-56bd-4ede-9784-94ed4b85625d" providerId="ADAL" clId="{8A3A1B84-2845-4C25-9474-AF245C5F72B6}" dt="2022-03-16T00:52:30.898" v="2" actId="2696"/>
        <pc:sldMkLst>
          <pc:docMk/>
          <pc:sldMk cId="2427420273" sldId="358"/>
        </pc:sldMkLst>
      </pc:sldChg>
      <pc:sldChg chg="addSp delSp modSp add">
        <pc:chgData name="Hoang Minh Son" userId="d8003ad3-56bd-4ede-9784-94ed4b85625d" providerId="ADAL" clId="{8A3A1B84-2845-4C25-9474-AF245C5F72B6}" dt="2022-03-16T01:02:48.006" v="1065" actId="1076"/>
        <pc:sldMkLst>
          <pc:docMk/>
          <pc:sldMk cId="477183941" sldId="359"/>
        </pc:sldMkLst>
        <pc:spChg chg="add mod">
          <ac:chgData name="Hoang Minh Son" userId="d8003ad3-56bd-4ede-9784-94ed4b85625d" providerId="ADAL" clId="{8A3A1B84-2845-4C25-9474-AF245C5F72B6}" dt="2022-03-16T00:56:39.279" v="463" actId="1076"/>
          <ac:spMkLst>
            <pc:docMk/>
            <pc:sldMk cId="477183941" sldId="359"/>
            <ac:spMk id="7" creationId="{3260D776-4406-41C2-BBC9-71D57FB8A50C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21" creationId="{FEDE5061-C2FC-45D1-ABFB-DB55F4A6BD93}"/>
          </ac:spMkLst>
        </pc:spChg>
        <pc:spChg chg="del mod">
          <ac:chgData name="Hoang Minh Son" userId="d8003ad3-56bd-4ede-9784-94ed4b85625d" providerId="ADAL" clId="{8A3A1B84-2845-4C25-9474-AF245C5F72B6}" dt="2022-03-16T00:52:43.615" v="4" actId="478"/>
          <ac:spMkLst>
            <pc:docMk/>
            <pc:sldMk cId="477183941" sldId="359"/>
            <ac:spMk id="23" creationId="{46A9C086-D6D7-4223-9CAB-13CAE3CCBDFD}"/>
          </ac:spMkLst>
        </pc:spChg>
        <pc:spChg chg="del">
          <ac:chgData name="Hoang Minh Son" userId="d8003ad3-56bd-4ede-9784-94ed4b85625d" providerId="ADAL" clId="{8A3A1B84-2845-4C25-9474-AF245C5F72B6}" dt="2022-03-16T00:52:47.825" v="6" actId="478"/>
          <ac:spMkLst>
            <pc:docMk/>
            <pc:sldMk cId="477183941" sldId="359"/>
            <ac:spMk id="24" creationId="{CFD4B6C3-C313-4AC9-AEFD-80F10F534DC6}"/>
          </ac:spMkLst>
        </pc:spChg>
        <pc:spChg chg="add mod">
          <ac:chgData name="Hoang Minh Son" userId="d8003ad3-56bd-4ede-9784-94ed4b85625d" providerId="ADAL" clId="{8A3A1B84-2845-4C25-9474-AF245C5F72B6}" dt="2022-03-16T00:56:28.331" v="459" actId="1076"/>
          <ac:spMkLst>
            <pc:docMk/>
            <pc:sldMk cId="477183941" sldId="359"/>
            <ac:spMk id="25" creationId="{525E4B3D-7A03-4059-9ED5-3F5B29455290}"/>
          </ac:spMkLst>
        </pc:spChg>
        <pc:spChg chg="del">
          <ac:chgData name="Hoang Minh Son" userId="d8003ad3-56bd-4ede-9784-94ed4b85625d" providerId="ADAL" clId="{8A3A1B84-2845-4C25-9474-AF245C5F72B6}" dt="2022-03-16T00:52:47.825" v="6" actId="478"/>
          <ac:spMkLst>
            <pc:docMk/>
            <pc:sldMk cId="477183941" sldId="359"/>
            <ac:spMk id="27" creationId="{3F6FD386-5D1B-456C-BF72-251C2447495A}"/>
          </ac:spMkLst>
        </pc:spChg>
        <pc:spChg chg="del">
          <ac:chgData name="Hoang Minh Son" userId="d8003ad3-56bd-4ede-9784-94ed4b85625d" providerId="ADAL" clId="{8A3A1B84-2845-4C25-9474-AF245C5F72B6}" dt="2022-03-16T00:52:47.825" v="6" actId="478"/>
          <ac:spMkLst>
            <pc:docMk/>
            <pc:sldMk cId="477183941" sldId="359"/>
            <ac:spMk id="28" creationId="{1AED3CBF-80EC-4DD0-9B14-DD5A3464DA96}"/>
          </ac:spMkLst>
        </pc:spChg>
        <pc:spChg chg="add mod">
          <ac:chgData name="Hoang Minh Son" userId="d8003ad3-56bd-4ede-9784-94ed4b85625d" providerId="ADAL" clId="{8A3A1B84-2845-4C25-9474-AF245C5F72B6}" dt="2022-03-16T00:56:29.713" v="460" actId="1076"/>
          <ac:spMkLst>
            <pc:docMk/>
            <pc:sldMk cId="477183941" sldId="359"/>
            <ac:spMk id="29" creationId="{3B978B0F-39BD-4B9E-88B1-7887A3F80C43}"/>
          </ac:spMkLst>
        </pc:spChg>
        <pc:spChg chg="del">
          <ac:chgData name="Hoang Minh Son" userId="d8003ad3-56bd-4ede-9784-94ed4b85625d" providerId="ADAL" clId="{8A3A1B84-2845-4C25-9474-AF245C5F72B6}" dt="2022-03-16T00:52:47.825" v="6" actId="478"/>
          <ac:spMkLst>
            <pc:docMk/>
            <pc:sldMk cId="477183941" sldId="359"/>
            <ac:spMk id="30" creationId="{36F9E7CD-763F-4146-A696-7E516B56C6FD}"/>
          </ac:spMkLst>
        </pc:spChg>
        <pc:spChg chg="add mod">
          <ac:chgData name="Hoang Minh Son" userId="d8003ad3-56bd-4ede-9784-94ed4b85625d" providerId="ADAL" clId="{8A3A1B84-2845-4C25-9474-AF245C5F72B6}" dt="2022-03-16T00:56:33.161" v="462" actId="14100"/>
          <ac:spMkLst>
            <pc:docMk/>
            <pc:sldMk cId="477183941" sldId="359"/>
            <ac:spMk id="31" creationId="{C5D9DBD6-3AD4-487F-B498-B0C4A288C467}"/>
          </ac:spMkLst>
        </pc:spChg>
        <pc:spChg chg="del">
          <ac:chgData name="Hoang Minh Son" userId="d8003ad3-56bd-4ede-9784-94ed4b85625d" providerId="ADAL" clId="{8A3A1B84-2845-4C25-9474-AF245C5F72B6}" dt="2022-03-16T00:52:47.825" v="6" actId="478"/>
          <ac:spMkLst>
            <pc:docMk/>
            <pc:sldMk cId="477183941" sldId="359"/>
            <ac:spMk id="36" creationId="{F43AD52F-BC37-471C-892D-4908465691CC}"/>
          </ac:spMkLst>
        </pc:spChg>
        <pc:spChg chg="del">
          <ac:chgData name="Hoang Minh Son" userId="d8003ad3-56bd-4ede-9784-94ed4b85625d" providerId="ADAL" clId="{8A3A1B84-2845-4C25-9474-AF245C5F72B6}" dt="2022-03-16T00:52:44.817" v="5" actId="478"/>
          <ac:spMkLst>
            <pc:docMk/>
            <pc:sldMk cId="477183941" sldId="359"/>
            <ac:spMk id="38" creationId="{329F2911-7FE4-4348-9D4C-D3601D5AABF1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46" creationId="{615B7DE2-3E3E-404E-A350-3BB220DBE931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47" creationId="{571253B8-03CC-44DA-BBE0-CD083D95B88A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48" creationId="{C5430E2D-FDF7-45C6-B63E-1D372BA63A31}"/>
          </ac:spMkLst>
        </pc:spChg>
        <pc:spChg chg="add del mod">
          <ac:chgData name="Hoang Minh Son" userId="d8003ad3-56bd-4ede-9784-94ed4b85625d" providerId="ADAL" clId="{8A3A1B84-2845-4C25-9474-AF245C5F72B6}" dt="2022-03-16T00:59:04.682" v="595" actId="478"/>
          <ac:spMkLst>
            <pc:docMk/>
            <pc:sldMk cId="477183941" sldId="359"/>
            <ac:spMk id="49" creationId="{A88D9D98-27A1-407F-8249-5E63C6E00640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50" creationId="{BEFBC3EA-970D-4125-9E77-01279E991340}"/>
          </ac:spMkLst>
        </pc:spChg>
        <pc:spChg chg="add mod">
          <ac:chgData name="Hoang Minh Son" userId="d8003ad3-56bd-4ede-9784-94ed4b85625d" providerId="ADAL" clId="{8A3A1B84-2845-4C25-9474-AF245C5F72B6}" dt="2022-03-16T01:02:10.777" v="980" actId="404"/>
          <ac:spMkLst>
            <pc:docMk/>
            <pc:sldMk cId="477183941" sldId="359"/>
            <ac:spMk id="52" creationId="{5885E656-5C46-4D17-AB22-5BDE6DF62098}"/>
          </ac:spMkLst>
        </pc:spChg>
        <pc:spChg chg="add mod">
          <ac:chgData name="Hoang Minh Son" userId="d8003ad3-56bd-4ede-9784-94ed4b85625d" providerId="ADAL" clId="{8A3A1B84-2845-4C25-9474-AF245C5F72B6}" dt="2022-03-16T01:02:03.873" v="978" actId="1076"/>
          <ac:spMkLst>
            <pc:docMk/>
            <pc:sldMk cId="477183941" sldId="359"/>
            <ac:spMk id="53" creationId="{AB7CE7B2-01D9-48A0-B1F3-1E4682605E04}"/>
          </ac:spMkLst>
        </pc:spChg>
        <pc:spChg chg="add mod">
          <ac:chgData name="Hoang Minh Son" userId="d8003ad3-56bd-4ede-9784-94ed4b85625d" providerId="ADAL" clId="{8A3A1B84-2845-4C25-9474-AF245C5F72B6}" dt="2022-03-16T01:02:48.006" v="1065" actId="1076"/>
          <ac:spMkLst>
            <pc:docMk/>
            <pc:sldMk cId="477183941" sldId="359"/>
            <ac:spMk id="54" creationId="{758197C5-5AE6-4508-BC92-2C23DB2BC3C6}"/>
          </ac:spMkLst>
        </pc:spChg>
        <pc:grpChg chg="del">
          <ac:chgData name="Hoang Minh Son" userId="d8003ad3-56bd-4ede-9784-94ed4b85625d" providerId="ADAL" clId="{8A3A1B84-2845-4C25-9474-AF245C5F72B6}" dt="2022-03-16T00:52:47.825" v="6" actId="478"/>
          <ac:grpSpMkLst>
            <pc:docMk/>
            <pc:sldMk cId="477183941" sldId="359"/>
            <ac:grpSpMk id="11" creationId="{E357AD10-918D-49A4-AE14-6D4609202CFE}"/>
          </ac:grpSpMkLst>
        </pc:grpChg>
        <pc:grpChg chg="del">
          <ac:chgData name="Hoang Minh Son" userId="d8003ad3-56bd-4ede-9784-94ed4b85625d" providerId="ADAL" clId="{8A3A1B84-2845-4C25-9474-AF245C5F72B6}" dt="2022-03-16T00:52:47.825" v="6" actId="478"/>
          <ac:grpSpMkLst>
            <pc:docMk/>
            <pc:sldMk cId="477183941" sldId="359"/>
            <ac:grpSpMk id="13" creationId="{CF243B63-CB70-48CD-85E5-4B067B096806}"/>
          </ac:grpSpMkLst>
        </pc:grpChg>
        <pc:cxnChg chg="add mod">
          <ac:chgData name="Hoang Minh Son" userId="d8003ad3-56bd-4ede-9784-94ed4b85625d" providerId="ADAL" clId="{8A3A1B84-2845-4C25-9474-AF245C5F72B6}" dt="2022-03-16T00:58:03.445" v="482" actId="1076"/>
          <ac:cxnSpMkLst>
            <pc:docMk/>
            <pc:sldMk cId="477183941" sldId="359"/>
            <ac:cxnSpMk id="9" creationId="{8923DBC1-9222-447A-BC38-E75FBFF0A51E}"/>
          </ac:cxnSpMkLst>
        </pc:cxnChg>
        <pc:cxnChg chg="add mod">
          <ac:chgData name="Hoang Minh Son" userId="d8003ad3-56bd-4ede-9784-94ed4b85625d" providerId="ADAL" clId="{8A3A1B84-2845-4C25-9474-AF245C5F72B6}" dt="2022-03-16T00:59:51.255" v="703" actId="1076"/>
          <ac:cxnSpMkLst>
            <pc:docMk/>
            <pc:sldMk cId="477183941" sldId="359"/>
            <ac:cxnSpMk id="32" creationId="{25E3DF0D-9842-4E30-9872-846BBBC5DD83}"/>
          </ac:cxnSpMkLst>
        </pc:cxnChg>
        <pc:cxnChg chg="add mod">
          <ac:chgData name="Hoang Minh Son" userId="d8003ad3-56bd-4ede-9784-94ed4b85625d" providerId="ADAL" clId="{8A3A1B84-2845-4C25-9474-AF245C5F72B6}" dt="2022-03-16T01:00:52.574" v="817" actId="14100"/>
          <ac:cxnSpMkLst>
            <pc:docMk/>
            <pc:sldMk cId="477183941" sldId="359"/>
            <ac:cxnSpMk id="33" creationId="{74B2C3B9-6F74-4E53-A375-D85E3D301B54}"/>
          </ac:cxnSpMkLst>
        </pc:cxnChg>
        <pc:cxnChg chg="add mod">
          <ac:chgData name="Hoang Minh Son" userId="d8003ad3-56bd-4ede-9784-94ed4b85625d" providerId="ADAL" clId="{8A3A1B84-2845-4C25-9474-AF245C5F72B6}" dt="2022-03-16T00:57:48.054" v="476" actId="14100"/>
          <ac:cxnSpMkLst>
            <pc:docMk/>
            <pc:sldMk cId="477183941" sldId="359"/>
            <ac:cxnSpMk id="35" creationId="{C8672A8D-42BE-475A-A26A-3EDC873E1897}"/>
          </ac:cxnSpMkLst>
        </pc:cxnChg>
        <pc:cxnChg chg="del">
          <ac:chgData name="Hoang Minh Son" userId="d8003ad3-56bd-4ede-9784-94ed4b85625d" providerId="ADAL" clId="{8A3A1B84-2845-4C25-9474-AF245C5F72B6}" dt="2022-03-16T00:52:47.825" v="6" actId="478"/>
          <ac:cxnSpMkLst>
            <pc:docMk/>
            <pc:sldMk cId="477183941" sldId="359"/>
            <ac:cxnSpMk id="39" creationId="{C81103B0-E9E6-4AF9-A7B1-3E83B9A69793}"/>
          </ac:cxnSpMkLst>
        </pc:cxnChg>
        <pc:cxnChg chg="add mod">
          <ac:chgData name="Hoang Minh Son" userId="d8003ad3-56bd-4ede-9784-94ed4b85625d" providerId="ADAL" clId="{8A3A1B84-2845-4C25-9474-AF245C5F72B6}" dt="2022-03-16T00:58:00.004" v="480" actId="1076"/>
          <ac:cxnSpMkLst>
            <pc:docMk/>
            <pc:sldMk cId="477183941" sldId="359"/>
            <ac:cxnSpMk id="45" creationId="{CAC01900-A290-43BC-8BCE-7264D287D685}"/>
          </ac:cxnSpMkLst>
        </pc:cxnChg>
        <pc:cxnChg chg="add mod">
          <ac:chgData name="Hoang Minh Son" userId="d8003ad3-56bd-4ede-9784-94ed4b85625d" providerId="ADAL" clId="{8A3A1B84-2845-4C25-9474-AF245C5F72B6}" dt="2022-03-16T01:00:47.960" v="815" actId="14100"/>
          <ac:cxnSpMkLst>
            <pc:docMk/>
            <pc:sldMk cId="477183941" sldId="359"/>
            <ac:cxnSpMk id="51" creationId="{B914F5A8-A8EB-43A3-BA15-B70B1EA5C57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CDAAD92-1ADA-464D-A4BD-592EA4914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B1627-E2E8-46E2-A079-C88A48BE4B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FCB4E9-98A0-4280-B7AF-88B96A23CE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DA3D6D-B4E0-4C47-81FE-82FEFCF76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6E5D-8E8A-4B31-8D29-55718D9D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6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C0E9-C013-4FC0-9E3A-6CEEE48262B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2BB7-F883-48FC-B66E-E381045BA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6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9AA48-C74F-466D-ACFB-5BEAE6B09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B3DA76-5C1B-40B3-A00E-C91CB8AB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AAC42D-D727-4AD0-854C-66129816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AC2D3-5F5C-43C8-9119-C9514661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342442-98D3-4242-B684-04E4FA9F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5F36DF-8AF5-452A-B697-A9B7B427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F4D478-906C-47B3-A19E-6554DF8F3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A2D220-25C4-47AD-9B79-EB26F1B7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ABDD4F-D039-4698-B6E9-238AE66B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32EAA8-137C-43C7-ADC8-E1C67615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2E089B-0795-40E5-A566-081CC1167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FAC7AF-8A2D-46EB-9950-5E0B33280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38B0F1-8F74-4D39-88BD-6186EBA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2E1CE9-45D3-447A-8A7C-84D3D91C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3D97F9-C50B-4E8D-9B3C-0A80C55F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4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10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2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2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DA01E-C03F-467E-9438-A2AE2E82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300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75F660-D63C-4074-9FD8-64A7834C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46"/>
            <a:ext cx="10515600" cy="5220243"/>
          </a:xfrm>
        </p:spPr>
        <p:txBody>
          <a:bodyPr/>
          <a:lstStyle>
            <a:lvl1pPr marL="228600" indent="-228600">
              <a:buFont typeface="Symbol" panose="05050102010706020507" pitchFamily="18" charset="2"/>
              <a:buChar char=""/>
              <a:defRPr/>
            </a:lvl1pPr>
            <a:lvl2pPr marL="685800" indent="-228600">
              <a:buFont typeface="Symbol" panose="05050102010706020507" pitchFamily="18" charset="2"/>
              <a:buChar char=""/>
              <a:defRPr/>
            </a:lvl2pPr>
            <a:lvl3pPr marL="1143000" indent="-228600">
              <a:buFont typeface="Symbol" panose="05050102010706020507" pitchFamily="18" charset="2"/>
              <a:buChar char=""/>
              <a:defRPr/>
            </a:lvl3pPr>
            <a:lvl4pPr marL="1600200" indent="-228600">
              <a:buFont typeface="Symbol" panose="05050102010706020507" pitchFamily="18" charset="2"/>
              <a:buChar char=""/>
              <a:defRPr/>
            </a:lvl4pPr>
            <a:lvl5pPr marL="2057400" indent="-228600">
              <a:buFont typeface="Symbol" panose="05050102010706020507" pitchFamily="18" charset="2"/>
              <a:buChar char="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F18798-1397-41EC-B558-56DD7E28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92" y="224802"/>
            <a:ext cx="402854" cy="365125"/>
          </a:xfrm>
        </p:spPr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E12D1C-376B-4F68-AF70-ABE91CE0F058}"/>
              </a:ext>
            </a:extLst>
          </p:cNvPr>
          <p:cNvSpPr/>
          <p:nvPr userDrawn="1"/>
        </p:nvSpPr>
        <p:spPr>
          <a:xfrm>
            <a:off x="535710" y="138545"/>
            <a:ext cx="138546" cy="646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17C6B25-39AE-4E34-B7BF-0A067E32D1B5}"/>
              </a:ext>
            </a:extLst>
          </p:cNvPr>
          <p:cNvCxnSpPr>
            <a:cxnSpLocks/>
          </p:cNvCxnSpPr>
          <p:nvPr userDrawn="1"/>
        </p:nvCxnSpPr>
        <p:spPr>
          <a:xfrm>
            <a:off x="595747" y="895923"/>
            <a:ext cx="11088253" cy="0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2E58FA-1473-468C-B905-BCCE5B3EF1AD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0E48355-8358-4BA3-8E7E-631E46C09235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54DFAA7-6AC9-4E31-911B-26F3658D0411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8A2A05F-ED85-4982-959E-8B0DFF84828F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8618693-62EC-47A1-BE8A-E87062E561D7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97E6479-BECB-4FF5-AEF4-F50512AF7371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5DB9C87-977A-4422-B489-B0E972BF7744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6F332C3F-4018-4531-8867-5832BCAA4E0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B81092B-95CD-494E-99FD-773608071B66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5A19AAC-A723-4A8E-8332-9083E832215A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D7B4522-2044-40FC-8AB5-6674B4FEE2FD}"/>
              </a:ext>
            </a:extLst>
          </p:cNvPr>
          <p:cNvSpPr/>
          <p:nvPr userDrawn="1"/>
        </p:nvSpPr>
        <p:spPr>
          <a:xfrm>
            <a:off x="-1" y="6681801"/>
            <a:ext cx="9325299" cy="568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70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45582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1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7644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5657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156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70440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4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805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431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ABCFD1-1C46-432B-9A8E-BB5908F3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D836AD-E172-495A-AFAF-000E1617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55537F-3F06-4B93-8426-C816EFCC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99742D-F6D3-4965-84B5-202BED46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313A6A-C26C-404B-A193-5C7FE525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256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DE3227-9013-4938-8C5E-B45A858826E0}"/>
              </a:ext>
            </a:extLst>
          </p:cNvPr>
          <p:cNvGrpSpPr/>
          <p:nvPr userDrawn="1"/>
        </p:nvGrpSpPr>
        <p:grpSpPr>
          <a:xfrm>
            <a:off x="0" y="-31648"/>
            <a:ext cx="3780890" cy="6927454"/>
            <a:chOff x="0" y="-31648"/>
            <a:chExt cx="3780890" cy="692745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95B8CE5-8DE7-4B1E-A438-23286B4532FA}"/>
                </a:ext>
              </a:extLst>
            </p:cNvPr>
            <p:cNvSpPr/>
            <p:nvPr userDrawn="1"/>
          </p:nvSpPr>
          <p:spPr>
            <a:xfrm>
              <a:off x="0" y="0"/>
              <a:ext cx="378089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70290CC-81EF-4E15-9C76-9825C872E73D}"/>
                </a:ext>
              </a:extLst>
            </p:cNvPr>
            <p:cNvSpPr/>
            <p:nvPr userDrawn="1"/>
          </p:nvSpPr>
          <p:spPr>
            <a:xfrm>
              <a:off x="67749" y="2190042"/>
              <a:ext cx="1825371" cy="4705764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CEF7E4-8494-44BA-9495-9F967125937F}"/>
                </a:ext>
              </a:extLst>
            </p:cNvPr>
            <p:cNvSpPr/>
            <p:nvPr userDrawn="1"/>
          </p:nvSpPr>
          <p:spPr>
            <a:xfrm>
              <a:off x="67749" y="4642338"/>
              <a:ext cx="874123" cy="2253468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52FCF1B-F1CF-41E9-84C6-9D8022AAF358}"/>
                </a:ext>
              </a:extLst>
            </p:cNvPr>
            <p:cNvSpPr/>
            <p:nvPr userDrawn="1"/>
          </p:nvSpPr>
          <p:spPr>
            <a:xfrm>
              <a:off x="1394131" y="5094016"/>
              <a:ext cx="698917" cy="180179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BA80C23-9532-403F-8276-9AD3849FBC9A}"/>
                </a:ext>
              </a:extLst>
            </p:cNvPr>
            <p:cNvSpPr/>
            <p:nvPr userDrawn="1"/>
          </p:nvSpPr>
          <p:spPr>
            <a:xfrm rot="3600000" flipV="1">
              <a:off x="1481922" y="-359510"/>
              <a:ext cx="1739424" cy="2395147"/>
            </a:xfrm>
            <a:custGeom>
              <a:avLst/>
              <a:gdLst>
                <a:gd name="connsiteX0" fmla="*/ 1077528 w 1739424"/>
                <a:gd name="connsiteY0" fmla="*/ 398319 h 2395147"/>
                <a:gd name="connsiteX1" fmla="*/ 1067918 w 1739424"/>
                <a:gd name="connsiteY1" fmla="*/ 380004 h 2395147"/>
                <a:gd name="connsiteX2" fmla="*/ 1092561 w 1739424"/>
                <a:gd name="connsiteY2" fmla="*/ 411557 h 2395147"/>
                <a:gd name="connsiteX3" fmla="*/ 1093901 w 1739424"/>
                <a:gd name="connsiteY3" fmla="*/ 415398 h 2395147"/>
                <a:gd name="connsiteX4" fmla="*/ 1090150 w 1739424"/>
                <a:gd name="connsiteY4" fmla="*/ 414575 h 2395147"/>
                <a:gd name="connsiteX5" fmla="*/ 1077528 w 1739424"/>
                <a:gd name="connsiteY5" fmla="*/ 398319 h 2395147"/>
                <a:gd name="connsiteX6" fmla="*/ 1064970 w 1739424"/>
                <a:gd name="connsiteY6" fmla="*/ 378632 h 2395147"/>
                <a:gd name="connsiteX7" fmla="*/ 1065239 w 1739424"/>
                <a:gd name="connsiteY7" fmla="*/ 377535 h 2395147"/>
                <a:gd name="connsiteX8" fmla="*/ 1067113 w 1739424"/>
                <a:gd name="connsiteY8" fmla="*/ 379456 h 2395147"/>
                <a:gd name="connsiteX9" fmla="*/ 1064970 w 1739424"/>
                <a:gd name="connsiteY9" fmla="*/ 378632 h 2395147"/>
                <a:gd name="connsiteX10" fmla="*/ 1734633 w 1739424"/>
                <a:gd name="connsiteY10" fmla="*/ 2247062 h 2395147"/>
                <a:gd name="connsiteX11" fmla="*/ 1739424 w 1739424"/>
                <a:gd name="connsiteY11" fmla="*/ 2180709 h 2395147"/>
                <a:gd name="connsiteX12" fmla="*/ 1737481 w 1739424"/>
                <a:gd name="connsiteY12" fmla="*/ 2187429 h 2395147"/>
                <a:gd name="connsiteX13" fmla="*/ 1734633 w 1739424"/>
                <a:gd name="connsiteY13" fmla="*/ 2247062 h 2395147"/>
                <a:gd name="connsiteX14" fmla="*/ 51484 w 1739424"/>
                <a:gd name="connsiteY14" fmla="*/ 1299625 h 2395147"/>
                <a:gd name="connsiteX15" fmla="*/ 225973 w 1739424"/>
                <a:gd name="connsiteY15" fmla="*/ 1500814 h 2395147"/>
                <a:gd name="connsiteX16" fmla="*/ 421792 w 1739424"/>
                <a:gd name="connsiteY16" fmla="*/ 1544987 h 2395147"/>
                <a:gd name="connsiteX17" fmla="*/ 528944 w 1739424"/>
                <a:gd name="connsiteY17" fmla="*/ 1408075 h 2395147"/>
                <a:gd name="connsiteX18" fmla="*/ 515014 w 1739424"/>
                <a:gd name="connsiteY18" fmla="*/ 1396279 h 2395147"/>
                <a:gd name="connsiteX19" fmla="*/ 348661 w 1739424"/>
                <a:gd name="connsiteY19" fmla="*/ 1408350 h 2395147"/>
                <a:gd name="connsiteX20" fmla="*/ 279815 w 1739424"/>
                <a:gd name="connsiteY20" fmla="*/ 1396004 h 2395147"/>
                <a:gd name="connsiteX21" fmla="*/ 319463 w 1739424"/>
                <a:gd name="connsiteY21" fmla="*/ 1397376 h 2395147"/>
                <a:gd name="connsiteX22" fmla="*/ 483940 w 1739424"/>
                <a:gd name="connsiteY22" fmla="*/ 1374603 h 2395147"/>
                <a:gd name="connsiteX23" fmla="*/ 539659 w 1739424"/>
                <a:gd name="connsiteY23" fmla="*/ 1360061 h 2395147"/>
                <a:gd name="connsiteX24" fmla="*/ 725033 w 1739424"/>
                <a:gd name="connsiteY24" fmla="*/ 1297230 h 2395147"/>
                <a:gd name="connsiteX25" fmla="*/ 885491 w 1739424"/>
                <a:gd name="connsiteY25" fmla="*/ 1249489 h 2395147"/>
                <a:gd name="connsiteX26" fmla="*/ 965854 w 1739424"/>
                <a:gd name="connsiteY26" fmla="*/ 1237965 h 2395147"/>
                <a:gd name="connsiteX27" fmla="*/ 1140675 w 1739424"/>
                <a:gd name="connsiteY27" fmla="*/ 1261289 h 2395147"/>
                <a:gd name="connsiteX28" fmla="*/ 1430909 w 1739424"/>
                <a:gd name="connsiteY28" fmla="*/ 1481407 h 2395147"/>
                <a:gd name="connsiteX29" fmla="*/ 1549564 w 1739424"/>
                <a:gd name="connsiteY29" fmla="*/ 1651718 h 2395147"/>
                <a:gd name="connsiteX30" fmla="*/ 1557415 w 1739424"/>
                <a:gd name="connsiteY30" fmla="*/ 1670822 h 2395147"/>
                <a:gd name="connsiteX31" fmla="*/ 1555525 w 1739424"/>
                <a:gd name="connsiteY31" fmla="*/ 1670473 h 2395147"/>
                <a:gd name="connsiteX32" fmla="*/ 1398512 w 1739424"/>
                <a:gd name="connsiteY32" fmla="*/ 1652472 h 2395147"/>
                <a:gd name="connsiteX33" fmla="*/ 1046085 w 1739424"/>
                <a:gd name="connsiteY33" fmla="*/ 1706261 h 2395147"/>
                <a:gd name="connsiteX34" fmla="*/ 1003447 w 1739424"/>
                <a:gd name="connsiteY34" fmla="*/ 1719049 h 2395147"/>
                <a:gd name="connsiteX35" fmla="*/ 1087567 w 1739424"/>
                <a:gd name="connsiteY35" fmla="*/ 1688103 h 2395147"/>
                <a:gd name="connsiteX36" fmla="*/ 1370422 w 1739424"/>
                <a:gd name="connsiteY36" fmla="*/ 1632771 h 2395147"/>
                <a:gd name="connsiteX37" fmla="*/ 1376144 w 1739424"/>
                <a:gd name="connsiteY37" fmla="*/ 1623897 h 2395147"/>
                <a:gd name="connsiteX38" fmla="*/ 1329191 w 1739424"/>
                <a:gd name="connsiteY38" fmla="*/ 1578151 h 2395147"/>
                <a:gd name="connsiteX39" fmla="*/ 1229320 w 1739424"/>
                <a:gd name="connsiteY39" fmla="*/ 1559619 h 2395147"/>
                <a:gd name="connsiteX40" fmla="*/ 996653 w 1739424"/>
                <a:gd name="connsiteY40" fmla="*/ 1626677 h 2395147"/>
                <a:gd name="connsiteX41" fmla="*/ 863114 w 1739424"/>
                <a:gd name="connsiteY41" fmla="*/ 1736938 h 2395147"/>
                <a:gd name="connsiteX42" fmla="*/ 811586 w 1739424"/>
                <a:gd name="connsiteY42" fmla="*/ 1832416 h 2395147"/>
                <a:gd name="connsiteX43" fmla="*/ 807916 w 1739424"/>
                <a:gd name="connsiteY43" fmla="*/ 1845357 h 2395147"/>
                <a:gd name="connsiteX44" fmla="*/ 807963 w 1739424"/>
                <a:gd name="connsiteY44" fmla="*/ 1848892 h 2395147"/>
                <a:gd name="connsiteX45" fmla="*/ 879991 w 1739424"/>
                <a:gd name="connsiteY45" fmla="*/ 1820168 h 2395147"/>
                <a:gd name="connsiteX46" fmla="*/ 1011289 w 1739424"/>
                <a:gd name="connsiteY46" fmla="*/ 1801302 h 2395147"/>
                <a:gd name="connsiteX47" fmla="*/ 1249185 w 1739424"/>
                <a:gd name="connsiteY47" fmla="*/ 1765402 h 2395147"/>
                <a:gd name="connsiteX48" fmla="*/ 1343560 w 1739424"/>
                <a:gd name="connsiteY48" fmla="*/ 1722610 h 2395147"/>
                <a:gd name="connsiteX49" fmla="*/ 1376800 w 1739424"/>
                <a:gd name="connsiteY49" fmla="*/ 1677991 h 2395147"/>
                <a:gd name="connsiteX50" fmla="*/ 1387169 w 1739424"/>
                <a:gd name="connsiteY50" fmla="*/ 1672942 h 2395147"/>
                <a:gd name="connsiteX51" fmla="*/ 1500972 w 1739424"/>
                <a:gd name="connsiteY51" fmla="*/ 1682857 h 2395147"/>
                <a:gd name="connsiteX52" fmla="*/ 1566833 w 1739424"/>
                <a:gd name="connsiteY52" fmla="*/ 1693739 h 2395147"/>
                <a:gd name="connsiteX53" fmla="*/ 1593093 w 1739424"/>
                <a:gd name="connsiteY53" fmla="*/ 1757638 h 2395147"/>
                <a:gd name="connsiteX54" fmla="*/ 1627517 w 1739424"/>
                <a:gd name="connsiteY54" fmla="*/ 1871216 h 2395147"/>
                <a:gd name="connsiteX55" fmla="*/ 1642518 w 1739424"/>
                <a:gd name="connsiteY55" fmla="*/ 1943101 h 2395147"/>
                <a:gd name="connsiteX56" fmla="*/ 1641715 w 1739424"/>
                <a:gd name="connsiteY56" fmla="*/ 2189761 h 2395147"/>
                <a:gd name="connsiteX57" fmla="*/ 1669305 w 1739424"/>
                <a:gd name="connsiteY57" fmla="*/ 2379903 h 2395147"/>
                <a:gd name="connsiteX58" fmla="*/ 1669117 w 1739424"/>
                <a:gd name="connsiteY58" fmla="*/ 2383495 h 2395147"/>
                <a:gd name="connsiteX59" fmla="*/ 1722169 w 1739424"/>
                <a:gd name="connsiteY59" fmla="*/ 2376292 h 2395147"/>
                <a:gd name="connsiteX60" fmla="*/ 1680021 w 1739424"/>
                <a:gd name="connsiteY60" fmla="*/ 2119798 h 2395147"/>
                <a:gd name="connsiteX61" fmla="*/ 1684306 w 1739424"/>
                <a:gd name="connsiteY61" fmla="*/ 1712628 h 2395147"/>
                <a:gd name="connsiteX62" fmla="*/ 1631534 w 1739424"/>
                <a:gd name="connsiteY62" fmla="*/ 1258270 h 2395147"/>
                <a:gd name="connsiteX63" fmla="*/ 1545546 w 1739424"/>
                <a:gd name="connsiteY63" fmla="*/ 1033010 h 2395147"/>
                <a:gd name="connsiteX64" fmla="*/ 1482058 w 1739424"/>
                <a:gd name="connsiteY64" fmla="*/ 912011 h 2395147"/>
                <a:gd name="connsiteX65" fmla="*/ 1482326 w 1739424"/>
                <a:gd name="connsiteY65" fmla="*/ 893903 h 2395147"/>
                <a:gd name="connsiteX66" fmla="*/ 1498131 w 1739424"/>
                <a:gd name="connsiteY66" fmla="*/ 852199 h 2395147"/>
                <a:gd name="connsiteX67" fmla="*/ 1490363 w 1739424"/>
                <a:gd name="connsiteY67" fmla="*/ 758088 h 2395147"/>
                <a:gd name="connsiteX68" fmla="*/ 1392854 w 1739424"/>
                <a:gd name="connsiteY68" fmla="*/ 556701 h 2395147"/>
                <a:gd name="connsiteX69" fmla="*/ 1132209 w 1739424"/>
                <a:gd name="connsiteY69" fmla="*/ 271353 h 2395147"/>
                <a:gd name="connsiteX70" fmla="*/ 813699 w 1739424"/>
                <a:gd name="connsiteY70" fmla="*/ 1097 h 2395147"/>
                <a:gd name="connsiteX71" fmla="*/ 810218 w 1739424"/>
                <a:gd name="connsiteY71" fmla="*/ 0 h 2395147"/>
                <a:gd name="connsiteX72" fmla="*/ 810486 w 1739424"/>
                <a:gd name="connsiteY72" fmla="*/ 4391 h 2395147"/>
                <a:gd name="connsiteX73" fmla="*/ 914155 w 1739424"/>
                <a:gd name="connsiteY73" fmla="*/ 340496 h 2395147"/>
                <a:gd name="connsiteX74" fmla="*/ 1228378 w 1739424"/>
                <a:gd name="connsiteY74" fmla="*/ 826682 h 2395147"/>
                <a:gd name="connsiteX75" fmla="*/ 1341690 w 1739424"/>
                <a:gd name="connsiteY75" fmla="*/ 917499 h 2395147"/>
                <a:gd name="connsiteX76" fmla="*/ 1412410 w 1739424"/>
                <a:gd name="connsiteY76" fmla="*/ 934785 h 2395147"/>
                <a:gd name="connsiteX77" fmla="*/ 1420713 w 1739424"/>
                <a:gd name="connsiteY77" fmla="*/ 920793 h 2395147"/>
                <a:gd name="connsiteX78" fmla="*/ 1351601 w 1739424"/>
                <a:gd name="connsiteY78" fmla="*/ 800342 h 2395147"/>
                <a:gd name="connsiteX79" fmla="*/ 1099795 w 1739424"/>
                <a:gd name="connsiteY79" fmla="*/ 430764 h 2395147"/>
                <a:gd name="connsiteX80" fmla="*/ 1092829 w 1739424"/>
                <a:gd name="connsiteY80" fmla="*/ 418142 h 2395147"/>
                <a:gd name="connsiteX81" fmla="*/ 1101403 w 1739424"/>
                <a:gd name="connsiteY81" fmla="*/ 424179 h 2395147"/>
                <a:gd name="connsiteX82" fmla="*/ 1305794 w 1739424"/>
                <a:gd name="connsiteY82" fmla="*/ 694435 h 2395147"/>
                <a:gd name="connsiteX83" fmla="*/ 1424463 w 1739424"/>
                <a:gd name="connsiteY83" fmla="*/ 872227 h 2395147"/>
                <a:gd name="connsiteX84" fmla="*/ 1500810 w 1739424"/>
                <a:gd name="connsiteY84" fmla="*/ 1008316 h 2395147"/>
                <a:gd name="connsiteX85" fmla="*/ 1610640 w 1739424"/>
                <a:gd name="connsiteY85" fmla="*/ 1310125 h 2395147"/>
                <a:gd name="connsiteX86" fmla="*/ 1646268 w 1739424"/>
                <a:gd name="connsiteY86" fmla="*/ 1762565 h 2395147"/>
                <a:gd name="connsiteX87" fmla="*/ 1643589 w 1739424"/>
                <a:gd name="connsiteY87" fmla="*/ 1766407 h 2395147"/>
                <a:gd name="connsiteX88" fmla="*/ 1637160 w 1739424"/>
                <a:gd name="connsiteY88" fmla="*/ 1747474 h 2395147"/>
                <a:gd name="connsiteX89" fmla="*/ 1480720 w 1739424"/>
                <a:gd name="connsiteY89" fmla="*/ 1478590 h 2395147"/>
                <a:gd name="connsiteX90" fmla="*/ 1140741 w 1739424"/>
                <a:gd name="connsiteY90" fmla="*/ 1210217 h 2395147"/>
                <a:gd name="connsiteX91" fmla="*/ 942550 w 1739424"/>
                <a:gd name="connsiteY91" fmla="*/ 1071697 h 2395147"/>
                <a:gd name="connsiteX92" fmla="*/ 710299 w 1739424"/>
                <a:gd name="connsiteY92" fmla="*/ 861253 h 2395147"/>
                <a:gd name="connsiteX93" fmla="*/ 706012 w 1739424"/>
                <a:gd name="connsiteY93" fmla="*/ 845339 h 2395147"/>
                <a:gd name="connsiteX94" fmla="*/ 722086 w 1739424"/>
                <a:gd name="connsiteY94" fmla="*/ 767417 h 2395147"/>
                <a:gd name="connsiteX95" fmla="*/ 679759 w 1739424"/>
                <a:gd name="connsiteY95" fmla="*/ 625567 h 2395147"/>
                <a:gd name="connsiteX96" fmla="*/ 497603 w 1739424"/>
                <a:gd name="connsiteY96" fmla="*/ 336106 h 2395147"/>
                <a:gd name="connsiteX97" fmla="*/ 396076 w 1739424"/>
                <a:gd name="connsiteY97" fmla="*/ 177244 h 2395147"/>
                <a:gd name="connsiteX98" fmla="*/ 359644 w 1739424"/>
                <a:gd name="connsiteY98" fmla="*/ 72707 h 2395147"/>
                <a:gd name="connsiteX99" fmla="*/ 355893 w 1739424"/>
                <a:gd name="connsiteY99" fmla="*/ 76001 h 2395147"/>
                <a:gd name="connsiteX100" fmla="*/ 345714 w 1739424"/>
                <a:gd name="connsiteY100" fmla="*/ 92187 h 2395147"/>
                <a:gd name="connsiteX101" fmla="*/ 293210 w 1739424"/>
                <a:gd name="connsiteY101" fmla="*/ 237881 h 2395147"/>
                <a:gd name="connsiteX102" fmla="*/ 300978 w 1739424"/>
                <a:gd name="connsiteY102" fmla="*/ 485638 h 2395147"/>
                <a:gd name="connsiteX103" fmla="*/ 445633 w 1739424"/>
                <a:gd name="connsiteY103" fmla="*/ 798970 h 2395147"/>
                <a:gd name="connsiteX104" fmla="*/ 557339 w 1739424"/>
                <a:gd name="connsiteY104" fmla="*/ 888690 h 2395147"/>
                <a:gd name="connsiteX105" fmla="*/ 648686 w 1739424"/>
                <a:gd name="connsiteY105" fmla="*/ 895823 h 2395147"/>
                <a:gd name="connsiteX106" fmla="*/ 652705 w 1739424"/>
                <a:gd name="connsiteY106" fmla="*/ 881283 h 2395147"/>
                <a:gd name="connsiteX107" fmla="*/ 449383 w 1739424"/>
                <a:gd name="connsiteY107" fmla="*/ 525148 h 2395147"/>
                <a:gd name="connsiteX108" fmla="*/ 404113 w 1739424"/>
                <a:gd name="connsiteY108" fmla="*/ 405521 h 2395147"/>
                <a:gd name="connsiteX109" fmla="*/ 430098 w 1739424"/>
                <a:gd name="connsiteY109" fmla="*/ 463414 h 2395147"/>
                <a:gd name="connsiteX110" fmla="*/ 699315 w 1739424"/>
                <a:gd name="connsiteY110" fmla="*/ 892806 h 2395147"/>
                <a:gd name="connsiteX111" fmla="*/ 1003893 w 1739424"/>
                <a:gd name="connsiteY111" fmla="*/ 1157849 h 2395147"/>
                <a:gd name="connsiteX112" fmla="*/ 1056131 w 1739424"/>
                <a:gd name="connsiteY112" fmla="*/ 1196809 h 2395147"/>
                <a:gd name="connsiteX113" fmla="*/ 1026396 w 1739424"/>
                <a:gd name="connsiteY113" fmla="*/ 1194890 h 2395147"/>
                <a:gd name="connsiteX114" fmla="*/ 847988 w 1739424"/>
                <a:gd name="connsiteY114" fmla="*/ 1218760 h 2395147"/>
                <a:gd name="connsiteX115" fmla="*/ 525462 w 1739424"/>
                <a:gd name="connsiteY115" fmla="*/ 1334545 h 2395147"/>
                <a:gd name="connsiteX116" fmla="*/ 506711 w 1739424"/>
                <a:gd name="connsiteY116" fmla="*/ 1327960 h 2395147"/>
                <a:gd name="connsiteX117" fmla="*/ 302050 w 1739424"/>
                <a:gd name="connsiteY117" fmla="*/ 1262933 h 2395147"/>
                <a:gd name="connsiteX118" fmla="*/ 0 w 1739424"/>
                <a:gd name="connsiteY118" fmla="*/ 1208733 h 2395147"/>
                <a:gd name="connsiteX119" fmla="*/ 51484 w 1739424"/>
                <a:gd name="connsiteY119" fmla="*/ 1299625 h 23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39424" h="2395147">
                  <a:moveTo>
                    <a:pt x="1077528" y="398319"/>
                  </a:moveTo>
                  <a:cubicBezTo>
                    <a:pt x="1073409" y="392832"/>
                    <a:pt x="1069793" y="387001"/>
                    <a:pt x="1067918" y="380004"/>
                  </a:cubicBezTo>
                  <a:cubicBezTo>
                    <a:pt x="1077560" y="389333"/>
                    <a:pt x="1085061" y="400308"/>
                    <a:pt x="1092561" y="411557"/>
                  </a:cubicBezTo>
                  <a:cubicBezTo>
                    <a:pt x="1093366" y="412654"/>
                    <a:pt x="1095240" y="413478"/>
                    <a:pt x="1093901" y="415398"/>
                  </a:cubicBezTo>
                  <a:cubicBezTo>
                    <a:pt x="1092295" y="417319"/>
                    <a:pt x="1091222" y="415673"/>
                    <a:pt x="1090150" y="414575"/>
                  </a:cubicBezTo>
                  <a:cubicBezTo>
                    <a:pt x="1086267" y="408951"/>
                    <a:pt x="1081646" y="403807"/>
                    <a:pt x="1077528" y="398319"/>
                  </a:cubicBezTo>
                  <a:close/>
                  <a:moveTo>
                    <a:pt x="1064970" y="378632"/>
                  </a:moveTo>
                  <a:cubicBezTo>
                    <a:pt x="1064970" y="378359"/>
                    <a:pt x="1065239" y="377810"/>
                    <a:pt x="1065239" y="377535"/>
                  </a:cubicBezTo>
                  <a:lnTo>
                    <a:pt x="1067113" y="379456"/>
                  </a:lnTo>
                  <a:cubicBezTo>
                    <a:pt x="1066310" y="380279"/>
                    <a:pt x="1065507" y="380004"/>
                    <a:pt x="1064970" y="378632"/>
                  </a:cubicBezTo>
                  <a:close/>
                  <a:moveTo>
                    <a:pt x="1734633" y="2247062"/>
                  </a:moveTo>
                  <a:lnTo>
                    <a:pt x="1739424" y="2180709"/>
                  </a:lnTo>
                  <a:lnTo>
                    <a:pt x="1737481" y="2187429"/>
                  </a:lnTo>
                  <a:cubicBezTo>
                    <a:pt x="1736531" y="2207307"/>
                    <a:pt x="1735583" y="2227184"/>
                    <a:pt x="1734633" y="2247062"/>
                  </a:cubicBezTo>
                  <a:close/>
                  <a:moveTo>
                    <a:pt x="51484" y="1299625"/>
                  </a:moveTo>
                  <a:cubicBezTo>
                    <a:pt x="107250" y="1386350"/>
                    <a:pt x="173250" y="1458783"/>
                    <a:pt x="225973" y="1500814"/>
                  </a:cubicBezTo>
                  <a:cubicBezTo>
                    <a:pt x="296271" y="1556856"/>
                    <a:pt x="349466" y="1562823"/>
                    <a:pt x="421792" y="1544987"/>
                  </a:cubicBezTo>
                  <a:cubicBezTo>
                    <a:pt x="494924" y="1526879"/>
                    <a:pt x="532962" y="1478041"/>
                    <a:pt x="528944" y="1408075"/>
                  </a:cubicBezTo>
                  <a:cubicBezTo>
                    <a:pt x="528409" y="1397649"/>
                    <a:pt x="526265" y="1394083"/>
                    <a:pt x="515014" y="1396279"/>
                  </a:cubicBezTo>
                  <a:cubicBezTo>
                    <a:pt x="460099" y="1406978"/>
                    <a:pt x="404648" y="1412191"/>
                    <a:pt x="348661" y="1408350"/>
                  </a:cubicBezTo>
                  <a:cubicBezTo>
                    <a:pt x="326160" y="1406978"/>
                    <a:pt x="303657" y="1403412"/>
                    <a:pt x="279815" y="1396004"/>
                  </a:cubicBezTo>
                  <a:cubicBezTo>
                    <a:pt x="294818" y="1392986"/>
                    <a:pt x="307139" y="1396827"/>
                    <a:pt x="319463" y="1397376"/>
                  </a:cubicBezTo>
                  <a:cubicBezTo>
                    <a:pt x="375717" y="1400120"/>
                    <a:pt x="429829" y="1388870"/>
                    <a:pt x="483940" y="1374603"/>
                  </a:cubicBezTo>
                  <a:cubicBezTo>
                    <a:pt x="502424" y="1369665"/>
                    <a:pt x="521443" y="1365549"/>
                    <a:pt x="539659" y="1360061"/>
                  </a:cubicBezTo>
                  <a:cubicBezTo>
                    <a:pt x="602343" y="1341953"/>
                    <a:pt x="663419" y="1318632"/>
                    <a:pt x="725033" y="1297230"/>
                  </a:cubicBezTo>
                  <a:cubicBezTo>
                    <a:pt x="777804" y="1278847"/>
                    <a:pt x="831379" y="1263208"/>
                    <a:pt x="885491" y="1249489"/>
                  </a:cubicBezTo>
                  <a:lnTo>
                    <a:pt x="965854" y="1237965"/>
                  </a:lnTo>
                  <a:cubicBezTo>
                    <a:pt x="1008386" y="1239932"/>
                    <a:pt x="1063167" y="1220715"/>
                    <a:pt x="1140675" y="1261289"/>
                  </a:cubicBezTo>
                  <a:cubicBezTo>
                    <a:pt x="1218186" y="1301862"/>
                    <a:pt x="1362760" y="1416335"/>
                    <a:pt x="1430909" y="1481407"/>
                  </a:cubicBezTo>
                  <a:cubicBezTo>
                    <a:pt x="1499057" y="1546478"/>
                    <a:pt x="1516795" y="1586751"/>
                    <a:pt x="1549564" y="1651718"/>
                  </a:cubicBezTo>
                  <a:lnTo>
                    <a:pt x="1557415" y="1670822"/>
                  </a:lnTo>
                  <a:lnTo>
                    <a:pt x="1555525" y="1670473"/>
                  </a:lnTo>
                  <a:cubicBezTo>
                    <a:pt x="1503614" y="1661478"/>
                    <a:pt x="1446534" y="1653334"/>
                    <a:pt x="1398512" y="1652472"/>
                  </a:cubicBezTo>
                  <a:cubicBezTo>
                    <a:pt x="1277780" y="1650277"/>
                    <a:pt x="1160915" y="1670735"/>
                    <a:pt x="1046085" y="1706261"/>
                  </a:cubicBezTo>
                  <a:cubicBezTo>
                    <a:pt x="1031962" y="1710529"/>
                    <a:pt x="1017823" y="1715069"/>
                    <a:pt x="1003447" y="1719049"/>
                  </a:cubicBezTo>
                  <a:cubicBezTo>
                    <a:pt x="1030832" y="1706926"/>
                    <a:pt x="1059271" y="1697451"/>
                    <a:pt x="1087567" y="1688103"/>
                  </a:cubicBezTo>
                  <a:cubicBezTo>
                    <a:pt x="1179405" y="1657507"/>
                    <a:pt x="1273537" y="1637923"/>
                    <a:pt x="1370422" y="1632771"/>
                  </a:cubicBezTo>
                  <a:cubicBezTo>
                    <a:pt x="1377778" y="1632422"/>
                    <a:pt x="1379106" y="1630739"/>
                    <a:pt x="1376144" y="1623897"/>
                  </a:cubicBezTo>
                  <a:cubicBezTo>
                    <a:pt x="1366655" y="1602111"/>
                    <a:pt x="1350034" y="1587888"/>
                    <a:pt x="1329191" y="1578151"/>
                  </a:cubicBezTo>
                  <a:cubicBezTo>
                    <a:pt x="1297530" y="1563385"/>
                    <a:pt x="1263689" y="1559482"/>
                    <a:pt x="1229320" y="1559619"/>
                  </a:cubicBezTo>
                  <a:cubicBezTo>
                    <a:pt x="1145365" y="1560020"/>
                    <a:pt x="1068453" y="1584359"/>
                    <a:pt x="996653" y="1626677"/>
                  </a:cubicBezTo>
                  <a:cubicBezTo>
                    <a:pt x="946428" y="1656370"/>
                    <a:pt x="899719" y="1690631"/>
                    <a:pt x="863114" y="1736938"/>
                  </a:cubicBezTo>
                  <a:cubicBezTo>
                    <a:pt x="840384" y="1765651"/>
                    <a:pt x="822768" y="1797268"/>
                    <a:pt x="811586" y="1832416"/>
                  </a:cubicBezTo>
                  <a:cubicBezTo>
                    <a:pt x="810229" y="1836675"/>
                    <a:pt x="809000" y="1841079"/>
                    <a:pt x="807916" y="1845357"/>
                  </a:cubicBezTo>
                  <a:cubicBezTo>
                    <a:pt x="807864" y="1846169"/>
                    <a:pt x="807939" y="1847124"/>
                    <a:pt x="807963" y="1848892"/>
                  </a:cubicBezTo>
                  <a:cubicBezTo>
                    <a:pt x="831400" y="1836927"/>
                    <a:pt x="855096" y="1827287"/>
                    <a:pt x="879991" y="1820168"/>
                  </a:cubicBezTo>
                  <a:cubicBezTo>
                    <a:pt x="922865" y="1807938"/>
                    <a:pt x="966993" y="1803800"/>
                    <a:pt x="1011289" y="1801302"/>
                  </a:cubicBezTo>
                  <a:cubicBezTo>
                    <a:pt x="1091805" y="1797289"/>
                    <a:pt x="1171657" y="1788752"/>
                    <a:pt x="1249185" y="1765402"/>
                  </a:cubicBezTo>
                  <a:cubicBezTo>
                    <a:pt x="1282546" y="1755423"/>
                    <a:pt x="1315560" y="1744472"/>
                    <a:pt x="1343560" y="1722610"/>
                  </a:cubicBezTo>
                  <a:cubicBezTo>
                    <a:pt x="1358845" y="1710673"/>
                    <a:pt x="1371004" y="1696638"/>
                    <a:pt x="1376800" y="1677991"/>
                  </a:cubicBezTo>
                  <a:cubicBezTo>
                    <a:pt x="1378851" y="1671330"/>
                    <a:pt x="1382967" y="1672813"/>
                    <a:pt x="1387169" y="1672942"/>
                  </a:cubicBezTo>
                  <a:cubicBezTo>
                    <a:pt x="1424336" y="1673661"/>
                    <a:pt x="1463273" y="1677620"/>
                    <a:pt x="1500972" y="1682857"/>
                  </a:cubicBezTo>
                  <a:lnTo>
                    <a:pt x="1566833" y="1693739"/>
                  </a:lnTo>
                  <a:lnTo>
                    <a:pt x="1593093" y="1757638"/>
                  </a:lnTo>
                  <a:cubicBezTo>
                    <a:pt x="1605907" y="1794995"/>
                    <a:pt x="1617203" y="1833627"/>
                    <a:pt x="1627517" y="1871216"/>
                  </a:cubicBezTo>
                  <a:cubicBezTo>
                    <a:pt x="1633946" y="1894812"/>
                    <a:pt x="1643322" y="1918133"/>
                    <a:pt x="1642518" y="1943101"/>
                  </a:cubicBezTo>
                  <a:cubicBezTo>
                    <a:pt x="1640107" y="2025412"/>
                    <a:pt x="1638499" y="2107725"/>
                    <a:pt x="1641715" y="2189761"/>
                  </a:cubicBezTo>
                  <a:cubicBezTo>
                    <a:pt x="1644125" y="2253964"/>
                    <a:pt x="1644928" y="2318717"/>
                    <a:pt x="1669305" y="2379903"/>
                  </a:cubicBezTo>
                  <a:cubicBezTo>
                    <a:pt x="1669242" y="2381100"/>
                    <a:pt x="1669180" y="2382297"/>
                    <a:pt x="1669117" y="2383495"/>
                  </a:cubicBezTo>
                  <a:cubicBezTo>
                    <a:pt x="1673135" y="2372016"/>
                    <a:pt x="1720350" y="2420240"/>
                    <a:pt x="1722169" y="2376292"/>
                  </a:cubicBezTo>
                  <a:cubicBezTo>
                    <a:pt x="1711719" y="2312911"/>
                    <a:pt x="1681361" y="2183726"/>
                    <a:pt x="1680021" y="2119798"/>
                  </a:cubicBezTo>
                  <a:cubicBezTo>
                    <a:pt x="1677610" y="1983983"/>
                    <a:pt x="1684308" y="1848168"/>
                    <a:pt x="1684306" y="1712628"/>
                  </a:cubicBezTo>
                  <a:cubicBezTo>
                    <a:pt x="1684306" y="1558981"/>
                    <a:pt x="1673055" y="1406703"/>
                    <a:pt x="1631534" y="1258270"/>
                  </a:cubicBezTo>
                  <a:cubicBezTo>
                    <a:pt x="1609835" y="1180348"/>
                    <a:pt x="1581442" y="1105169"/>
                    <a:pt x="1545546" y="1033010"/>
                  </a:cubicBezTo>
                  <a:cubicBezTo>
                    <a:pt x="1520632" y="975301"/>
                    <a:pt x="1492596" y="935197"/>
                    <a:pt x="1482058" y="912011"/>
                  </a:cubicBezTo>
                  <a:cubicBezTo>
                    <a:pt x="1478307" y="905426"/>
                    <a:pt x="1477504" y="900763"/>
                    <a:pt x="1482326" y="893903"/>
                  </a:cubicBezTo>
                  <a:cubicBezTo>
                    <a:pt x="1491434" y="881558"/>
                    <a:pt x="1495452" y="867289"/>
                    <a:pt x="1498131" y="852199"/>
                  </a:cubicBezTo>
                  <a:cubicBezTo>
                    <a:pt x="1504024" y="820097"/>
                    <a:pt x="1498131" y="788819"/>
                    <a:pt x="1490363" y="758088"/>
                  </a:cubicBezTo>
                  <a:cubicBezTo>
                    <a:pt x="1471344" y="684284"/>
                    <a:pt x="1433840" y="619531"/>
                    <a:pt x="1392854" y="556701"/>
                  </a:cubicBezTo>
                  <a:cubicBezTo>
                    <a:pt x="1321331" y="446953"/>
                    <a:pt x="1229715" y="356135"/>
                    <a:pt x="1132209" y="271353"/>
                  </a:cubicBezTo>
                  <a:cubicBezTo>
                    <a:pt x="1027199" y="179713"/>
                    <a:pt x="917637" y="94109"/>
                    <a:pt x="813699" y="1097"/>
                  </a:cubicBezTo>
                  <a:cubicBezTo>
                    <a:pt x="812897" y="275"/>
                    <a:pt x="811557" y="275"/>
                    <a:pt x="810218" y="0"/>
                  </a:cubicBezTo>
                  <a:cubicBezTo>
                    <a:pt x="810218" y="1920"/>
                    <a:pt x="810218" y="3292"/>
                    <a:pt x="810486" y="4391"/>
                  </a:cubicBezTo>
                  <a:cubicBezTo>
                    <a:pt x="830845" y="120998"/>
                    <a:pt x="868080" y="232118"/>
                    <a:pt x="914155" y="340496"/>
                  </a:cubicBezTo>
                  <a:cubicBezTo>
                    <a:pt x="991303" y="521307"/>
                    <a:pt x="1092561" y="685930"/>
                    <a:pt x="1228378" y="826682"/>
                  </a:cubicBezTo>
                  <a:cubicBezTo>
                    <a:pt x="1262397" y="861803"/>
                    <a:pt x="1298293" y="894726"/>
                    <a:pt x="1341690" y="917499"/>
                  </a:cubicBezTo>
                  <a:cubicBezTo>
                    <a:pt x="1363924" y="929022"/>
                    <a:pt x="1387228" y="936431"/>
                    <a:pt x="1412410" y="934785"/>
                  </a:cubicBezTo>
                  <a:cubicBezTo>
                    <a:pt x="1427143" y="933960"/>
                    <a:pt x="1427411" y="933688"/>
                    <a:pt x="1420713" y="920793"/>
                  </a:cubicBezTo>
                  <a:cubicBezTo>
                    <a:pt x="1399015" y="879911"/>
                    <a:pt x="1375709" y="839852"/>
                    <a:pt x="1351601" y="800342"/>
                  </a:cubicBezTo>
                  <a:cubicBezTo>
                    <a:pt x="1273648" y="672759"/>
                    <a:pt x="1185784" y="552310"/>
                    <a:pt x="1099795" y="430764"/>
                  </a:cubicBezTo>
                  <a:cubicBezTo>
                    <a:pt x="1097116" y="426923"/>
                    <a:pt x="1093098" y="423630"/>
                    <a:pt x="1092829" y="418142"/>
                  </a:cubicBezTo>
                  <a:cubicBezTo>
                    <a:pt x="1098455" y="417594"/>
                    <a:pt x="1099527" y="421710"/>
                    <a:pt x="1101403" y="424179"/>
                  </a:cubicBezTo>
                  <a:cubicBezTo>
                    <a:pt x="1170247" y="513625"/>
                    <a:pt x="1239895" y="602520"/>
                    <a:pt x="1305794" y="694435"/>
                  </a:cubicBezTo>
                  <a:cubicBezTo>
                    <a:pt x="1347316" y="752328"/>
                    <a:pt x="1387228" y="811318"/>
                    <a:pt x="1424463" y="872227"/>
                  </a:cubicBezTo>
                  <a:cubicBezTo>
                    <a:pt x="1451519" y="916677"/>
                    <a:pt x="1476165" y="962497"/>
                    <a:pt x="1500810" y="1008316"/>
                  </a:cubicBezTo>
                  <a:cubicBezTo>
                    <a:pt x="1531839" y="1081300"/>
                    <a:pt x="1586397" y="1184417"/>
                    <a:pt x="1610640" y="1310125"/>
                  </a:cubicBezTo>
                  <a:cubicBezTo>
                    <a:pt x="1644660" y="1459110"/>
                    <a:pt x="1650018" y="1610562"/>
                    <a:pt x="1646268" y="1762565"/>
                  </a:cubicBezTo>
                  <a:cubicBezTo>
                    <a:pt x="1646268" y="1763937"/>
                    <a:pt x="1647071" y="1766407"/>
                    <a:pt x="1643589" y="1766407"/>
                  </a:cubicBezTo>
                  <a:lnTo>
                    <a:pt x="1637160" y="1747474"/>
                  </a:lnTo>
                  <a:cubicBezTo>
                    <a:pt x="1602603" y="1647053"/>
                    <a:pt x="1563456" y="1568132"/>
                    <a:pt x="1480720" y="1478590"/>
                  </a:cubicBezTo>
                  <a:cubicBezTo>
                    <a:pt x="1397982" y="1389046"/>
                    <a:pt x="1230435" y="1278034"/>
                    <a:pt x="1140741" y="1210217"/>
                  </a:cubicBezTo>
                  <a:cubicBezTo>
                    <a:pt x="1051045" y="1142403"/>
                    <a:pt x="1014290" y="1129857"/>
                    <a:pt x="942550" y="1071697"/>
                  </a:cubicBezTo>
                  <a:cubicBezTo>
                    <a:pt x="870809" y="1013535"/>
                    <a:pt x="780483" y="939723"/>
                    <a:pt x="710299" y="861253"/>
                  </a:cubicBezTo>
                  <a:cubicBezTo>
                    <a:pt x="706280" y="856863"/>
                    <a:pt x="700922" y="853846"/>
                    <a:pt x="706012" y="845339"/>
                  </a:cubicBezTo>
                  <a:cubicBezTo>
                    <a:pt x="720210" y="821469"/>
                    <a:pt x="723692" y="795129"/>
                    <a:pt x="722086" y="767417"/>
                  </a:cubicBezTo>
                  <a:cubicBezTo>
                    <a:pt x="719139" y="716659"/>
                    <a:pt x="700119" y="670839"/>
                    <a:pt x="679759" y="625567"/>
                  </a:cubicBezTo>
                  <a:cubicBezTo>
                    <a:pt x="632613" y="520209"/>
                    <a:pt x="567787" y="426373"/>
                    <a:pt x="497603" y="336106"/>
                  </a:cubicBezTo>
                  <a:cubicBezTo>
                    <a:pt x="459296" y="286170"/>
                    <a:pt x="422864" y="234862"/>
                    <a:pt x="396076" y="177244"/>
                  </a:cubicBezTo>
                  <a:cubicBezTo>
                    <a:pt x="380539" y="143770"/>
                    <a:pt x="368752" y="109200"/>
                    <a:pt x="359644" y="72707"/>
                  </a:cubicBezTo>
                  <a:cubicBezTo>
                    <a:pt x="357769" y="74354"/>
                    <a:pt x="356698" y="75177"/>
                    <a:pt x="355893" y="76001"/>
                  </a:cubicBezTo>
                  <a:cubicBezTo>
                    <a:pt x="352411" y="81214"/>
                    <a:pt x="348930" y="86702"/>
                    <a:pt x="345714" y="92187"/>
                  </a:cubicBezTo>
                  <a:cubicBezTo>
                    <a:pt x="319195" y="137460"/>
                    <a:pt x="302318" y="186298"/>
                    <a:pt x="293210" y="237881"/>
                  </a:cubicBezTo>
                  <a:cubicBezTo>
                    <a:pt x="278477" y="321014"/>
                    <a:pt x="285709" y="403600"/>
                    <a:pt x="300978" y="485638"/>
                  </a:cubicBezTo>
                  <a:cubicBezTo>
                    <a:pt x="322945" y="602795"/>
                    <a:pt x="368485" y="708427"/>
                    <a:pt x="445633" y="798970"/>
                  </a:cubicBezTo>
                  <a:cubicBezTo>
                    <a:pt x="477244" y="836010"/>
                    <a:pt x="512603" y="868661"/>
                    <a:pt x="557339" y="888690"/>
                  </a:cubicBezTo>
                  <a:cubicBezTo>
                    <a:pt x="586806" y="901860"/>
                    <a:pt x="617075" y="906251"/>
                    <a:pt x="648686" y="895823"/>
                  </a:cubicBezTo>
                  <a:cubicBezTo>
                    <a:pt x="658597" y="892531"/>
                    <a:pt x="659134" y="889513"/>
                    <a:pt x="652705" y="881283"/>
                  </a:cubicBezTo>
                  <a:cubicBezTo>
                    <a:pt x="568590" y="772357"/>
                    <a:pt x="502156" y="652731"/>
                    <a:pt x="449383" y="525148"/>
                  </a:cubicBezTo>
                  <a:cubicBezTo>
                    <a:pt x="433043" y="485913"/>
                    <a:pt x="416703" y="446403"/>
                    <a:pt x="404113" y="405521"/>
                  </a:cubicBezTo>
                  <a:cubicBezTo>
                    <a:pt x="413219" y="424727"/>
                    <a:pt x="421524" y="444207"/>
                    <a:pt x="430098" y="463414"/>
                  </a:cubicBezTo>
                  <a:cubicBezTo>
                    <a:pt x="498942" y="620354"/>
                    <a:pt x="585466" y="765223"/>
                    <a:pt x="699315" y="892806"/>
                  </a:cubicBezTo>
                  <a:cubicBezTo>
                    <a:pt x="789859" y="994324"/>
                    <a:pt x="944425" y="1107182"/>
                    <a:pt x="1003893" y="1157849"/>
                  </a:cubicBezTo>
                  <a:cubicBezTo>
                    <a:pt x="1063363" y="1208516"/>
                    <a:pt x="1052380" y="1190636"/>
                    <a:pt x="1056131" y="1196809"/>
                  </a:cubicBezTo>
                  <a:lnTo>
                    <a:pt x="1026396" y="1194890"/>
                  </a:lnTo>
                  <a:cubicBezTo>
                    <a:pt x="965588" y="1191871"/>
                    <a:pt x="906386" y="1202297"/>
                    <a:pt x="847988" y="1218760"/>
                  </a:cubicBezTo>
                  <a:cubicBezTo>
                    <a:pt x="737889" y="1250038"/>
                    <a:pt x="632344" y="1294212"/>
                    <a:pt x="525462" y="1334545"/>
                  </a:cubicBezTo>
                  <a:cubicBezTo>
                    <a:pt x="516622" y="1337837"/>
                    <a:pt x="511532" y="1338934"/>
                    <a:pt x="506711" y="1327960"/>
                  </a:cubicBezTo>
                  <a:cubicBezTo>
                    <a:pt x="468939" y="1241807"/>
                    <a:pt x="387055" y="1245709"/>
                    <a:pt x="302050" y="1262933"/>
                  </a:cubicBezTo>
                  <a:cubicBezTo>
                    <a:pt x="225689" y="1278407"/>
                    <a:pt x="119549" y="1258220"/>
                    <a:pt x="0" y="1208733"/>
                  </a:cubicBezTo>
                  <a:cubicBezTo>
                    <a:pt x="15444" y="1240221"/>
                    <a:pt x="32896" y="1270717"/>
                    <a:pt x="51484" y="129962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67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11CEBA1-0EDA-4340-A4AD-56B021D0A009}"/>
                </a:ext>
              </a:extLst>
            </p:cNvPr>
            <p:cNvSpPr/>
            <p:nvPr userDrawn="1"/>
          </p:nvSpPr>
          <p:spPr>
            <a:xfrm>
              <a:off x="553627" y="3377149"/>
              <a:ext cx="455455" cy="455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CF2F2F2-DE5A-4BD1-85CE-DD9ECFCBD255}"/>
                </a:ext>
              </a:extLst>
            </p:cNvPr>
            <p:cNvSpPr/>
            <p:nvPr userDrawn="1"/>
          </p:nvSpPr>
          <p:spPr>
            <a:xfrm>
              <a:off x="2433278" y="3595190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C92DCE5-2166-4668-B521-0638D75A07ED}"/>
                </a:ext>
              </a:extLst>
            </p:cNvPr>
            <p:cNvSpPr/>
            <p:nvPr userDrawn="1"/>
          </p:nvSpPr>
          <p:spPr>
            <a:xfrm>
              <a:off x="2314576" y="5741793"/>
              <a:ext cx="715838" cy="715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09050765-659D-4573-A04D-668C8D965743}"/>
                </a:ext>
              </a:extLst>
            </p:cNvPr>
            <p:cNvSpPr/>
            <p:nvPr userDrawn="1"/>
          </p:nvSpPr>
          <p:spPr>
            <a:xfrm>
              <a:off x="2771987" y="361111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27A1F9B-E51F-46C1-928E-641E8940A002}"/>
                </a:ext>
              </a:extLst>
            </p:cNvPr>
            <p:cNvSpPr/>
            <p:nvPr userDrawn="1"/>
          </p:nvSpPr>
          <p:spPr>
            <a:xfrm>
              <a:off x="1352551" y="46889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2E7F8D1-0943-4483-BBC8-C0EA02399BA2}"/>
                </a:ext>
              </a:extLst>
            </p:cNvPr>
            <p:cNvSpPr/>
            <p:nvPr userDrawn="1"/>
          </p:nvSpPr>
          <p:spPr>
            <a:xfrm>
              <a:off x="820518" y="824946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3C29172-A0D3-46ED-9F09-2AB2F89E9419}"/>
                </a:ext>
              </a:extLst>
            </p:cNvPr>
            <p:cNvSpPr/>
            <p:nvPr userDrawn="1"/>
          </p:nvSpPr>
          <p:spPr>
            <a:xfrm>
              <a:off x="245875" y="38883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B5889500-846F-42F1-99B4-64FC8796EC66}"/>
                </a:ext>
              </a:extLst>
            </p:cNvPr>
            <p:cNvSpPr/>
            <p:nvPr userDrawn="1"/>
          </p:nvSpPr>
          <p:spPr>
            <a:xfrm>
              <a:off x="29855" y="5050411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BD4DB23-347B-441F-B307-6A5452DFA1EB}"/>
                </a:ext>
              </a:extLst>
            </p:cNvPr>
            <p:cNvSpPr/>
            <p:nvPr userDrawn="1"/>
          </p:nvSpPr>
          <p:spPr>
            <a:xfrm>
              <a:off x="692606" y="3716895"/>
              <a:ext cx="255823" cy="25582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AA81D6F-6D57-49A7-ACE9-4CB76CAB4B5B}"/>
                </a:ext>
              </a:extLst>
            </p:cNvPr>
            <p:cNvSpPr/>
            <p:nvPr userDrawn="1"/>
          </p:nvSpPr>
          <p:spPr>
            <a:xfrm>
              <a:off x="3312555" y="16790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FDB441B-A93D-469C-8F26-6C38E82A4BEC}"/>
                </a:ext>
              </a:extLst>
            </p:cNvPr>
            <p:cNvSpPr/>
            <p:nvPr userDrawn="1"/>
          </p:nvSpPr>
          <p:spPr>
            <a:xfrm>
              <a:off x="2959433" y="163124"/>
              <a:ext cx="122626" cy="12262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485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65040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23781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74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F64DF-8B38-4594-9037-0612AF43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1FB1E1-1FDB-4C9A-824A-302878422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95D942-B2A5-4C5A-AED6-9DA3D2BBD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74AB19-270C-4E73-A117-74DD4127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3F2032-D390-4134-99ED-FB000078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78B5F5-B393-4A76-80C3-4EE1D01A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62EA5-CEE7-4085-B432-C36E0977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B37494-D375-4413-A277-20A2E7E8E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3906EC-F262-4083-8717-15A63C4B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2B675C-C91A-4A33-BD2B-D299288F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E0FCB9-95E5-4B65-81DE-8E2D1967C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8F895E-8BA5-4CA6-A0D7-A2555A24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DAB981B-F45A-4990-B6BA-C97C82AC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7C8B1B-7084-4E67-96FD-4897241D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5A031-15A5-46F2-BBA1-22DA5419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C2721C-6841-4F09-A5DF-7D83C7EE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D8FC3C-AD13-4C44-8434-5DF57F57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633946-7DA6-492B-9044-E955BCBF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E08FEB7-35B7-405F-AE60-39C725FF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8D40E0B-35B5-4BF4-88F8-81D788B4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9B147A-BE39-40A3-9442-157CA3C6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A904C-4365-446F-B2BD-5D2B71F5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5C197-DF3F-4673-B49D-8DF18263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063E2A-8FF5-444A-9D05-1D60D4BF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39C7AC-4341-4BB7-BB8E-638FE995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286C58-72A4-4888-882F-FC348544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58879-E90E-4B93-AAA1-E9FC71AE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6AD0E-472B-4981-B0C3-72B4560D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3E6720-8CE8-41ED-96E2-012BEB945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8C7B80-D94F-47AE-B146-960A3D0AC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656984-A57E-4BDF-AF56-65705C51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C710DE-BED5-4E20-81CA-22EB4820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A8F587-D39F-43F8-83E4-5BC43305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5C216DC-F16F-4CA2-A9A1-33D3758C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2A0AF-3CED-4D24-A4F6-B1E4226C7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45BE17-F19F-40B8-925B-EEF16EA92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3A69FB-4151-4170-AFB7-422400208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C4D08-BF39-4F7B-A362-BE91AAB47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664-4001-489D-A54D-DF90463A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1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Baovannghe" TargetMode="External"/><Relationship Id="rId7" Type="http://schemas.openxmlformats.org/officeDocument/2006/relationships/hyperlink" Target="https://thpt-dieucai-dongnai.violet.vn/present/sdkcb-sach-tham-khao-14016273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pt-nguyensinhcung-thuathienhue.violet.vn/" TargetMode="External"/><Relationship Id="rId5" Type="http://schemas.openxmlformats.org/officeDocument/2006/relationships/hyperlink" Target="https://muctim.tuoitre.vn/" TargetMode="External"/><Relationship Id="rId4" Type="http://schemas.openxmlformats.org/officeDocument/2006/relationships/hyperlink" Target="https://tuoitre.vn/toan-hoc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kho-sach-online/trang-ch%E1%BB%A7" TargetMode="External"/><Relationship Id="rId7" Type="http://schemas.openxmlformats.org/officeDocument/2006/relationships/hyperlink" Target="https://nhasachmienphi.com/truyen-tranh-doremo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achhayonline.com/" TargetMode="External"/><Relationship Id="rId5" Type="http://schemas.openxmlformats.org/officeDocument/2006/relationships/hyperlink" Target="https://docsach24.co/" TargetMode="External"/><Relationship Id="rId4" Type="http://schemas.openxmlformats.org/officeDocument/2006/relationships/hyperlink" Target="https://dilib.v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ka.v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068A33B-EE74-4433-8FD9-5DA5B2FD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EFA52EF7-A7EF-41FF-83C1-B0671046C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CC0D06A-EC4F-457A-A1B3-469335868BB8}"/>
              </a:ext>
            </a:extLst>
          </p:cNvPr>
          <p:cNvSpPr txBox="1">
            <a:spLocks/>
          </p:cNvSpPr>
          <p:nvPr/>
        </p:nvSpPr>
        <p:spPr>
          <a:xfrm>
            <a:off x="2203868" y="6394450"/>
            <a:ext cx="91440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3AC490-D984-4D47-BAD1-5658326F4070}"/>
              </a:ext>
            </a:extLst>
          </p:cNvPr>
          <p:cNvSpPr txBox="1"/>
          <p:nvPr/>
        </p:nvSpPr>
        <p:spPr>
          <a:xfrm>
            <a:off x="535459" y="601362"/>
            <a:ext cx="11112844" cy="6457152"/>
          </a:xfrm>
          <a:prstGeom prst="rect">
            <a:avLst/>
          </a:prstGeom>
          <a:noFill/>
          <a:effectLst>
            <a:outerShdw blurRad="101600" dist="38100" dir="2700000" algn="tl" rotWithShape="0">
              <a:srgbClr val="002060">
                <a:alpha val="6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 GIÁO DỤC VÀ ĐÀO TẠO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NGUYÊN</a:t>
            </a:r>
          </a:p>
          <a:p>
            <a:pPr algn="ctr">
              <a:lnSpc>
                <a:spcPct val="11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PHỦ THÔNG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ĐỌC THƯ VIỆN</a:t>
            </a:r>
          </a:p>
          <a:p>
            <a:pPr algn="ctr">
              <a:lnSpc>
                <a:spcPct val="110000"/>
              </a:lnSpc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788" y="2042984"/>
            <a:ext cx="10552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455" y="2413338"/>
            <a:ext cx="10635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265" y="1720840"/>
            <a:ext cx="10742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phí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waka.vn.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offline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 hay 5G).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 ĐỊA CHỈ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 TRỰC TUYẾN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005" y="1859340"/>
            <a:ext cx="94405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nghệ</a:t>
            </a:r>
            <a:endParaRPr lang="vi-VN" sz="2400" dirty="0">
              <a:latin typeface="+mj-lt"/>
            </a:endParaRPr>
          </a:p>
          <a:p>
            <a:r>
              <a:rPr lang="vi-VN" sz="2400" u="sng" dirty="0">
                <a:latin typeface="+mj-lt"/>
                <a:hlinkClick r:id="rId3"/>
              </a:rPr>
              <a:t>https://www.youtube.com/@Baovannghe</a:t>
            </a:r>
            <a:r>
              <a:rPr lang="vi-VN" sz="2400" dirty="0">
                <a:latin typeface="+mj-lt"/>
              </a:rPr>
              <a:t> </a:t>
            </a:r>
          </a:p>
          <a:p>
            <a:pPr lvl="0"/>
            <a:r>
              <a:rPr lang="vi-VN" sz="2400" dirty="0" err="1">
                <a:latin typeface="+mj-lt"/>
              </a:rPr>
              <a:t>Toán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trẻ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u="sng" dirty="0">
                <a:latin typeface="+mj-lt"/>
                <a:hlinkClick r:id="rId4"/>
              </a:rPr>
              <a:t>https://tuoitre.vn/toan-hoc.html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b="1" dirty="0" err="1">
                <a:latin typeface="+mj-lt"/>
              </a:rPr>
              <a:t>Truyện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ngắn</a:t>
            </a:r>
            <a:r>
              <a:rPr lang="vi-VN" sz="2400" b="1" dirty="0">
                <a:latin typeface="+mj-lt"/>
              </a:rPr>
              <a:t> hay trên </a:t>
            </a:r>
            <a:r>
              <a:rPr lang="vi-VN" sz="2400" b="1" dirty="0" err="1">
                <a:latin typeface="+mj-lt"/>
              </a:rPr>
              <a:t>báo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Nghệ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u="sng" dirty="0">
                <a:latin typeface="+mj-lt"/>
                <a:hlinkClick r:id="rId3"/>
              </a:rPr>
              <a:t>https://www.youtube.com/@Baovannghe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 err="1">
                <a:latin typeface="+mj-lt"/>
              </a:rPr>
              <a:t>Mực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tím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u="sng" dirty="0">
                <a:latin typeface="+mj-lt"/>
                <a:hlinkClick r:id="rId5"/>
              </a:rPr>
              <a:t>https://muctim.tuoitre.vn/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u="sng" dirty="0">
                <a:latin typeface="+mj-lt"/>
                <a:hlinkClick r:id="rId6"/>
              </a:rPr>
              <a:t>https://thpt-nguyensinhcung-thuathienhue.violet.vn/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u="sng" dirty="0">
                <a:latin typeface="+mj-lt"/>
                <a:hlinkClick r:id="rId7"/>
              </a:rPr>
              <a:t>https://thpt-dieucai-dongnai.violet.vn/present/sdkcb-sach-tham-khao-14016273.html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4573" y="1859340"/>
            <a:ext cx="8938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latin typeface="+mj-lt"/>
              </a:rPr>
              <a:t>Kho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online</a:t>
            </a:r>
            <a:r>
              <a:rPr lang="vi-VN" sz="2400" dirty="0">
                <a:latin typeface="+mj-lt"/>
              </a:rPr>
              <a:t>:</a:t>
            </a:r>
          </a:p>
          <a:p>
            <a:r>
              <a:rPr lang="vi-VN" sz="2400" dirty="0">
                <a:latin typeface="+mj-lt"/>
              </a:rPr>
              <a:t> </a:t>
            </a:r>
            <a:r>
              <a:rPr lang="vi-VN" sz="2400" u="sng" dirty="0">
                <a:latin typeface="+mj-lt"/>
                <a:hlinkClick r:id="rId3"/>
              </a:rPr>
              <a:t>https://sites.google.com/view/kho-sach-online/trang-ch%E1%BB%A7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>
                <a:latin typeface="+mj-lt"/>
              </a:rPr>
              <a:t>Thư </a:t>
            </a:r>
            <a:r>
              <a:rPr lang="vi-VN" sz="2400" dirty="0" err="1">
                <a:latin typeface="+mj-lt"/>
              </a:rPr>
              <a:t>viện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:</a:t>
            </a:r>
          </a:p>
          <a:p>
            <a:r>
              <a:rPr lang="vi-VN" sz="2400" u="sng" dirty="0">
                <a:latin typeface="+mj-lt"/>
                <a:hlinkClick r:id="rId4"/>
              </a:rPr>
              <a:t>https://dilib.vn/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miễn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</a:t>
            </a:r>
            <a:r>
              <a:rPr lang="vi-VN" sz="2400" dirty="0">
                <a:latin typeface="+mj-lt"/>
              </a:rPr>
              <a:t>:</a:t>
            </a:r>
          </a:p>
          <a:p>
            <a:r>
              <a:rPr lang="vi-VN" sz="2400" u="sng" dirty="0">
                <a:latin typeface="+mj-lt"/>
                <a:hlinkClick r:id="rId5"/>
              </a:rPr>
              <a:t>https://docsach24.co/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online</a:t>
            </a:r>
            <a:r>
              <a:rPr lang="vi-VN" sz="2400" dirty="0">
                <a:latin typeface="+mj-lt"/>
              </a:rPr>
              <a:t>:</a:t>
            </a:r>
          </a:p>
          <a:p>
            <a:r>
              <a:rPr lang="vi-VN" sz="2400" u="sng" dirty="0">
                <a:latin typeface="+mj-lt"/>
                <a:hlinkClick r:id="rId6"/>
              </a:rPr>
              <a:t>https://www.sachhayonline.com/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 err="1">
                <a:latin typeface="+mj-lt"/>
              </a:rPr>
              <a:t>Tín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Doremon</a:t>
            </a:r>
            <a:r>
              <a:rPr lang="vi-VN" sz="2400" dirty="0">
                <a:latin typeface="+mj-lt"/>
              </a:rPr>
              <a:t>:</a:t>
            </a:r>
          </a:p>
          <a:p>
            <a:r>
              <a:rPr lang="vi-VN" sz="2400" u="sng" dirty="0">
                <a:latin typeface="+mj-lt"/>
                <a:hlinkClick r:id="rId7"/>
              </a:rPr>
              <a:t>https://nhasachmienphi.com/truyen-tranh-doremon.html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 ĐỊA CHỈ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 TRỰC TUYẾN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6EC8E2A7-B3E0-4A66-A594-0D7BD9BE2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068A33B-EE74-4433-8FD9-5DA5B2FD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664-4001-489D-A54D-DF90463AD0CA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CC0D06A-EC4F-457A-A1B3-469335868BB8}"/>
              </a:ext>
            </a:extLst>
          </p:cNvPr>
          <p:cNvSpPr txBox="1">
            <a:spLocks/>
          </p:cNvSpPr>
          <p:nvPr/>
        </p:nvSpPr>
        <p:spPr>
          <a:xfrm>
            <a:off x="2203868" y="6394450"/>
            <a:ext cx="91440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67DFF5B-6D85-4E5C-8FA5-9815B7D4D329}"/>
              </a:ext>
            </a:extLst>
          </p:cNvPr>
          <p:cNvGrpSpPr/>
          <p:nvPr/>
        </p:nvGrpSpPr>
        <p:grpSpPr>
          <a:xfrm>
            <a:off x="2773107" y="2341233"/>
            <a:ext cx="6645794" cy="2325799"/>
            <a:chOff x="2773107" y="2371713"/>
            <a:chExt cx="6645794" cy="232579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840D8BA-3905-49C0-9A35-DC90D1F1AAA7}"/>
                </a:ext>
              </a:extLst>
            </p:cNvPr>
            <p:cNvSpPr txBox="1"/>
            <p:nvPr/>
          </p:nvSpPr>
          <p:spPr>
            <a:xfrm>
              <a:off x="2773107" y="2371713"/>
              <a:ext cx="6645794" cy="783228"/>
            </a:xfrm>
            <a:prstGeom prst="rect">
              <a:avLst/>
            </a:prstGeom>
            <a:noFill/>
            <a:effectLst>
              <a:outerShdw blurRad="101600" dist="38100" dir="2700000" algn="tl" rotWithShape="0">
                <a:srgbClr val="002060">
                  <a:alpha val="61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TRÂN TRỌNG CẢM ƠN!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5D2A2AD-9FDE-46D4-B536-42D02EBC191B}"/>
                </a:ext>
              </a:extLst>
            </p:cNvPr>
            <p:cNvSpPr txBox="1"/>
            <p:nvPr/>
          </p:nvSpPr>
          <p:spPr>
            <a:xfrm>
              <a:off x="6003638" y="4358958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i="1" dirty="0">
                <a:solidFill>
                  <a:schemeClr val="bg1"/>
                </a:solidFill>
                <a:latin typeface="#9Slide03 Montserrat Medium" panose="00000600000000000000" pitchFamily="2" charset="0"/>
                <a:ea typeface="#9Slide03 Source Sans Pro" panose="020B0503030403020204" pitchFamily="34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71451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406400" y="49149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645159" y="1723552"/>
            <a:ext cx="11250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Facebook,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406400" y="49149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645160" y="1723552"/>
            <a:ext cx="10698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Alzheimer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41417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6A9C086-D6D7-4223-9CAB-13CAE3CCBDFD}"/>
              </a:ext>
            </a:extLst>
          </p:cNvPr>
          <p:cNvSpPr txBox="1"/>
          <p:nvPr/>
        </p:nvSpPr>
        <p:spPr>
          <a:xfrm flipH="1">
            <a:off x="609599" y="1795496"/>
            <a:ext cx="110387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3D9E"/>
              </a:solidFill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31560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6A9C086-D6D7-4223-9CAB-13CAE3CCBDFD}"/>
              </a:ext>
            </a:extLst>
          </p:cNvPr>
          <p:cNvSpPr txBox="1"/>
          <p:nvPr/>
        </p:nvSpPr>
        <p:spPr>
          <a:xfrm flipH="1">
            <a:off x="584885" y="1831560"/>
            <a:ext cx="11063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#9Slide03 Montserrat Bold" panose="000008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645160" y="1521708"/>
            <a:ext cx="1102785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1600"/>
              </a:spcBef>
              <a:buFont typeface="Wingdings" panose="05000000000000000000" pitchFamily="2" charset="2"/>
              <a:buChar char="v"/>
            </a:pPr>
            <a:endParaRPr lang="vi-VN" sz="2000" dirty="0">
              <a:solidFill>
                <a:srgbClr val="003D9E"/>
              </a:solidFill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97280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#9Slide03 Montserrat Bold" panose="000008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584885" y="1356953"/>
            <a:ext cx="1093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#9Slide03 Montserrat Bold" panose="000008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483107" y="1714408"/>
            <a:ext cx="11140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5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2C0AE3-73AE-42C2-A40C-5195823C9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27048"/>
          </a:xfrm>
          <a:prstGeom prst="rect">
            <a:avLst/>
          </a:prstGeom>
          <a:effectLst>
            <a:outerShdw blurRad="279400" dist="38100" dir="2700000" algn="tl" rotWithShape="0">
              <a:srgbClr val="002060">
                <a:alpha val="5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805298-A300-4A52-AFF2-6B53B63B8E20}"/>
              </a:ext>
            </a:extLst>
          </p:cNvPr>
          <p:cNvSpPr txBox="1"/>
          <p:nvPr/>
        </p:nvSpPr>
        <p:spPr>
          <a:xfrm>
            <a:off x="203200" y="464519"/>
            <a:ext cx="11785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LỢI ÍCH CỦA VIỆC ĐỌC SÁCH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332BC-BFAA-404F-B1F5-FC9B7A79C882}"/>
              </a:ext>
            </a:extLst>
          </p:cNvPr>
          <p:cNvSpPr txBox="1"/>
          <p:nvPr/>
        </p:nvSpPr>
        <p:spPr>
          <a:xfrm flipH="1">
            <a:off x="626076" y="1796294"/>
            <a:ext cx="11005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e-mail, chat,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stress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50FED909C034AA276D225166F8EE6" ma:contentTypeVersion="14" ma:contentTypeDescription="Create a new document." ma:contentTypeScope="" ma:versionID="6a8db26f319a5f6b794524e5ac96719d">
  <xsd:schema xmlns:xsd="http://www.w3.org/2001/XMLSchema" xmlns:xs="http://www.w3.org/2001/XMLSchema" xmlns:p="http://schemas.microsoft.com/office/2006/metadata/properties" xmlns:ns3="b7127033-75f8-4110-ac7c-ce7c2b8e0937" xmlns:ns4="37e09851-bf5a-4eb3-8fad-28992770d458" targetNamespace="http://schemas.microsoft.com/office/2006/metadata/properties" ma:root="true" ma:fieldsID="225b1a5f086ef4d2d8a8629342a0d9b1" ns3:_="" ns4:_="">
    <xsd:import namespace="b7127033-75f8-4110-ac7c-ce7c2b8e0937"/>
    <xsd:import namespace="37e09851-bf5a-4eb3-8fad-28992770d4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27033-75f8-4110-ac7c-ce7c2b8e0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09851-bf5a-4eb3-8fad-28992770d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7BE835-8043-4873-A066-D55FE2AA3DE7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37e09851-bf5a-4eb3-8fad-28992770d458"/>
    <ds:schemaRef ds:uri="http://schemas.microsoft.com/office/infopath/2007/PartnerControls"/>
    <ds:schemaRef ds:uri="b7127033-75f8-4110-ac7c-ce7c2b8e093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64CE6D-7FB5-4573-B101-3D36EA2EA4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515EF-0DE1-47CD-9771-27B726EF0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27033-75f8-4110-ac7c-ce7c2b8e0937"/>
    <ds:schemaRef ds:uri="37e09851-bf5a-4eb3-8fad-28992770d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270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 Light</vt:lpstr>
      <vt:lpstr>Wingdings</vt:lpstr>
      <vt:lpstr>Calibri</vt:lpstr>
      <vt:lpstr>Times New Roman</vt:lpstr>
      <vt:lpstr>#9Slide03 Montserrat Medium</vt:lpstr>
      <vt:lpstr>#9Slide03 Roboto</vt:lpstr>
      <vt:lpstr>#9Slide03 Source Sans Pro</vt:lpstr>
      <vt:lpstr>Arial Unicode MS</vt:lpstr>
      <vt:lpstr>#9Slide03 Arima Madurai Black</vt:lpstr>
      <vt:lpstr>#9Slide03 Montserrat Bold</vt:lpstr>
      <vt:lpstr>Symbol</vt:lpstr>
      <vt:lpstr>Office Theme</vt:lpstr>
      <vt:lpstr>Contents Slide Master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vnha</dc:creator>
  <cp:lastModifiedBy>Admin</cp:lastModifiedBy>
  <cp:revision>484</cp:revision>
  <cp:lastPrinted>2022-04-20T11:44:58Z</cp:lastPrinted>
  <dcterms:created xsi:type="dcterms:W3CDTF">2021-03-22T14:50:11Z</dcterms:created>
  <dcterms:modified xsi:type="dcterms:W3CDTF">2025-09-22T00:56:38Z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0x01010007650FED909C034AA276D225166F8EE6</vt:lpwstr>
  </property>
</Properties>
</file>