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6" r:id="rId2"/>
    <p:sldId id="324" r:id="rId3"/>
    <p:sldId id="317" r:id="rId4"/>
    <p:sldId id="325" r:id="rId5"/>
    <p:sldId id="323" r:id="rId6"/>
    <p:sldId id="308" r:id="rId7"/>
    <p:sldId id="336" r:id="rId8"/>
    <p:sldId id="267" r:id="rId9"/>
    <p:sldId id="350" r:id="rId10"/>
    <p:sldId id="329" r:id="rId11"/>
    <p:sldId id="332" r:id="rId12"/>
    <p:sldId id="351" r:id="rId13"/>
    <p:sldId id="330" r:id="rId14"/>
    <p:sldId id="352" r:id="rId15"/>
    <p:sldId id="353" r:id="rId16"/>
    <p:sldId id="354" r:id="rId17"/>
    <p:sldId id="335" r:id="rId18"/>
    <p:sldId id="313" r:id="rId19"/>
    <p:sldId id="258" r:id="rId20"/>
    <p:sldId id="259" r:id="rId21"/>
    <p:sldId id="261" r:id="rId22"/>
    <p:sldId id="262" r:id="rId23"/>
    <p:sldId id="263" r:id="rId24"/>
    <p:sldId id="264" r:id="rId25"/>
    <p:sldId id="265" r:id="rId26"/>
    <p:sldId id="355" r:id="rId27"/>
    <p:sldId id="356" r:id="rId28"/>
    <p:sldId id="357" r:id="rId29"/>
    <p:sldId id="358" r:id="rId30"/>
    <p:sldId id="361" r:id="rId31"/>
    <p:sldId id="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D5123-4D56-4636-B1FE-051EE27F6C4E}" type="datetimeFigureOut">
              <a:rPr lang="en-GB" smtClean="0"/>
              <a:t>07/03/2025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D2695-CB84-4199-86F1-94EC6121DB91}" type="slidenum">
              <a:rPr lang="en-GB" smtClean="0"/>
              <a:t>‹#›</a:t>
            </a:fld>
            <a:endParaRPr lang="en-GB"/>
          </a:p>
        </p:txBody>
      </p:sp>
    </p:spTree>
    <p:extLst>
      <p:ext uri="{BB962C8B-B14F-4D97-AF65-F5344CB8AC3E}">
        <p14:creationId xmlns:p14="http://schemas.microsoft.com/office/powerpoint/2010/main" val="317156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F054-4237-4B64-8244-2D1751211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0710CC-61E1-4682-AFBD-E4E105167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587891-705A-4456-ABA3-204A8A773467}"/>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252EDFA8-3F67-4C69-824D-2E5605C720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8B5DBB-BF53-4EA1-9A1D-2DED8D143110}"/>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350047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106A8-B0F7-41A1-856E-7803EA7A1D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8E6332-E7FB-4D2C-BEC3-1D3E202CE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63B160-9D9E-4BBB-9CEC-8207842D3BBA}"/>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0850CBA7-06FA-442A-BB82-C4037BBC6C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54F896-2541-4F11-8AAF-965049CE47F0}"/>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358139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FCA52-9267-4032-9FB2-81CF3F390A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B1242E-92A2-4E09-8983-DDE78E4A81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CCED20-509C-4BF4-9E65-AB60E814246D}"/>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70779055-A51F-4616-9431-1B44C49CB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01091-363A-44FE-B718-04AC8DBF481A}"/>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157487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89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4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1169-938E-4282-828A-2FE5698150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E563C6-1158-4E48-B259-2301E59E61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2A21BD-23A4-4FA0-B821-C827C06652E4}"/>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3219A48F-904C-4A14-9D74-922E024541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90306B-4495-4E0C-8ABB-C332276176D0}"/>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30045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A75B-6466-41B8-B36D-AA3BBB210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6B2B97-A3B6-4D13-9110-402850F80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DA04EC-F77B-48B4-883A-F92FC1636266}"/>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8473850B-74E0-4907-80F3-D3DA43CB31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48F48-E12A-490A-AF82-E28F244E52BD}"/>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285249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7718-9F3A-410B-AD64-EEFD1B442E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E46FFE-3B1D-4122-AAEE-20BAB0E78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1E2EA1-F8D5-4C00-9964-D8BAD5636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F98A2A-2B44-4D64-BAB9-6AF82089546E}"/>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6" name="Footer Placeholder 5">
            <a:extLst>
              <a:ext uri="{FF2B5EF4-FFF2-40B4-BE49-F238E27FC236}">
                <a16:creationId xmlns:a16="http://schemas.microsoft.com/office/drawing/2014/main" id="{3F0EE2BD-3111-48AC-AC4D-7FD2D202D8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466F4F-9EDB-4443-85A9-AAFAE41686CF}"/>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267338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648-4599-4360-BA22-BDC55CCF09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5BBD14-6C8E-4794-897A-EE62B4BEB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75CAF-FD99-45AC-9B64-3A656F7BF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17745C-78C6-4131-AA63-A3359F356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E49E6-662D-4E0F-9A74-4B4C75CE7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D28A50-DDF3-45CE-B487-594D9A68F08F}"/>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8" name="Footer Placeholder 7">
            <a:extLst>
              <a:ext uri="{FF2B5EF4-FFF2-40B4-BE49-F238E27FC236}">
                <a16:creationId xmlns:a16="http://schemas.microsoft.com/office/drawing/2014/main" id="{13FBEF5E-99E4-4F43-858F-0137F1FC39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E5EB6C-5BE4-44D2-926E-0F4E39557A7F}"/>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4014768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2391-D5B3-49A2-B77F-74D4BA3DF1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6124C7-C9BD-4EA7-B8FC-2C34AD1B8132}"/>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4" name="Footer Placeholder 3">
            <a:extLst>
              <a:ext uri="{FF2B5EF4-FFF2-40B4-BE49-F238E27FC236}">
                <a16:creationId xmlns:a16="http://schemas.microsoft.com/office/drawing/2014/main" id="{64626E2A-F793-44DA-BFCD-B0E887AB2B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DE5B71-125E-4C45-8DE1-FABE1FB070C4}"/>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216601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C4800-78B0-43B6-9A2B-4D705962DB63}"/>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3" name="Footer Placeholder 2">
            <a:extLst>
              <a:ext uri="{FF2B5EF4-FFF2-40B4-BE49-F238E27FC236}">
                <a16:creationId xmlns:a16="http://schemas.microsoft.com/office/drawing/2014/main" id="{4F047401-557A-42F8-8595-49E047DB72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B3C90D-09D7-4BFD-A545-0CC3903E8130}"/>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184902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F170-EEF5-4826-8110-1718B0069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AC2939-58FF-4FFD-87A8-BE4460281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CF5A80-A5FA-422D-AB8D-125B1E6B8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9ED99-0BB2-4655-8E4E-46EF9B7E24FA}"/>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6" name="Footer Placeholder 5">
            <a:extLst>
              <a:ext uri="{FF2B5EF4-FFF2-40B4-BE49-F238E27FC236}">
                <a16:creationId xmlns:a16="http://schemas.microsoft.com/office/drawing/2014/main" id="{5AA6A4D9-39E5-44C3-9919-07B730069A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E5E49D-68C5-4E42-8842-3F6FFE414912}"/>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59049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4D2C-A897-4524-8072-FA846DAE9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F93D2C-B079-4C0C-B180-9FB296383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D472E1-9159-4164-9DB0-CAC645978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5CAE3-F0D3-4985-8EE1-C92E874229D7}"/>
              </a:ext>
            </a:extLst>
          </p:cNvPr>
          <p:cNvSpPr>
            <a:spLocks noGrp="1"/>
          </p:cNvSpPr>
          <p:nvPr>
            <p:ph type="dt" sz="half" idx="10"/>
          </p:nvPr>
        </p:nvSpPr>
        <p:spPr/>
        <p:txBody>
          <a:bodyPr/>
          <a:lstStyle/>
          <a:p>
            <a:fld id="{39E04AD8-AA63-4C69-B5A4-5F5979FF53EB}" type="datetimeFigureOut">
              <a:rPr lang="en-GB" smtClean="0"/>
              <a:t>07/03/2025</a:t>
            </a:fld>
            <a:endParaRPr lang="en-GB"/>
          </a:p>
        </p:txBody>
      </p:sp>
      <p:sp>
        <p:nvSpPr>
          <p:cNvPr id="6" name="Footer Placeholder 5">
            <a:extLst>
              <a:ext uri="{FF2B5EF4-FFF2-40B4-BE49-F238E27FC236}">
                <a16:creationId xmlns:a16="http://schemas.microsoft.com/office/drawing/2014/main" id="{BA514474-7C87-426C-8091-A9631EF68B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F6AB55-92AA-425F-B0AB-9ECC45775896}"/>
              </a:ext>
            </a:extLst>
          </p:cNvPr>
          <p:cNvSpPr>
            <a:spLocks noGrp="1"/>
          </p:cNvSpPr>
          <p:nvPr>
            <p:ph type="sldNum" sz="quarter" idx="12"/>
          </p:nvPr>
        </p:nvSpPr>
        <p:spPr/>
        <p:txBody>
          <a:bodyPr/>
          <a:lstStyle/>
          <a:p>
            <a:fld id="{683C5299-25FA-41B9-B04C-2B92C547679C}" type="slidenum">
              <a:rPr lang="en-GB" smtClean="0"/>
              <a:t>‹#›</a:t>
            </a:fld>
            <a:endParaRPr lang="en-GB"/>
          </a:p>
        </p:txBody>
      </p:sp>
    </p:spTree>
    <p:extLst>
      <p:ext uri="{BB962C8B-B14F-4D97-AF65-F5344CB8AC3E}">
        <p14:creationId xmlns:p14="http://schemas.microsoft.com/office/powerpoint/2010/main" val="172626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384194-BA7B-455E-AB1E-2CF8732E82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4195AA-108F-4B2D-BBAA-314836466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44521E-9E9D-42D3-B7CC-CFED947A2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04AD8-AA63-4C69-B5A4-5F5979FF53EB}" type="datetimeFigureOut">
              <a:rPr lang="en-GB" smtClean="0"/>
              <a:t>07/03/2025</a:t>
            </a:fld>
            <a:endParaRPr lang="en-GB"/>
          </a:p>
        </p:txBody>
      </p:sp>
      <p:sp>
        <p:nvSpPr>
          <p:cNvPr id="5" name="Footer Placeholder 4">
            <a:extLst>
              <a:ext uri="{FF2B5EF4-FFF2-40B4-BE49-F238E27FC236}">
                <a16:creationId xmlns:a16="http://schemas.microsoft.com/office/drawing/2014/main" id="{C410152D-84E7-479B-BB8F-530F9D2EE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4BF24B-D7D4-4E02-B0C9-3CAEC10C6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C5299-25FA-41B9-B04C-2B92C547679C}" type="slidenum">
              <a:rPr lang="en-GB" smtClean="0"/>
              <a:t>‹#›</a:t>
            </a:fld>
            <a:endParaRPr lang="en-GB"/>
          </a:p>
        </p:txBody>
      </p:sp>
    </p:spTree>
    <p:extLst>
      <p:ext uri="{BB962C8B-B14F-4D97-AF65-F5344CB8AC3E}">
        <p14:creationId xmlns:p14="http://schemas.microsoft.com/office/powerpoint/2010/main" val="3078261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jpe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slide" Target="slide21.xml"/><Relationship Id="rId26" Type="http://schemas.openxmlformats.org/officeDocument/2006/relationships/image" Target="../media/image59.gif"/><Relationship Id="rId3" Type="http://schemas.openxmlformats.org/officeDocument/2006/relationships/audio" Target="../media/audio4.wav"/><Relationship Id="rId21" Type="http://schemas.openxmlformats.org/officeDocument/2006/relationships/slide" Target="slide24.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4.png"/><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5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57.png"/><Relationship Id="rId10" Type="http://schemas.openxmlformats.org/officeDocument/2006/relationships/image" Target="../media/image48.png"/><Relationship Id="rId19" Type="http://schemas.openxmlformats.org/officeDocument/2006/relationships/slide" Target="slide22.xml"/><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slide" Target="slide25.xml"/><Relationship Id="rId27"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jpe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5.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73.png"/><Relationship Id="rId2" Type="http://schemas.openxmlformats.org/officeDocument/2006/relationships/control" Target="../activeX/activeX1.xml"/><Relationship Id="rId16" Type="http://schemas.openxmlformats.org/officeDocument/2006/relationships/image" Target="../media/image68.wmf"/><Relationship Id="rId1" Type="http://schemas.openxmlformats.org/officeDocument/2006/relationships/vmlDrawing" Target="../drawings/vmlDrawing1.vml"/><Relationship Id="rId6" Type="http://schemas.openxmlformats.org/officeDocument/2006/relationships/slideLayout" Target="../slideLayouts/slideLayout7.xml"/><Relationship Id="rId11" Type="http://schemas.openxmlformats.org/officeDocument/2006/relationships/image" Target="../media/image72.png"/><Relationship Id="rId5" Type="http://schemas.openxmlformats.org/officeDocument/2006/relationships/control" Target="../activeX/activeX4.xml"/><Relationship Id="rId15" Type="http://schemas.openxmlformats.org/officeDocument/2006/relationships/image" Target="../media/image67.wmf"/><Relationship Id="rId10" Type="http://schemas.openxmlformats.org/officeDocument/2006/relationships/image" Target="../media/image71.png"/><Relationship Id="rId4" Type="http://schemas.openxmlformats.org/officeDocument/2006/relationships/control" Target="../activeX/activeX3.xml"/><Relationship Id="rId9" Type="http://schemas.openxmlformats.org/officeDocument/2006/relationships/image" Target="../media/image70.png"/><Relationship Id="rId14" Type="http://schemas.openxmlformats.org/officeDocument/2006/relationships/image" Target="../media/image66.wmf"/></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12.png"/><Relationship Id="rId10" Type="http://schemas.openxmlformats.org/officeDocument/2006/relationships/image" Target="../media/image74.png"/><Relationship Id="rId4" Type="http://schemas.openxmlformats.org/officeDocument/2006/relationships/image" Target="../media/image1.jpe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lộng</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 xmlns:ask="http://schemas.microsoft.com/office/drawing/2018/sketchyshape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 xmlns:ask="http://schemas.microsoft.com/office/drawing/2018/sketchyshape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 xmlns:ask="http://schemas.microsoft.com/office/drawing/2018/sketchyshape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82500241">
            <a:hlinkClick r:id="" action="ppaction://media"/>
            <a:extLst>
              <a:ext uri="{FF2B5EF4-FFF2-40B4-BE49-F238E27FC236}">
                <a16:creationId xmlns:a16="http://schemas.microsoft.com/office/drawing/2014/main" id="{30F9A8E1-E6DD-4829-87A6-E1CCFCBF28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5904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vi-VN" sz="4400" b="1" i="1" dirty="0">
                <a:latin typeface="Cambria" panose="02040503050406030204" pitchFamily="18" charset="0"/>
                <a:ea typeface="Cambria" panose="02040503050406030204" pitchFamily="18" charset="0"/>
              </a:rPr>
              <a:t>đố</a:t>
            </a:r>
            <a:r>
              <a:rPr lang="en-US" sz="4400" b="1" i="1" dirty="0" err="1">
                <a:latin typeface="Cambria" panose="02040503050406030204" pitchFamily="18" charset="0"/>
                <a:ea typeface="Cambria" panose="02040503050406030204" pitchFamily="18" charset="0"/>
              </a:rPr>
              <a:t>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38" name="TextBox1" r:id="rId2" imgW="2095560" imgH="1517760"/>
        </mc:Choice>
        <mc:Fallback>
          <p:control name="TextBox1" r:id="rId2"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39" name="TextBox2" r:id="rId3" imgW="2095560" imgH="1384200"/>
        </mc:Choice>
        <mc:Fallback>
          <p:control name="TextBox2" r:id="rId3"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40" name="TextBox3" r:id="rId4" imgW="2120760" imgH="1384200"/>
        </mc:Choice>
        <mc:Fallback>
          <p:control name="TextBox3" r:id="rId4"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41" name="TextBox4" r:id="rId5" imgW="2241720" imgH="1511280"/>
        </mc:Choice>
        <mc:Fallback>
          <p:control name="TextBox4" r:id="rId5"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1" y="1133367"/>
            <a:ext cx="72816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96F7E"/>
                </a:solidFill>
                <a:effectLst/>
                <a:uLnTx/>
                <a:uFillTx/>
              </a:rPr>
              <a:t>Thứ Hai</a:t>
            </a:r>
            <a:r>
              <a:rPr kumimoji="0" lang="en-US" sz="3600" b="0" i="0" u="none" strike="noStrike" kern="1200" cap="none" spc="0" normalizeH="0" baseline="0" noProof="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lang="vi-VN" sz="3600" dirty="0">
                <a:solidFill>
                  <a:srgbClr val="096F7E"/>
                </a:solidFill>
              </a:rPr>
              <a:t> 3</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lang="vi-VN" sz="3600" dirty="0">
                <a:solidFill>
                  <a:srgbClr val="096F7E"/>
                </a:solidFill>
              </a:rPr>
              <a:t> 3</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lang="vi-VN" sz="3600" dirty="0">
                <a:solidFill>
                  <a:srgbClr val="096F7E"/>
                </a:solidFill>
              </a:rPr>
              <a:t> 2025</a:t>
            </a:r>
            <a:endParaRPr kumimoji="0" lang="en-US" sz="3600" b="0" i="0" u="none" strike="noStrike" kern="1200" cap="none" spc="0" normalizeH="0" baseline="0" noProof="0" dirty="0">
              <a:ln>
                <a:noFill/>
              </a:ln>
              <a:solidFill>
                <a:srgbClr val="096F7E"/>
              </a:solidFill>
              <a:effectLst/>
              <a:uLnTx/>
              <a:uFillTx/>
            </a:endParaRP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813</Words>
  <Application>Microsoft Office PowerPoint</Application>
  <PresentationFormat>Widescreen</PresentationFormat>
  <Paragraphs>112</Paragraphs>
  <Slides>31</Slides>
  <Notes>10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等线</vt:lpstr>
      <vt:lpstr>#9Slide07 SVNZiclets</vt:lpstr>
      <vt:lpstr>.VnBlack</vt:lpstr>
      <vt:lpstr>Arial</vt:lpstr>
      <vt:lpstr>Calibri</vt:lpstr>
      <vt:lpstr>Calibri Light</vt:lpstr>
      <vt:lpstr>Cambria</vt:lpstr>
      <vt:lpstr>LNTH-Wash Your Hand</vt:lpstr>
      <vt:lpstr>Open Sans</vt:lpstr>
      <vt:lpstr>Pacifico</vt:lpstr>
      <vt:lpstr>SVN-Standly</vt:lpstr>
      <vt:lpstr>SVN-Sticky Toffee Pudding</vt:lpstr>
      <vt:lpstr>Tahoma</vt:lpstr>
      <vt:lpstr>字魂95号-手刻宋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Văn Tuyên</dc:creator>
  <cp:lastModifiedBy>Nguyễn Văn Tuyên</cp:lastModifiedBy>
  <cp:revision>4</cp:revision>
  <dcterms:created xsi:type="dcterms:W3CDTF">2025-03-03T01:09:18Z</dcterms:created>
  <dcterms:modified xsi:type="dcterms:W3CDTF">2025-03-07T03:33:08Z</dcterms:modified>
</cp:coreProperties>
</file>