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96" r:id="rId3"/>
    <p:sldId id="302" r:id="rId4"/>
    <p:sldId id="297" r:id="rId5"/>
    <p:sldId id="298" r:id="rId6"/>
    <p:sldId id="299" r:id="rId7"/>
    <p:sldId id="322" r:id="rId8"/>
    <p:sldId id="301" r:id="rId9"/>
    <p:sldId id="303" r:id="rId10"/>
    <p:sldId id="284" r:id="rId11"/>
    <p:sldId id="304" r:id="rId12"/>
    <p:sldId id="305" r:id="rId13"/>
    <p:sldId id="307" r:id="rId14"/>
    <p:sldId id="308" r:id="rId15"/>
    <p:sldId id="323" r:id="rId16"/>
    <p:sldId id="309" r:id="rId17"/>
    <p:sldId id="310" r:id="rId18"/>
    <p:sldId id="312" r:id="rId19"/>
    <p:sldId id="287" r:id="rId20"/>
    <p:sldId id="311" r:id="rId21"/>
    <p:sldId id="313" r:id="rId22"/>
    <p:sldId id="314" r:id="rId23"/>
    <p:sldId id="318" r:id="rId24"/>
    <p:sldId id="321" r:id="rId25"/>
    <p:sldId id="317" r:id="rId26"/>
    <p:sldId id="319" r:id="rId27"/>
  </p:sldIdLst>
  <p:sldSz cx="9144000" cy="5143500" type="screen16x9"/>
  <p:notesSz cx="6858000" cy="9144000"/>
  <p:embeddedFontLst>
    <p:embeddedFont>
      <p:font typeface="Lobster" panose="020B0604020202020204" charset="0"/>
      <p:regular r:id="rId29"/>
    </p:embeddedFont>
    <p:embeddedFont>
      <p:font typeface="Quicksand Medium" panose="020B0604020202020204" charset="0"/>
      <p:regular r:id="rId30"/>
      <p:bold r:id="rId31"/>
    </p:embeddedFont>
    <p:embeddedFont>
      <p:font typeface="Cambria Math" panose="02040503050406030204" pitchFamily="18" charset="0"/>
      <p:regular r:id="rId32"/>
    </p:embeddedFont>
    <p:embeddedFont>
      <p:font typeface="Hammersmith One" panose="020B0604020202020204" charset="0"/>
      <p:regular r:id="rId33"/>
    </p:embeddedFont>
    <p:embeddedFont>
      <p:font typeface="Bebas Neu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j6jhogrcoUkFLDmEt06BgTOTis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  <a:srgbClr val="F5FAE9"/>
    <a:srgbClr val="8BE1FF"/>
    <a:srgbClr val="BF95DF"/>
    <a:srgbClr val="EBB0AB"/>
    <a:srgbClr val="3A4B11"/>
    <a:srgbClr val="00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FB048D-7986-46D5-A137-3EA3049590E8}">
  <a:tblStyle styleId="{B7FB048D-7986-46D5-A137-3EA3049590E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65" autoAdjust="0"/>
  </p:normalViewPr>
  <p:slideViewPr>
    <p:cSldViewPr snapToGrid="0">
      <p:cViewPr varScale="1">
        <p:scale>
          <a:sx n="116" d="100"/>
          <a:sy n="116" d="100"/>
        </p:scale>
        <p:origin x="518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8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8" Type="http://schemas.openxmlformats.org/officeDocument/2006/relationships/slide" Target="slides/slide7.xml"/><Relationship Id="rId85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2794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56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508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7"/>
          <p:cNvSpPr txBox="1">
            <a:spLocks noGrp="1"/>
          </p:cNvSpPr>
          <p:nvPr>
            <p:ph type="ctrTitle"/>
          </p:nvPr>
        </p:nvSpPr>
        <p:spPr>
          <a:xfrm>
            <a:off x="2679600" y="1410550"/>
            <a:ext cx="5962200" cy="20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47"/>
          <p:cNvSpPr txBox="1">
            <a:spLocks noGrp="1"/>
          </p:cNvSpPr>
          <p:nvPr>
            <p:ph type="subTitle" idx="1"/>
          </p:nvPr>
        </p:nvSpPr>
        <p:spPr>
          <a:xfrm>
            <a:off x="2679600" y="3266550"/>
            <a:ext cx="591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47"/>
          <p:cNvGrpSpPr/>
          <p:nvPr/>
        </p:nvGrpSpPr>
        <p:grpSpPr>
          <a:xfrm rot="8100000">
            <a:off x="-192229" y="-17447"/>
            <a:ext cx="853142" cy="1104889"/>
            <a:chOff x="2833850" y="2350550"/>
            <a:chExt cx="853150" cy="1104900"/>
          </a:xfrm>
        </p:grpSpPr>
        <p:sp>
          <p:nvSpPr>
            <p:cNvPr id="12" name="Google Shape;12;p47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7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47"/>
          <p:cNvGrpSpPr/>
          <p:nvPr/>
        </p:nvGrpSpPr>
        <p:grpSpPr>
          <a:xfrm rot="8697874">
            <a:off x="826879" y="-244004"/>
            <a:ext cx="804944" cy="1182559"/>
            <a:chOff x="9601332" y="3570186"/>
            <a:chExt cx="1128185" cy="1562192"/>
          </a:xfrm>
        </p:grpSpPr>
        <p:sp>
          <p:nvSpPr>
            <p:cNvPr id="15" name="Google Shape;15;p47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7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7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7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7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7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7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7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47"/>
          <p:cNvGrpSpPr/>
          <p:nvPr/>
        </p:nvGrpSpPr>
        <p:grpSpPr>
          <a:xfrm rot="-1506053">
            <a:off x="7352655" y="3850784"/>
            <a:ext cx="1021051" cy="1629906"/>
            <a:chOff x="8529317" y="3813271"/>
            <a:chExt cx="934909" cy="1492397"/>
          </a:xfrm>
        </p:grpSpPr>
        <p:sp>
          <p:nvSpPr>
            <p:cNvPr id="24" name="Google Shape;24;p47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7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47"/>
          <p:cNvGrpSpPr/>
          <p:nvPr/>
        </p:nvGrpSpPr>
        <p:grpSpPr>
          <a:xfrm rot="-1506053">
            <a:off x="8166512" y="3503552"/>
            <a:ext cx="1232137" cy="1706131"/>
            <a:chOff x="9601332" y="3570186"/>
            <a:chExt cx="1128185" cy="1562192"/>
          </a:xfrm>
        </p:grpSpPr>
        <p:sp>
          <p:nvSpPr>
            <p:cNvPr id="27" name="Google Shape;27;p47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7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7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7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7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7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7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7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47"/>
          <p:cNvGrpSpPr/>
          <p:nvPr/>
        </p:nvGrpSpPr>
        <p:grpSpPr>
          <a:xfrm rot="-8100000">
            <a:off x="7581850" y="-532083"/>
            <a:ext cx="1016742" cy="1623027"/>
            <a:chOff x="8529317" y="3813271"/>
            <a:chExt cx="934909" cy="1492397"/>
          </a:xfrm>
        </p:grpSpPr>
        <p:sp>
          <p:nvSpPr>
            <p:cNvPr id="36" name="Google Shape;36;p47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7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47"/>
          <p:cNvGrpSpPr/>
          <p:nvPr/>
        </p:nvGrpSpPr>
        <p:grpSpPr>
          <a:xfrm rot="-6600067">
            <a:off x="8121577" y="-50117"/>
            <a:ext cx="1441567" cy="1680320"/>
            <a:chOff x="6332867" y="4307670"/>
            <a:chExt cx="1325460" cy="1544983"/>
          </a:xfrm>
        </p:grpSpPr>
        <p:sp>
          <p:nvSpPr>
            <p:cNvPr id="39" name="Google Shape;39;p47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7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9"/>
          <p:cNvSpPr txBox="1">
            <a:spLocks noGrp="1"/>
          </p:cNvSpPr>
          <p:nvPr>
            <p:ph type="title"/>
          </p:nvPr>
        </p:nvSpPr>
        <p:spPr>
          <a:xfrm>
            <a:off x="108390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ubTitle" idx="1"/>
          </p:nvPr>
        </p:nvSpPr>
        <p:spPr>
          <a:xfrm>
            <a:off x="231924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title" idx="2"/>
          </p:nvPr>
        </p:nvSpPr>
        <p:spPr>
          <a:xfrm>
            <a:off x="4646650" y="16691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subTitle" idx="3"/>
          </p:nvPr>
        </p:nvSpPr>
        <p:spPr>
          <a:xfrm>
            <a:off x="5794188" y="1959150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 txBox="1">
            <a:spLocks noGrp="1"/>
          </p:cNvSpPr>
          <p:nvPr>
            <p:ph type="title" idx="4"/>
          </p:nvPr>
        </p:nvSpPr>
        <p:spPr>
          <a:xfrm>
            <a:off x="108390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49"/>
          <p:cNvSpPr txBox="1">
            <a:spLocks noGrp="1"/>
          </p:cNvSpPr>
          <p:nvPr>
            <p:ph type="subTitle" idx="5"/>
          </p:nvPr>
        </p:nvSpPr>
        <p:spPr>
          <a:xfrm>
            <a:off x="231924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9"/>
          <p:cNvSpPr txBox="1">
            <a:spLocks noGrp="1"/>
          </p:cNvSpPr>
          <p:nvPr>
            <p:ph type="title" idx="6"/>
          </p:nvPr>
        </p:nvSpPr>
        <p:spPr>
          <a:xfrm>
            <a:off x="4646650" y="3077566"/>
            <a:ext cx="10860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" name="Google Shape;49;p49"/>
          <p:cNvSpPr txBox="1">
            <a:spLocks noGrp="1"/>
          </p:cNvSpPr>
          <p:nvPr>
            <p:ph type="subTitle" idx="7"/>
          </p:nvPr>
        </p:nvSpPr>
        <p:spPr>
          <a:xfrm>
            <a:off x="5794188" y="3372074"/>
            <a:ext cx="2265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9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subTitle" idx="9"/>
          </p:nvPr>
        </p:nvSpPr>
        <p:spPr>
          <a:xfrm>
            <a:off x="2313287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subTitle" idx="13"/>
          </p:nvPr>
        </p:nvSpPr>
        <p:spPr>
          <a:xfrm>
            <a:off x="5794200" y="1624000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ubTitle" idx="14"/>
          </p:nvPr>
        </p:nvSpPr>
        <p:spPr>
          <a:xfrm>
            <a:off x="2313287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subTitle" idx="15"/>
          </p:nvPr>
        </p:nvSpPr>
        <p:spPr>
          <a:xfrm>
            <a:off x="5794200" y="3033276"/>
            <a:ext cx="22659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5" name="Google Shape;55;p49"/>
          <p:cNvGrpSpPr/>
          <p:nvPr/>
        </p:nvGrpSpPr>
        <p:grpSpPr>
          <a:xfrm rot="8100000">
            <a:off x="-111539" y="87865"/>
            <a:ext cx="853142" cy="1104889"/>
            <a:chOff x="2833850" y="2350550"/>
            <a:chExt cx="853150" cy="1104900"/>
          </a:xfrm>
        </p:grpSpPr>
        <p:sp>
          <p:nvSpPr>
            <p:cNvPr id="56" name="Google Shape;56;p49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9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49"/>
          <p:cNvGrpSpPr/>
          <p:nvPr/>
        </p:nvGrpSpPr>
        <p:grpSpPr>
          <a:xfrm rot="8697874">
            <a:off x="907569" y="-138691"/>
            <a:ext cx="804944" cy="1182559"/>
            <a:chOff x="9601332" y="3570186"/>
            <a:chExt cx="1128185" cy="1562192"/>
          </a:xfrm>
        </p:grpSpPr>
        <p:sp>
          <p:nvSpPr>
            <p:cNvPr id="59" name="Google Shape;59;p49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9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9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9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9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9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9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9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49"/>
          <p:cNvGrpSpPr/>
          <p:nvPr/>
        </p:nvGrpSpPr>
        <p:grpSpPr>
          <a:xfrm rot="-7962588">
            <a:off x="7925248" y="-327356"/>
            <a:ext cx="534274" cy="1121215"/>
            <a:chOff x="3912125" y="621725"/>
            <a:chExt cx="668000" cy="1401850"/>
          </a:xfrm>
        </p:grpSpPr>
        <p:sp>
          <p:nvSpPr>
            <p:cNvPr id="68" name="Google Shape;68;p49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9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" name="Google Shape;70;p49"/>
          <p:cNvGrpSpPr/>
          <p:nvPr/>
        </p:nvGrpSpPr>
        <p:grpSpPr>
          <a:xfrm rot="-7525031">
            <a:off x="8343491" y="158626"/>
            <a:ext cx="829856" cy="1221801"/>
            <a:chOff x="2943425" y="3566975"/>
            <a:chExt cx="981275" cy="1444875"/>
          </a:xfrm>
        </p:grpSpPr>
        <p:sp>
          <p:nvSpPr>
            <p:cNvPr id="71" name="Google Shape;71;p49"/>
            <p:cNvSpPr/>
            <p:nvPr/>
          </p:nvSpPr>
          <p:spPr>
            <a:xfrm>
              <a:off x="2943425" y="3566975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9"/>
            <p:cNvSpPr/>
            <p:nvPr/>
          </p:nvSpPr>
          <p:spPr>
            <a:xfrm>
              <a:off x="3062825" y="3709950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49"/>
          <p:cNvGrpSpPr/>
          <p:nvPr/>
        </p:nvGrpSpPr>
        <p:grpSpPr>
          <a:xfrm rot="-2014825">
            <a:off x="8390463" y="3916099"/>
            <a:ext cx="591268" cy="1451257"/>
            <a:chOff x="2978125" y="596500"/>
            <a:chExt cx="591275" cy="1451275"/>
          </a:xfrm>
        </p:grpSpPr>
        <p:sp>
          <p:nvSpPr>
            <p:cNvPr id="74" name="Google Shape;74;p49"/>
            <p:cNvSpPr/>
            <p:nvPr/>
          </p:nvSpPr>
          <p:spPr>
            <a:xfrm>
              <a:off x="2978125" y="596500"/>
              <a:ext cx="591275" cy="1200000"/>
            </a:xfrm>
            <a:custGeom>
              <a:avLst/>
              <a:gdLst/>
              <a:ahLst/>
              <a:cxnLst/>
              <a:rect l="l" t="t" r="r" b="b"/>
              <a:pathLst>
                <a:path w="23651" h="48000" extrusionOk="0">
                  <a:moveTo>
                    <a:pt x="10813" y="0"/>
                  </a:moveTo>
                  <a:cubicBezTo>
                    <a:pt x="9297" y="0"/>
                    <a:pt x="7778" y="806"/>
                    <a:pt x="6706" y="1910"/>
                  </a:cubicBezTo>
                  <a:cubicBezTo>
                    <a:pt x="5571" y="3077"/>
                    <a:pt x="4904" y="4645"/>
                    <a:pt x="4337" y="6146"/>
                  </a:cubicBezTo>
                  <a:cubicBezTo>
                    <a:pt x="1535" y="13351"/>
                    <a:pt x="568" y="21090"/>
                    <a:pt x="201" y="28829"/>
                  </a:cubicBezTo>
                  <a:cubicBezTo>
                    <a:pt x="1" y="33332"/>
                    <a:pt x="34" y="38036"/>
                    <a:pt x="2069" y="42039"/>
                  </a:cubicBezTo>
                  <a:cubicBezTo>
                    <a:pt x="3823" y="45379"/>
                    <a:pt x="7389" y="48000"/>
                    <a:pt x="11022" y="48000"/>
                  </a:cubicBezTo>
                  <a:cubicBezTo>
                    <a:pt x="11742" y="48000"/>
                    <a:pt x="12465" y="47897"/>
                    <a:pt x="13177" y="47676"/>
                  </a:cubicBezTo>
                  <a:cubicBezTo>
                    <a:pt x="13259" y="47683"/>
                    <a:pt x="13342" y="47687"/>
                    <a:pt x="13426" y="47687"/>
                  </a:cubicBezTo>
                  <a:cubicBezTo>
                    <a:pt x="14899" y="47687"/>
                    <a:pt x="16544" y="46597"/>
                    <a:pt x="17680" y="45208"/>
                  </a:cubicBezTo>
                  <a:cubicBezTo>
                    <a:pt x="18881" y="43740"/>
                    <a:pt x="19648" y="41905"/>
                    <a:pt x="20249" y="40071"/>
                  </a:cubicBezTo>
                  <a:cubicBezTo>
                    <a:pt x="23251" y="31231"/>
                    <a:pt x="23651" y="21524"/>
                    <a:pt x="21349" y="12484"/>
                  </a:cubicBezTo>
                  <a:cubicBezTo>
                    <a:pt x="20649" y="9682"/>
                    <a:pt x="19681" y="6914"/>
                    <a:pt x="18014" y="4645"/>
                  </a:cubicBezTo>
                  <a:cubicBezTo>
                    <a:pt x="16346" y="2310"/>
                    <a:pt x="13877" y="476"/>
                    <a:pt x="11075" y="9"/>
                  </a:cubicBezTo>
                  <a:cubicBezTo>
                    <a:pt x="10988" y="3"/>
                    <a:pt x="10901" y="0"/>
                    <a:pt x="10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9"/>
            <p:cNvSpPr/>
            <p:nvPr/>
          </p:nvSpPr>
          <p:spPr>
            <a:xfrm>
              <a:off x="3250825" y="727625"/>
              <a:ext cx="65900" cy="1320150"/>
            </a:xfrm>
            <a:custGeom>
              <a:avLst/>
              <a:gdLst/>
              <a:ahLst/>
              <a:cxnLst/>
              <a:rect l="l" t="t" r="r" b="b"/>
              <a:pathLst>
                <a:path w="2636" h="52806" extrusionOk="0">
                  <a:moveTo>
                    <a:pt x="301" y="1"/>
                  </a:moveTo>
                  <a:cubicBezTo>
                    <a:pt x="134" y="1"/>
                    <a:pt x="1" y="167"/>
                    <a:pt x="1" y="334"/>
                  </a:cubicBezTo>
                  <a:cubicBezTo>
                    <a:pt x="1768" y="17647"/>
                    <a:pt x="1969" y="35159"/>
                    <a:pt x="634" y="52472"/>
                  </a:cubicBezTo>
                  <a:cubicBezTo>
                    <a:pt x="601" y="52638"/>
                    <a:pt x="734" y="52805"/>
                    <a:pt x="935" y="52805"/>
                  </a:cubicBezTo>
                  <a:cubicBezTo>
                    <a:pt x="1101" y="52805"/>
                    <a:pt x="1235" y="52672"/>
                    <a:pt x="1268" y="52505"/>
                  </a:cubicBezTo>
                  <a:cubicBezTo>
                    <a:pt x="2636" y="35159"/>
                    <a:pt x="2436" y="17613"/>
                    <a:pt x="634" y="301"/>
                  </a:cubicBezTo>
                  <a:cubicBezTo>
                    <a:pt x="634" y="134"/>
                    <a:pt x="468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6" name="Google Shape;106;p48"/>
          <p:cNvGrpSpPr/>
          <p:nvPr/>
        </p:nvGrpSpPr>
        <p:grpSpPr>
          <a:xfrm rot="8697874">
            <a:off x="-38671" y="-191779"/>
            <a:ext cx="804944" cy="1182559"/>
            <a:chOff x="9601332" y="3570186"/>
            <a:chExt cx="1128185" cy="1562192"/>
          </a:xfrm>
        </p:grpSpPr>
        <p:sp>
          <p:nvSpPr>
            <p:cNvPr id="107" name="Google Shape;107;p48"/>
            <p:cNvSpPr/>
            <p:nvPr/>
          </p:nvSpPr>
          <p:spPr>
            <a:xfrm rot="-899960">
              <a:off x="10002034" y="3586793"/>
              <a:ext cx="201844" cy="558383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8"/>
            <p:cNvSpPr/>
            <p:nvPr/>
          </p:nvSpPr>
          <p:spPr>
            <a:xfrm rot="-899960">
              <a:off x="9759439" y="3909956"/>
              <a:ext cx="274392" cy="495360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8"/>
            <p:cNvSpPr/>
            <p:nvPr/>
          </p:nvSpPr>
          <p:spPr>
            <a:xfrm rot="-899960">
              <a:off x="10199377" y="3832251"/>
              <a:ext cx="361114" cy="404613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8"/>
            <p:cNvSpPr/>
            <p:nvPr/>
          </p:nvSpPr>
          <p:spPr>
            <a:xfrm rot="-899960">
              <a:off x="10219163" y="4229867"/>
              <a:ext cx="449487" cy="32536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8"/>
            <p:cNvSpPr/>
            <p:nvPr/>
          </p:nvSpPr>
          <p:spPr>
            <a:xfrm rot="-899960">
              <a:off x="10254037" y="4547105"/>
              <a:ext cx="451162" cy="247318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8"/>
            <p:cNvSpPr/>
            <p:nvPr/>
          </p:nvSpPr>
          <p:spPr>
            <a:xfrm rot="-899960">
              <a:off x="9656633" y="4198434"/>
              <a:ext cx="356114" cy="474236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8"/>
            <p:cNvSpPr/>
            <p:nvPr/>
          </p:nvSpPr>
          <p:spPr>
            <a:xfrm rot="-899960">
              <a:off x="9707214" y="4612038"/>
              <a:ext cx="308591" cy="314416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8"/>
            <p:cNvSpPr/>
            <p:nvPr/>
          </p:nvSpPr>
          <p:spPr>
            <a:xfrm rot="-899960">
              <a:off x="9774757" y="3937821"/>
              <a:ext cx="723853" cy="1119967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8"/>
          <p:cNvGrpSpPr/>
          <p:nvPr/>
        </p:nvGrpSpPr>
        <p:grpSpPr>
          <a:xfrm rot="-1506053">
            <a:off x="-146720" y="3868384"/>
            <a:ext cx="1021051" cy="1629906"/>
            <a:chOff x="8529317" y="3813271"/>
            <a:chExt cx="934909" cy="1492397"/>
          </a:xfrm>
        </p:grpSpPr>
        <p:sp>
          <p:nvSpPr>
            <p:cNvPr id="116" name="Google Shape;116;p48"/>
            <p:cNvSpPr/>
            <p:nvPr/>
          </p:nvSpPr>
          <p:spPr>
            <a:xfrm rot="-899960">
              <a:off x="8662782" y="3880642"/>
              <a:ext cx="667980" cy="1119317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8"/>
            <p:cNvSpPr/>
            <p:nvPr/>
          </p:nvSpPr>
          <p:spPr>
            <a:xfrm rot="-899960">
              <a:off x="8857578" y="4064306"/>
              <a:ext cx="407813" cy="1209189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8"/>
          <p:cNvGrpSpPr/>
          <p:nvPr/>
        </p:nvGrpSpPr>
        <p:grpSpPr>
          <a:xfrm rot="-6599768">
            <a:off x="8072505" y="-355468"/>
            <a:ext cx="1295395" cy="1509938"/>
            <a:chOff x="6332867" y="4307670"/>
            <a:chExt cx="1325460" cy="1544983"/>
          </a:xfrm>
        </p:grpSpPr>
        <p:sp>
          <p:nvSpPr>
            <p:cNvPr id="119" name="Google Shape;119;p48"/>
            <p:cNvSpPr/>
            <p:nvPr/>
          </p:nvSpPr>
          <p:spPr>
            <a:xfrm rot="-899960">
              <a:off x="6463938" y="4425628"/>
              <a:ext cx="1063318" cy="1152866"/>
            </a:xfrm>
            <a:custGeom>
              <a:avLst/>
              <a:gdLst/>
              <a:ahLst/>
              <a:cxnLst/>
              <a:rect l="l" t="t" r="r" b="b"/>
              <a:pathLst>
                <a:path w="42534" h="46116" extrusionOk="0">
                  <a:moveTo>
                    <a:pt x="19466" y="1"/>
                  </a:moveTo>
                  <a:cubicBezTo>
                    <a:pt x="17331" y="1"/>
                    <a:pt x="15514" y="2890"/>
                    <a:pt x="16156" y="8991"/>
                  </a:cubicBezTo>
                  <a:cubicBezTo>
                    <a:pt x="14254" y="4366"/>
                    <a:pt x="12170" y="2486"/>
                    <a:pt x="10570" y="2486"/>
                  </a:cubicBezTo>
                  <a:cubicBezTo>
                    <a:pt x="7427" y="2486"/>
                    <a:pt x="6150" y="9740"/>
                    <a:pt x="11786" y="17697"/>
                  </a:cubicBezTo>
                  <a:cubicBezTo>
                    <a:pt x="10636" y="16102"/>
                    <a:pt x="8702" y="14888"/>
                    <a:pt x="7051" y="14888"/>
                  </a:cubicBezTo>
                  <a:cubicBezTo>
                    <a:pt x="5733" y="14888"/>
                    <a:pt x="4595" y="15661"/>
                    <a:pt x="4181" y="17630"/>
                  </a:cubicBezTo>
                  <a:cubicBezTo>
                    <a:pt x="3780" y="22301"/>
                    <a:pt x="6549" y="26370"/>
                    <a:pt x="9685" y="29973"/>
                  </a:cubicBezTo>
                  <a:cubicBezTo>
                    <a:pt x="8309" y="28427"/>
                    <a:pt x="6009" y="27440"/>
                    <a:pt x="4056" y="27440"/>
                  </a:cubicBezTo>
                  <a:cubicBezTo>
                    <a:pt x="1796" y="27440"/>
                    <a:pt x="1" y="28763"/>
                    <a:pt x="645" y="32074"/>
                  </a:cubicBezTo>
                  <a:cubicBezTo>
                    <a:pt x="2766" y="40250"/>
                    <a:pt x="11306" y="46115"/>
                    <a:pt x="20290" y="46115"/>
                  </a:cubicBezTo>
                  <a:cubicBezTo>
                    <a:pt x="22045" y="46115"/>
                    <a:pt x="23818" y="45891"/>
                    <a:pt x="25563" y="45417"/>
                  </a:cubicBezTo>
                  <a:cubicBezTo>
                    <a:pt x="42533" y="40830"/>
                    <a:pt x="42325" y="21360"/>
                    <a:pt x="36951" y="21360"/>
                  </a:cubicBezTo>
                  <a:cubicBezTo>
                    <a:pt x="35565" y="21360"/>
                    <a:pt x="33835" y="22656"/>
                    <a:pt x="31967" y="25836"/>
                  </a:cubicBezTo>
                  <a:cubicBezTo>
                    <a:pt x="33702" y="20866"/>
                    <a:pt x="34636" y="13294"/>
                    <a:pt x="32034" y="9992"/>
                  </a:cubicBezTo>
                  <a:cubicBezTo>
                    <a:pt x="31147" y="8858"/>
                    <a:pt x="30219" y="8392"/>
                    <a:pt x="29330" y="8392"/>
                  </a:cubicBezTo>
                  <a:cubicBezTo>
                    <a:pt x="27212" y="8392"/>
                    <a:pt x="25316" y="11043"/>
                    <a:pt x="24729" y="13628"/>
                  </a:cubicBezTo>
                  <a:cubicBezTo>
                    <a:pt x="25479" y="4773"/>
                    <a:pt x="22210" y="1"/>
                    <a:pt x="19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8"/>
            <p:cNvSpPr/>
            <p:nvPr/>
          </p:nvSpPr>
          <p:spPr>
            <a:xfrm rot="-899960">
              <a:off x="6787378" y="4685756"/>
              <a:ext cx="586257" cy="1109942"/>
            </a:xfrm>
            <a:custGeom>
              <a:avLst/>
              <a:gdLst/>
              <a:ahLst/>
              <a:cxnLst/>
              <a:rect l="l" t="t" r="r" b="b"/>
              <a:pathLst>
                <a:path w="23451" h="44399" extrusionOk="0">
                  <a:moveTo>
                    <a:pt x="11175" y="0"/>
                  </a:moveTo>
                  <a:cubicBezTo>
                    <a:pt x="11009" y="0"/>
                    <a:pt x="10875" y="167"/>
                    <a:pt x="10875" y="300"/>
                  </a:cubicBezTo>
                  <a:cubicBezTo>
                    <a:pt x="11042" y="2869"/>
                    <a:pt x="10508" y="5437"/>
                    <a:pt x="9441" y="7739"/>
                  </a:cubicBezTo>
                  <a:cubicBezTo>
                    <a:pt x="8807" y="6138"/>
                    <a:pt x="8140" y="4603"/>
                    <a:pt x="7473" y="3069"/>
                  </a:cubicBezTo>
                  <a:cubicBezTo>
                    <a:pt x="7395" y="2940"/>
                    <a:pt x="7278" y="2891"/>
                    <a:pt x="7151" y="2891"/>
                  </a:cubicBezTo>
                  <a:cubicBezTo>
                    <a:pt x="7114" y="2891"/>
                    <a:pt x="7077" y="2895"/>
                    <a:pt x="7039" y="2902"/>
                  </a:cubicBezTo>
                  <a:cubicBezTo>
                    <a:pt x="6872" y="2969"/>
                    <a:pt x="6839" y="3136"/>
                    <a:pt x="6872" y="3302"/>
                  </a:cubicBezTo>
                  <a:cubicBezTo>
                    <a:pt x="8474" y="6772"/>
                    <a:pt x="9841" y="10374"/>
                    <a:pt x="10975" y="13977"/>
                  </a:cubicBezTo>
                  <a:lnTo>
                    <a:pt x="10942" y="13977"/>
                  </a:lnTo>
                  <a:cubicBezTo>
                    <a:pt x="10319" y="14073"/>
                    <a:pt x="9689" y="14120"/>
                    <a:pt x="9060" y="14120"/>
                  </a:cubicBezTo>
                  <a:cubicBezTo>
                    <a:pt x="5980" y="14120"/>
                    <a:pt x="2900" y="12991"/>
                    <a:pt x="601" y="10941"/>
                  </a:cubicBezTo>
                  <a:cubicBezTo>
                    <a:pt x="548" y="10888"/>
                    <a:pt x="484" y="10867"/>
                    <a:pt x="418" y="10867"/>
                  </a:cubicBezTo>
                  <a:cubicBezTo>
                    <a:pt x="318" y="10867"/>
                    <a:pt x="214" y="10915"/>
                    <a:pt x="134" y="10975"/>
                  </a:cubicBezTo>
                  <a:cubicBezTo>
                    <a:pt x="1" y="11108"/>
                    <a:pt x="34" y="11308"/>
                    <a:pt x="168" y="11442"/>
                  </a:cubicBezTo>
                  <a:cubicBezTo>
                    <a:pt x="2069" y="13143"/>
                    <a:pt x="4504" y="14244"/>
                    <a:pt x="7006" y="14611"/>
                  </a:cubicBezTo>
                  <a:cubicBezTo>
                    <a:pt x="7673" y="14711"/>
                    <a:pt x="8348" y="14761"/>
                    <a:pt x="9024" y="14761"/>
                  </a:cubicBezTo>
                  <a:cubicBezTo>
                    <a:pt x="9699" y="14761"/>
                    <a:pt x="10375" y="14711"/>
                    <a:pt x="11042" y="14611"/>
                  </a:cubicBezTo>
                  <a:cubicBezTo>
                    <a:pt x="11109" y="14611"/>
                    <a:pt x="11142" y="14577"/>
                    <a:pt x="11175" y="14577"/>
                  </a:cubicBezTo>
                  <a:cubicBezTo>
                    <a:pt x="12343" y="18313"/>
                    <a:pt x="13310" y="22149"/>
                    <a:pt x="13977" y="26085"/>
                  </a:cubicBezTo>
                  <a:cubicBezTo>
                    <a:pt x="13525" y="26124"/>
                    <a:pt x="13071" y="26143"/>
                    <a:pt x="12617" y="26143"/>
                  </a:cubicBezTo>
                  <a:cubicBezTo>
                    <a:pt x="9124" y="26143"/>
                    <a:pt x="5637" y="25020"/>
                    <a:pt x="2803" y="22983"/>
                  </a:cubicBezTo>
                  <a:cubicBezTo>
                    <a:pt x="2751" y="22957"/>
                    <a:pt x="2689" y="22941"/>
                    <a:pt x="2627" y="22941"/>
                  </a:cubicBezTo>
                  <a:cubicBezTo>
                    <a:pt x="2529" y="22941"/>
                    <a:pt x="2430" y="22981"/>
                    <a:pt x="2369" y="23083"/>
                  </a:cubicBezTo>
                  <a:cubicBezTo>
                    <a:pt x="2302" y="23217"/>
                    <a:pt x="2302" y="23417"/>
                    <a:pt x="2469" y="23484"/>
                  </a:cubicBezTo>
                  <a:cubicBezTo>
                    <a:pt x="4671" y="25085"/>
                    <a:pt x="7306" y="26119"/>
                    <a:pt x="9975" y="26552"/>
                  </a:cubicBezTo>
                  <a:cubicBezTo>
                    <a:pt x="10905" y="26692"/>
                    <a:pt x="11851" y="26750"/>
                    <a:pt x="12792" y="26750"/>
                  </a:cubicBezTo>
                  <a:cubicBezTo>
                    <a:pt x="13200" y="26750"/>
                    <a:pt x="13607" y="26739"/>
                    <a:pt x="14011" y="26719"/>
                  </a:cubicBezTo>
                  <a:lnTo>
                    <a:pt x="14044" y="26719"/>
                  </a:lnTo>
                  <a:cubicBezTo>
                    <a:pt x="15045" y="32457"/>
                    <a:pt x="15545" y="38294"/>
                    <a:pt x="15479" y="44098"/>
                  </a:cubicBezTo>
                  <a:cubicBezTo>
                    <a:pt x="15479" y="44265"/>
                    <a:pt x="15612" y="44399"/>
                    <a:pt x="15712" y="44399"/>
                  </a:cubicBezTo>
                  <a:lnTo>
                    <a:pt x="15779" y="44399"/>
                  </a:lnTo>
                  <a:cubicBezTo>
                    <a:pt x="15946" y="44399"/>
                    <a:pt x="16112" y="44265"/>
                    <a:pt x="16112" y="44098"/>
                  </a:cubicBezTo>
                  <a:cubicBezTo>
                    <a:pt x="16146" y="38961"/>
                    <a:pt x="15779" y="33891"/>
                    <a:pt x="15012" y="28787"/>
                  </a:cubicBezTo>
                  <a:cubicBezTo>
                    <a:pt x="18381" y="27653"/>
                    <a:pt x="21349" y="25452"/>
                    <a:pt x="23384" y="22583"/>
                  </a:cubicBezTo>
                  <a:cubicBezTo>
                    <a:pt x="23451" y="22416"/>
                    <a:pt x="23384" y="22216"/>
                    <a:pt x="23284" y="22116"/>
                  </a:cubicBezTo>
                  <a:cubicBezTo>
                    <a:pt x="23232" y="22090"/>
                    <a:pt x="23171" y="22074"/>
                    <a:pt x="23109" y="22074"/>
                  </a:cubicBezTo>
                  <a:cubicBezTo>
                    <a:pt x="23011" y="22074"/>
                    <a:pt x="22912" y="22114"/>
                    <a:pt x="22850" y="22216"/>
                  </a:cubicBezTo>
                  <a:cubicBezTo>
                    <a:pt x="20882" y="24951"/>
                    <a:pt x="18114" y="27053"/>
                    <a:pt x="14878" y="28187"/>
                  </a:cubicBezTo>
                  <a:cubicBezTo>
                    <a:pt x="14344" y="24684"/>
                    <a:pt x="13611" y="21215"/>
                    <a:pt x="12677" y="17779"/>
                  </a:cubicBezTo>
                  <a:cubicBezTo>
                    <a:pt x="14678" y="15411"/>
                    <a:pt x="16112" y="12576"/>
                    <a:pt x="16846" y="9607"/>
                  </a:cubicBezTo>
                  <a:cubicBezTo>
                    <a:pt x="16880" y="9440"/>
                    <a:pt x="16813" y="9273"/>
                    <a:pt x="16646" y="9240"/>
                  </a:cubicBezTo>
                  <a:cubicBezTo>
                    <a:pt x="16618" y="9234"/>
                    <a:pt x="16590" y="9232"/>
                    <a:pt x="16563" y="9232"/>
                  </a:cubicBezTo>
                  <a:cubicBezTo>
                    <a:pt x="16427" y="9232"/>
                    <a:pt x="16307" y="9301"/>
                    <a:pt x="16279" y="9440"/>
                  </a:cubicBezTo>
                  <a:cubicBezTo>
                    <a:pt x="15612" y="12209"/>
                    <a:pt x="14278" y="14844"/>
                    <a:pt x="12510" y="17046"/>
                  </a:cubicBezTo>
                  <a:cubicBezTo>
                    <a:pt x="11709" y="14177"/>
                    <a:pt x="10775" y="11275"/>
                    <a:pt x="9708" y="8506"/>
                  </a:cubicBezTo>
                  <a:lnTo>
                    <a:pt x="9774" y="8439"/>
                  </a:lnTo>
                  <a:cubicBezTo>
                    <a:pt x="11109" y="5938"/>
                    <a:pt x="11676" y="3102"/>
                    <a:pt x="11509" y="267"/>
                  </a:cubicBezTo>
                  <a:cubicBezTo>
                    <a:pt x="11509" y="100"/>
                    <a:pt x="11342" y="0"/>
                    <a:pt x="11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7"/>
          <p:cNvSpPr txBox="1">
            <a:spLocks noGrp="1"/>
          </p:cNvSpPr>
          <p:nvPr>
            <p:ph type="subTitle" idx="1"/>
          </p:nvPr>
        </p:nvSpPr>
        <p:spPr>
          <a:xfrm>
            <a:off x="937523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7"/>
          <p:cNvSpPr txBox="1">
            <a:spLocks noGrp="1"/>
          </p:cNvSpPr>
          <p:nvPr>
            <p:ph type="subTitle" idx="2"/>
          </p:nvPr>
        </p:nvSpPr>
        <p:spPr>
          <a:xfrm>
            <a:off x="3469769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7"/>
          <p:cNvSpPr txBox="1">
            <a:spLocks noGrp="1"/>
          </p:cNvSpPr>
          <p:nvPr>
            <p:ph type="subTitle" idx="3"/>
          </p:nvPr>
        </p:nvSpPr>
        <p:spPr>
          <a:xfrm>
            <a:off x="6002014" y="2230087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7"/>
          <p:cNvSpPr txBox="1">
            <a:spLocks noGrp="1"/>
          </p:cNvSpPr>
          <p:nvPr>
            <p:ph type="subTitle" idx="4"/>
          </p:nvPr>
        </p:nvSpPr>
        <p:spPr>
          <a:xfrm>
            <a:off x="937523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7"/>
          <p:cNvSpPr txBox="1">
            <a:spLocks noGrp="1"/>
          </p:cNvSpPr>
          <p:nvPr>
            <p:ph type="subTitle" idx="5"/>
          </p:nvPr>
        </p:nvSpPr>
        <p:spPr>
          <a:xfrm>
            <a:off x="3469769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7"/>
          <p:cNvSpPr txBox="1">
            <a:spLocks noGrp="1"/>
          </p:cNvSpPr>
          <p:nvPr>
            <p:ph type="subTitle" idx="6"/>
          </p:nvPr>
        </p:nvSpPr>
        <p:spPr>
          <a:xfrm>
            <a:off x="6002014" y="3715501"/>
            <a:ext cx="2204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7"/>
          <p:cNvSpPr txBox="1">
            <a:spLocks noGrp="1"/>
          </p:cNvSpPr>
          <p:nvPr>
            <p:ph type="subTitle" idx="7"/>
          </p:nvPr>
        </p:nvSpPr>
        <p:spPr>
          <a:xfrm>
            <a:off x="932900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4" name="Google Shape;254;p57"/>
          <p:cNvSpPr txBox="1">
            <a:spLocks noGrp="1"/>
          </p:cNvSpPr>
          <p:nvPr>
            <p:ph type="subTitle" idx="8"/>
          </p:nvPr>
        </p:nvSpPr>
        <p:spPr>
          <a:xfrm>
            <a:off x="3469769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57"/>
          <p:cNvSpPr txBox="1">
            <a:spLocks noGrp="1"/>
          </p:cNvSpPr>
          <p:nvPr>
            <p:ph type="subTitle" idx="9"/>
          </p:nvPr>
        </p:nvSpPr>
        <p:spPr>
          <a:xfrm>
            <a:off x="6006637" y="1835491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6" name="Google Shape;256;p57"/>
          <p:cNvSpPr txBox="1">
            <a:spLocks noGrp="1"/>
          </p:cNvSpPr>
          <p:nvPr>
            <p:ph type="subTitle" idx="13"/>
          </p:nvPr>
        </p:nvSpPr>
        <p:spPr>
          <a:xfrm>
            <a:off x="932900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" name="Google Shape;257;p57"/>
          <p:cNvSpPr txBox="1">
            <a:spLocks noGrp="1"/>
          </p:cNvSpPr>
          <p:nvPr>
            <p:ph type="subTitle" idx="14"/>
          </p:nvPr>
        </p:nvSpPr>
        <p:spPr>
          <a:xfrm>
            <a:off x="3469769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8" name="Google Shape;258;p57"/>
          <p:cNvSpPr txBox="1">
            <a:spLocks noGrp="1"/>
          </p:cNvSpPr>
          <p:nvPr>
            <p:ph type="subTitle" idx="15"/>
          </p:nvPr>
        </p:nvSpPr>
        <p:spPr>
          <a:xfrm>
            <a:off x="6006637" y="3333164"/>
            <a:ext cx="22044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59" name="Google Shape;259;p57"/>
          <p:cNvGrpSpPr/>
          <p:nvPr/>
        </p:nvGrpSpPr>
        <p:grpSpPr>
          <a:xfrm rot="-8100000">
            <a:off x="8499349" y="145324"/>
            <a:ext cx="667994" cy="1401837"/>
            <a:chOff x="3912125" y="621725"/>
            <a:chExt cx="668000" cy="1401850"/>
          </a:xfrm>
        </p:grpSpPr>
        <p:sp>
          <p:nvSpPr>
            <p:cNvPr id="260" name="Google Shape;260;p57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7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57"/>
          <p:cNvGrpSpPr/>
          <p:nvPr/>
        </p:nvGrpSpPr>
        <p:grpSpPr>
          <a:xfrm rot="2195099">
            <a:off x="-71377" y="4003324"/>
            <a:ext cx="764910" cy="859169"/>
            <a:chOff x="1603825" y="2277075"/>
            <a:chExt cx="1062450" cy="1193375"/>
          </a:xfrm>
        </p:grpSpPr>
        <p:sp>
          <p:nvSpPr>
            <p:cNvPr id="263" name="Google Shape;263;p57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7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57"/>
          <p:cNvGrpSpPr/>
          <p:nvPr/>
        </p:nvGrpSpPr>
        <p:grpSpPr>
          <a:xfrm rot="388111">
            <a:off x="626939" y="4350682"/>
            <a:ext cx="706403" cy="1040141"/>
            <a:chOff x="3922000" y="2234050"/>
            <a:chExt cx="981275" cy="1444875"/>
          </a:xfrm>
        </p:grpSpPr>
        <p:sp>
          <p:nvSpPr>
            <p:cNvPr id="266" name="Google Shape;266;p57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7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57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269" name="Google Shape;269;p57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7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57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272" name="Google Shape;272;p57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7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57"/>
          <p:cNvGrpSpPr/>
          <p:nvPr/>
        </p:nvGrpSpPr>
        <p:grpSpPr>
          <a:xfrm rot="-1611584">
            <a:off x="8339834" y="3404468"/>
            <a:ext cx="981258" cy="1444850"/>
            <a:chOff x="3922000" y="2234050"/>
            <a:chExt cx="981275" cy="1444875"/>
          </a:xfrm>
        </p:grpSpPr>
        <p:sp>
          <p:nvSpPr>
            <p:cNvPr id="275" name="Google Shape;275;p57"/>
            <p:cNvSpPr/>
            <p:nvPr/>
          </p:nvSpPr>
          <p:spPr>
            <a:xfrm>
              <a:off x="3922000" y="2234050"/>
              <a:ext cx="981275" cy="1221975"/>
            </a:xfrm>
            <a:custGeom>
              <a:avLst/>
              <a:gdLst/>
              <a:ahLst/>
              <a:cxnLst/>
              <a:rect l="l" t="t" r="r" b="b"/>
              <a:pathLst>
                <a:path w="39251" h="48879" extrusionOk="0">
                  <a:moveTo>
                    <a:pt x="22265" y="0"/>
                  </a:moveTo>
                  <a:cubicBezTo>
                    <a:pt x="18853" y="0"/>
                    <a:pt x="15156" y="4984"/>
                    <a:pt x="15484" y="16599"/>
                  </a:cubicBezTo>
                  <a:cubicBezTo>
                    <a:pt x="15184" y="15231"/>
                    <a:pt x="14683" y="13563"/>
                    <a:pt x="13916" y="12229"/>
                  </a:cubicBezTo>
                  <a:cubicBezTo>
                    <a:pt x="13163" y="10919"/>
                    <a:pt x="11881" y="10289"/>
                    <a:pt x="10608" y="10289"/>
                  </a:cubicBezTo>
                  <a:cubicBezTo>
                    <a:pt x="9060" y="10289"/>
                    <a:pt x="7527" y="11221"/>
                    <a:pt x="6978" y="12996"/>
                  </a:cubicBezTo>
                  <a:cubicBezTo>
                    <a:pt x="5692" y="17027"/>
                    <a:pt x="7196" y="22952"/>
                    <a:pt x="8642" y="26894"/>
                  </a:cubicBezTo>
                  <a:lnTo>
                    <a:pt x="8642" y="26894"/>
                  </a:lnTo>
                  <a:cubicBezTo>
                    <a:pt x="7465" y="24629"/>
                    <a:pt x="5337" y="23285"/>
                    <a:pt x="3548" y="23285"/>
                  </a:cubicBezTo>
                  <a:cubicBezTo>
                    <a:pt x="1566" y="23285"/>
                    <a:pt x="1" y="24934"/>
                    <a:pt x="606" y="28807"/>
                  </a:cubicBezTo>
                  <a:cubicBezTo>
                    <a:pt x="2931" y="41079"/>
                    <a:pt x="10660" y="48879"/>
                    <a:pt x="19284" y="48879"/>
                  </a:cubicBezTo>
                  <a:cubicBezTo>
                    <a:pt x="24890" y="48879"/>
                    <a:pt x="30874" y="45584"/>
                    <a:pt x="35998" y="38081"/>
                  </a:cubicBezTo>
                  <a:cubicBezTo>
                    <a:pt x="39251" y="33355"/>
                    <a:pt x="36915" y="29279"/>
                    <a:pt x="33300" y="29279"/>
                  </a:cubicBezTo>
                  <a:cubicBezTo>
                    <a:pt x="32985" y="29279"/>
                    <a:pt x="32661" y="29310"/>
                    <a:pt x="32329" y="29375"/>
                  </a:cubicBezTo>
                  <a:cubicBezTo>
                    <a:pt x="30328" y="29708"/>
                    <a:pt x="29794" y="30108"/>
                    <a:pt x="27092" y="31443"/>
                  </a:cubicBezTo>
                  <a:cubicBezTo>
                    <a:pt x="35797" y="22645"/>
                    <a:pt x="36266" y="13006"/>
                    <a:pt x="32572" y="13006"/>
                  </a:cubicBezTo>
                  <a:cubicBezTo>
                    <a:pt x="30916" y="13006"/>
                    <a:pt x="28422" y="14944"/>
                    <a:pt x="25458" y="19768"/>
                  </a:cubicBezTo>
                  <a:cubicBezTo>
                    <a:pt x="30272" y="7629"/>
                    <a:pt x="26487" y="0"/>
                    <a:pt x="2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7"/>
            <p:cNvSpPr/>
            <p:nvPr/>
          </p:nvSpPr>
          <p:spPr>
            <a:xfrm>
              <a:off x="4041400" y="2377025"/>
              <a:ext cx="722200" cy="1301900"/>
            </a:xfrm>
            <a:custGeom>
              <a:avLst/>
              <a:gdLst/>
              <a:ahLst/>
              <a:cxnLst/>
              <a:rect l="l" t="t" r="r" b="b"/>
              <a:pathLst>
                <a:path w="28888" h="52076" extrusionOk="0">
                  <a:moveTo>
                    <a:pt x="17461" y="0"/>
                  </a:moveTo>
                  <a:cubicBezTo>
                    <a:pt x="17312" y="0"/>
                    <a:pt x="17172" y="123"/>
                    <a:pt x="17112" y="272"/>
                  </a:cubicBezTo>
                  <a:cubicBezTo>
                    <a:pt x="15778" y="7310"/>
                    <a:pt x="14577" y="14382"/>
                    <a:pt x="13576" y="21521"/>
                  </a:cubicBezTo>
                  <a:cubicBezTo>
                    <a:pt x="10674" y="18619"/>
                    <a:pt x="8273" y="15283"/>
                    <a:pt x="6505" y="11547"/>
                  </a:cubicBezTo>
                  <a:cubicBezTo>
                    <a:pt x="6427" y="11418"/>
                    <a:pt x="6310" y="11368"/>
                    <a:pt x="6183" y="11368"/>
                  </a:cubicBezTo>
                  <a:cubicBezTo>
                    <a:pt x="6146" y="11368"/>
                    <a:pt x="6109" y="11373"/>
                    <a:pt x="6071" y="11380"/>
                  </a:cubicBezTo>
                  <a:cubicBezTo>
                    <a:pt x="5904" y="11480"/>
                    <a:pt x="5871" y="11647"/>
                    <a:pt x="5904" y="11814"/>
                  </a:cubicBezTo>
                  <a:cubicBezTo>
                    <a:pt x="7806" y="15716"/>
                    <a:pt x="10341" y="19219"/>
                    <a:pt x="13476" y="22288"/>
                  </a:cubicBezTo>
                  <a:cubicBezTo>
                    <a:pt x="13343" y="23155"/>
                    <a:pt x="13210" y="23989"/>
                    <a:pt x="13076" y="24856"/>
                  </a:cubicBezTo>
                  <a:cubicBezTo>
                    <a:pt x="12976" y="24956"/>
                    <a:pt x="12909" y="25123"/>
                    <a:pt x="13009" y="25223"/>
                  </a:cubicBezTo>
                  <a:cubicBezTo>
                    <a:pt x="13009" y="25290"/>
                    <a:pt x="13043" y="25290"/>
                    <a:pt x="13043" y="25290"/>
                  </a:cubicBezTo>
                  <a:cubicBezTo>
                    <a:pt x="12542" y="28793"/>
                    <a:pt x="12142" y="32295"/>
                    <a:pt x="11708" y="35831"/>
                  </a:cubicBezTo>
                  <a:cubicBezTo>
                    <a:pt x="7205" y="32895"/>
                    <a:pt x="3369" y="28893"/>
                    <a:pt x="634" y="24289"/>
                  </a:cubicBezTo>
                  <a:cubicBezTo>
                    <a:pt x="566" y="24176"/>
                    <a:pt x="452" y="24109"/>
                    <a:pt x="344" y="24109"/>
                  </a:cubicBezTo>
                  <a:cubicBezTo>
                    <a:pt x="293" y="24109"/>
                    <a:pt x="243" y="24124"/>
                    <a:pt x="200" y="24156"/>
                  </a:cubicBezTo>
                  <a:cubicBezTo>
                    <a:pt x="33" y="24223"/>
                    <a:pt x="0" y="24456"/>
                    <a:pt x="67" y="24556"/>
                  </a:cubicBezTo>
                  <a:cubicBezTo>
                    <a:pt x="2902" y="29360"/>
                    <a:pt x="6905" y="33496"/>
                    <a:pt x="11575" y="36498"/>
                  </a:cubicBezTo>
                  <a:lnTo>
                    <a:pt x="11642" y="36498"/>
                  </a:lnTo>
                  <a:cubicBezTo>
                    <a:pt x="11041" y="41568"/>
                    <a:pt x="10541" y="46672"/>
                    <a:pt x="10141" y="51742"/>
                  </a:cubicBezTo>
                  <a:cubicBezTo>
                    <a:pt x="10141" y="51909"/>
                    <a:pt x="10241" y="52076"/>
                    <a:pt x="10408" y="52076"/>
                  </a:cubicBezTo>
                  <a:cubicBezTo>
                    <a:pt x="10474" y="52076"/>
                    <a:pt x="10508" y="52076"/>
                    <a:pt x="10541" y="52043"/>
                  </a:cubicBezTo>
                  <a:cubicBezTo>
                    <a:pt x="10674" y="52009"/>
                    <a:pt x="10708" y="51909"/>
                    <a:pt x="10741" y="51809"/>
                  </a:cubicBezTo>
                  <a:cubicBezTo>
                    <a:pt x="11075" y="47706"/>
                    <a:pt x="11508" y="43570"/>
                    <a:pt x="11909" y="39500"/>
                  </a:cubicBezTo>
                  <a:lnTo>
                    <a:pt x="12009" y="39500"/>
                  </a:lnTo>
                  <a:cubicBezTo>
                    <a:pt x="12576" y="39300"/>
                    <a:pt x="13176" y="39033"/>
                    <a:pt x="13743" y="38833"/>
                  </a:cubicBezTo>
                  <a:cubicBezTo>
                    <a:pt x="19314" y="36531"/>
                    <a:pt x="24484" y="33196"/>
                    <a:pt x="28754" y="29026"/>
                  </a:cubicBezTo>
                  <a:cubicBezTo>
                    <a:pt x="28854" y="28859"/>
                    <a:pt x="28887" y="28659"/>
                    <a:pt x="28754" y="28526"/>
                  </a:cubicBezTo>
                  <a:cubicBezTo>
                    <a:pt x="28704" y="28459"/>
                    <a:pt x="28621" y="28426"/>
                    <a:pt x="28537" y="28426"/>
                  </a:cubicBezTo>
                  <a:cubicBezTo>
                    <a:pt x="28454" y="28426"/>
                    <a:pt x="28370" y="28459"/>
                    <a:pt x="28320" y="28526"/>
                  </a:cubicBezTo>
                  <a:cubicBezTo>
                    <a:pt x="23684" y="32996"/>
                    <a:pt x="18046" y="36531"/>
                    <a:pt x="12009" y="38800"/>
                  </a:cubicBezTo>
                  <a:cubicBezTo>
                    <a:pt x="12509" y="34296"/>
                    <a:pt x="13043" y="29727"/>
                    <a:pt x="13677" y="25223"/>
                  </a:cubicBezTo>
                  <a:cubicBezTo>
                    <a:pt x="18780" y="22955"/>
                    <a:pt x="23350" y="19152"/>
                    <a:pt x="26419" y="14449"/>
                  </a:cubicBezTo>
                  <a:cubicBezTo>
                    <a:pt x="26519" y="14315"/>
                    <a:pt x="26486" y="14115"/>
                    <a:pt x="26352" y="14015"/>
                  </a:cubicBezTo>
                  <a:cubicBezTo>
                    <a:pt x="26308" y="13993"/>
                    <a:pt x="26256" y="13982"/>
                    <a:pt x="26203" y="13982"/>
                  </a:cubicBezTo>
                  <a:cubicBezTo>
                    <a:pt x="26097" y="13982"/>
                    <a:pt x="25985" y="14026"/>
                    <a:pt x="25919" y="14115"/>
                  </a:cubicBezTo>
                  <a:cubicBezTo>
                    <a:pt x="22983" y="18619"/>
                    <a:pt x="18680" y="22288"/>
                    <a:pt x="13777" y="24523"/>
                  </a:cubicBezTo>
                  <a:cubicBezTo>
                    <a:pt x="13877" y="23822"/>
                    <a:pt x="14010" y="23055"/>
                    <a:pt x="14077" y="22355"/>
                  </a:cubicBezTo>
                  <a:cubicBezTo>
                    <a:pt x="14110" y="22288"/>
                    <a:pt x="14110" y="22188"/>
                    <a:pt x="14110" y="22154"/>
                  </a:cubicBezTo>
                  <a:cubicBezTo>
                    <a:pt x="15178" y="14849"/>
                    <a:pt x="16378" y="7611"/>
                    <a:pt x="17746" y="372"/>
                  </a:cubicBezTo>
                  <a:cubicBezTo>
                    <a:pt x="17813" y="205"/>
                    <a:pt x="17679" y="39"/>
                    <a:pt x="17513" y="5"/>
                  </a:cubicBezTo>
                  <a:cubicBezTo>
                    <a:pt x="17495" y="2"/>
                    <a:pt x="17478" y="0"/>
                    <a:pt x="17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57"/>
          <p:cNvGrpSpPr/>
          <p:nvPr/>
        </p:nvGrpSpPr>
        <p:grpSpPr>
          <a:xfrm rot="709829" flipH="1">
            <a:off x="7365448" y="4220602"/>
            <a:ext cx="878393" cy="986637"/>
            <a:chOff x="1603825" y="2277075"/>
            <a:chExt cx="1062450" cy="1193375"/>
          </a:xfrm>
        </p:grpSpPr>
        <p:sp>
          <p:nvSpPr>
            <p:cNvPr id="278" name="Google Shape;278;p57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7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7"/>
          <p:cNvGrpSpPr/>
          <p:nvPr/>
        </p:nvGrpSpPr>
        <p:grpSpPr>
          <a:xfrm rot="-8100000">
            <a:off x="7721912" y="-384257"/>
            <a:ext cx="880089" cy="1235076"/>
            <a:chOff x="4841950" y="633750"/>
            <a:chExt cx="1039100" cy="1458225"/>
          </a:xfrm>
        </p:grpSpPr>
        <p:sp>
          <p:nvSpPr>
            <p:cNvPr id="281" name="Google Shape;281;p57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7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7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7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7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7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7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7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71"/>
          <p:cNvGrpSpPr/>
          <p:nvPr/>
        </p:nvGrpSpPr>
        <p:grpSpPr>
          <a:xfrm rot="-7434548">
            <a:off x="7859941" y="-385355"/>
            <a:ext cx="767392" cy="993836"/>
            <a:chOff x="2833850" y="2350550"/>
            <a:chExt cx="853150" cy="1104900"/>
          </a:xfrm>
        </p:grpSpPr>
        <p:sp>
          <p:nvSpPr>
            <p:cNvPr id="551" name="Google Shape;551;p71"/>
            <p:cNvSpPr/>
            <p:nvPr/>
          </p:nvSpPr>
          <p:spPr>
            <a:xfrm>
              <a:off x="2833850" y="2350550"/>
              <a:ext cx="853150" cy="871400"/>
            </a:xfrm>
            <a:custGeom>
              <a:avLst/>
              <a:gdLst/>
              <a:ahLst/>
              <a:cxnLst/>
              <a:rect l="l" t="t" r="r" b="b"/>
              <a:pathLst>
                <a:path w="34126" h="34856" extrusionOk="0">
                  <a:moveTo>
                    <a:pt x="17775" y="0"/>
                  </a:moveTo>
                  <a:cubicBezTo>
                    <a:pt x="17100" y="0"/>
                    <a:pt x="16565" y="30"/>
                    <a:pt x="16246" y="30"/>
                  </a:cubicBezTo>
                  <a:cubicBezTo>
                    <a:pt x="4504" y="30"/>
                    <a:pt x="835" y="11705"/>
                    <a:pt x="201" y="20845"/>
                  </a:cubicBezTo>
                  <a:cubicBezTo>
                    <a:pt x="1" y="24014"/>
                    <a:pt x="468" y="27283"/>
                    <a:pt x="2169" y="30018"/>
                  </a:cubicBezTo>
                  <a:cubicBezTo>
                    <a:pt x="3837" y="32720"/>
                    <a:pt x="6906" y="34788"/>
                    <a:pt x="10142" y="34855"/>
                  </a:cubicBezTo>
                  <a:cubicBezTo>
                    <a:pt x="10166" y="34855"/>
                    <a:pt x="10189" y="34855"/>
                    <a:pt x="10213" y="34855"/>
                  </a:cubicBezTo>
                  <a:cubicBezTo>
                    <a:pt x="13492" y="34855"/>
                    <a:pt x="16753" y="32597"/>
                    <a:pt x="17714" y="29385"/>
                  </a:cubicBezTo>
                  <a:cubicBezTo>
                    <a:pt x="18206" y="32209"/>
                    <a:pt x="21221" y="34290"/>
                    <a:pt x="24179" y="34290"/>
                  </a:cubicBezTo>
                  <a:cubicBezTo>
                    <a:pt x="24225" y="34290"/>
                    <a:pt x="24272" y="34289"/>
                    <a:pt x="24318" y="34288"/>
                  </a:cubicBezTo>
                  <a:cubicBezTo>
                    <a:pt x="27320" y="34255"/>
                    <a:pt x="30122" y="32387"/>
                    <a:pt x="31757" y="29918"/>
                  </a:cubicBezTo>
                  <a:cubicBezTo>
                    <a:pt x="33358" y="27450"/>
                    <a:pt x="33959" y="24448"/>
                    <a:pt x="34025" y="21546"/>
                  </a:cubicBezTo>
                  <a:cubicBezTo>
                    <a:pt x="34125" y="17042"/>
                    <a:pt x="32991" y="12506"/>
                    <a:pt x="30790" y="8536"/>
                  </a:cubicBezTo>
                  <a:cubicBezTo>
                    <a:pt x="29155" y="5567"/>
                    <a:pt x="26853" y="2899"/>
                    <a:pt x="23818" y="1264"/>
                  </a:cubicBezTo>
                  <a:cubicBezTo>
                    <a:pt x="21712" y="165"/>
                    <a:pt x="19360" y="0"/>
                    <a:pt x="17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1"/>
            <p:cNvSpPr/>
            <p:nvPr/>
          </p:nvSpPr>
          <p:spPr>
            <a:xfrm>
              <a:off x="2916425" y="2442500"/>
              <a:ext cx="688850" cy="1012950"/>
            </a:xfrm>
            <a:custGeom>
              <a:avLst/>
              <a:gdLst/>
              <a:ahLst/>
              <a:cxnLst/>
              <a:rect l="l" t="t" r="r" b="b"/>
              <a:pathLst>
                <a:path w="27554" h="40518" extrusionOk="0">
                  <a:moveTo>
                    <a:pt x="17641" y="1"/>
                  </a:moveTo>
                  <a:cubicBezTo>
                    <a:pt x="17514" y="1"/>
                    <a:pt x="17406" y="90"/>
                    <a:pt x="17379" y="222"/>
                  </a:cubicBezTo>
                  <a:cubicBezTo>
                    <a:pt x="16746" y="2123"/>
                    <a:pt x="15545" y="3891"/>
                    <a:pt x="13977" y="5225"/>
                  </a:cubicBezTo>
                  <a:cubicBezTo>
                    <a:pt x="13810" y="3691"/>
                    <a:pt x="13577" y="2123"/>
                    <a:pt x="13377" y="622"/>
                  </a:cubicBezTo>
                  <a:cubicBezTo>
                    <a:pt x="13347" y="477"/>
                    <a:pt x="13243" y="382"/>
                    <a:pt x="13106" y="382"/>
                  </a:cubicBezTo>
                  <a:cubicBezTo>
                    <a:pt x="13085" y="382"/>
                    <a:pt x="13065" y="384"/>
                    <a:pt x="13043" y="388"/>
                  </a:cubicBezTo>
                  <a:cubicBezTo>
                    <a:pt x="12876" y="422"/>
                    <a:pt x="12743" y="555"/>
                    <a:pt x="12809" y="722"/>
                  </a:cubicBezTo>
                  <a:cubicBezTo>
                    <a:pt x="13143" y="3190"/>
                    <a:pt x="13410" y="5692"/>
                    <a:pt x="13677" y="8194"/>
                  </a:cubicBezTo>
                  <a:cubicBezTo>
                    <a:pt x="11408" y="6693"/>
                    <a:pt x="9574" y="4691"/>
                    <a:pt x="8373" y="2356"/>
                  </a:cubicBezTo>
                  <a:cubicBezTo>
                    <a:pt x="8327" y="2242"/>
                    <a:pt x="8235" y="2191"/>
                    <a:pt x="8128" y="2191"/>
                  </a:cubicBezTo>
                  <a:cubicBezTo>
                    <a:pt x="8078" y="2191"/>
                    <a:pt x="8025" y="2202"/>
                    <a:pt x="7973" y="2223"/>
                  </a:cubicBezTo>
                  <a:cubicBezTo>
                    <a:pt x="7806" y="2290"/>
                    <a:pt x="7739" y="2457"/>
                    <a:pt x="7839" y="2657"/>
                  </a:cubicBezTo>
                  <a:cubicBezTo>
                    <a:pt x="9174" y="5192"/>
                    <a:pt x="11208" y="7360"/>
                    <a:pt x="13677" y="8894"/>
                  </a:cubicBezTo>
                  <a:cubicBezTo>
                    <a:pt x="13710" y="8894"/>
                    <a:pt x="13710" y="8928"/>
                    <a:pt x="13743" y="8928"/>
                  </a:cubicBezTo>
                  <a:cubicBezTo>
                    <a:pt x="13977" y="11163"/>
                    <a:pt x="14077" y="13364"/>
                    <a:pt x="14210" y="15566"/>
                  </a:cubicBezTo>
                  <a:cubicBezTo>
                    <a:pt x="9707" y="14031"/>
                    <a:pt x="5571" y="11430"/>
                    <a:pt x="2302" y="8061"/>
                  </a:cubicBezTo>
                  <a:cubicBezTo>
                    <a:pt x="2235" y="7994"/>
                    <a:pt x="2152" y="7960"/>
                    <a:pt x="2068" y="7960"/>
                  </a:cubicBezTo>
                  <a:cubicBezTo>
                    <a:pt x="1985" y="7960"/>
                    <a:pt x="1902" y="7994"/>
                    <a:pt x="1835" y="8061"/>
                  </a:cubicBezTo>
                  <a:cubicBezTo>
                    <a:pt x="1702" y="8194"/>
                    <a:pt x="1702" y="8394"/>
                    <a:pt x="1835" y="8528"/>
                  </a:cubicBezTo>
                  <a:cubicBezTo>
                    <a:pt x="5204" y="11997"/>
                    <a:pt x="9474" y="14599"/>
                    <a:pt x="14077" y="16200"/>
                  </a:cubicBezTo>
                  <a:lnTo>
                    <a:pt x="14244" y="16200"/>
                  </a:lnTo>
                  <a:cubicBezTo>
                    <a:pt x="14344" y="18401"/>
                    <a:pt x="14377" y="20603"/>
                    <a:pt x="14377" y="22838"/>
                  </a:cubicBezTo>
                  <a:cubicBezTo>
                    <a:pt x="9240" y="21604"/>
                    <a:pt x="4504" y="19135"/>
                    <a:pt x="567" y="15766"/>
                  </a:cubicBezTo>
                  <a:cubicBezTo>
                    <a:pt x="527" y="15713"/>
                    <a:pt x="466" y="15691"/>
                    <a:pt x="400" y="15691"/>
                  </a:cubicBezTo>
                  <a:cubicBezTo>
                    <a:pt x="302" y="15691"/>
                    <a:pt x="194" y="15739"/>
                    <a:pt x="134" y="15799"/>
                  </a:cubicBezTo>
                  <a:cubicBezTo>
                    <a:pt x="0" y="15933"/>
                    <a:pt x="34" y="16166"/>
                    <a:pt x="167" y="16266"/>
                  </a:cubicBezTo>
                  <a:cubicBezTo>
                    <a:pt x="4170" y="19736"/>
                    <a:pt x="9073" y="22237"/>
                    <a:pt x="14311" y="23438"/>
                  </a:cubicBezTo>
                  <a:lnTo>
                    <a:pt x="14377" y="23438"/>
                  </a:lnTo>
                  <a:cubicBezTo>
                    <a:pt x="14377" y="29042"/>
                    <a:pt x="14044" y="34613"/>
                    <a:pt x="13410" y="40184"/>
                  </a:cubicBezTo>
                  <a:cubicBezTo>
                    <a:pt x="13410" y="40350"/>
                    <a:pt x="13543" y="40517"/>
                    <a:pt x="13710" y="40517"/>
                  </a:cubicBezTo>
                  <a:lnTo>
                    <a:pt x="13743" y="40517"/>
                  </a:lnTo>
                  <a:cubicBezTo>
                    <a:pt x="13910" y="40517"/>
                    <a:pt x="14044" y="40384"/>
                    <a:pt x="14044" y="40217"/>
                  </a:cubicBezTo>
                  <a:cubicBezTo>
                    <a:pt x="14744" y="33779"/>
                    <a:pt x="15044" y="27374"/>
                    <a:pt x="14978" y="20936"/>
                  </a:cubicBezTo>
                  <a:cubicBezTo>
                    <a:pt x="20482" y="19369"/>
                    <a:pt x="25152" y="15399"/>
                    <a:pt x="27520" y="10329"/>
                  </a:cubicBezTo>
                  <a:cubicBezTo>
                    <a:pt x="27553" y="10095"/>
                    <a:pt x="27520" y="9929"/>
                    <a:pt x="27353" y="9862"/>
                  </a:cubicBezTo>
                  <a:cubicBezTo>
                    <a:pt x="27307" y="9834"/>
                    <a:pt x="27261" y="9822"/>
                    <a:pt x="27218" y="9822"/>
                  </a:cubicBezTo>
                  <a:cubicBezTo>
                    <a:pt x="27102" y="9822"/>
                    <a:pt x="27001" y="9908"/>
                    <a:pt x="26953" y="10029"/>
                  </a:cubicBezTo>
                  <a:cubicBezTo>
                    <a:pt x="24651" y="14899"/>
                    <a:pt x="20181" y="18702"/>
                    <a:pt x="14911" y="20236"/>
                  </a:cubicBezTo>
                  <a:cubicBezTo>
                    <a:pt x="14878" y="18034"/>
                    <a:pt x="14811" y="15866"/>
                    <a:pt x="14677" y="13665"/>
                  </a:cubicBezTo>
                  <a:lnTo>
                    <a:pt x="14744" y="13665"/>
                  </a:lnTo>
                  <a:cubicBezTo>
                    <a:pt x="18747" y="11863"/>
                    <a:pt x="22049" y="8528"/>
                    <a:pt x="23817" y="4558"/>
                  </a:cubicBezTo>
                  <a:cubicBezTo>
                    <a:pt x="23884" y="4391"/>
                    <a:pt x="23817" y="4224"/>
                    <a:pt x="23651" y="4124"/>
                  </a:cubicBezTo>
                  <a:cubicBezTo>
                    <a:pt x="23609" y="4108"/>
                    <a:pt x="23567" y="4099"/>
                    <a:pt x="23526" y="4099"/>
                  </a:cubicBezTo>
                  <a:cubicBezTo>
                    <a:pt x="23405" y="4099"/>
                    <a:pt x="23292" y="4174"/>
                    <a:pt x="23217" y="4325"/>
                  </a:cubicBezTo>
                  <a:cubicBezTo>
                    <a:pt x="21549" y="8094"/>
                    <a:pt x="18413" y="11263"/>
                    <a:pt x="14644" y="13031"/>
                  </a:cubicBezTo>
                  <a:cubicBezTo>
                    <a:pt x="14511" y="10662"/>
                    <a:pt x="14311" y="8294"/>
                    <a:pt x="14044" y="5926"/>
                  </a:cubicBezTo>
                  <a:cubicBezTo>
                    <a:pt x="15845" y="4525"/>
                    <a:pt x="17246" y="2557"/>
                    <a:pt x="17980" y="388"/>
                  </a:cubicBezTo>
                  <a:cubicBezTo>
                    <a:pt x="18013" y="222"/>
                    <a:pt x="17913" y="55"/>
                    <a:pt x="17746" y="21"/>
                  </a:cubicBezTo>
                  <a:cubicBezTo>
                    <a:pt x="17711" y="7"/>
                    <a:pt x="17675" y="1"/>
                    <a:pt x="17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3" name="Google Shape;553;p71"/>
          <p:cNvGrpSpPr/>
          <p:nvPr/>
        </p:nvGrpSpPr>
        <p:grpSpPr>
          <a:xfrm rot="990298">
            <a:off x="-143447" y="3833239"/>
            <a:ext cx="1039105" cy="1458232"/>
            <a:chOff x="4841950" y="633750"/>
            <a:chExt cx="1039100" cy="1458225"/>
          </a:xfrm>
        </p:grpSpPr>
        <p:sp>
          <p:nvSpPr>
            <p:cNvPr id="554" name="Google Shape;554;p71"/>
            <p:cNvSpPr/>
            <p:nvPr/>
          </p:nvSpPr>
          <p:spPr>
            <a:xfrm>
              <a:off x="5362325" y="633750"/>
              <a:ext cx="201850" cy="558400"/>
            </a:xfrm>
            <a:custGeom>
              <a:avLst/>
              <a:gdLst/>
              <a:ahLst/>
              <a:cxnLst/>
              <a:rect l="l" t="t" r="r" b="b"/>
              <a:pathLst>
                <a:path w="8074" h="22336" extrusionOk="0">
                  <a:moveTo>
                    <a:pt x="4608" y="0"/>
                  </a:moveTo>
                  <a:cubicBezTo>
                    <a:pt x="4461" y="0"/>
                    <a:pt x="4314" y="17"/>
                    <a:pt x="4170" y="53"/>
                  </a:cubicBezTo>
                  <a:cubicBezTo>
                    <a:pt x="3103" y="353"/>
                    <a:pt x="2569" y="1487"/>
                    <a:pt x="2202" y="2521"/>
                  </a:cubicBezTo>
                  <a:cubicBezTo>
                    <a:pt x="1" y="8893"/>
                    <a:pt x="201" y="16098"/>
                    <a:pt x="2836" y="22336"/>
                  </a:cubicBezTo>
                  <a:cubicBezTo>
                    <a:pt x="6505" y="17065"/>
                    <a:pt x="8073" y="10460"/>
                    <a:pt x="7506" y="4056"/>
                  </a:cubicBezTo>
                  <a:cubicBezTo>
                    <a:pt x="7406" y="3055"/>
                    <a:pt x="7239" y="2054"/>
                    <a:pt x="6706" y="1221"/>
                  </a:cubicBezTo>
                  <a:cubicBezTo>
                    <a:pt x="6254" y="515"/>
                    <a:pt x="54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1"/>
            <p:cNvSpPr/>
            <p:nvPr/>
          </p:nvSpPr>
          <p:spPr>
            <a:xfrm>
              <a:off x="5051275" y="893575"/>
              <a:ext cx="274400" cy="495375"/>
            </a:xfrm>
            <a:custGeom>
              <a:avLst/>
              <a:gdLst/>
              <a:ahLst/>
              <a:cxnLst/>
              <a:rect l="l" t="t" r="r" b="b"/>
              <a:pathLst>
                <a:path w="10976" h="19815" extrusionOk="0">
                  <a:moveTo>
                    <a:pt x="2836" y="1"/>
                  </a:moveTo>
                  <a:cubicBezTo>
                    <a:pt x="1802" y="1"/>
                    <a:pt x="868" y="801"/>
                    <a:pt x="468" y="1769"/>
                  </a:cubicBezTo>
                  <a:cubicBezTo>
                    <a:pt x="34" y="2736"/>
                    <a:pt x="1" y="3803"/>
                    <a:pt x="101" y="4838"/>
                  </a:cubicBezTo>
                  <a:cubicBezTo>
                    <a:pt x="534" y="11309"/>
                    <a:pt x="4971" y="17347"/>
                    <a:pt x="10975" y="19815"/>
                  </a:cubicBezTo>
                  <a:cubicBezTo>
                    <a:pt x="9674" y="14178"/>
                    <a:pt x="8140" y="8740"/>
                    <a:pt x="6172" y="3470"/>
                  </a:cubicBezTo>
                  <a:cubicBezTo>
                    <a:pt x="5538" y="1835"/>
                    <a:pt x="4537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1"/>
            <p:cNvSpPr/>
            <p:nvPr/>
          </p:nvSpPr>
          <p:spPr>
            <a:xfrm>
              <a:off x="5506600" y="945150"/>
              <a:ext cx="361125" cy="404625"/>
            </a:xfrm>
            <a:custGeom>
              <a:avLst/>
              <a:gdLst/>
              <a:ahLst/>
              <a:cxnLst/>
              <a:rect l="l" t="t" r="r" b="b"/>
              <a:pathLst>
                <a:path w="14445" h="16185" extrusionOk="0">
                  <a:moveTo>
                    <a:pt x="12482" y="0"/>
                  </a:moveTo>
                  <a:cubicBezTo>
                    <a:pt x="12013" y="0"/>
                    <a:pt x="11528" y="120"/>
                    <a:pt x="11109" y="273"/>
                  </a:cubicBezTo>
                  <a:cubicBezTo>
                    <a:pt x="9341" y="1040"/>
                    <a:pt x="7973" y="2441"/>
                    <a:pt x="6839" y="3942"/>
                  </a:cubicBezTo>
                  <a:cubicBezTo>
                    <a:pt x="3970" y="7711"/>
                    <a:pt x="1969" y="11948"/>
                    <a:pt x="1" y="16184"/>
                  </a:cubicBezTo>
                  <a:cubicBezTo>
                    <a:pt x="4737" y="14516"/>
                    <a:pt x="8807" y="11614"/>
                    <a:pt x="11809" y="7945"/>
                  </a:cubicBezTo>
                  <a:cubicBezTo>
                    <a:pt x="13110" y="6377"/>
                    <a:pt x="14278" y="4542"/>
                    <a:pt x="14411" y="2541"/>
                  </a:cubicBezTo>
                  <a:cubicBezTo>
                    <a:pt x="14444" y="1674"/>
                    <a:pt x="14244" y="706"/>
                    <a:pt x="13477" y="239"/>
                  </a:cubicBezTo>
                  <a:cubicBezTo>
                    <a:pt x="13177" y="68"/>
                    <a:pt x="12834" y="0"/>
                    <a:pt x="12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71"/>
            <p:cNvSpPr/>
            <p:nvPr/>
          </p:nvSpPr>
          <p:spPr>
            <a:xfrm>
              <a:off x="5431550" y="1347125"/>
              <a:ext cx="449500" cy="325375"/>
            </a:xfrm>
            <a:custGeom>
              <a:avLst/>
              <a:gdLst/>
              <a:ahLst/>
              <a:cxnLst/>
              <a:rect l="l" t="t" r="r" b="b"/>
              <a:pathLst>
                <a:path w="17980" h="13015" extrusionOk="0">
                  <a:moveTo>
                    <a:pt x="15776" y="0"/>
                  </a:moveTo>
                  <a:cubicBezTo>
                    <a:pt x="15710" y="0"/>
                    <a:pt x="15644" y="2"/>
                    <a:pt x="15578" y="5"/>
                  </a:cubicBezTo>
                  <a:cubicBezTo>
                    <a:pt x="13810" y="139"/>
                    <a:pt x="12276" y="1206"/>
                    <a:pt x="10908" y="2340"/>
                  </a:cubicBezTo>
                  <a:cubicBezTo>
                    <a:pt x="6939" y="5542"/>
                    <a:pt x="3470" y="9312"/>
                    <a:pt x="0" y="13014"/>
                  </a:cubicBezTo>
                  <a:cubicBezTo>
                    <a:pt x="4404" y="12047"/>
                    <a:pt x="8640" y="10479"/>
                    <a:pt x="12476" y="8144"/>
                  </a:cubicBezTo>
                  <a:cubicBezTo>
                    <a:pt x="14611" y="6877"/>
                    <a:pt x="16646" y="5276"/>
                    <a:pt x="17513" y="3007"/>
                  </a:cubicBezTo>
                  <a:cubicBezTo>
                    <a:pt x="17847" y="2273"/>
                    <a:pt x="17980" y="1273"/>
                    <a:pt x="17446" y="639"/>
                  </a:cubicBezTo>
                  <a:cubicBezTo>
                    <a:pt x="17053" y="155"/>
                    <a:pt x="16414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71"/>
            <p:cNvSpPr/>
            <p:nvPr/>
          </p:nvSpPr>
          <p:spPr>
            <a:xfrm>
              <a:off x="5393200" y="1664125"/>
              <a:ext cx="451175" cy="247325"/>
            </a:xfrm>
            <a:custGeom>
              <a:avLst/>
              <a:gdLst/>
              <a:ahLst/>
              <a:cxnLst/>
              <a:rect l="l" t="t" r="r" b="b"/>
              <a:pathLst>
                <a:path w="18047" h="9893" extrusionOk="0">
                  <a:moveTo>
                    <a:pt x="15645" y="1"/>
                  </a:moveTo>
                  <a:cubicBezTo>
                    <a:pt x="14811" y="1"/>
                    <a:pt x="14010" y="368"/>
                    <a:pt x="13276" y="768"/>
                  </a:cubicBezTo>
                  <a:cubicBezTo>
                    <a:pt x="8473" y="3203"/>
                    <a:pt x="4203" y="6539"/>
                    <a:pt x="0" y="9875"/>
                  </a:cubicBezTo>
                  <a:cubicBezTo>
                    <a:pt x="296" y="9886"/>
                    <a:pt x="591" y="9892"/>
                    <a:pt x="887" y="9892"/>
                  </a:cubicBezTo>
                  <a:cubicBezTo>
                    <a:pt x="6462" y="9892"/>
                    <a:pt x="12003" y="7814"/>
                    <a:pt x="16312" y="4170"/>
                  </a:cubicBezTo>
                  <a:cubicBezTo>
                    <a:pt x="17179" y="3437"/>
                    <a:pt x="18046" y="2302"/>
                    <a:pt x="17679" y="1202"/>
                  </a:cubicBezTo>
                  <a:cubicBezTo>
                    <a:pt x="17379" y="401"/>
                    <a:pt x="16478" y="1"/>
                    <a:pt x="1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71"/>
            <p:cNvSpPr/>
            <p:nvPr/>
          </p:nvSpPr>
          <p:spPr>
            <a:xfrm>
              <a:off x="4878650" y="1156550"/>
              <a:ext cx="356125" cy="474250"/>
            </a:xfrm>
            <a:custGeom>
              <a:avLst/>
              <a:gdLst/>
              <a:ahLst/>
              <a:cxnLst/>
              <a:rect l="l" t="t" r="r" b="b"/>
              <a:pathLst>
                <a:path w="14245" h="18970" extrusionOk="0">
                  <a:moveTo>
                    <a:pt x="2495" y="0"/>
                  </a:moveTo>
                  <a:cubicBezTo>
                    <a:pt x="2215" y="0"/>
                    <a:pt x="1937" y="49"/>
                    <a:pt x="1669" y="156"/>
                  </a:cubicBezTo>
                  <a:cubicBezTo>
                    <a:pt x="368" y="723"/>
                    <a:pt x="1" y="2424"/>
                    <a:pt x="167" y="3825"/>
                  </a:cubicBezTo>
                  <a:cubicBezTo>
                    <a:pt x="401" y="6060"/>
                    <a:pt x="1502" y="8095"/>
                    <a:pt x="2836" y="9930"/>
                  </a:cubicBezTo>
                  <a:cubicBezTo>
                    <a:pt x="5738" y="13899"/>
                    <a:pt x="9708" y="17068"/>
                    <a:pt x="14244" y="18970"/>
                  </a:cubicBezTo>
                  <a:cubicBezTo>
                    <a:pt x="12276" y="15334"/>
                    <a:pt x="10575" y="11664"/>
                    <a:pt x="8840" y="8062"/>
                  </a:cubicBezTo>
                  <a:cubicBezTo>
                    <a:pt x="7940" y="6160"/>
                    <a:pt x="7072" y="4292"/>
                    <a:pt x="5938" y="2558"/>
                  </a:cubicBezTo>
                  <a:cubicBezTo>
                    <a:pt x="5505" y="1791"/>
                    <a:pt x="4938" y="1057"/>
                    <a:pt x="4204" y="556"/>
                  </a:cubicBezTo>
                  <a:cubicBezTo>
                    <a:pt x="3683" y="217"/>
                    <a:pt x="3086" y="0"/>
                    <a:pt x="2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1"/>
            <p:cNvSpPr/>
            <p:nvPr/>
          </p:nvSpPr>
          <p:spPr>
            <a:xfrm>
              <a:off x="4841950" y="1565725"/>
              <a:ext cx="308600" cy="314425"/>
            </a:xfrm>
            <a:custGeom>
              <a:avLst/>
              <a:gdLst/>
              <a:ahLst/>
              <a:cxnLst/>
              <a:rect l="l" t="t" r="r" b="b"/>
              <a:pathLst>
                <a:path w="12344" h="12577" extrusionOk="0">
                  <a:moveTo>
                    <a:pt x="1442" y="0"/>
                  </a:moveTo>
                  <a:cubicBezTo>
                    <a:pt x="1247" y="0"/>
                    <a:pt x="1055" y="41"/>
                    <a:pt x="868" y="134"/>
                  </a:cubicBezTo>
                  <a:cubicBezTo>
                    <a:pt x="168" y="534"/>
                    <a:pt x="1" y="1535"/>
                    <a:pt x="134" y="2369"/>
                  </a:cubicBezTo>
                  <a:cubicBezTo>
                    <a:pt x="368" y="3903"/>
                    <a:pt x="1168" y="5304"/>
                    <a:pt x="2136" y="6539"/>
                  </a:cubicBezTo>
                  <a:cubicBezTo>
                    <a:pt x="4638" y="9708"/>
                    <a:pt x="8340" y="11909"/>
                    <a:pt x="12343" y="12576"/>
                  </a:cubicBezTo>
                  <a:cubicBezTo>
                    <a:pt x="9641" y="8407"/>
                    <a:pt x="6906" y="4404"/>
                    <a:pt x="3470" y="1068"/>
                  </a:cubicBezTo>
                  <a:cubicBezTo>
                    <a:pt x="2894" y="544"/>
                    <a:pt x="2153" y="0"/>
                    <a:pt x="1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1"/>
            <p:cNvSpPr/>
            <p:nvPr/>
          </p:nvSpPr>
          <p:spPr>
            <a:xfrm>
              <a:off x="4970375" y="971975"/>
              <a:ext cx="723875" cy="1120000"/>
            </a:xfrm>
            <a:custGeom>
              <a:avLst/>
              <a:gdLst/>
              <a:ahLst/>
              <a:cxnLst/>
              <a:rect l="l" t="t" r="r" b="b"/>
              <a:pathLst>
                <a:path w="28955" h="44800" extrusionOk="0">
                  <a:moveTo>
                    <a:pt x="19348" y="0"/>
                  </a:moveTo>
                  <a:cubicBezTo>
                    <a:pt x="19181" y="0"/>
                    <a:pt x="19015" y="134"/>
                    <a:pt x="19015" y="301"/>
                  </a:cubicBezTo>
                  <a:cubicBezTo>
                    <a:pt x="18714" y="6538"/>
                    <a:pt x="17847" y="12776"/>
                    <a:pt x="16413" y="18881"/>
                  </a:cubicBezTo>
                  <a:cubicBezTo>
                    <a:pt x="13177" y="15445"/>
                    <a:pt x="10542" y="11308"/>
                    <a:pt x="8841" y="6839"/>
                  </a:cubicBezTo>
                  <a:cubicBezTo>
                    <a:pt x="8766" y="6715"/>
                    <a:pt x="8655" y="6646"/>
                    <a:pt x="8535" y="6646"/>
                  </a:cubicBezTo>
                  <a:cubicBezTo>
                    <a:pt x="8493" y="6646"/>
                    <a:pt x="8450" y="6655"/>
                    <a:pt x="8407" y="6672"/>
                  </a:cubicBezTo>
                  <a:cubicBezTo>
                    <a:pt x="8240" y="6772"/>
                    <a:pt x="8173" y="6939"/>
                    <a:pt x="8240" y="7105"/>
                  </a:cubicBezTo>
                  <a:cubicBezTo>
                    <a:pt x="10075" y="11709"/>
                    <a:pt x="12843" y="16045"/>
                    <a:pt x="16246" y="19648"/>
                  </a:cubicBezTo>
                  <a:cubicBezTo>
                    <a:pt x="15579" y="22483"/>
                    <a:pt x="14778" y="25285"/>
                    <a:pt x="13878" y="28054"/>
                  </a:cubicBezTo>
                  <a:cubicBezTo>
                    <a:pt x="10942" y="26519"/>
                    <a:pt x="7340" y="23150"/>
                    <a:pt x="3904" y="18714"/>
                  </a:cubicBezTo>
                  <a:cubicBezTo>
                    <a:pt x="3829" y="18639"/>
                    <a:pt x="3743" y="18595"/>
                    <a:pt x="3653" y="18595"/>
                  </a:cubicBezTo>
                  <a:cubicBezTo>
                    <a:pt x="3583" y="18595"/>
                    <a:pt x="3510" y="18622"/>
                    <a:pt x="3437" y="18680"/>
                  </a:cubicBezTo>
                  <a:cubicBezTo>
                    <a:pt x="3337" y="18814"/>
                    <a:pt x="3270" y="18981"/>
                    <a:pt x="3403" y="19147"/>
                  </a:cubicBezTo>
                  <a:cubicBezTo>
                    <a:pt x="6906" y="23651"/>
                    <a:pt x="10675" y="27153"/>
                    <a:pt x="13711" y="28688"/>
                  </a:cubicBezTo>
                  <a:cubicBezTo>
                    <a:pt x="12710" y="31690"/>
                    <a:pt x="11576" y="34658"/>
                    <a:pt x="10275" y="37527"/>
                  </a:cubicBezTo>
                  <a:cubicBezTo>
                    <a:pt x="6706" y="35893"/>
                    <a:pt x="3337" y="33491"/>
                    <a:pt x="568" y="30589"/>
                  </a:cubicBezTo>
                  <a:cubicBezTo>
                    <a:pt x="501" y="30539"/>
                    <a:pt x="418" y="30514"/>
                    <a:pt x="335" y="30514"/>
                  </a:cubicBezTo>
                  <a:cubicBezTo>
                    <a:pt x="251" y="30514"/>
                    <a:pt x="168" y="30539"/>
                    <a:pt x="101" y="30589"/>
                  </a:cubicBezTo>
                  <a:cubicBezTo>
                    <a:pt x="1" y="30722"/>
                    <a:pt x="1" y="30956"/>
                    <a:pt x="101" y="31056"/>
                  </a:cubicBezTo>
                  <a:cubicBezTo>
                    <a:pt x="2903" y="34025"/>
                    <a:pt x="6305" y="36426"/>
                    <a:pt x="10008" y="38161"/>
                  </a:cubicBezTo>
                  <a:cubicBezTo>
                    <a:pt x="9074" y="40229"/>
                    <a:pt x="8073" y="42331"/>
                    <a:pt x="7006" y="44332"/>
                  </a:cubicBezTo>
                  <a:cubicBezTo>
                    <a:pt x="6906" y="44499"/>
                    <a:pt x="6939" y="44666"/>
                    <a:pt x="7106" y="44732"/>
                  </a:cubicBezTo>
                  <a:cubicBezTo>
                    <a:pt x="7206" y="44799"/>
                    <a:pt x="7273" y="44799"/>
                    <a:pt x="7340" y="44799"/>
                  </a:cubicBezTo>
                  <a:cubicBezTo>
                    <a:pt x="7406" y="44799"/>
                    <a:pt x="7506" y="44699"/>
                    <a:pt x="7540" y="44599"/>
                  </a:cubicBezTo>
                  <a:cubicBezTo>
                    <a:pt x="8440" y="42864"/>
                    <a:pt x="9341" y="41096"/>
                    <a:pt x="10108" y="39329"/>
                  </a:cubicBezTo>
                  <a:cubicBezTo>
                    <a:pt x="11709" y="39162"/>
                    <a:pt x="13277" y="38895"/>
                    <a:pt x="14845" y="38528"/>
                  </a:cubicBezTo>
                  <a:cubicBezTo>
                    <a:pt x="18681" y="37661"/>
                    <a:pt x="22417" y="36160"/>
                    <a:pt x="25853" y="34091"/>
                  </a:cubicBezTo>
                  <a:cubicBezTo>
                    <a:pt x="25986" y="34025"/>
                    <a:pt x="26053" y="33825"/>
                    <a:pt x="25953" y="33691"/>
                  </a:cubicBezTo>
                  <a:cubicBezTo>
                    <a:pt x="25907" y="33577"/>
                    <a:pt x="25799" y="33525"/>
                    <a:pt x="25693" y="33525"/>
                  </a:cubicBezTo>
                  <a:cubicBezTo>
                    <a:pt x="25644" y="33525"/>
                    <a:pt x="25595" y="33537"/>
                    <a:pt x="25553" y="33558"/>
                  </a:cubicBezTo>
                  <a:cubicBezTo>
                    <a:pt x="20949" y="36326"/>
                    <a:pt x="15746" y="38061"/>
                    <a:pt x="10442" y="38661"/>
                  </a:cubicBezTo>
                  <a:cubicBezTo>
                    <a:pt x="11709" y="35859"/>
                    <a:pt x="12843" y="32991"/>
                    <a:pt x="13878" y="30089"/>
                  </a:cubicBezTo>
                  <a:cubicBezTo>
                    <a:pt x="19015" y="28421"/>
                    <a:pt x="23751" y="25852"/>
                    <a:pt x="27988" y="22483"/>
                  </a:cubicBezTo>
                  <a:cubicBezTo>
                    <a:pt x="28121" y="22350"/>
                    <a:pt x="28154" y="22183"/>
                    <a:pt x="28054" y="22016"/>
                  </a:cubicBezTo>
                  <a:cubicBezTo>
                    <a:pt x="27979" y="21941"/>
                    <a:pt x="27894" y="21898"/>
                    <a:pt x="27804" y="21898"/>
                  </a:cubicBezTo>
                  <a:cubicBezTo>
                    <a:pt x="27734" y="21898"/>
                    <a:pt x="27660" y="21924"/>
                    <a:pt x="27587" y="21983"/>
                  </a:cubicBezTo>
                  <a:cubicBezTo>
                    <a:pt x="23551" y="25218"/>
                    <a:pt x="18981" y="27687"/>
                    <a:pt x="14111" y="29355"/>
                  </a:cubicBezTo>
                  <a:cubicBezTo>
                    <a:pt x="15412" y="25519"/>
                    <a:pt x="16479" y="21582"/>
                    <a:pt x="17380" y="17580"/>
                  </a:cubicBezTo>
                  <a:cubicBezTo>
                    <a:pt x="22050" y="15545"/>
                    <a:pt x="26120" y="12176"/>
                    <a:pt x="28888" y="8039"/>
                  </a:cubicBezTo>
                  <a:cubicBezTo>
                    <a:pt x="28955" y="7939"/>
                    <a:pt x="28922" y="7706"/>
                    <a:pt x="28788" y="7639"/>
                  </a:cubicBezTo>
                  <a:cubicBezTo>
                    <a:pt x="28753" y="7604"/>
                    <a:pt x="28702" y="7590"/>
                    <a:pt x="28648" y="7590"/>
                  </a:cubicBezTo>
                  <a:cubicBezTo>
                    <a:pt x="28546" y="7590"/>
                    <a:pt x="28431" y="7641"/>
                    <a:pt x="28388" y="7706"/>
                  </a:cubicBezTo>
                  <a:cubicBezTo>
                    <a:pt x="25786" y="11642"/>
                    <a:pt x="21950" y="14844"/>
                    <a:pt x="17547" y="16779"/>
                  </a:cubicBezTo>
                  <a:cubicBezTo>
                    <a:pt x="18681" y="11342"/>
                    <a:pt x="19381" y="5838"/>
                    <a:pt x="19615" y="334"/>
                  </a:cubicBezTo>
                  <a:cubicBezTo>
                    <a:pt x="19615" y="167"/>
                    <a:pt x="19515" y="0"/>
                    <a:pt x="19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71"/>
          <p:cNvGrpSpPr/>
          <p:nvPr/>
        </p:nvGrpSpPr>
        <p:grpSpPr>
          <a:xfrm>
            <a:off x="814926" y="4421294"/>
            <a:ext cx="913176" cy="1025825"/>
            <a:chOff x="1603825" y="2277075"/>
            <a:chExt cx="1062450" cy="1193375"/>
          </a:xfrm>
        </p:grpSpPr>
        <p:sp>
          <p:nvSpPr>
            <p:cNvPr id="563" name="Google Shape;563;p71"/>
            <p:cNvSpPr/>
            <p:nvPr/>
          </p:nvSpPr>
          <p:spPr>
            <a:xfrm>
              <a:off x="1603825" y="2277075"/>
              <a:ext cx="1062450" cy="1039100"/>
            </a:xfrm>
            <a:custGeom>
              <a:avLst/>
              <a:gdLst/>
              <a:ahLst/>
              <a:cxnLst/>
              <a:rect l="l" t="t" r="r" b="b"/>
              <a:pathLst>
                <a:path w="42498" h="41564" extrusionOk="0">
                  <a:moveTo>
                    <a:pt x="20348" y="0"/>
                  </a:moveTo>
                  <a:cubicBezTo>
                    <a:pt x="11975" y="4871"/>
                    <a:pt x="5404" y="12943"/>
                    <a:pt x="2068" y="22283"/>
                  </a:cubicBezTo>
                  <a:cubicBezTo>
                    <a:pt x="801" y="25819"/>
                    <a:pt x="0" y="29788"/>
                    <a:pt x="1001" y="33391"/>
                  </a:cubicBezTo>
                  <a:cubicBezTo>
                    <a:pt x="2335" y="38061"/>
                    <a:pt x="6838" y="41563"/>
                    <a:pt x="11508" y="41563"/>
                  </a:cubicBezTo>
                  <a:cubicBezTo>
                    <a:pt x="16212" y="41563"/>
                    <a:pt x="20682" y="38028"/>
                    <a:pt x="22183" y="33157"/>
                  </a:cubicBezTo>
                  <a:cubicBezTo>
                    <a:pt x="23817" y="36860"/>
                    <a:pt x="27620" y="39462"/>
                    <a:pt x="31523" y="39495"/>
                  </a:cubicBezTo>
                  <a:cubicBezTo>
                    <a:pt x="31549" y="39496"/>
                    <a:pt x="31575" y="39496"/>
                    <a:pt x="31602" y="39496"/>
                  </a:cubicBezTo>
                  <a:cubicBezTo>
                    <a:pt x="35510" y="39496"/>
                    <a:pt x="39340" y="37036"/>
                    <a:pt x="41029" y="33458"/>
                  </a:cubicBezTo>
                  <a:cubicBezTo>
                    <a:pt x="42497" y="30355"/>
                    <a:pt x="42464" y="26653"/>
                    <a:pt x="41463" y="23384"/>
                  </a:cubicBezTo>
                  <a:cubicBezTo>
                    <a:pt x="40462" y="20115"/>
                    <a:pt x="38628" y="17179"/>
                    <a:pt x="36526" y="14511"/>
                  </a:cubicBezTo>
                  <a:cubicBezTo>
                    <a:pt x="32023" y="8640"/>
                    <a:pt x="26419" y="3636"/>
                    <a:pt x="20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1"/>
            <p:cNvSpPr/>
            <p:nvPr/>
          </p:nvSpPr>
          <p:spPr>
            <a:xfrm>
              <a:off x="1764775" y="2479550"/>
              <a:ext cx="628800" cy="990900"/>
            </a:xfrm>
            <a:custGeom>
              <a:avLst/>
              <a:gdLst/>
              <a:ahLst/>
              <a:cxnLst/>
              <a:rect l="l" t="t" r="r" b="b"/>
              <a:pathLst>
                <a:path w="25152" h="39636" extrusionOk="0">
                  <a:moveTo>
                    <a:pt x="19845" y="1"/>
                  </a:moveTo>
                  <a:cubicBezTo>
                    <a:pt x="19727" y="1"/>
                    <a:pt x="19620" y="86"/>
                    <a:pt x="19547" y="207"/>
                  </a:cubicBezTo>
                  <a:cubicBezTo>
                    <a:pt x="18380" y="2676"/>
                    <a:pt x="16679" y="4844"/>
                    <a:pt x="14510" y="6412"/>
                  </a:cubicBezTo>
                  <a:cubicBezTo>
                    <a:pt x="14477" y="4544"/>
                    <a:pt x="14410" y="2576"/>
                    <a:pt x="14410" y="541"/>
                  </a:cubicBezTo>
                  <a:cubicBezTo>
                    <a:pt x="14410" y="374"/>
                    <a:pt x="14310" y="241"/>
                    <a:pt x="14077" y="241"/>
                  </a:cubicBezTo>
                  <a:cubicBezTo>
                    <a:pt x="13910" y="241"/>
                    <a:pt x="13810" y="374"/>
                    <a:pt x="13810" y="574"/>
                  </a:cubicBezTo>
                  <a:cubicBezTo>
                    <a:pt x="13810" y="4277"/>
                    <a:pt x="13877" y="7746"/>
                    <a:pt x="14043" y="11048"/>
                  </a:cubicBezTo>
                  <a:cubicBezTo>
                    <a:pt x="11241" y="9080"/>
                    <a:pt x="8740" y="6679"/>
                    <a:pt x="6638" y="3943"/>
                  </a:cubicBezTo>
                  <a:cubicBezTo>
                    <a:pt x="6558" y="3883"/>
                    <a:pt x="6466" y="3835"/>
                    <a:pt x="6369" y="3835"/>
                  </a:cubicBezTo>
                  <a:cubicBezTo>
                    <a:pt x="6305" y="3835"/>
                    <a:pt x="6238" y="3857"/>
                    <a:pt x="6171" y="3910"/>
                  </a:cubicBezTo>
                  <a:cubicBezTo>
                    <a:pt x="6038" y="4043"/>
                    <a:pt x="6004" y="4210"/>
                    <a:pt x="6138" y="4377"/>
                  </a:cubicBezTo>
                  <a:cubicBezTo>
                    <a:pt x="8373" y="7279"/>
                    <a:pt x="11041" y="9848"/>
                    <a:pt x="14043" y="11882"/>
                  </a:cubicBezTo>
                  <a:cubicBezTo>
                    <a:pt x="14244" y="15618"/>
                    <a:pt x="14577" y="19221"/>
                    <a:pt x="15044" y="22857"/>
                  </a:cubicBezTo>
                  <a:cubicBezTo>
                    <a:pt x="9474" y="20422"/>
                    <a:pt x="4470" y="16686"/>
                    <a:pt x="634" y="11782"/>
                  </a:cubicBezTo>
                  <a:cubicBezTo>
                    <a:pt x="554" y="11722"/>
                    <a:pt x="462" y="11674"/>
                    <a:pt x="365" y="11674"/>
                  </a:cubicBezTo>
                  <a:cubicBezTo>
                    <a:pt x="300" y="11674"/>
                    <a:pt x="234" y="11696"/>
                    <a:pt x="167" y="11749"/>
                  </a:cubicBezTo>
                  <a:cubicBezTo>
                    <a:pt x="33" y="11882"/>
                    <a:pt x="0" y="12049"/>
                    <a:pt x="134" y="12216"/>
                  </a:cubicBezTo>
                  <a:cubicBezTo>
                    <a:pt x="4070" y="17253"/>
                    <a:pt x="9307" y="21122"/>
                    <a:pt x="15144" y="23424"/>
                  </a:cubicBezTo>
                  <a:lnTo>
                    <a:pt x="15178" y="23424"/>
                  </a:lnTo>
                  <a:cubicBezTo>
                    <a:pt x="15845" y="28461"/>
                    <a:pt x="16812" y="33598"/>
                    <a:pt x="18146" y="39402"/>
                  </a:cubicBezTo>
                  <a:cubicBezTo>
                    <a:pt x="18180" y="39535"/>
                    <a:pt x="18313" y="39636"/>
                    <a:pt x="18413" y="39636"/>
                  </a:cubicBezTo>
                  <a:lnTo>
                    <a:pt x="18513" y="39636"/>
                  </a:lnTo>
                  <a:cubicBezTo>
                    <a:pt x="18680" y="39602"/>
                    <a:pt x="18814" y="39435"/>
                    <a:pt x="18747" y="39269"/>
                  </a:cubicBezTo>
                  <a:cubicBezTo>
                    <a:pt x="17046" y="31963"/>
                    <a:pt x="15978" y="25726"/>
                    <a:pt x="15311" y="19388"/>
                  </a:cubicBezTo>
                  <a:cubicBezTo>
                    <a:pt x="15344" y="19388"/>
                    <a:pt x="15378" y="19388"/>
                    <a:pt x="15411" y="19354"/>
                  </a:cubicBezTo>
                  <a:cubicBezTo>
                    <a:pt x="19581" y="16552"/>
                    <a:pt x="22916" y="12616"/>
                    <a:pt x="25051" y="8013"/>
                  </a:cubicBezTo>
                  <a:cubicBezTo>
                    <a:pt x="25151" y="7846"/>
                    <a:pt x="25085" y="7613"/>
                    <a:pt x="24918" y="7546"/>
                  </a:cubicBezTo>
                  <a:cubicBezTo>
                    <a:pt x="24872" y="7518"/>
                    <a:pt x="24826" y="7506"/>
                    <a:pt x="24782" y="7506"/>
                  </a:cubicBezTo>
                  <a:cubicBezTo>
                    <a:pt x="24667" y="7506"/>
                    <a:pt x="24566" y="7592"/>
                    <a:pt x="24518" y="7713"/>
                  </a:cubicBezTo>
                  <a:cubicBezTo>
                    <a:pt x="22416" y="12183"/>
                    <a:pt x="19214" y="15952"/>
                    <a:pt x="15244" y="18687"/>
                  </a:cubicBezTo>
                  <a:cubicBezTo>
                    <a:pt x="14877" y="14951"/>
                    <a:pt x="14677" y="11182"/>
                    <a:pt x="14544" y="7112"/>
                  </a:cubicBezTo>
                  <a:cubicBezTo>
                    <a:pt x="14577" y="7112"/>
                    <a:pt x="14644" y="7079"/>
                    <a:pt x="14644" y="7079"/>
                  </a:cubicBezTo>
                  <a:cubicBezTo>
                    <a:pt x="16979" y="5411"/>
                    <a:pt x="18880" y="3109"/>
                    <a:pt x="20148" y="441"/>
                  </a:cubicBezTo>
                  <a:cubicBezTo>
                    <a:pt x="20215" y="274"/>
                    <a:pt x="20148" y="107"/>
                    <a:pt x="19981" y="41"/>
                  </a:cubicBezTo>
                  <a:cubicBezTo>
                    <a:pt x="19935" y="13"/>
                    <a:pt x="19889" y="1"/>
                    <a:pt x="19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71"/>
          <p:cNvGrpSpPr/>
          <p:nvPr/>
        </p:nvGrpSpPr>
        <p:grpSpPr>
          <a:xfrm rot="6477070">
            <a:off x="599121" y="-353241"/>
            <a:ext cx="619612" cy="1321473"/>
            <a:chOff x="5213900" y="2291150"/>
            <a:chExt cx="619625" cy="1321500"/>
          </a:xfrm>
        </p:grpSpPr>
        <p:sp>
          <p:nvSpPr>
            <p:cNvPr id="566" name="Google Shape;566;p71"/>
            <p:cNvSpPr/>
            <p:nvPr/>
          </p:nvSpPr>
          <p:spPr>
            <a:xfrm>
              <a:off x="5213900" y="2291150"/>
              <a:ext cx="619625" cy="1079225"/>
            </a:xfrm>
            <a:custGeom>
              <a:avLst/>
              <a:gdLst/>
              <a:ahLst/>
              <a:cxnLst/>
              <a:rect l="l" t="t" r="r" b="b"/>
              <a:pathLst>
                <a:path w="24785" h="43169" extrusionOk="0">
                  <a:moveTo>
                    <a:pt x="14737" y="0"/>
                  </a:moveTo>
                  <a:cubicBezTo>
                    <a:pt x="13652" y="0"/>
                    <a:pt x="12568" y="159"/>
                    <a:pt x="11542" y="471"/>
                  </a:cubicBezTo>
                  <a:cubicBezTo>
                    <a:pt x="8039" y="1572"/>
                    <a:pt x="5171" y="4308"/>
                    <a:pt x="3436" y="7543"/>
                  </a:cubicBezTo>
                  <a:cubicBezTo>
                    <a:pt x="1635" y="10745"/>
                    <a:pt x="868" y="14448"/>
                    <a:pt x="634" y="18117"/>
                  </a:cubicBezTo>
                  <a:cubicBezTo>
                    <a:pt x="0" y="26824"/>
                    <a:pt x="2135" y="35730"/>
                    <a:pt x="6605" y="43169"/>
                  </a:cubicBezTo>
                  <a:cubicBezTo>
                    <a:pt x="12843" y="36964"/>
                    <a:pt x="17179" y="29359"/>
                    <a:pt x="21015" y="21620"/>
                  </a:cubicBezTo>
                  <a:cubicBezTo>
                    <a:pt x="22483" y="18618"/>
                    <a:pt x="23951" y="15549"/>
                    <a:pt x="24351" y="12213"/>
                  </a:cubicBezTo>
                  <a:cubicBezTo>
                    <a:pt x="24785" y="8877"/>
                    <a:pt x="24051" y="5242"/>
                    <a:pt x="21782" y="2806"/>
                  </a:cubicBezTo>
                  <a:cubicBezTo>
                    <a:pt x="19967" y="920"/>
                    <a:pt x="17351" y="0"/>
                    <a:pt x="1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1"/>
            <p:cNvSpPr/>
            <p:nvPr/>
          </p:nvSpPr>
          <p:spPr>
            <a:xfrm>
              <a:off x="5333975" y="2434475"/>
              <a:ext cx="258550" cy="1178175"/>
            </a:xfrm>
            <a:custGeom>
              <a:avLst/>
              <a:gdLst/>
              <a:ahLst/>
              <a:cxnLst/>
              <a:rect l="l" t="t" r="r" b="b"/>
              <a:pathLst>
                <a:path w="10342" h="47127" extrusionOk="0">
                  <a:moveTo>
                    <a:pt x="9992" y="1"/>
                  </a:moveTo>
                  <a:cubicBezTo>
                    <a:pt x="9856" y="1"/>
                    <a:pt x="9735" y="70"/>
                    <a:pt x="9708" y="209"/>
                  </a:cubicBezTo>
                  <a:cubicBezTo>
                    <a:pt x="5705" y="15487"/>
                    <a:pt x="2469" y="31165"/>
                    <a:pt x="34" y="46742"/>
                  </a:cubicBezTo>
                  <a:cubicBezTo>
                    <a:pt x="1" y="46909"/>
                    <a:pt x="134" y="47076"/>
                    <a:pt x="301" y="47109"/>
                  </a:cubicBezTo>
                  <a:cubicBezTo>
                    <a:pt x="337" y="47121"/>
                    <a:pt x="371" y="47127"/>
                    <a:pt x="402" y="47127"/>
                  </a:cubicBezTo>
                  <a:cubicBezTo>
                    <a:pt x="544" y="47127"/>
                    <a:pt x="628" y="47013"/>
                    <a:pt x="601" y="46876"/>
                  </a:cubicBezTo>
                  <a:cubicBezTo>
                    <a:pt x="3036" y="31265"/>
                    <a:pt x="6272" y="15653"/>
                    <a:pt x="10275" y="376"/>
                  </a:cubicBezTo>
                  <a:cubicBezTo>
                    <a:pt x="10341" y="209"/>
                    <a:pt x="10241" y="42"/>
                    <a:pt x="10075" y="9"/>
                  </a:cubicBezTo>
                  <a:cubicBezTo>
                    <a:pt x="10047" y="3"/>
                    <a:pt x="10019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71"/>
          <p:cNvGrpSpPr/>
          <p:nvPr/>
        </p:nvGrpSpPr>
        <p:grpSpPr>
          <a:xfrm rot="8564605">
            <a:off x="32264" y="-29697"/>
            <a:ext cx="700788" cy="1470658"/>
            <a:chOff x="3912125" y="621725"/>
            <a:chExt cx="668000" cy="1401850"/>
          </a:xfrm>
        </p:grpSpPr>
        <p:sp>
          <p:nvSpPr>
            <p:cNvPr id="569" name="Google Shape;569;p71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71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1" name="Google Shape;571;p71"/>
          <p:cNvGrpSpPr/>
          <p:nvPr/>
        </p:nvGrpSpPr>
        <p:grpSpPr>
          <a:xfrm rot="-10067064">
            <a:off x="8569648" y="-98103"/>
            <a:ext cx="668028" cy="1401910"/>
            <a:chOff x="3912125" y="621725"/>
            <a:chExt cx="668000" cy="1401850"/>
          </a:xfrm>
        </p:grpSpPr>
        <p:sp>
          <p:nvSpPr>
            <p:cNvPr id="572" name="Google Shape;572;p71"/>
            <p:cNvSpPr/>
            <p:nvPr/>
          </p:nvSpPr>
          <p:spPr>
            <a:xfrm>
              <a:off x="3912125" y="621725"/>
              <a:ext cx="668000" cy="1119350"/>
            </a:xfrm>
            <a:custGeom>
              <a:avLst/>
              <a:gdLst/>
              <a:ahLst/>
              <a:cxnLst/>
              <a:rect l="l" t="t" r="r" b="b"/>
              <a:pathLst>
                <a:path w="26720" h="44774" extrusionOk="0">
                  <a:moveTo>
                    <a:pt x="14811" y="0"/>
                  </a:moveTo>
                  <a:cubicBezTo>
                    <a:pt x="14332" y="536"/>
                    <a:pt x="13901" y="1095"/>
                    <a:pt x="14020" y="1095"/>
                  </a:cubicBezTo>
                  <a:cubicBezTo>
                    <a:pt x="14042" y="1095"/>
                    <a:pt x="14082" y="1076"/>
                    <a:pt x="14144" y="1034"/>
                  </a:cubicBezTo>
                  <a:lnTo>
                    <a:pt x="14144" y="1034"/>
                  </a:lnTo>
                  <a:cubicBezTo>
                    <a:pt x="7740" y="9474"/>
                    <a:pt x="2903" y="19181"/>
                    <a:pt x="901" y="29555"/>
                  </a:cubicBezTo>
                  <a:cubicBezTo>
                    <a:pt x="334" y="32624"/>
                    <a:pt x="1" y="35793"/>
                    <a:pt x="868" y="38728"/>
                  </a:cubicBezTo>
                  <a:cubicBezTo>
                    <a:pt x="1769" y="41697"/>
                    <a:pt x="4170" y="44365"/>
                    <a:pt x="7206" y="44732"/>
                  </a:cubicBezTo>
                  <a:cubicBezTo>
                    <a:pt x="7414" y="44760"/>
                    <a:pt x="7624" y="44773"/>
                    <a:pt x="7834" y="44773"/>
                  </a:cubicBezTo>
                  <a:cubicBezTo>
                    <a:pt x="10688" y="44773"/>
                    <a:pt x="13643" y="42316"/>
                    <a:pt x="14544" y="39395"/>
                  </a:cubicBezTo>
                  <a:lnTo>
                    <a:pt x="14544" y="39395"/>
                  </a:lnTo>
                  <a:cubicBezTo>
                    <a:pt x="14265" y="42001"/>
                    <a:pt x="16929" y="44203"/>
                    <a:pt x="19531" y="44203"/>
                  </a:cubicBezTo>
                  <a:cubicBezTo>
                    <a:pt x="19726" y="44203"/>
                    <a:pt x="19922" y="44191"/>
                    <a:pt x="20115" y="44165"/>
                  </a:cubicBezTo>
                  <a:cubicBezTo>
                    <a:pt x="22917" y="43732"/>
                    <a:pt x="25052" y="41263"/>
                    <a:pt x="25886" y="38595"/>
                  </a:cubicBezTo>
                  <a:cubicBezTo>
                    <a:pt x="26720" y="35926"/>
                    <a:pt x="26453" y="33024"/>
                    <a:pt x="26153" y="30222"/>
                  </a:cubicBezTo>
                  <a:cubicBezTo>
                    <a:pt x="24818" y="19381"/>
                    <a:pt x="21716" y="8406"/>
                    <a:pt x="14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1"/>
            <p:cNvSpPr/>
            <p:nvPr/>
          </p:nvSpPr>
          <p:spPr>
            <a:xfrm>
              <a:off x="4045550" y="814350"/>
              <a:ext cx="407825" cy="1209225"/>
            </a:xfrm>
            <a:custGeom>
              <a:avLst/>
              <a:gdLst/>
              <a:ahLst/>
              <a:cxnLst/>
              <a:rect l="l" t="t" r="r" b="b"/>
              <a:pathLst>
                <a:path w="16313" h="48369" extrusionOk="0">
                  <a:moveTo>
                    <a:pt x="9541" y="1"/>
                  </a:moveTo>
                  <a:cubicBezTo>
                    <a:pt x="9374" y="1"/>
                    <a:pt x="9207" y="134"/>
                    <a:pt x="9207" y="301"/>
                  </a:cubicBezTo>
                  <a:cubicBezTo>
                    <a:pt x="9041" y="3770"/>
                    <a:pt x="8974" y="7206"/>
                    <a:pt x="8874" y="10675"/>
                  </a:cubicBezTo>
                  <a:cubicBezTo>
                    <a:pt x="8841" y="10775"/>
                    <a:pt x="8841" y="10809"/>
                    <a:pt x="8874" y="10875"/>
                  </a:cubicBezTo>
                  <a:cubicBezTo>
                    <a:pt x="8841" y="12943"/>
                    <a:pt x="8807" y="14978"/>
                    <a:pt x="8807" y="16980"/>
                  </a:cubicBezTo>
                  <a:cubicBezTo>
                    <a:pt x="5872" y="15812"/>
                    <a:pt x="3637" y="13177"/>
                    <a:pt x="2836" y="10141"/>
                  </a:cubicBezTo>
                  <a:cubicBezTo>
                    <a:pt x="2810" y="10010"/>
                    <a:pt x="2701" y="9920"/>
                    <a:pt x="2575" y="9920"/>
                  </a:cubicBezTo>
                  <a:cubicBezTo>
                    <a:pt x="2541" y="9920"/>
                    <a:pt x="2505" y="9927"/>
                    <a:pt x="2469" y="9941"/>
                  </a:cubicBezTo>
                  <a:cubicBezTo>
                    <a:pt x="2303" y="9975"/>
                    <a:pt x="2202" y="10141"/>
                    <a:pt x="2236" y="10308"/>
                  </a:cubicBezTo>
                  <a:cubicBezTo>
                    <a:pt x="3070" y="13544"/>
                    <a:pt x="5505" y="16313"/>
                    <a:pt x="8574" y="17613"/>
                  </a:cubicBezTo>
                  <a:cubicBezTo>
                    <a:pt x="8640" y="17613"/>
                    <a:pt x="8674" y="17647"/>
                    <a:pt x="8707" y="17647"/>
                  </a:cubicBezTo>
                  <a:cubicBezTo>
                    <a:pt x="8740" y="17647"/>
                    <a:pt x="8807" y="17647"/>
                    <a:pt x="8841" y="17613"/>
                  </a:cubicBezTo>
                  <a:lnTo>
                    <a:pt x="8841" y="17613"/>
                  </a:lnTo>
                  <a:cubicBezTo>
                    <a:pt x="8807" y="21516"/>
                    <a:pt x="8841" y="25452"/>
                    <a:pt x="8874" y="29355"/>
                  </a:cubicBezTo>
                  <a:cubicBezTo>
                    <a:pt x="5305" y="28154"/>
                    <a:pt x="2236" y="25486"/>
                    <a:pt x="635" y="22050"/>
                  </a:cubicBezTo>
                  <a:cubicBezTo>
                    <a:pt x="557" y="21921"/>
                    <a:pt x="439" y="21872"/>
                    <a:pt x="313" y="21872"/>
                  </a:cubicBezTo>
                  <a:cubicBezTo>
                    <a:pt x="276" y="21872"/>
                    <a:pt x="239" y="21876"/>
                    <a:pt x="201" y="21883"/>
                  </a:cubicBezTo>
                  <a:cubicBezTo>
                    <a:pt x="34" y="21983"/>
                    <a:pt x="1" y="22150"/>
                    <a:pt x="34" y="22317"/>
                  </a:cubicBezTo>
                  <a:cubicBezTo>
                    <a:pt x="1735" y="25953"/>
                    <a:pt x="5038" y="28821"/>
                    <a:pt x="8874" y="30022"/>
                  </a:cubicBezTo>
                  <a:cubicBezTo>
                    <a:pt x="8974" y="36060"/>
                    <a:pt x="9207" y="42131"/>
                    <a:pt x="9508" y="48069"/>
                  </a:cubicBezTo>
                  <a:cubicBezTo>
                    <a:pt x="9508" y="48235"/>
                    <a:pt x="9674" y="48369"/>
                    <a:pt x="9808" y="48369"/>
                  </a:cubicBezTo>
                  <a:cubicBezTo>
                    <a:pt x="9975" y="48369"/>
                    <a:pt x="10075" y="48202"/>
                    <a:pt x="10075" y="48035"/>
                  </a:cubicBezTo>
                  <a:cubicBezTo>
                    <a:pt x="9641" y="39729"/>
                    <a:pt x="9408" y="31357"/>
                    <a:pt x="9374" y="22984"/>
                  </a:cubicBezTo>
                  <a:cubicBezTo>
                    <a:pt x="12877" y="21550"/>
                    <a:pt x="15512" y="18381"/>
                    <a:pt x="16246" y="14678"/>
                  </a:cubicBezTo>
                  <a:cubicBezTo>
                    <a:pt x="16313" y="14511"/>
                    <a:pt x="16179" y="14344"/>
                    <a:pt x="16012" y="14344"/>
                  </a:cubicBezTo>
                  <a:cubicBezTo>
                    <a:pt x="15995" y="14341"/>
                    <a:pt x="15978" y="14339"/>
                    <a:pt x="15960" y="14339"/>
                  </a:cubicBezTo>
                  <a:cubicBezTo>
                    <a:pt x="15812" y="14339"/>
                    <a:pt x="15675" y="14462"/>
                    <a:pt x="15645" y="14611"/>
                  </a:cubicBezTo>
                  <a:cubicBezTo>
                    <a:pt x="14978" y="17947"/>
                    <a:pt x="12510" y="20949"/>
                    <a:pt x="9374" y="22317"/>
                  </a:cubicBezTo>
                  <a:cubicBezTo>
                    <a:pt x="9374" y="18514"/>
                    <a:pt x="9408" y="14778"/>
                    <a:pt x="9508" y="10975"/>
                  </a:cubicBezTo>
                  <a:cubicBezTo>
                    <a:pt x="11476" y="9641"/>
                    <a:pt x="12877" y="7606"/>
                    <a:pt x="13377" y="5271"/>
                  </a:cubicBezTo>
                  <a:cubicBezTo>
                    <a:pt x="13410" y="5104"/>
                    <a:pt x="13310" y="4938"/>
                    <a:pt x="13144" y="4871"/>
                  </a:cubicBezTo>
                  <a:cubicBezTo>
                    <a:pt x="13126" y="4868"/>
                    <a:pt x="13109" y="4866"/>
                    <a:pt x="13092" y="4866"/>
                  </a:cubicBezTo>
                  <a:cubicBezTo>
                    <a:pt x="12943" y="4866"/>
                    <a:pt x="12803" y="4988"/>
                    <a:pt x="12743" y="5138"/>
                  </a:cubicBezTo>
                  <a:cubicBezTo>
                    <a:pt x="12310" y="7139"/>
                    <a:pt x="11142" y="8941"/>
                    <a:pt x="9508" y="10175"/>
                  </a:cubicBezTo>
                  <a:cubicBezTo>
                    <a:pt x="9574" y="6872"/>
                    <a:pt x="9674" y="3603"/>
                    <a:pt x="9841" y="334"/>
                  </a:cubicBezTo>
                  <a:cubicBezTo>
                    <a:pt x="9841" y="168"/>
                    <a:pt x="9708" y="1"/>
                    <a:pt x="9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718;p3">
            <a:extLst>
              <a:ext uri="{FF2B5EF4-FFF2-40B4-BE49-F238E27FC236}">
                <a16:creationId xmlns:a16="http://schemas.microsoft.com/office/drawing/2014/main" id="{D177D72C-086B-4E99-A39A-EB1ECDBD3F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56744" y="6228974"/>
            <a:ext cx="3952969" cy="10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EB20CD2A-7DA4-4CCC-83CD-53C49A388C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7" b="46223"/>
          <a:stretch/>
        </p:blipFill>
        <p:spPr>
          <a:xfrm>
            <a:off x="13949503" y="6229222"/>
            <a:ext cx="3952970" cy="108518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1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706;p1"/>
          <p:cNvSpPr txBox="1"/>
          <p:nvPr/>
        </p:nvSpPr>
        <p:spPr>
          <a:xfrm>
            <a:off x="345878" y="634624"/>
            <a:ext cx="8353971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6000" b="0" i="0" u="none" strike="noStrike" cap="none" dirty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en" sz="6000" b="0" i="0" u="none" strike="noStrike" cap="none" dirty="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Bài 3: Vận tốc, gia tốc trong dao động điều hòa </a:t>
            </a:r>
            <a:endParaRPr sz="6000" b="0" i="0" u="none" strike="noStrike" cap="none" dirty="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D3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37582" y="5316647"/>
            <a:ext cx="8511429" cy="233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320F72-6370-45F4-98FE-B15F157BC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195" y="2393872"/>
            <a:ext cx="8783898" cy="2337120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42C05E4-37D8-4403-93A5-3F0ED1313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7" b="46223"/>
          <a:stretch/>
        </p:blipFill>
        <p:spPr>
          <a:xfrm>
            <a:off x="10813071" y="6716420"/>
            <a:ext cx="8513381" cy="2337120"/>
          </a:xfrm>
          <a:prstGeom prst="rect">
            <a:avLst/>
          </a:prstGeom>
        </p:spPr>
      </p:pic>
      <p:sp>
        <p:nvSpPr>
          <p:cNvPr id="8" name="Google Shape;706;p1"/>
          <p:cNvSpPr txBox="1"/>
          <p:nvPr/>
        </p:nvSpPr>
        <p:spPr>
          <a:xfrm>
            <a:off x="87464" y="119270"/>
            <a:ext cx="90565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Đồ thị li độ và vận tốc trong dao động điều hòa ứng với </a:t>
            </a:r>
            <a:r>
              <a:rPr lang="el-GR" sz="32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φ</a:t>
            </a:r>
            <a:r>
              <a:rPr lang="en" sz="32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=0</a:t>
            </a:r>
            <a:endParaRPr sz="32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" y="1129085"/>
            <a:ext cx="8495969" cy="3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87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6164"/>
          </a:xfrm>
        </p:spPr>
        <p:txBody>
          <a:bodyPr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gian?Lấy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748"/>
            <a:ext cx="9143999" cy="3632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31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" y="485237"/>
            <a:ext cx="9167854" cy="4658264"/>
          </a:xfrm>
        </p:spPr>
        <p:txBody>
          <a:bodyPr/>
          <a:lstStyle/>
          <a:p>
            <a:pPr algn="l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Đồ thị (v- t): có dạng là một đường hình sin.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Trên đồ thị như hình vẽ là đồ thị vận tốc – thời gian của hai dao động điều hòa: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- Vận tốc cực đại v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max1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4π cm/s; v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max2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2π cm/s.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- Chu kì T = 0,4 s </a:t>
            </a:r>
            <a:r>
              <a:rPr lang="it-IT" sz="3200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0,4 s.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- Tần số góc </a:t>
            </a:r>
            <a:r>
              <a:rPr lang="it-IT" sz="3200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3200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3200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 = 5π (rad/s).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- Biên độ A: A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 = 0,8 cm; A</a:t>
            </a:r>
            <a:r>
              <a:rPr lang="it-IT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3200" dirty="0">
                <a:latin typeface="Times New Roman" pitchFamily="18" charset="0"/>
                <a:cs typeface="Times New Roman" pitchFamily="18" charset="0"/>
              </a:rPr>
              <a:t> =  = 0,4 cm.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92170" y="-8746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Đ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ồ thị của vận tốc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1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6" y="1474887"/>
            <a:ext cx="8913411" cy="699963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1461" y="51969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hòa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5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271" y="-151322"/>
            <a:ext cx="8913411" cy="699963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" y="361663"/>
            <a:ext cx="8980222" cy="774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-79513" y="882019"/>
                <a:ext cx="9223513" cy="56988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Hammersmith One"/>
                  <a:buNone/>
                  <a:defRPr sz="3500" b="1" i="0" u="none" strike="noStrike" cap="none">
                    <a:solidFill>
                      <a:schemeClr val="dk1"/>
                    </a:solidFill>
                    <a:latin typeface="Hammersmith One"/>
                    <a:ea typeface="Hammersmith One"/>
                    <a:cs typeface="Hammersmith One"/>
                    <a:sym typeface="Hammersmith One"/>
                  </a:defRPr>
                </a:lvl9pPr>
              </a:lstStyle>
              <a:p>
                <a:pPr algn="l"/>
                <a:r>
                  <a:rPr lang="vi-VN" sz="2800" b="0" dirty="0">
                    <a:latin typeface="Times New Roman" pitchFamily="18" charset="0"/>
                    <a:cs typeface="Times New Roman" pitchFamily="18" charset="0"/>
                    <a:sym typeface="Wingdings"/>
                  </a:rPr>
                  <a:t></a:t>
                </a:r>
                <a:r>
                  <a:rPr lang="vi-VN" sz="28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b="0" i="1" dirty="0">
                    <a:latin typeface="Times New Roman" pitchFamily="18" charset="0"/>
                    <a:cs typeface="Times New Roman" pitchFamily="18" charset="0"/>
                  </a:rPr>
                  <a:t>Nhận xét: </a:t>
                </a:r>
                <a:r>
                  <a:rPr lang="vi-VN" sz="2400" b="0" dirty="0">
                    <a:latin typeface="Times New Roman" pitchFamily="18" charset="0"/>
                    <a:cs typeface="Times New Roman" pitchFamily="18" charset="0"/>
                  </a:rPr>
                  <a:t>▪ Gia tốc của vật dao động điều hòa biến thiên điều hòa cùng tần số nhưng ngược pha với li độ hoặc sớm pha π/2 so với vận tốc.  </a:t>
                </a:r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l"/>
                <a:r>
                  <a:rPr lang="vi-VN" sz="2400" b="0" dirty="0">
                    <a:latin typeface="Times New Roman" pitchFamily="18" charset="0"/>
                    <a:cs typeface="Times New Roman" pitchFamily="18" charset="0"/>
                  </a:rPr>
                  <a:t>▪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b="0" dirty="0">
                    <a:latin typeface="Times New Roman" pitchFamily="18" charset="0"/>
                    <a:cs typeface="Times New Roman" pitchFamily="18" charset="0"/>
                  </a:rPr>
                  <a:t>luôn hướng về VTCB </a:t>
                </a:r>
                <a:r>
                  <a:rPr lang="vi-VN" sz="2400" b="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vi-VN" sz="2400" b="0" dirty="0">
                    <a:latin typeface="Times New Roman" pitchFamily="18" charset="0"/>
                    <a:cs typeface="Times New Roman" pitchFamily="18" charset="0"/>
                  </a:rPr>
                  <a:t> và có độ lớn tỉ lệ với độ lớn của</a:t>
                </a:r>
                <a:r>
                  <a:rPr lang="en-US" sz="2400" b="0" dirty="0"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vi-VN" sz="2400" b="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: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fr-F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khi x = A (ở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fr-F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khi x = -A (ở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sz="2400" b="0" dirty="0">
                    <a:latin typeface="Times New Roman" pitchFamily="18" charset="0"/>
                    <a:cs typeface="Times New Roman" pitchFamily="18" charset="0"/>
                  </a:rPr>
                  <a:t>▪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tiểu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khi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VTCB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fr-FR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khi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biên</a:t>
                </a:r>
                <a:endParaRPr lang="en-US" sz="24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13" y="882019"/>
                <a:ext cx="9223513" cy="5698890"/>
              </a:xfrm>
              <a:prstGeom prst="rect">
                <a:avLst/>
              </a:prstGeom>
              <a:blipFill>
                <a:blip r:embed="rId3"/>
                <a:stretch>
                  <a:fillRect l="-1388" t="-4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9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93FFCF-871B-7CC5-B218-D7BB65684105}"/>
              </a:ext>
            </a:extLst>
          </p:cNvPr>
          <p:cNvSpPr txBox="1"/>
          <p:nvPr/>
        </p:nvSpPr>
        <p:spPr>
          <a:xfrm>
            <a:off x="719999" y="783709"/>
            <a:ext cx="73710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1" dirty="0">
                <a:latin typeface="Times New Roman" pitchFamily="18" charset="0"/>
                <a:cs typeface="Times New Roman" pitchFamily="18" charset="0"/>
              </a:rPr>
              <a:t>Khi vật chuyển động từ VTCB ra biên thì vật chuyển động chậm dần 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0" i="1" dirty="0">
                <a:latin typeface="Times New Roman" pitchFamily="18" charset="0"/>
                <a:cs typeface="Times New Roman" pitchFamily="18" charset="0"/>
              </a:rPr>
              <a:t>v.a 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&lt; 0 </a:t>
            </a:r>
            <a:r>
              <a:rPr lang="vi-VN" sz="3200" b="0" i="1" dirty="0">
                <a:latin typeface="Times New Roman" pitchFamily="18" charset="0"/>
                <a:cs typeface="Times New Roman" pitchFamily="18" charset="0"/>
              </a:rPr>
              <a:t>hay a và v trái dấu. 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vi-VN" sz="3200" b="0" i="1" dirty="0">
                <a:latin typeface="Times New Roman" pitchFamily="18" charset="0"/>
                <a:cs typeface="Times New Roman" pitchFamily="18" charset="0"/>
              </a:rPr>
              <a:t>Khi vật chuyển động từ biên về VTCB thì vật chuyển động nhanh dần 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0" i="1" dirty="0">
                <a:latin typeface="Times New Roman" pitchFamily="18" charset="0"/>
                <a:cs typeface="Times New Roman" pitchFamily="18" charset="0"/>
              </a:rPr>
              <a:t>v.a </a:t>
            </a:r>
            <a:r>
              <a:rPr lang="vi-VN" sz="3200" b="0" dirty="0">
                <a:latin typeface="Times New Roman" pitchFamily="18" charset="0"/>
                <a:cs typeface="Times New Roman" pitchFamily="18" charset="0"/>
              </a:rPr>
              <a:t>&gt; 0 </a:t>
            </a:r>
            <a:r>
              <a:rPr lang="vi-VN" sz="3200" b="0" i="1" dirty="0">
                <a:latin typeface="Times New Roman" pitchFamily="18" charset="0"/>
                <a:cs typeface="Times New Roman" pitchFamily="18" charset="0"/>
              </a:rPr>
              <a:t>hay a và v cùng dấu. 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2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0832" y="254193"/>
                <a:ext cx="8830924" cy="784994"/>
              </a:xfrm>
            </p:spPr>
            <p:txBody>
              <a:bodyPr/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Do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lệch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nên: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832" y="254193"/>
                <a:ext cx="8830924" cy="784994"/>
              </a:xfrm>
              <a:blipFill rotWithShape="1">
                <a:blip r:embed="rId2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7" y="1039187"/>
            <a:ext cx="8916629" cy="235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4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369" y="0"/>
            <a:ext cx="8913411" cy="699963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8305" y="963433"/>
            <a:ext cx="8913411" cy="280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lv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x, v, a.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36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369" y="0"/>
            <a:ext cx="8913411" cy="699963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22"/>
            <a:ext cx="9144000" cy="455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3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D3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85139" y="1246271"/>
            <a:ext cx="6593723" cy="18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DD5253A-002E-4046-82BA-CDC6DE466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70934" y="-4466820"/>
            <a:ext cx="6579518" cy="181013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320F72-6370-45F4-98FE-B15F157BC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99" y="-5540414"/>
            <a:ext cx="6803241" cy="18101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5427"/>
            <a:ext cx="9088341" cy="467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706;p1"/>
          <p:cNvSpPr txBox="1"/>
          <p:nvPr/>
        </p:nvSpPr>
        <p:spPr>
          <a:xfrm>
            <a:off x="151074" y="0"/>
            <a:ext cx="893726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Đồ thị li độ, vận tốc và gia tốc trong dao động điều hòa ứng với </a:t>
            </a:r>
            <a:r>
              <a:rPr lang="el-GR" sz="32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φ</a:t>
            </a:r>
            <a:r>
              <a:rPr lang="en" sz="32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=0</a:t>
            </a:r>
            <a:endParaRPr sz="32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1457758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544" y="51465"/>
            <a:ext cx="3846909" cy="99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56" y="2600195"/>
            <a:ext cx="3026896" cy="273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706;p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400"/>
            </a:pPr>
            <a:r>
              <a:rPr lang="en" sz="44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I</a:t>
            </a:r>
            <a:r>
              <a:rPr lang="en" sz="4400" b="1" i="0" u="none" strike="noStrike" cap="none" dirty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en" sz="4400" b="0" i="0" u="none" strike="noStrike" cap="none" dirty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sz="44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" name="Google Shape;706;p1"/>
          <p:cNvSpPr txBox="1"/>
          <p:nvPr/>
        </p:nvSpPr>
        <p:spPr>
          <a:xfrm>
            <a:off x="55660" y="1459632"/>
            <a:ext cx="835397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" sz="6000" b="0" i="0" u="none" strike="noStrike" cap="none" dirty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en" sz="44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II.</a:t>
            </a:r>
            <a:r>
              <a:rPr lang="en" sz="4400" b="0" i="0" u="none" strike="noStrike" cap="none" dirty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 Gia tốc trong dao động điều hòa </a:t>
            </a:r>
            <a:endParaRPr sz="44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52" y="2600195"/>
            <a:ext cx="3275089" cy="273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194"/>
            <a:ext cx="3087656" cy="254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43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06" y="87216"/>
            <a:ext cx="7704000" cy="5727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130161"/>
            <a:ext cx="9072438" cy="487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vi-VN" dirty="0">
                <a:latin typeface="+mj-lt"/>
              </a:rPr>
              <a:t>Ví dụ : Một vật dao động điều hòa với phương trình x = 2cos(πt + π/6) cm. Lấy π</a:t>
            </a:r>
            <a:r>
              <a:rPr lang="vi-VN" baseline="30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 = 10. </a:t>
            </a:r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a) Viết phương trình vận tốc, gia tốc của vật.</a:t>
            </a:r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b) Xác định vận tốc, gia tốc của vật ở thời điểm t = 0,5 (s).</a:t>
            </a:r>
            <a:endParaRPr lang="en-US" dirty="0">
              <a:latin typeface="+mj-lt"/>
            </a:endParaRPr>
          </a:p>
          <a:p>
            <a:r>
              <a:rPr lang="vi-VN" dirty="0">
                <a:latin typeface="+mj-lt"/>
              </a:rPr>
              <a:t>c) Tính tốc độ cực đại, gia tốc cực đại của vật.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3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757" y="0"/>
            <a:ext cx="7704000" cy="5727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5860"/>
            <a:ext cx="9088341" cy="44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3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 rad/s.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 cm/s.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 = 2,5 cm.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13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416" y="971136"/>
            <a:ext cx="8937266" cy="399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718388"/>
            <a:ext cx="7758947" cy="440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08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628"/>
            <a:ext cx="9112313" cy="227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627659" y="2445026"/>
            <a:ext cx="318052" cy="31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57358"/>
            <a:ext cx="9112313" cy="218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556155" y="4460682"/>
            <a:ext cx="325946" cy="3260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4156" y="0"/>
            <a:ext cx="7704000" cy="5727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" y="1013096"/>
            <a:ext cx="9015003" cy="344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417197" y="3816626"/>
            <a:ext cx="333954" cy="31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5423" y="63362"/>
            <a:ext cx="7704000" cy="5727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6;p1"/>
          <p:cNvSpPr txBox="1"/>
          <p:nvPr/>
        </p:nvSpPr>
        <p:spPr>
          <a:xfrm>
            <a:off x="413654" y="821886"/>
            <a:ext cx="90883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400"/>
            </a:pPr>
            <a:r>
              <a:rPr lang="en" sz="44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I</a:t>
            </a:r>
            <a:r>
              <a:rPr lang="en" sz="4400" b="1" i="0" u="none" strike="noStrike" cap="none" dirty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en" sz="4400" b="0" i="0" u="none" strike="noStrike" cap="none" dirty="0">
                <a:solidFill>
                  <a:srgbClr val="434343"/>
                </a:solidFill>
                <a:latin typeface="Lobster"/>
                <a:ea typeface="Lobster"/>
                <a:cs typeface="Lobster"/>
                <a:sym typeface="Lobster"/>
              </a:rPr>
              <a:t>Vận tốc trong dao động điều hòa </a:t>
            </a:r>
            <a:endParaRPr sz="4400" b="0" i="0" u="none" strike="noStrike" cap="none" dirty="0">
              <a:solidFill>
                <a:srgbClr val="43434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18555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6;p1"/>
          <p:cNvSpPr txBox="1"/>
          <p:nvPr/>
        </p:nvSpPr>
        <p:spPr>
          <a:xfrm>
            <a:off x="151261" y="1171193"/>
            <a:ext cx="908834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VT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sz="36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  <p:sp>
        <p:nvSpPr>
          <p:cNvPr id="7" name="Google Shape;706;p1"/>
          <p:cNvSpPr txBox="1"/>
          <p:nvPr/>
        </p:nvSpPr>
        <p:spPr>
          <a:xfrm>
            <a:off x="55660" y="119269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1</a:t>
            </a:r>
            <a:r>
              <a:rPr lang="en" sz="3200" b="1" i="0" u="none" strike="noStrike" cap="none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2849583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06;p1"/>
          <p:cNvSpPr txBox="1"/>
          <p:nvPr/>
        </p:nvSpPr>
        <p:spPr>
          <a:xfrm>
            <a:off x="151261" y="18349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1</a:t>
            </a:r>
            <a:r>
              <a:rPr lang="en" sz="3200" b="1" i="0" u="none" strike="noStrike" cap="none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" y="1040474"/>
            <a:ext cx="9024730" cy="132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74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06;p1"/>
          <p:cNvSpPr txBox="1">
            <a:spLocks noGrp="1"/>
          </p:cNvSpPr>
          <p:nvPr>
            <p:ph type="title"/>
          </p:nvPr>
        </p:nvSpPr>
        <p:spPr>
          <a:xfrm>
            <a:off x="151261" y="582554"/>
            <a:ext cx="8992739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vi-VN" sz="3200" dirty="0"/>
              <a:t>▪ </a:t>
            </a:r>
            <a:r>
              <a:rPr lang="vi-VN" sz="2400" b="1" dirty="0">
                <a:latin typeface="+mj-lt"/>
              </a:rPr>
              <a:t>Nhận xét: </a:t>
            </a:r>
            <a:r>
              <a:rPr lang="vi-VN" sz="2400" dirty="0">
                <a:latin typeface="+mj-lt"/>
              </a:rPr>
              <a:t>▪ Vận tốc của vật luôn cùng chiều với chiều chuyển động; vật chuyển động theo chiều dương </a:t>
            </a:r>
            <a:r>
              <a:rPr lang="vi-VN" sz="2400" dirty="0">
                <a:latin typeface="+mj-lt"/>
                <a:sym typeface="Symbol"/>
              </a:rPr>
              <a:t>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>
                <a:latin typeface="+mj-lt"/>
              </a:rPr>
              <a:t>v &gt; </a:t>
            </a:r>
            <a:r>
              <a:rPr lang="vi-VN" sz="2400" dirty="0">
                <a:latin typeface="+mj-lt"/>
              </a:rPr>
              <a:t>0 ; vật chuyển động ngược chiều dương </a:t>
            </a:r>
            <a:r>
              <a:rPr lang="vi-VN" sz="2400" dirty="0">
                <a:latin typeface="+mj-lt"/>
                <a:sym typeface="Symbol"/>
              </a:rPr>
              <a:t></a:t>
            </a:r>
            <a:r>
              <a:rPr lang="vi-VN" sz="2400" dirty="0">
                <a:latin typeface="+mj-lt"/>
              </a:rPr>
              <a:t> </a:t>
            </a:r>
            <a:r>
              <a:rPr lang="vi-VN" sz="2400" i="1" dirty="0">
                <a:latin typeface="+mj-lt"/>
              </a:rPr>
              <a:t>v &lt; </a:t>
            </a:r>
            <a:r>
              <a:rPr lang="vi-VN" sz="2400" dirty="0">
                <a:latin typeface="+mj-lt"/>
              </a:rPr>
              <a:t>0 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▪ Vận tốc của vật DĐ ĐH biến thiên điều hòa cùng tần số nhưng sớm pha </a:t>
            </a:r>
            <a:r>
              <a:rPr lang="vi-VN" sz="2400" dirty="0">
                <a:latin typeface="+mj-lt"/>
                <a:cs typeface="Times New Roman" pitchFamily="18" charset="0"/>
              </a:rPr>
              <a:t>π/2</a:t>
            </a:r>
            <a:r>
              <a:rPr lang="vi-VN" sz="2400" dirty="0">
                <a:latin typeface="+mj-lt"/>
              </a:rPr>
              <a:t> so với với li độ.</a:t>
            </a:r>
            <a:endParaRPr lang="en-US" sz="2400" dirty="0">
              <a:latin typeface="+mj-lt"/>
            </a:endParaRPr>
          </a:p>
          <a:p>
            <a:pPr algn="l"/>
            <a:r>
              <a:rPr lang="vi-VN" sz="2400" dirty="0">
                <a:latin typeface="+mj-lt"/>
              </a:rPr>
              <a:t>▪ Vận tốc đổi chiều tại vị trí biên. 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4" name="Google Shape;706;p1"/>
          <p:cNvSpPr txBox="1"/>
          <p:nvPr/>
        </p:nvSpPr>
        <p:spPr>
          <a:xfrm>
            <a:off x="151261" y="-103367"/>
            <a:ext cx="90883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4400"/>
            </a:pPr>
            <a:r>
              <a:rPr lang="en" sz="3200" b="1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1</a:t>
            </a:r>
            <a:r>
              <a:rPr lang="en" sz="3200" b="1" i="0" u="none" strike="noStrike" cap="none" dirty="0">
                <a:solidFill>
                  <a:srgbClr val="434343"/>
                </a:solidFill>
                <a:latin typeface="Times New Roman" pitchFamily="18" charset="0"/>
                <a:ea typeface="Lobster"/>
                <a:cs typeface="Times New Roman" pitchFamily="18" charset="0"/>
                <a:sym typeface="Lobster"/>
              </a:rPr>
              <a:t>.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28B27-26D2-73DE-5EE9-31213EB9B391}"/>
              </a:ext>
            </a:extLst>
          </p:cNvPr>
          <p:cNvSpPr txBox="1">
            <a:spLocks/>
          </p:cNvSpPr>
          <p:nvPr/>
        </p:nvSpPr>
        <p:spPr>
          <a:xfrm>
            <a:off x="151261" y="2911138"/>
            <a:ext cx="8757211" cy="16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Hammersmith One"/>
              <a:buNone/>
              <a:defRPr sz="3500" b="1" i="0" u="none" strike="noStrike" cap="none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marL="342900" indent="-342900">
              <a:tabLst>
                <a:tab pos="457200" algn="l"/>
              </a:tabLs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khi qua VTCB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tabLst>
                <a:tab pos="457200" algn="l"/>
              </a:tabLs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- </a:t>
            </a:r>
            <a:r>
              <a:rPr 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khi qua VTCB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F6BAFA-7003-CB6A-17E5-92AD1B6E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3624"/>
            <a:ext cx="7704000" cy="2395157"/>
          </a:xfrm>
        </p:spPr>
        <p:txBody>
          <a:bodyPr/>
          <a:lstStyle/>
          <a:p>
            <a:pPr marL="342900" lvl="0" indent="-342900">
              <a:tabLst>
                <a:tab pos="457200" algn="l"/>
              </a:tabLst>
            </a:pP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: 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v|</a:t>
            </a:r>
            <a:r>
              <a:rPr lang="en-US" sz="2400" b="1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0 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|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v|</a:t>
            </a:r>
            <a:r>
              <a:rPr lang="en-US" sz="2400" b="1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l-G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ω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VTCB</a:t>
            </a:r>
            <a: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670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41" y="707418"/>
            <a:ext cx="7704000" cy="572700"/>
          </a:xfrm>
        </p:spPr>
        <p:txBody>
          <a:bodyPr/>
          <a:lstStyle/>
          <a:p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sớm pha hơn 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góc π/2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" y="1393438"/>
            <a:ext cx="8611263" cy="37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706;p1"/>
          <p:cNvSpPr txBox="1"/>
          <p:nvPr/>
        </p:nvSpPr>
        <p:spPr>
          <a:xfrm>
            <a:off x="-63610" y="151074"/>
            <a:ext cx="92076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400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b="0" i="0" u="none" strike="noStrike" cap="none" dirty="0">
              <a:solidFill>
                <a:srgbClr val="434343"/>
              </a:solidFill>
              <a:latin typeface="Times New Roman" pitchFamily="18" charset="0"/>
              <a:ea typeface="Lobster"/>
              <a:cs typeface="Times New Roman" pitchFamily="18" charset="0"/>
              <a:sym typeface="Lobster"/>
            </a:endParaRPr>
          </a:p>
        </p:txBody>
      </p:sp>
    </p:spTree>
    <p:extLst>
      <p:ext uri="{BB962C8B-B14F-4D97-AF65-F5344CB8AC3E}">
        <p14:creationId xmlns:p14="http://schemas.microsoft.com/office/powerpoint/2010/main" val="424682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70" y="-87464"/>
            <a:ext cx="7704000" cy="5727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Đ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ồ thị của vận tốc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" y="588397"/>
            <a:ext cx="8977023" cy="441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ronmental Activist CV by Slidesgo">
  <a:themeElements>
    <a:clrScheme name="Simple Light">
      <a:dk1>
        <a:srgbClr val="003D1B"/>
      </a:dk1>
      <a:lt1>
        <a:srgbClr val="005A2A"/>
      </a:lt1>
      <a:dk2>
        <a:srgbClr val="0F7437"/>
      </a:dk2>
      <a:lt2>
        <a:srgbClr val="89BB4A"/>
      </a:lt2>
      <a:accent1>
        <a:srgbClr val="D8F1C1"/>
      </a:accent1>
      <a:accent2>
        <a:srgbClr val="F5FAE9"/>
      </a:accent2>
      <a:accent3>
        <a:srgbClr val="EA9E00"/>
      </a:accent3>
      <a:accent4>
        <a:srgbClr val="FFFFFF"/>
      </a:accent4>
      <a:accent5>
        <a:srgbClr val="FFFFFF"/>
      </a:accent5>
      <a:accent6>
        <a:srgbClr val="FFFFFF"/>
      </a:accent6>
      <a:hlink>
        <a:srgbClr val="003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668</Words>
  <Application>Microsoft Office PowerPoint</Application>
  <PresentationFormat>On-screen Show (16:9)</PresentationFormat>
  <Paragraphs>57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Lobster</vt:lpstr>
      <vt:lpstr>Quicksand Medium</vt:lpstr>
      <vt:lpstr>Cambria Math</vt:lpstr>
      <vt:lpstr>Hammersmith One</vt:lpstr>
      <vt:lpstr>Arial</vt:lpstr>
      <vt:lpstr>Bebas Neue</vt:lpstr>
      <vt:lpstr>Times New Roman</vt:lpstr>
      <vt:lpstr>Symbol</vt:lpstr>
      <vt:lpstr>Wingdings</vt:lpstr>
      <vt:lpstr>Environmental Activist CV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▪ Nhận xét: ▪ Vận tốc của vật luôn cùng chiều với chiều chuyển động; vật chuyển động theo chiều dương  v &gt; 0 ; vật chuyển động ngược chiều dương  v &lt; 0  ▪ Vận tốc của vật DĐ ĐH biến thiên điều hòa cùng tần số nhưng sớm pha π/2 so với với li độ. ▪ Vận tốc đổi chiều tại vị trí biên.  </vt:lpstr>
      <vt:lpstr>Tốc độ : là độ lớn của vận tốc (tốc độ bằng trị tuyệt đối của vận tốc) nên tốc độ luôn dương hoặc bằng 0 Tốc độ đạt cực tiểu |v|min = 0  khi ngang qua vị trí biên Tốc độ đạt cực đại |v|max = ωA  khi ngang qua VTCB </vt:lpstr>
      <vt:lpstr>Do v sớm pha hơn x góc π/2</vt:lpstr>
      <vt:lpstr>2. Đồ thị của vận tốc </vt:lpstr>
      <vt:lpstr>PowerPoint Presentation</vt:lpstr>
      <vt:lpstr>Phiếu học tập số 2 Nêu dạng đồ thị của vận tốc theo thời gian?Lấy ví dụ? Từ đồ thị sau đây đọc và tính các giá trị liên quan?</vt:lpstr>
      <vt:lpstr>- Đồ thị (v- t): có dạng là một đường hình sin. - Trên đồ thị như hình vẽ là đồ thị vận tốc – thời gian của hai dao động điều hòa: - Vận tốc cực đại vmax: vmax1 = 4π cm/s; vmax2 = 2π cm/s. - Chu kì T = 0,4 s  T1 = T2 = 0,4 s. - Tần số góc : 1 = 2 =  = 5π (rad/s). - Biên độ A: A1 =  = 0,8 cm; A2 =  = 0,4 cm. </vt:lpstr>
      <vt:lpstr>1. Phương trình gia tốc</vt:lpstr>
      <vt:lpstr>1. Phương trình gia tốc</vt:lpstr>
      <vt:lpstr>PowerPoint Presentation</vt:lpstr>
      <vt:lpstr>Do gia tốc và vận tốc lệch pha π/2 nên:</vt:lpstr>
      <vt:lpstr>2. Đồ thị của gia tốc</vt:lpstr>
      <vt:lpstr>2. Đồ thị của gia tốc</vt:lpstr>
      <vt:lpstr>PowerPoint Presentation</vt:lpstr>
      <vt:lpstr>LUYỆN TẬP</vt:lpstr>
      <vt:lpstr>LUYỆN TẬP</vt:lpstr>
      <vt:lpstr>VẬN DỤNG</vt:lpstr>
      <vt:lpstr>VẬN DỤNG</vt:lpstr>
      <vt:lpstr>VẬN DỤNG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Administrator</cp:lastModifiedBy>
  <cp:revision>7</cp:revision>
  <dcterms:modified xsi:type="dcterms:W3CDTF">2024-10-03T03:00:18Z</dcterms:modified>
</cp:coreProperties>
</file>