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4" r:id="rId2"/>
    <p:sldMasterId id="2147483710" r:id="rId3"/>
  </p:sldMasterIdLst>
  <p:notesMasterIdLst>
    <p:notesMasterId r:id="rId13"/>
  </p:notesMasterIdLst>
  <p:sldIdLst>
    <p:sldId id="311" r:id="rId4"/>
    <p:sldId id="301" r:id="rId5"/>
    <p:sldId id="302" r:id="rId6"/>
    <p:sldId id="315" r:id="rId7"/>
    <p:sldId id="316" r:id="rId8"/>
    <p:sldId id="304" r:id="rId9"/>
    <p:sldId id="305" r:id="rId10"/>
    <p:sldId id="313" r:id="rId11"/>
    <p:sldId id="29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89913" autoAdjust="0"/>
  </p:normalViewPr>
  <p:slideViewPr>
    <p:cSldViewPr snapToGrid="0">
      <p:cViewPr varScale="1">
        <p:scale>
          <a:sx n="63" d="100"/>
          <a:sy n="63" d="100"/>
        </p:scale>
        <p:origin x="97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8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39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97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2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7803" cy="642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838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ớp Chúng Ta Đoàn Kết - Nhạc Thiếu Nhi Có Lời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870" y="66992"/>
            <a:ext cx="10180320" cy="617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6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793114" y="3217739"/>
            <a:ext cx="8142556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xiếc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30394" y="3879358"/>
            <a:ext cx="4053525" cy="5433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 + 5 = 13 (</a:t>
            </a:r>
            <a:r>
              <a:rPr lang="en-US" sz="3200" dirty="0" err="1">
                <a:solidFill>
                  <a:schemeClr val="tx1"/>
                </a:solidFill>
              </a:rPr>
              <a:t>diễn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viên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699838" y="4400719"/>
            <a:ext cx="4860791" cy="6835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13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7" y="15497"/>
            <a:ext cx="11459062" cy="20559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828710" y="2321039"/>
            <a:ext cx="370111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28ADFB8D-5536-FCB8-813E-EF75D8085097}"/>
              </a:ext>
            </a:extLst>
          </p:cNvPr>
          <p:cNvSpPr/>
          <p:nvPr/>
        </p:nvSpPr>
        <p:spPr>
          <a:xfrm>
            <a:off x="494709" y="2321039"/>
            <a:ext cx="4130299" cy="1879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Tóm</a:t>
            </a:r>
            <a:r>
              <a:rPr lang="en-US" sz="28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lang="en-US" sz="28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8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5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?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3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73B49-5615-6271-6C30-8B8A05B10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5D93C78-6460-4F29-B909-92B6A44B5A2B}"/>
              </a:ext>
            </a:extLst>
          </p:cNvPr>
          <p:cNvSpPr/>
          <p:nvPr/>
        </p:nvSpPr>
        <p:spPr>
          <a:xfrm>
            <a:off x="2849217" y="4541196"/>
            <a:ext cx="8825947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3F96C6C-69A2-8A37-BA8D-90F6BF740A1F}"/>
              </a:ext>
            </a:extLst>
          </p:cNvPr>
          <p:cNvSpPr/>
          <p:nvPr/>
        </p:nvSpPr>
        <p:spPr>
          <a:xfrm>
            <a:off x="4069237" y="5276189"/>
            <a:ext cx="4053525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</a:rPr>
              <a:t>9 + 8 = 17 (</a:t>
            </a:r>
            <a:r>
              <a:rPr lang="en-US" sz="3200" dirty="0" err="1">
                <a:solidFill>
                  <a:prstClr val="black"/>
                </a:solidFill>
              </a:rPr>
              <a:t>thùng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sơn</a:t>
            </a:r>
            <a:r>
              <a:rPr lang="en-US" sz="32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B111DFF-9A3C-D53F-6B69-E9F030705188}"/>
              </a:ext>
            </a:extLst>
          </p:cNvPr>
          <p:cNvSpPr/>
          <p:nvPr/>
        </p:nvSpPr>
        <p:spPr>
          <a:xfrm>
            <a:off x="5129520" y="5883322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17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5671018-9CC2-206B-544B-6302CB64C01D}"/>
              </a:ext>
            </a:extLst>
          </p:cNvPr>
          <p:cNvSpPr/>
          <p:nvPr/>
        </p:nvSpPr>
        <p:spPr>
          <a:xfrm>
            <a:off x="5304914" y="3727730"/>
            <a:ext cx="370111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FBFADF-81BC-90F1-8A44-1E819E9AAE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737" b="29780"/>
          <a:stretch/>
        </p:blipFill>
        <p:spPr>
          <a:xfrm>
            <a:off x="328742" y="352215"/>
            <a:ext cx="6243840" cy="3097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BB929-2FE2-2755-1380-817EF2155D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313" t="-1650" b="1"/>
          <a:stretch/>
        </p:blipFill>
        <p:spPr>
          <a:xfrm>
            <a:off x="6926462" y="-5080"/>
            <a:ext cx="4936796" cy="3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7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9" grpId="2" animBg="1"/>
      <p:bldP spid="10" grpId="1" animBg="1"/>
      <p:bldP spid="10" grpId="2" animBg="1"/>
      <p:bldP spid="15" grpId="1" animBg="1"/>
      <p:bldP spid="15" grpId="2" animBg="1"/>
      <p:bldP spid="8" grpId="1" animBg="1"/>
      <p:bldP spid="8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944F5207-82CE-0582-9C06-D5BA7106F815}"/>
              </a:ext>
            </a:extLst>
          </p:cNvPr>
          <p:cNvSpPr/>
          <p:nvPr/>
        </p:nvSpPr>
        <p:spPr>
          <a:xfrm>
            <a:off x="640483" y="372970"/>
            <a:ext cx="6118126" cy="1879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Tóm</a:t>
            </a:r>
            <a:r>
              <a:rPr lang="en-US" sz="28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lang="en-US" sz="28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20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5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?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46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311389" y="4597949"/>
            <a:ext cx="9026962" cy="21624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+ 10 = 40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40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táo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2008F0-D0B2-5728-249F-EB5BC7F86C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24" t="29973" b="2272"/>
          <a:stretch/>
        </p:blipFill>
        <p:spPr>
          <a:xfrm>
            <a:off x="6096000" y="372970"/>
            <a:ext cx="5910470" cy="2372324"/>
          </a:xfrm>
          <a:prstGeom prst="rect">
            <a:avLst/>
          </a:prstGeom>
        </p:spPr>
      </p:pic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ADE3EFB6-EC45-8187-8C55-F7A7093C8B9A}"/>
              </a:ext>
            </a:extLst>
          </p:cNvPr>
          <p:cNvSpPr/>
          <p:nvPr/>
        </p:nvSpPr>
        <p:spPr>
          <a:xfrm>
            <a:off x="0" y="717526"/>
            <a:ext cx="6096000" cy="1879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30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thùng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táo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10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thùng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táo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?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thùng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táo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5E93D305-BB76-9404-4AE2-5C3CC9F07936}"/>
              </a:ext>
            </a:extLst>
          </p:cNvPr>
          <p:cNvSpPr/>
          <p:nvPr/>
        </p:nvSpPr>
        <p:spPr>
          <a:xfrm>
            <a:off x="1784149" y="3208672"/>
            <a:ext cx="8380722" cy="13674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bao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02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9" grpId="2" animBg="1"/>
      <p:bldP spid="5" grpId="1" animBg="1"/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937669" y="4054026"/>
            <a:ext cx="8005665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bút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39622" y="4753996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12 - 6 = 6 (</a:t>
            </a:r>
            <a:r>
              <a:rPr lang="en-US" sz="3200" dirty="0" err="1">
                <a:solidFill>
                  <a:schemeClr val="tx1"/>
                </a:solidFill>
              </a:rPr>
              <a:t>bút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chì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014334" y="5541508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6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89943" y="3138092"/>
            <a:ext cx="370111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638" y="-23185"/>
            <a:ext cx="10191135" cy="292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0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642701" y="2743200"/>
            <a:ext cx="8005665" cy="33773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giải</a:t>
            </a:r>
          </a:p>
          <a:p>
            <a:pPr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 cắt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số bông hoa là:</a:t>
            </a:r>
          </a:p>
          <a:p>
            <a:pPr algn="ctr"/>
            <a:r>
              <a:rPr lang="en-US" sz="3200">
                <a:solidFill>
                  <a:prstClr val="black"/>
                </a:solidFill>
              </a:rPr>
              <a:t>12 - 3 = 9 (bông hoa)</a:t>
            </a:r>
          </a:p>
          <a:p>
            <a:pPr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Đáp số: 6 bông hoa</a:t>
            </a:r>
          </a:p>
          <a:p>
            <a:pPr algn="ctr"/>
            <a:endParaRPr lang="en-US" sz="3200">
              <a:solidFill>
                <a:prstClr val="black"/>
              </a:solidFill>
            </a:endParaRPr>
          </a:p>
          <a:p>
            <a:pPr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6194" y="355562"/>
            <a:ext cx="6530201" cy="20189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Tóm tắt: </a:t>
            </a:r>
          </a:p>
          <a:p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: 12 bông hoa</a:t>
            </a:r>
          </a:p>
          <a:p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 :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 hơn Hoa 3 bông hoa. </a:t>
            </a:r>
          </a:p>
          <a:p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 : .........bông hoa?  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29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9" grpId="2" animBg="1"/>
      <p:bldP spid="7" grpId="1" animBg="1"/>
      <p:bldP spid="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67111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282</Words>
  <Application>Microsoft Office PowerPoint</Application>
  <PresentationFormat>Widescreen</PresentationFormat>
  <Paragraphs>44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Times New Roman</vt:lpstr>
      <vt:lpstr>UTM Avo</vt:lpstr>
      <vt:lpstr>方正卡通简体</vt:lpstr>
      <vt:lpstr>Office 主题​​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36</cp:revision>
  <dcterms:created xsi:type="dcterms:W3CDTF">2021-05-20T03:42:46Z</dcterms:created>
  <dcterms:modified xsi:type="dcterms:W3CDTF">2024-10-31T01:15:02Z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