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304" r:id="rId3"/>
    <p:sldId id="323" r:id="rId4"/>
    <p:sldId id="316" r:id="rId5"/>
    <p:sldId id="317" r:id="rId6"/>
    <p:sldId id="310" r:id="rId7"/>
    <p:sldId id="319" r:id="rId8"/>
    <p:sldId id="321" r:id="rId9"/>
    <p:sldId id="303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>
                <a:latin typeface="HP001 4 hàng" pitchFamily="34" charset="0"/>
              </a:rPr>
              <a:t>Bài </a:t>
            </a:r>
            <a:r>
              <a:rPr lang="en-US" dirty="0" err="1">
                <a:latin typeface="HP001 4 hàng" pitchFamily="34" charset="0"/>
              </a:rPr>
              <a:t>viết</a:t>
            </a:r>
            <a:r>
              <a:rPr lang="en-US" dirty="0">
                <a:latin typeface="HP001 4 hàng" pitchFamily="34" charset="0"/>
              </a:rPr>
              <a:t> 2:   </a:t>
            </a:r>
            <a:r>
              <a:rPr lang="en-US" dirty="0" err="1">
                <a:latin typeface="HP001 4 hàng" pitchFamily="34" charset="0"/>
              </a:rPr>
              <a:t>Viết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về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thầy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cô</a:t>
            </a:r>
            <a:r>
              <a:rPr lang="en-US" dirty="0">
                <a:latin typeface="HP001 4 hàng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564"/>
            <a:ext cx="12191999" cy="529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D38C9-65FF-F702-88CE-D54B3EE20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093D4-E32D-DA42-4BEA-D33EFAB936D4}"/>
              </a:ext>
            </a:extLst>
          </p:cNvPr>
          <p:cNvSpPr txBox="1"/>
          <p:nvPr/>
        </p:nvSpPr>
        <p:spPr>
          <a:xfrm>
            <a:off x="1799303" y="2873447"/>
            <a:ext cx="2639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001 4 hàng" pitchFamily="34" charset="0"/>
              </a:rPr>
              <a:t>Kể</a:t>
            </a:r>
            <a:r>
              <a:rPr lang="en-US" sz="4800" dirty="0">
                <a:latin typeface="HP001 4 hàng" pitchFamily="34" charset="0"/>
              </a:rPr>
              <a:t> </a:t>
            </a:r>
            <a:r>
              <a:rPr lang="en-US" sz="4800" dirty="0" err="1">
                <a:latin typeface="HP001 4 hàng" pitchFamily="34" charset="0"/>
              </a:rPr>
              <a:t>về</a:t>
            </a:r>
            <a:r>
              <a:rPr lang="en-US" sz="4800" dirty="0">
                <a:latin typeface="HP001 4 hàng" pitchFamily="34" charset="0"/>
              </a:rPr>
              <a:t> </a:t>
            </a:r>
            <a:r>
              <a:rPr lang="en-US" sz="4800" dirty="0" err="1">
                <a:latin typeface="HP001 4 hàng" pitchFamily="34" charset="0"/>
              </a:rPr>
              <a:t>cô</a:t>
            </a:r>
            <a:r>
              <a:rPr lang="en-US" sz="4800" dirty="0">
                <a:latin typeface="HP001 4 hàng" pitchFamily="34" charset="0"/>
              </a:rPr>
              <a:t> </a:t>
            </a:r>
            <a:r>
              <a:rPr lang="en-US" sz="4800" dirty="0" err="1">
                <a:latin typeface="HP001 4 hàng" pitchFamily="34" charset="0"/>
              </a:rPr>
              <a:t>giáo</a:t>
            </a:r>
            <a:r>
              <a:rPr lang="en-US" sz="4800" dirty="0">
                <a:latin typeface="HP001 4 hàng" pitchFamily="34" charset="0"/>
              </a:rPr>
              <a:t> </a:t>
            </a:r>
            <a:r>
              <a:rPr lang="en-US" sz="4800" dirty="0" err="1">
                <a:latin typeface="HP001 4 hàng" pitchFamily="34" charset="0"/>
              </a:rPr>
              <a:t>hoặc</a:t>
            </a:r>
            <a:r>
              <a:rPr lang="en-US" sz="4800" dirty="0">
                <a:latin typeface="HP001 4 hàng" pitchFamily="34" charset="0"/>
              </a:rPr>
              <a:t> </a:t>
            </a:r>
            <a:r>
              <a:rPr lang="en-US" sz="4800" dirty="0" err="1">
                <a:latin typeface="HP001 4 hàng" pitchFamily="34" charset="0"/>
              </a:rPr>
              <a:t>thầy</a:t>
            </a:r>
            <a:r>
              <a:rPr lang="en-US" sz="4800" dirty="0">
                <a:latin typeface="HP001 4 hàng" pitchFamily="34" charset="0"/>
              </a:rPr>
              <a:t> </a:t>
            </a:r>
            <a:r>
              <a:rPr lang="en-US" sz="4800" dirty="0" err="1">
                <a:latin typeface="HP001 4 hàng" pitchFamily="34" charset="0"/>
              </a:rPr>
              <a:t>giáo</a:t>
            </a:r>
            <a:endParaRPr lang="en-US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79F4F-35F5-BA3F-B601-C10D7565F640}"/>
              </a:ext>
            </a:extLst>
          </p:cNvPr>
          <p:cNvSpPr txBox="1"/>
          <p:nvPr/>
        </p:nvSpPr>
        <p:spPr>
          <a:xfrm>
            <a:off x="5304503" y="1842304"/>
            <a:ext cx="5594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2A9708-E090-52AD-D45F-E403C4CA6CE2}"/>
              </a:ext>
            </a:extLst>
          </p:cNvPr>
          <p:cNvSpPr txBox="1"/>
          <p:nvPr/>
        </p:nvSpPr>
        <p:spPr>
          <a:xfrm>
            <a:off x="5314336" y="3111129"/>
            <a:ext cx="6877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795B7-180A-5BFE-5F61-0F1054CBF52E}"/>
              </a:ext>
            </a:extLst>
          </p:cNvPr>
          <p:cNvSpPr txBox="1"/>
          <p:nvPr/>
        </p:nvSpPr>
        <p:spPr>
          <a:xfrm>
            <a:off x="5304504" y="4086273"/>
            <a:ext cx="64942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DD042B-F837-1D92-4620-1243C2CA2E2C}"/>
              </a:ext>
            </a:extLst>
          </p:cNvPr>
          <p:cNvSpPr txBox="1"/>
          <p:nvPr/>
        </p:nvSpPr>
        <p:spPr>
          <a:xfrm>
            <a:off x="4945624" y="5009621"/>
            <a:ext cx="6312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C88974-DF26-1EB8-0128-ADD82155237E}"/>
              </a:ext>
            </a:extLst>
          </p:cNvPr>
          <p:cNvCxnSpPr>
            <a:cxnSpLocks/>
          </p:cNvCxnSpPr>
          <p:nvPr/>
        </p:nvCxnSpPr>
        <p:spPr>
          <a:xfrm flipV="1">
            <a:off x="4348317" y="2300748"/>
            <a:ext cx="1138083" cy="145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0F8173-FF4E-7115-0FEF-0C6EC9E88F5E}"/>
              </a:ext>
            </a:extLst>
          </p:cNvPr>
          <p:cNvCxnSpPr>
            <a:cxnSpLocks/>
          </p:cNvCxnSpPr>
          <p:nvPr/>
        </p:nvCxnSpPr>
        <p:spPr>
          <a:xfrm flipV="1">
            <a:off x="4047204" y="3499551"/>
            <a:ext cx="1257299" cy="600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CA8EAE-C4AF-7E89-98C5-92F64710D52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439265" y="4027609"/>
            <a:ext cx="1359309" cy="38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275025-4031-FCF3-6A15-E59C1B4B5628}"/>
              </a:ext>
            </a:extLst>
          </p:cNvPr>
          <p:cNvCxnSpPr>
            <a:cxnSpLocks/>
          </p:cNvCxnSpPr>
          <p:nvPr/>
        </p:nvCxnSpPr>
        <p:spPr>
          <a:xfrm>
            <a:off x="4439265" y="4228783"/>
            <a:ext cx="865238" cy="95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9">
            <a:extLst>
              <a:ext uri="{FF2B5EF4-FFF2-40B4-BE49-F238E27FC236}">
                <a16:creationId xmlns:a16="http://schemas.microsoft.com/office/drawing/2014/main" id="{FA19BD9A-EBE4-C540-8C15-31020450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7677807" y="155022"/>
            <a:ext cx="4254835" cy="1973263"/>
          </a:xfrm>
          <a:prstGeom prst="cloudCallout">
            <a:avLst>
              <a:gd name="adj1" fmla="val -40883"/>
              <a:gd name="adj2" fmla="val 167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vi-VN" b="1" dirty="0">
                <a:solidFill>
                  <a:schemeClr val="bg1"/>
                </a:solidFill>
                <a:latin typeface="OpenSans"/>
              </a:rPr>
              <a:t> </a:t>
            </a:r>
            <a:endParaRPr lang="en-US" b="1" dirty="0">
              <a:solidFill>
                <a:schemeClr val="bg1"/>
              </a:solidFill>
              <a:latin typeface="OpenSans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OpenSans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9528050" y="3981938"/>
            <a:ext cx="2594678" cy="2876061"/>
          </a:xfrm>
          <a:prstGeom prst="wedgeRoundRectCallout">
            <a:avLst>
              <a:gd name="adj1" fmla="val -106605"/>
              <a:gd name="adj2" fmla="val -49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OpenSans"/>
            </a:endParaRPr>
          </a:p>
          <a:p>
            <a:pPr algn="ctr"/>
            <a:endParaRPr lang="en-US" dirty="0">
              <a:solidFill>
                <a:schemeClr val="bg1"/>
              </a:solidFill>
              <a:latin typeface="OpenSans"/>
            </a:endParaRP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0" y="-144463"/>
            <a:ext cx="5230977" cy="2385638"/>
          </a:xfrm>
          <a:prstGeom prst="wedgeEllipseCallout">
            <a:avLst>
              <a:gd name="adj1" fmla="val 34611"/>
              <a:gd name="adj2" fmla="val 13421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..…..</a:t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-1" y="2620575"/>
            <a:ext cx="3939833" cy="2902246"/>
          </a:xfrm>
          <a:prstGeom prst="cloudCallout">
            <a:avLst>
              <a:gd name="adj1" fmla="val 47363"/>
              <a:gd name="adj2" fmla="val 647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 </a:t>
            </a:r>
            <a:endParaRPr lang="vi-VN" sz="2000" dirty="0">
              <a:solidFill>
                <a:schemeClr val="accent4">
                  <a:lumMod val="60000"/>
                  <a:lumOff val="40000"/>
                </a:schemeClr>
              </a:solidFill>
              <a:latin typeface="OpenSans"/>
            </a:endParaRPr>
          </a:p>
          <a:p>
            <a:br>
              <a:rPr lang="vi-VN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Sans"/>
              </a:rPr>
            </a:b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32" y="2076793"/>
            <a:ext cx="4788532" cy="457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8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005" y="1"/>
            <a:ext cx="12089081" cy="1690690"/>
          </a:xfrm>
        </p:spPr>
        <p:txBody>
          <a:bodyPr>
            <a:normAutofit/>
          </a:bodyPr>
          <a:lstStyle/>
          <a:p>
            <a:r>
              <a:rPr lang="en-US">
                <a:latin typeface="HP001 4 hàng" pitchFamily="34" charset="0"/>
              </a:rPr>
              <a:t>Bài </a:t>
            </a:r>
            <a:r>
              <a:rPr lang="en-US" dirty="0" err="1">
                <a:latin typeface="HP001 4 hàng" pitchFamily="34" charset="0"/>
              </a:rPr>
              <a:t>viết</a:t>
            </a:r>
            <a:r>
              <a:rPr lang="en-US" dirty="0">
                <a:latin typeface="HP001 4 hàng" pitchFamily="34" charset="0"/>
              </a:rPr>
              <a:t> 2:   </a:t>
            </a:r>
            <a:r>
              <a:rPr lang="en-US" dirty="0" err="1">
                <a:latin typeface="HP001 4 hàng" pitchFamily="34" charset="0"/>
              </a:rPr>
              <a:t>Viết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về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thầy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cô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F526-8363-4E00-81FD-FB4C2CFD3E3E}"/>
              </a:ext>
            </a:extLst>
          </p:cNvPr>
          <p:cNvSpPr txBox="1"/>
          <p:nvPr/>
        </p:nvSpPr>
        <p:spPr>
          <a:xfrm>
            <a:off x="0" y="1537758"/>
            <a:ext cx="1158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4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005" y="1"/>
            <a:ext cx="12089081" cy="1690690"/>
          </a:xfrm>
        </p:spPr>
        <p:txBody>
          <a:bodyPr>
            <a:norm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15" y="1294226"/>
            <a:ext cx="5968219" cy="79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005" y="1"/>
            <a:ext cx="12089081" cy="1690690"/>
          </a:xfrm>
        </p:spPr>
        <p:txBody>
          <a:bodyPr>
            <a:norm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6F526-8363-4E00-81FD-FB4C2CFD3E3E}"/>
              </a:ext>
            </a:extLst>
          </p:cNvPr>
          <p:cNvSpPr txBox="1"/>
          <p:nvPr/>
        </p:nvSpPr>
        <p:spPr>
          <a:xfrm>
            <a:off x="0" y="1537758"/>
            <a:ext cx="1158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nay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2C.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Mai.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xoăn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Em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ắm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 Em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 cô vui lòng.</a:t>
            </a:r>
            <a:endParaRPr lang="en-US" sz="4000" dirty="0">
              <a:solidFill>
                <a:srgbClr val="FF0000"/>
              </a:solidFill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9864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251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Calibri Light</vt:lpstr>
      <vt:lpstr>HP001 4 hàng</vt:lpstr>
      <vt:lpstr>OpenSans</vt:lpstr>
      <vt:lpstr>Times New Roman</vt:lpstr>
      <vt:lpstr>UTM Avo</vt:lpstr>
      <vt:lpstr>Office 主题</vt:lpstr>
      <vt:lpstr>2_Office Theme</vt:lpstr>
      <vt:lpstr>Bài viết 2:   Viết về thầy cô </vt:lpstr>
      <vt:lpstr>PowerPoint Presentation</vt:lpstr>
      <vt:lpstr>PowerPoint Presentation</vt:lpstr>
      <vt:lpstr>Bài viết 2:   Viết về thầy cô</vt:lpstr>
      <vt:lpstr>PowerPoint Presentation</vt:lpstr>
      <vt:lpstr>Bài viết 2:   Viết về thầy cô</vt:lpstr>
      <vt:lpstr>Bài viết 2:   Viết về thầy cô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57</cp:revision>
  <dcterms:created xsi:type="dcterms:W3CDTF">2021-06-07T06:59:14Z</dcterms:created>
  <dcterms:modified xsi:type="dcterms:W3CDTF">2025-04-26T09:24:38Z</dcterms:modified>
</cp:coreProperties>
</file>