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4"/>
  </p:sldMasterIdLst>
  <p:notesMasterIdLst>
    <p:notesMasterId r:id="rId25"/>
  </p:notesMasterIdLst>
  <p:sldIdLst>
    <p:sldId id="598" r:id="rId5"/>
    <p:sldId id="583" r:id="rId6"/>
    <p:sldId id="581" r:id="rId7"/>
    <p:sldId id="258" r:id="rId8"/>
    <p:sldId id="263" r:id="rId9"/>
    <p:sldId id="264" r:id="rId10"/>
    <p:sldId id="589" r:id="rId11"/>
    <p:sldId id="591" r:id="rId12"/>
    <p:sldId id="593" r:id="rId13"/>
    <p:sldId id="265" r:id="rId14"/>
    <p:sldId id="599" r:id="rId15"/>
    <p:sldId id="608" r:id="rId16"/>
    <p:sldId id="610" r:id="rId17"/>
    <p:sldId id="609" r:id="rId18"/>
    <p:sldId id="611" r:id="rId19"/>
    <p:sldId id="607" r:id="rId20"/>
    <p:sldId id="606" r:id="rId21"/>
    <p:sldId id="597" r:id="rId22"/>
    <p:sldId id="601" r:id="rId23"/>
    <p:sldId id="5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C3F8"/>
    <a:srgbClr val="93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7BD3D-A55F-4E54-B872-247E1FB1A05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C9E6D-5161-4B7D-9E73-D21FBE10C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7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2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53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1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1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6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6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0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8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2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7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9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2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microsoft.com/office/2007/relationships/media" Target="../media/media3.wav"/><Relationship Id="rId7" Type="http://schemas.openxmlformats.org/officeDocument/2006/relationships/image" Target="../media/image11.PNG"/><Relationship Id="rId12" Type="http://schemas.openxmlformats.org/officeDocument/2006/relationships/image" Target="../media/image21.png"/><Relationship Id="rId17" Type="http://schemas.openxmlformats.org/officeDocument/2006/relationships/image" Target="../media/image27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microsoft.com/office/2007/relationships/media" Target="../media/media3.wav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17.png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5.png"/><Relationship Id="rId1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17.png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png"/><Relationship Id="rId18" Type="http://schemas.openxmlformats.org/officeDocument/2006/relationships/image" Target="../media/image17.png"/><Relationship Id="rId3" Type="http://schemas.microsoft.com/office/2007/relationships/media" Target="../media/media3.wav"/><Relationship Id="rId21" Type="http://schemas.openxmlformats.org/officeDocument/2006/relationships/image" Target="../media/image16.png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media3.wav"/><Relationship Id="rId9" Type="http://schemas.openxmlformats.org/officeDocument/2006/relationships/image" Target="../media/image12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4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24.png"/><Relationship Id="rId20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image" Target="../media/image27.png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sp>
        <p:nvSpPr>
          <p:cNvPr id="3" name="Google Shape;2278;p30"/>
          <p:cNvSpPr txBox="1">
            <a:spLocks/>
          </p:cNvSpPr>
          <p:nvPr/>
        </p:nvSpPr>
        <p:spPr>
          <a:xfrm>
            <a:off x="1790700" y="2826050"/>
            <a:ext cx="861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50" y="3448833"/>
            <a:ext cx="6248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+mj-lt"/>
              </a:rPr>
              <a:t>Họ tên giáo viên: Nguyễn Thị Yến</a:t>
            </a:r>
          </a:p>
          <a:p>
            <a:r>
              <a:rPr lang="vi-VN" sz="2000" b="1" dirty="0" smtClean="0">
                <a:latin typeface="+mj-lt"/>
              </a:rPr>
              <a:t>Môn: Tiếng Việt lớp 3</a:t>
            </a:r>
          </a:p>
          <a:p>
            <a:r>
              <a:rPr lang="vi-VN" sz="2000" b="1" dirty="0" smtClean="0">
                <a:latin typeface="+mj-lt"/>
              </a:rPr>
              <a:t>Đơn </a:t>
            </a:r>
            <a:r>
              <a:rPr lang="vi-VN" sz="2000" b="1" dirty="0">
                <a:latin typeface="+mj-lt"/>
              </a:rPr>
              <a:t>vị công tác: Trường Tiểu học Việt Tiến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533927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ÔN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400" b="1" dirty="0" smtClean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V, X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E8A007-05D4-4AEB-8CDF-03F4BD37A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429"/>
            <a:ext cx="1122730" cy="1488017"/>
          </a:xfrm>
          <a:prstGeom prst="rect">
            <a:avLst/>
          </a:prstGeom>
        </p:spPr>
      </p:pic>
      <p:pic>
        <p:nvPicPr>
          <p:cNvPr id="7" name="图片 4" descr="图片包含 事情, 餐桌&#10;&#10;已生成极高可信度的说明">
            <a:extLst>
              <a:ext uri="{FF2B5EF4-FFF2-40B4-BE49-F238E27FC236}">
                <a16:creationId xmlns:a16="http://schemas.microsoft.com/office/drawing/2014/main" xmlns="" id="{85EBB52F-9603-478E-A80E-2C5F5E1F3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806" y="5012424"/>
            <a:ext cx="1758788" cy="17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05863-0C09-46EF-98CF-77EF18DD6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902" y="6053958"/>
            <a:ext cx="6124904" cy="80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0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2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0BFBECD-3CA0-4710-9D56-C33CD0048A8A}"/>
              </a:ext>
            </a:extLst>
          </p:cNvPr>
          <p:cNvGrpSpPr/>
          <p:nvPr/>
        </p:nvGrpSpPr>
        <p:grpSpPr>
          <a:xfrm>
            <a:off x="3320150" y="1552890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C0504D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 dirty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05" y="560351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1" y="551686"/>
            <a:ext cx="646362" cy="511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4" y="3620301"/>
            <a:ext cx="1102696" cy="10522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71" y="6125414"/>
            <a:ext cx="1102696" cy="105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15842" r="52205" b="15032"/>
          <a:stretch/>
        </p:blipFill>
        <p:spPr>
          <a:xfrm>
            <a:off x="3241139" y="1077362"/>
            <a:ext cx="4961300" cy="49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1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2192000" cy="687783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146568" y="236330"/>
            <a:ext cx="1130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CÁCH VIẾT CHỮ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b="1" noProof="0" dirty="0">
                <a:solidFill>
                  <a:srgbClr val="FF00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ướng dẫn viết chữ hoa V cỡ nhỏ -- Cô Tuyết Ng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710" end="684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02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pic>
        <p:nvPicPr>
          <p:cNvPr id="3" name="Hướng dẫn viết chữ hoa X cỡ nhỏ -- Cô Tuyết Ng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59" end="604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pic>
        <p:nvPicPr>
          <p:cNvPr id="2050" name="Picture 2" descr="https://png.pngtree.com/png-clipart/20220823/original/pngtree-cartoon-school-children-in-uniform-png-image_846106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r="44694" b="64556"/>
          <a:stretch/>
        </p:blipFill>
        <p:spPr bwMode="auto">
          <a:xfrm>
            <a:off x="334978" y="179609"/>
            <a:ext cx="1665396" cy="16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0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3" t="30311" r="37467" b="47959"/>
          <a:stretch/>
        </p:blipFill>
        <p:spPr>
          <a:xfrm>
            <a:off x="3180502" y="4157571"/>
            <a:ext cx="6213950" cy="2063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25253" r="37821" b="47959"/>
          <a:stretch/>
        </p:blipFill>
        <p:spPr>
          <a:xfrm>
            <a:off x="3180502" y="753741"/>
            <a:ext cx="6154129" cy="2543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9133" y="4482311"/>
            <a:ext cx="5494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latin typeface="HP001 5 hàng" panose="020B0603050302020204" pitchFamily="34" charset="0"/>
              </a:rPr>
              <a:t>v</a:t>
            </a:r>
            <a:r>
              <a:rPr lang="vi-VN" sz="8000" b="1" dirty="0" smtClean="0">
                <a:latin typeface="HP001 5 hàng" panose="020B0603050302020204" pitchFamily="34" charset="0"/>
              </a:rPr>
              <a:t>ạn </a:t>
            </a:r>
            <a:r>
              <a:rPr lang="vi-VN" sz="8000" b="1" dirty="0">
                <a:latin typeface="HP001 5 hàng" panose="020B0603050302020204" pitchFamily="34" charset="0"/>
              </a:rPr>
              <a:t>x</a:t>
            </a:r>
            <a:r>
              <a:rPr lang="vi-VN" sz="8000" b="1" dirty="0" smtClean="0">
                <a:latin typeface="HP001 5 hàng" panose="020B0603050302020204" pitchFamily="34" charset="0"/>
              </a:rPr>
              <a:t>uân</a:t>
            </a:r>
            <a:endParaRPr lang="en-US" sz="8000" b="1" dirty="0"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8639" y="1582546"/>
            <a:ext cx="5537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latin typeface="HP001 5 hàng" panose="020B0603050302020204" pitchFamily="34" charset="0"/>
              </a:rPr>
              <a:t>Vạn Xuân</a:t>
            </a:r>
            <a:endParaRPr lang="en-US" sz="80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1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pic>
        <p:nvPicPr>
          <p:cNvPr id="3" name="Tóm Tắt Khởi Nghĩa Lý Bí - Nước Vạn Xuân - Lịch Sử Channel - #10 (1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73" y="248994"/>
            <a:ext cx="10246068" cy="60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47297" r="26306" b="31081"/>
          <a:stretch/>
        </p:blipFill>
        <p:spPr>
          <a:xfrm>
            <a:off x="128690" y="1770434"/>
            <a:ext cx="11934620" cy="29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18080" r="51285" b="9364"/>
          <a:stretch/>
        </p:blipFill>
        <p:spPr>
          <a:xfrm>
            <a:off x="3313568" y="0"/>
            <a:ext cx="6002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50827214939264298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557" y="166274"/>
            <a:ext cx="10285926" cy="62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E2486D-4162-48C6-8648-AA62FC27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33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5742" y="2683220"/>
            <a:ext cx="11803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Chúc các em chăm ngoan học giỏi!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03D35-4FE0-48F3-80CF-687CD72E240A}"/>
              </a:ext>
            </a:extLst>
          </p:cNvPr>
          <p:cNvSpPr/>
          <p:nvPr/>
        </p:nvSpPr>
        <p:spPr>
          <a:xfrm>
            <a:off x="2751811" y="1188061"/>
            <a:ext cx="6401242" cy="9576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6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23" y="545310"/>
            <a:ext cx="646362" cy="511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08" y="545310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12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2983351" y="2755126"/>
            <a:ext cx="2290838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3 ô li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235024" y="2709826"/>
            <a:ext cx="2338608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B.4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2915217" y="3635036"/>
            <a:ext cx="242032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C.5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296376" y="3589736"/>
            <a:ext cx="2277256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D.6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2983349" y="23971"/>
            <a:ext cx="5967775" cy="2361486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038675" y="810536"/>
              <a:ext cx="3564835" cy="1180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Chữ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Arial"/>
                  <a:sym typeface="Arial"/>
                </a:rPr>
                <a:t>V</a:t>
              </a:r>
              <a:r>
                <a:rPr lang="en-US" sz="4000" b="1" dirty="0" smtClean="0"/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cỡ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vừa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cao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mấy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ô li?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5"/>
            <a:ext cx="12192000" cy="687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422210" y="2912901"/>
            <a:ext cx="237353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3422210" y="3740118"/>
            <a:ext cx="243750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2655565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2.5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2620035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 3.5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311581" y="47883"/>
            <a:ext cx="5760098" cy="2513332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284713" y="798202"/>
              <a:ext cx="3323389" cy="110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Chữ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Arial"/>
                  <a:sym typeface="Arial"/>
                </a:rPr>
                <a:t>V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cỡ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nhỏ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cao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mấy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ô li?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4427145" y="2782476"/>
            <a:ext cx="2003419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1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7100282" y="2762727"/>
            <a:ext cx="2185755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4427145" y="3737850"/>
            <a:ext cx="2003419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noProof="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3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7097516" y="3766927"/>
            <a:ext cx="2188521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.4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019026" y="354403"/>
            <a:ext cx="6677113" cy="2097594"/>
            <a:chOff x="3385833" y="63489"/>
            <a:chExt cx="5441570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385833" y="63489"/>
              <a:ext cx="5441570" cy="2097594"/>
              <a:chOff x="7830034" y="80373"/>
              <a:chExt cx="5147243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034" y="80373"/>
                <a:ext cx="5147243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804922" y="149482"/>
                <a:ext cx="1390235" cy="593508"/>
                <a:chOff x="9804922" y="149482"/>
                <a:chExt cx="1390235" cy="59350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4922" y="149482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997691" y="231967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3970199" y="827585"/>
              <a:ext cx="4772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Chữ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5 hàng" panose="020B0603050302020204" pitchFamily="34" charset="0"/>
                  <a:cs typeface="Arial"/>
                  <a:sym typeface="Arial"/>
                </a:rPr>
                <a:t>V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mấy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2983351" y="2755126"/>
            <a:ext cx="2290838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3 ô li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235024" y="2709826"/>
            <a:ext cx="2338608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B.4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2915217" y="3635036"/>
            <a:ext cx="242032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C.5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296376" y="3589736"/>
            <a:ext cx="2277256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D.6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2983349" y="23971"/>
            <a:ext cx="5967775" cy="2361486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038675" y="810536"/>
              <a:ext cx="3564835" cy="1180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Chữ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Arial"/>
                  <a:sym typeface="Arial"/>
                </a:rPr>
                <a:t>X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cỡ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vừa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cao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mấy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ô li?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285168"/>
            <a:ext cx="646362" cy="5117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3" y="28449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69" y="316520"/>
            <a:ext cx="646362" cy="5117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2" y="978239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5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36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36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36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5"/>
            <a:ext cx="12192000" cy="687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422210" y="2912901"/>
            <a:ext cx="237353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A.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3422210" y="3740118"/>
            <a:ext cx="243750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2655565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2.5 ô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2620035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D.3.5 ô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li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311581" y="47883"/>
            <a:ext cx="5760098" cy="2513332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4284713" y="798202"/>
              <a:ext cx="3323389" cy="1104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Chữ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HP001 5 hàng" panose="020B0603050302020204" pitchFamily="34" charset="0"/>
                  <a:cs typeface="Arial"/>
                  <a:sym typeface="Arial"/>
                </a:rPr>
                <a:t>X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cỡ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nhỏ</a:t>
              </a:r>
              <a:r>
                <a:rPr lang="en-US" sz="4000" b="1" kern="0" dirty="0" smtClean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cao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mấy</a:t>
              </a:r>
              <a:r>
                <a:rPr lang="en-US" sz="4000" b="1" kern="0" dirty="0">
                  <a:solidFill>
                    <a:srgbClr val="002060"/>
                  </a:solidFill>
                  <a:latin typeface="UTM avo"/>
                  <a:cs typeface="Arial"/>
                  <a:sym typeface="Arial"/>
                </a:rPr>
                <a:t> ô li?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94" y="476632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3" y="1141660"/>
            <a:ext cx="646362" cy="5117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2" y="1141660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36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36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36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4428061" y="3766926"/>
            <a:ext cx="2003419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800" b="1" kern="0" noProof="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7100282" y="2762727"/>
            <a:ext cx="2185755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B. 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2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4428060" y="2762727"/>
            <a:ext cx="2003419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800" b="1" kern="0" noProof="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7097516" y="3766927"/>
            <a:ext cx="2188521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.4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Arial" panose="020B0604020202020204" pitchFamily="34" charset="0"/>
                <a:sym typeface="Arial"/>
              </a:rPr>
              <a:t>nét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F74EA-36DC-4B5E-9691-CDC9A904255D}"/>
              </a:ext>
            </a:extLst>
          </p:cNvPr>
          <p:cNvGrpSpPr/>
          <p:nvPr/>
        </p:nvGrpSpPr>
        <p:grpSpPr>
          <a:xfrm>
            <a:off x="3019026" y="354403"/>
            <a:ext cx="6677113" cy="2097594"/>
            <a:chOff x="3385833" y="63489"/>
            <a:chExt cx="5441570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385833" y="63489"/>
              <a:ext cx="5441570" cy="2097594"/>
              <a:chOff x="7830034" y="80373"/>
              <a:chExt cx="5147243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0034" y="80373"/>
                <a:ext cx="5147243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804922" y="149482"/>
                <a:ext cx="1390235" cy="593508"/>
                <a:chOff x="9804922" y="149482"/>
                <a:chExt cx="1390235" cy="59350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04922" y="149482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997691" y="231967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E7D84E40-6661-466F-94F1-5225AE89888F}"/>
                </a:ext>
              </a:extLst>
            </p:cNvPr>
            <p:cNvSpPr txBox="1"/>
            <p:nvPr/>
          </p:nvSpPr>
          <p:spPr>
            <a:xfrm>
              <a:off x="3970199" y="827585"/>
              <a:ext cx="4772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Chữ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5 hàng" panose="020B0603050302020204" pitchFamily="34" charset="0"/>
                  <a:cs typeface="Arial"/>
                  <a:sym typeface="Arial"/>
                </a:rPr>
                <a:t>X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gồm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mấy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nét</a:t>
              </a:r>
              <a:r>
                <a:rPr kumimoji="0" lang="en-US" sz="3200" b="1" i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cs typeface="Arial"/>
                  <a:sym typeface="Arial"/>
                </a:rPr>
                <a:t>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" y="1191526"/>
            <a:ext cx="646362" cy="5117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2" y="1191526"/>
            <a:ext cx="646362" cy="5117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165" y="1183480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D47E425E47CB488F1435F43C8957B5" ma:contentTypeVersion="2" ma:contentTypeDescription="Create a new document." ma:contentTypeScope="" ma:versionID="f35c3f30839fc5416e8349d06dfb72a4">
  <xsd:schema xmlns:xsd="http://www.w3.org/2001/XMLSchema" xmlns:xs="http://www.w3.org/2001/XMLSchema" xmlns:p="http://schemas.microsoft.com/office/2006/metadata/properties" xmlns:ns3="5bb8db90-ffca-41f9-bad5-86f86e202b47" targetNamespace="http://schemas.microsoft.com/office/2006/metadata/properties" ma:root="true" ma:fieldsID="f9e7f1b12e60cb0fb74142aeb6eb8817" ns3:_="">
    <xsd:import namespace="5bb8db90-ffca-41f9-bad5-86f86e202b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8db90-ffca-41f9-bad5-86f86e202b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A18BFD-2D74-4633-A584-392214DC5B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8db90-ffca-41f9-bad5-86f86e202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EDF150-A2E8-4DC1-A87D-76495CD0B850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bb8db90-ffca-41f9-bad5-86f86e202b4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59578BE-4B55-47EB-97F4-91A636CE6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</TotalTime>
  <Words>221</Words>
  <Application>Microsoft Office PowerPoint</Application>
  <PresentationFormat>Widescreen</PresentationFormat>
  <Paragraphs>48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.VnVogue</vt:lpstr>
      <vt:lpstr>Arial</vt:lpstr>
      <vt:lpstr>Calibri</vt:lpstr>
      <vt:lpstr>Calibri Light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148</cp:revision>
  <dcterms:created xsi:type="dcterms:W3CDTF">2021-12-03T13:37:59Z</dcterms:created>
  <dcterms:modified xsi:type="dcterms:W3CDTF">2023-03-30T00:00:12Z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0x010100F9D47E425E47CB488F1435F43C8957B5</vt:lpwstr>
  </property>
</Properties>
</file>