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7"/>
  </p:notesMasterIdLst>
  <p:sldIdLst>
    <p:sldId id="519" r:id="rId3"/>
    <p:sldId id="263" r:id="rId4"/>
    <p:sldId id="522" r:id="rId5"/>
    <p:sldId id="277" r:id="rId6"/>
    <p:sldId id="265" r:id="rId7"/>
    <p:sldId id="288" r:id="rId8"/>
    <p:sldId id="260" r:id="rId9"/>
    <p:sldId id="292" r:id="rId10"/>
    <p:sldId id="294" r:id="rId11"/>
    <p:sldId id="296" r:id="rId12"/>
    <p:sldId id="298" r:id="rId13"/>
    <p:sldId id="523" r:id="rId14"/>
    <p:sldId id="524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11157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dòng thơ nào cho thấy mẹ đã thức rất nhiều vì con?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3925332"/>
            <a:ext cx="10048874" cy="20381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dòng thơ nào cho thấy mẹ đã thức rất nhiều vì con: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21133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606731" y="4322790"/>
            <a:ext cx="9098297" cy="13203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1019523" y="1462623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121718" y="1596437"/>
            <a:ext cx="1235133" cy="1206833"/>
            <a:chOff x="1079420" y="3715799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79420" y="3715799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959668" y="2129634"/>
            <a:ext cx="8983895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90"/>
            <a:ext cx="6887969" cy="1157841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38522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30263" y="5185456"/>
            <a:ext cx="9863268" cy="63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192" y="5844195"/>
            <a:ext cx="9831339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6"/>
          <a:srcRect l="22352" t="24161" r="20346" b="27691"/>
          <a:stretch/>
        </p:blipFill>
        <p:spPr>
          <a:xfrm>
            <a:off x="3008053" y="2813193"/>
            <a:ext cx="5671931" cy="22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HỌC THUỘC LÒNG 6 DÒNG THƠ CUỐI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6"/>
          <a:srcRect l="13656" t="16388" r="33278" b="72507"/>
          <a:stretch/>
        </p:blipFill>
        <p:spPr>
          <a:xfrm>
            <a:off x="636105" y="1630017"/>
            <a:ext cx="9887224" cy="10469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2087" y="2782943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6"/>
          <a:srcRect l="20792" t="27492" r="42196" b="64576"/>
          <a:stretch/>
        </p:blipFill>
        <p:spPr>
          <a:xfrm>
            <a:off x="2054086" y="3525080"/>
            <a:ext cx="6838124" cy="702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2087" y="418768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2086" y="4996071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085" y="579561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Hãy kể cho bạn nghe một việc mà mẹ hoặc người thân đã làm để chăm sóc em?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730967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287507"/>
            <a:ext cx="5663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675" t="14443" r="8252" b="30053"/>
          <a:stretch/>
        </p:blipFill>
        <p:spPr>
          <a:xfrm>
            <a:off x="6400800" y="811369"/>
            <a:ext cx="5396248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267045" y="837495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1477" t="53758" r="51806" b="28005"/>
          <a:stretch/>
        </p:blipFill>
        <p:spPr>
          <a:xfrm>
            <a:off x="7939640" y="850558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 flipV="1">
            <a:off x="5600194" y="5003074"/>
            <a:ext cx="278092" cy="169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1983" y="0"/>
            <a:ext cx="1262130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554446" y="3238021"/>
            <a:ext cx="11206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322057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/>
          <a:srcRect l="20675" t="14443" r="8252" b="30053"/>
          <a:stretch/>
        </p:blipFill>
        <p:spPr>
          <a:xfrm>
            <a:off x="6348548" y="811369"/>
            <a:ext cx="5448499" cy="56924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136416" y="837495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41477" t="53758" r="51806" b="28005"/>
          <a:stretch/>
        </p:blipFill>
        <p:spPr>
          <a:xfrm>
            <a:off x="7887388" y="785244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7121124" y="988697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981265" y="2731314"/>
            <a:ext cx="1030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9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20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2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504660" y="2699286"/>
            <a:ext cx="8189910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làm gì để con ngủ ngon?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25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814" y="230458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168540"/>
            <a:ext cx="10048874" cy="139623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ngồi đưa võng, hát ru và quạt cho con để con ngủ ngon.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542</Words>
  <Application>Microsoft Office PowerPoint</Application>
  <PresentationFormat>Widescreen</PresentationFormat>
  <Paragraphs>72</Paragraphs>
  <Slides>14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Nguyễn Thị Ngọc Yến</cp:lastModifiedBy>
  <cp:revision>64</cp:revision>
  <dcterms:created xsi:type="dcterms:W3CDTF">2021-06-19T10:18:58Z</dcterms:created>
  <dcterms:modified xsi:type="dcterms:W3CDTF">2024-12-17T12:49:49Z</dcterms:modified>
</cp:coreProperties>
</file>