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5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6" r:id="rId2"/>
    <p:sldMasterId id="2147483724" r:id="rId3"/>
    <p:sldMasterId id="2147483760" r:id="rId4"/>
    <p:sldMasterId id="2147483775" r:id="rId5"/>
    <p:sldMasterId id="2147483794" r:id="rId6"/>
  </p:sldMasterIdLst>
  <p:notesMasterIdLst>
    <p:notesMasterId r:id="rId25"/>
  </p:notesMasterIdLst>
  <p:sldIdLst>
    <p:sldId id="495" r:id="rId7"/>
    <p:sldId id="474" r:id="rId8"/>
    <p:sldId id="265" r:id="rId9"/>
    <p:sldId id="268" r:id="rId10"/>
    <p:sldId id="476" r:id="rId11"/>
    <p:sldId id="491" r:id="rId12"/>
    <p:sldId id="490" r:id="rId13"/>
    <p:sldId id="477" r:id="rId14"/>
    <p:sldId id="493" r:id="rId15"/>
    <p:sldId id="479" r:id="rId16"/>
    <p:sldId id="497" r:id="rId17"/>
    <p:sldId id="498" r:id="rId18"/>
    <p:sldId id="499" r:id="rId19"/>
    <p:sldId id="500" r:id="rId20"/>
    <p:sldId id="501" r:id="rId21"/>
    <p:sldId id="502" r:id="rId22"/>
    <p:sldId id="503" r:id="rId23"/>
    <p:sldId id="496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4660"/>
  </p:normalViewPr>
  <p:slideViewPr>
    <p:cSldViewPr snapToGrid="0">
      <p:cViewPr varScale="1">
        <p:scale>
          <a:sx n="68" d="100"/>
          <a:sy n="68" d="100"/>
        </p:scale>
        <p:origin x="-810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9BBBFB-AC48-4F7C-A3D9-FA0B6A3A15C6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D21740-88C6-4AD3-8809-F4713D3BFC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4034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25797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65262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36482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09662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09894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09662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09662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85536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39473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58586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5900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23373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70694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81896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2024/12/10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6616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2024/12/10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64919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2024/12/10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4467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2024/12/10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26137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2024/12/10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39632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3353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2024/12/10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50287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89071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15103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2539362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941841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344423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577736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9380412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488558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86654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473188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901477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875530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3112513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0854185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3AAF25F-FDDF-448D-AE76-D2BBFC0E1488}" type="datetimeFigureOut">
              <a:rPr lang="en-US"/>
              <a:t>12/10/2024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F187962-8AD1-4E19-A8B4-D773E1639DC2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92074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C9321AA-DE9C-4E15-940D-7531A030D4ED}" type="datetimeFigureOut">
              <a:rPr lang="en-US"/>
              <a:t>12/10/2024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473F8A7-99E8-4EE9-9B0B-7F6BBA1D34A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50180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2729AFE-5EEB-4363-BD02-D0673BD4D563}" type="datetimeFigureOut">
              <a:rPr lang="en-US"/>
              <a:t>12/10/2024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27ADC10-AFE8-42B0-AD86-2C4587FAE76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24305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D430922-7AA9-4846-A945-C8D39A73CB21}" type="datetimeFigureOut">
              <a:rPr lang="en-US"/>
              <a:t>12/10/2024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DE03704-0450-4FF2-BD29-D772375A23B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02981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A44BD83-7B22-4386-AC2B-F398D2E32AB8}" type="datetimeFigureOut">
              <a:rPr lang="en-US"/>
              <a:t>12/10/2024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A689E8B-02AB-4578-9CB9-6BC0E678D6C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39061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2B72838-3208-4AE6-82D2-10243E96EE1E}" type="datetimeFigureOut">
              <a:rPr lang="en-US"/>
              <a:t>12/10/2024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E71604F-67F2-4FE1-870E-5132F4BD6FB4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6286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678719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397546E-8559-4300-A48C-D651E2387DB8}" type="datetimeFigureOut">
              <a:rPr lang="en-US"/>
              <a:t>12/10/2024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E3FDE56-F3A4-4480-B253-1539ACC20F68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64653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E9B6E3F-C637-4D7B-9CD1-3F53617C6172}" type="datetimeFigureOut">
              <a:rPr lang="en-US"/>
              <a:t>12/10/2024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BB98694-853F-45FC-B9E6-385F628C041C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4676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4DBAE16-742C-4AC9-91A8-43C8CFB3A5A6}" type="datetimeFigureOut">
              <a:rPr lang="en-US"/>
              <a:t>12/10/2024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0DC9828-6FC8-4614-83C5-A0B387A4C4DD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98391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13BA546-C357-4DE8-B987-06FEDD96B10D}" type="datetimeFigureOut">
              <a:rPr lang="en-US"/>
              <a:t>12/10/2024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54F9A60-AD80-4229-A353-82C2ADB4342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96582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F443953-2C90-4D3D-BA7F-86E2CDD36421}" type="datetimeFigureOut">
              <a:rPr lang="en-US"/>
              <a:t>12/10/2024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9CF831C-4791-4C02-9D65-40506FD40197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95973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61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32A6E56-6B60-4BEC-B553-B608D71DE206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08699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274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=""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=""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=""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=""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=""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=""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=""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=""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=""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=""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=""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=""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=""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=""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=""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=""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=""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=""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=""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=""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=""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=""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=""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=""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=""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=""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=""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=""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=""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=""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=""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=""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=""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=""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=""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=""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=""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=""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=""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=""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=""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=""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=""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=""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=""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=""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=""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=""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=""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=""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=""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=""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=""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=""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=""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=""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=""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=""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=""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=""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=""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=""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=""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=""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=""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=""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=""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=""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603301"/>
            <a:ext cx="9867486" cy="477049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=""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=""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=""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=""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=""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=""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=""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=""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=""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=""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=""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=""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=""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=""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=""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=""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=""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=""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=""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=""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=""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=""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=""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=""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=""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=""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=""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=""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=""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=""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=""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=""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=""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=""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=""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=""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=""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=""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=""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=""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=""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=""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=""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=""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=""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=""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=""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=""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=""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=""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=""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=""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=""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=""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=""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=""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=""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=""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=""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=""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=""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=""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=""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=""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=""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=""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=""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=""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=""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=""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=""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=""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=""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=""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=""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=""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=""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=""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=""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=""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=""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=""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=""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=""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=""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=""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=""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=""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=""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=""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=""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=""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=""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=""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=""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=""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=""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=""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=""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=""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=""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=""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=""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=""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=""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=""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=""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=""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=""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=""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=""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=""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=""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=""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=""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=""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=""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=""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=""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=""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=""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=""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=""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=""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=""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=""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=""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=""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=""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=""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=""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=""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=""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=""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=""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=""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=""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=""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=""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=""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=""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=""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=""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=""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9039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=""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=""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=""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=""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=""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=""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=""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=""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=""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=""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=""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=""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=""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=""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=""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=""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=""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=""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=""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=""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=""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=""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=""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=""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=""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=""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=""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=""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=""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=""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=""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=""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=""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=""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=""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=""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=""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=""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=""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=""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=""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=""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=""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=""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=""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=""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=""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=""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=""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=""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=""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=""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=""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=""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=""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=""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=""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=""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=""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=""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=""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=""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=""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=""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=""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=""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=""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=""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=""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=""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=""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=""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=""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=""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=""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=""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=""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=""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=""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=""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=""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=""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=""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=""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=""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=""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=""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=""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=""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=""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=""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=""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=""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=""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=""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=""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=""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=""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=""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=""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=""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=""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=""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=""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=""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=""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=""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=""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=""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=""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=""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=""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=""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=""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=""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=""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=""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=""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=""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=""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=""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=""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=""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=""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=""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=""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=""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=""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=""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=""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=""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=""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=""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=""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=""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=""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F79646">
                    <a:lumMod val="50000"/>
                  </a:srgbClr>
                </a:solidFill>
                <a:latin typeface="UTM Cookie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049805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=""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=""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=""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=""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=""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=""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=""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=""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=""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=""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=""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=""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=""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=""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=""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=""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=""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=""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=""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=""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=""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=""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=""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=""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=""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=""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=""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=""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=""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=""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=""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=""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=""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=""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=""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=""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=""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=""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=""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=""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=""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=""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=""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=""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=""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=""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=""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=""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=""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=""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=""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=""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=""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=""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=""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=""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=""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=""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=""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=""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=""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=""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=""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=""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=""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UTM Cookie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2754162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38028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=""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=""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=""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=""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=""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=""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=""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=""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=""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=""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=""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=""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=""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=""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=""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=""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=""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=""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=""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=""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=""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=""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=""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=""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=""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=""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=""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=""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=""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=""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=""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=""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=""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=""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=""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=""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=""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=""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=""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=""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=""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=""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=""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=""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=""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=""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=""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=""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=""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=""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=""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=""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=""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=""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=""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=""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=""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=""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=""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=""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=""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=""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=""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=""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=""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=""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=""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=""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=""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=""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=""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=""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=""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=""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=""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=""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=""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=""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=""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=""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=""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=""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=""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=""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=""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=""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=""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UTM Cookies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181100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pic>
        <p:nvPicPr>
          <p:cNvPr id="101" name="Picture 10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5440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=""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82700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pic>
        <p:nvPicPr>
          <p:cNvPr id="100" name="Picture 6" descr="Không có mô tả.">
            <a:extLst>
              <a:ext uri="{FF2B5EF4-FFF2-40B4-BE49-F238E27FC236}">
                <a16:creationId xmlns="" xmlns:a16="http://schemas.microsoft.com/office/drawing/2014/main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909253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43977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224140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=""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=""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=""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=""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=""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=""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=""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=""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=""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=""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=""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=""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=""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=""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=""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=""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=""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=""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=""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=""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=""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=""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=""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=""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=""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=""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=""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=""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=""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=""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=""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=""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=""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=""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=""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=""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=""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=""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=""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=""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=""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=""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=""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=""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=""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=""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=""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=""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=""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=""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=""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=""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=""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=""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=""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=""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=""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=""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=""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=""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=""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=""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=""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=""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=""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=""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=""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55" name="Google Shape;578;p27">
            <a:extLst>
              <a:ext uri="{FF2B5EF4-FFF2-40B4-BE49-F238E27FC236}">
                <a16:creationId xmlns=""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93" name="Google Shape;2356;p30">
            <a:extLst>
              <a:ext uri="{FF2B5EF4-FFF2-40B4-BE49-F238E27FC236}">
                <a16:creationId xmlns=""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566374"/>
            <a:ext cx="9867486" cy="4807426"/>
            <a:chOff x="741115" y="853968"/>
            <a:chExt cx="7691377" cy="4021392"/>
          </a:xfrm>
          <a:solidFill>
            <a:schemeClr val="accent3"/>
          </a:solidFill>
        </p:grpSpPr>
        <p:sp>
          <p:nvSpPr>
            <p:cNvPr id="294" name="Google Shape;2357;p30">
              <a:extLst>
                <a:ext uri="{FF2B5EF4-FFF2-40B4-BE49-F238E27FC236}">
                  <a16:creationId xmlns=""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1100" y="853968"/>
              <a:ext cx="3397427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95" name="Google Shape;2358;p30">
              <a:extLst>
                <a:ext uri="{FF2B5EF4-FFF2-40B4-BE49-F238E27FC236}">
                  <a16:creationId xmlns=""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296" name="Google Shape;2359;p30">
                <a:extLst>
                  <a:ext uri="{FF2B5EF4-FFF2-40B4-BE49-F238E27FC236}">
                    <a16:creationId xmlns=""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7" name="Google Shape;2360;p30">
                <a:extLst>
                  <a:ext uri="{FF2B5EF4-FFF2-40B4-BE49-F238E27FC236}">
                    <a16:creationId xmlns=""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8" name="Google Shape;2361;p30">
                <a:extLst>
                  <a:ext uri="{FF2B5EF4-FFF2-40B4-BE49-F238E27FC236}">
                    <a16:creationId xmlns=""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=""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=""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=""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=""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=""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=""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=""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=""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=""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=""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=""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=""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=""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=""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=""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=""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=""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=""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=""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=""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=""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=""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=""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=""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=""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=""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=""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=""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=""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=""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=""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=""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=""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=""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=""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=""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=""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=""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=""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=""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=""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=""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=""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=""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=""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=""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=""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=""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=""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=""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=""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=""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=""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=""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=""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=""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=""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=""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=""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=""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=""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=""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=""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=""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=""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=""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=""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=""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=""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=""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=""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=""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=""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=""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=""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=""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=""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=""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=""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=""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=""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=""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=""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=""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=""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=""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=""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=""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=""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=""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=""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=""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=""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=""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=""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=""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=""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=""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=""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=""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=""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=""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=""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=""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=""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=""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=""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=""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=""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=""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=""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=""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=""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=""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=""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=""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=""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=""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=""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=""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=""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=""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=""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=""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=""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=""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=""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=""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=""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=""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=""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=""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=""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=""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=""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=""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=""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=""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36172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=""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=""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=""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=""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=""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=""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=""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=""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=""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=""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=""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=""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=""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=""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=""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=""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=""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=""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=""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=""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=""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=""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=""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=""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=""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=""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=""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=""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=""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=""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=""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=""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=""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=""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=""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=""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=""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=""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=""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=""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=""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=""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=""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=""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=""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=""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=""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=""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=""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=""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=""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=""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=""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=""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=""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=""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=""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=""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=""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=""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=""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=""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=""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=""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=""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=""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=""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=""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=""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=""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=""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=""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=""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=""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=""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=""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=""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=""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=""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=""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=""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=""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=""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=""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=""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=""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=""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=""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=""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=""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=""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=""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=""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=""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=""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=""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=""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=""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=""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=""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=""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=""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=""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=""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=""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=""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=""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=""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=""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=""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=""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=""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=""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=""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=""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=""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=""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=""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=""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=""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=""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=""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=""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=""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=""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=""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=""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=""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=""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=""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=""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=""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=""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=""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=""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=""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F79646">
                    <a:lumMod val="50000"/>
                  </a:srgbClr>
                </a:solidFill>
                <a:latin typeface="UTM Cookie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781328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=""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=""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=""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=""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=""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=""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=""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=""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=""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=""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=""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=""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=""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=""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=""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=""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=""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=""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=""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=""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=""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=""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=""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=""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=""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=""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=""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=""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=""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=""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=""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=""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=""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=""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=""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=""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=""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=""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=""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=""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=""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=""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=""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=""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=""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=""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=""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=""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=""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=""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=""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=""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=""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=""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=""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=""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=""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=""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=""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=""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=""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=""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=""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=""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=""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UTM Cookie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789222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=""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=""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=""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=""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=""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=""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=""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=""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=""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=""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=""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=""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=""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=""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=""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=""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=""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=""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=""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=""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=""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=""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=""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=""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=""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=""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=""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=""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=""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=""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=""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=""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=""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=""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=""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=""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=""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=""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=""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=""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=""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=""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=""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=""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=""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=""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=""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=""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=""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=""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=""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=""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=""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=""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=""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=""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=""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=""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=""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=""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=""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=""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=""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=""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=""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=""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=""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=""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=""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=""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=""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=""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=""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=""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=""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=""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=""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=""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=""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=""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=""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=""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=""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=""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=""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=""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=""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UTM Cookies"/>
              </a:rPr>
              <a:t>LUYỆN TẬP</a:t>
            </a:r>
            <a:endParaRPr lang="vi-VN" sz="11500" dirty="0">
              <a:solidFill>
                <a:srgbClr val="002060"/>
              </a:solidFill>
              <a:latin typeface="UTM Cookies"/>
            </a:endParaRPr>
          </a:p>
        </p:txBody>
      </p:sp>
    </p:spTree>
    <p:extLst>
      <p:ext uri="{BB962C8B-B14F-4D97-AF65-F5344CB8AC3E}">
        <p14:creationId xmlns:p14="http://schemas.microsoft.com/office/powerpoint/2010/main" val="2404393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428870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88177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=""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90416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pic>
        <p:nvPicPr>
          <p:cNvPr id="97" name="Picture 6" descr="Không có mô tả.">
            <a:extLst>
              <a:ext uri="{FF2B5EF4-FFF2-40B4-BE49-F238E27FC236}">
                <a16:creationId xmlns="" xmlns:a16="http://schemas.microsoft.com/office/drawing/2014/main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516153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49248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466470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31216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517496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C81A189B-8FC2-49C8-B672-E11AC4F9A842}" type="datetimeFigureOut">
              <a:rPr lang="en-US" smtClean="0">
                <a:solidFill>
                  <a:prstClr val="black"/>
                </a:solidFill>
              </a:rPr>
              <a:pPr/>
              <a:t>12/10/2024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7B96B7F9-2554-41AD-B077-E7C7FC30147E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561163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C81A189B-8FC2-49C8-B672-E11AC4F9A842}" type="datetimeFigureOut">
              <a:rPr lang="en-US" smtClean="0">
                <a:solidFill>
                  <a:prstClr val="black"/>
                </a:solidFill>
              </a:rPr>
              <a:pPr/>
              <a:t>12/10/2024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7B96B7F9-2554-41AD-B077-E7C7FC30147E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676481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C81A189B-8FC2-49C8-B672-E11AC4F9A842}" type="datetimeFigureOut">
              <a:rPr lang="en-US" smtClean="0">
                <a:solidFill>
                  <a:prstClr val="black"/>
                </a:solidFill>
              </a:rPr>
              <a:pPr/>
              <a:t>12/10/2024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7B96B7F9-2554-41AD-B077-E7C7FC30147E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0428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221706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C81A189B-8FC2-49C8-B672-E11AC4F9A842}" type="datetimeFigureOut">
              <a:rPr lang="en-US" smtClean="0">
                <a:solidFill>
                  <a:prstClr val="black"/>
                </a:solidFill>
              </a:rPr>
              <a:pPr/>
              <a:t>12/10/2024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7B96B7F9-2554-41AD-B077-E7C7FC30147E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822675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C81A189B-8FC2-49C8-B672-E11AC4F9A842}" type="datetimeFigureOut">
              <a:rPr lang="en-US" smtClean="0">
                <a:solidFill>
                  <a:prstClr val="black"/>
                </a:solidFill>
              </a:rPr>
              <a:pPr/>
              <a:t>12/10/2024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7B96B7F9-2554-41AD-B077-E7C7FC30147E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5429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C81A189B-8FC2-49C8-B672-E11AC4F9A842}" type="datetimeFigureOut">
              <a:rPr lang="en-US" smtClean="0">
                <a:solidFill>
                  <a:prstClr val="black"/>
                </a:solidFill>
              </a:rPr>
              <a:pPr/>
              <a:t>12/10/2024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7B96B7F9-2554-41AD-B077-E7C7FC30147E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612183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C81A189B-8FC2-49C8-B672-E11AC4F9A842}" type="datetimeFigureOut">
              <a:rPr lang="en-US" smtClean="0">
                <a:solidFill>
                  <a:prstClr val="black"/>
                </a:solidFill>
              </a:rPr>
              <a:pPr/>
              <a:t>12/10/2024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7B96B7F9-2554-41AD-B077-E7C7FC30147E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653817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C81A189B-8FC2-49C8-B672-E11AC4F9A842}" type="datetimeFigureOut">
              <a:rPr lang="en-US" smtClean="0">
                <a:solidFill>
                  <a:prstClr val="black"/>
                </a:solidFill>
              </a:rPr>
              <a:pPr/>
              <a:t>12/10/2024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7B96B7F9-2554-41AD-B077-E7C7FC30147E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504374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C81A189B-8FC2-49C8-B672-E11AC4F9A842}" type="datetimeFigureOut">
              <a:rPr lang="en-US" smtClean="0">
                <a:solidFill>
                  <a:prstClr val="black"/>
                </a:solidFill>
              </a:rPr>
              <a:pPr/>
              <a:t>12/10/2024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7B96B7F9-2554-41AD-B077-E7C7FC30147E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73462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64D30-42DC-4542-81D3-4F58E777823E}" type="datetimeFigureOut">
              <a:rPr lang="en-US" smtClean="0">
                <a:solidFill>
                  <a:prstClr val="black"/>
                </a:solidFill>
              </a:rPr>
              <a:pPr/>
              <a:t>12/10/2024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FA429-E65A-414F-8F01-96CAD2782B1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55370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64D30-42DC-4542-81D3-4F58E777823E}" type="datetimeFigureOut">
              <a:rPr lang="en-US" smtClean="0">
                <a:solidFill>
                  <a:prstClr val="black"/>
                </a:solidFill>
              </a:rPr>
              <a:pPr/>
              <a:t>12/10/2024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FA429-E65A-414F-8F01-96CAD2782B1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92898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xmlns="" id="{BDAB6A30-189E-41C6-8E70-48497EF270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xmlns="" id="{5BA2F8A2-12EB-430E-ABAA-2B136974A8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DBED9D4B-7CA5-4278-996B-A3AB46A18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1DF933-1B78-4EF9-A276-9B819A992B65}" type="slidenum">
              <a:rPr lang="en-US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59547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65673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24806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1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17" Type="http://schemas.openxmlformats.org/officeDocument/2006/relationships/slideLayout" Target="../slideLayouts/slideLayout63.xml"/><Relationship Id="rId2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62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56.xml"/><Relationship Id="rId19" Type="http://schemas.openxmlformats.org/officeDocument/2006/relationships/theme" Target="../theme/theme5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slideLayout" Target="../slideLayouts/slideLayout6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slideLayout" Target="../slideLayouts/slideLayout77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2" Type="http://schemas.openxmlformats.org/officeDocument/2006/relationships/slideLayout" Target="../slideLayouts/slideLayout66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Relationship Id="rId14" Type="http://schemas.openxmlformats.org/officeDocument/2006/relationships/slideLayout" Target="../slideLayouts/slideLayout7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1205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2024/12/10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817865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44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D7CF0933-AD9A-483E-B55D-B968C5CAA30A}" type="datetimeFigureOut">
              <a:rPr lang="en-US"/>
              <a:t>12/10/2024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7E8B42BE-97E8-4C84-9448-6C66074E824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185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  <p:sldLayoutId id="2147483772" r:id="rId12"/>
    <p:sldLayoutId id="2147483773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89133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  <p:sldLayoutId id="2147483787" r:id="rId12"/>
    <p:sldLayoutId id="2147483788" r:id="rId13"/>
    <p:sldLayoutId id="2147483789" r:id="rId14"/>
    <p:sldLayoutId id="2147483790" r:id="rId15"/>
    <p:sldLayoutId id="2147483791" r:id="rId16"/>
    <p:sldLayoutId id="2147483792" r:id="rId17"/>
    <p:sldLayoutId id="2147483793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994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  <p:sldLayoutId id="2147483806" r:id="rId12"/>
    <p:sldLayoutId id="2147483807" r:id="rId13"/>
    <p:sldLayoutId id="2147483808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76.xml"/><Relationship Id="rId4" Type="http://schemas.openxmlformats.org/officeDocument/2006/relationships/image" Target="../media/image27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46.xml"/><Relationship Id="rId1" Type="http://schemas.openxmlformats.org/officeDocument/2006/relationships/vmlDrawing" Target="../drawings/vmlDrawing1.vml"/><Relationship Id="rId6" Type="http://schemas.microsoft.com/office/2007/relationships/hdphoto" Target="../media/hdphoto2.wdp"/><Relationship Id="rId11" Type="http://schemas.openxmlformats.org/officeDocument/2006/relationships/image" Target="../media/image10.wmf"/><Relationship Id="rId5" Type="http://schemas.openxmlformats.org/officeDocument/2006/relationships/image" Target="../media/image12.png"/><Relationship Id="rId10" Type="http://schemas.openxmlformats.org/officeDocument/2006/relationships/oleObject" Target="../embeddings/oleObject1.bin"/><Relationship Id="rId4" Type="http://schemas.openxmlformats.org/officeDocument/2006/relationships/image" Target="../media/image11.png"/><Relationship Id="rId9" Type="http://schemas.openxmlformats.org/officeDocument/2006/relationships/image" Target="../media/image1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.jpe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8409" y="759941"/>
            <a:ext cx="11034111" cy="1804086"/>
          </a:xfrm>
          <a:prstGeom prst="rect">
            <a:avLst/>
          </a:prstGeom>
          <a:noFill/>
        </p:spPr>
        <p:txBody>
          <a:bodyPr wrap="none" rtlCol="0">
            <a:prstTxWarp prst="textCanDown">
              <a:avLst/>
            </a:prstTxWarp>
            <a:spAutoFit/>
          </a:bodyPr>
          <a:lstStyle/>
          <a:p>
            <a:r>
              <a:rPr lang="en-US" sz="6000" b="1" dirty="0" err="1" smtClean="0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79646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6000" b="1" dirty="0" smtClean="0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79646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79646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US" sz="6000" b="1" dirty="0" smtClean="0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79646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79646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6000" b="1" dirty="0" smtClean="0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79646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79646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6000" b="1" dirty="0" smtClean="0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79646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6000" b="1" dirty="0" err="1" smtClean="0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79646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6000" b="1" dirty="0" smtClean="0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79646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79646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6000" b="1" dirty="0" smtClean="0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79646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79646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6000" b="1" dirty="0" smtClean="0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79646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79646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dự</a:t>
            </a:r>
            <a:r>
              <a:rPr lang="en-US" sz="6000" b="1" dirty="0" smtClean="0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79646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79646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6000" b="1" dirty="0" smtClean="0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79646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6000" b="1" dirty="0" err="1" smtClean="0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79646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thăm</a:t>
            </a:r>
            <a:r>
              <a:rPr lang="en-US" sz="6000" b="1" dirty="0" smtClean="0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79646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79646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6000" b="1" dirty="0" smtClean="0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79646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smtClean="0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79646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2B</a:t>
            </a:r>
            <a:endParaRPr lang="en-US" sz="6000" b="1" dirty="0" smtClean="0">
              <a:ln w="31550" cmpd="sng">
                <a:gradFill>
                  <a:gsLst>
                    <a:gs pos="70000">
                      <a:srgbClr val="F79646">
                        <a:shade val="50000"/>
                        <a:satMod val="190000"/>
                      </a:srgbClr>
                    </a:gs>
                    <a:gs pos="0">
                      <a:srgbClr val="F79646">
                        <a:tint val="77000"/>
                        <a:satMod val="180000"/>
                      </a:srgbClr>
                    </a:gs>
                  </a:gsLst>
                  <a:lin ang="5400000"/>
                </a:gradFill>
                <a:prstDash val="solid"/>
              </a:ln>
              <a:solidFill>
                <a:srgbClr val="F79646">
                  <a:tint val="15000"/>
                  <a:satMod val="200000"/>
                </a:srgb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292600" y="2716897"/>
            <a:ext cx="3048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400" b="1" cap="all" dirty="0" err="1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24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: TIẾNG VIỆT</a:t>
            </a:r>
          </a:p>
        </p:txBody>
      </p:sp>
      <p:sp>
        <p:nvSpPr>
          <p:cNvPr id="5" name="Rectangle 4"/>
          <p:cNvSpPr/>
          <p:nvPr/>
        </p:nvSpPr>
        <p:spPr>
          <a:xfrm>
            <a:off x="2830358" y="3412564"/>
            <a:ext cx="6134115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Hoàng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Mai</a:t>
            </a:r>
          </a:p>
          <a:p>
            <a:pPr lvl="0" algn="ctr"/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Tiểu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Vân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endParaRPr lang="en-US" sz="3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1266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2775098" y="138430"/>
            <a:ext cx="73362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thương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D0E02854-4F4C-4E8F-B991-F4B60D2F089F}"/>
              </a:ext>
            </a:extLst>
          </p:cNvPr>
          <p:cNvSpPr txBox="1"/>
          <p:nvPr/>
        </p:nvSpPr>
        <p:spPr>
          <a:xfrm>
            <a:off x="284813" y="1364105"/>
            <a:ext cx="4080709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itchFamily="18" charset="0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bé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ta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Nụ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nắng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nụ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lẫm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chẫm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vang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xuống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biển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lên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quả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nhãn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CC3DD3ED-C7F1-46B7-A163-A11F71034BB5}"/>
              </a:ext>
            </a:extLst>
          </p:cNvPr>
          <p:cNvSpPr txBox="1"/>
          <p:nvPr/>
        </p:nvSpPr>
        <p:spPr>
          <a:xfrm>
            <a:off x="4223609" y="1906026"/>
            <a:ext cx="419585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itchFamily="18" charset="0"/>
              </a:rPr>
              <a:t>Hay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gió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Nằm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cuộn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mây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biến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giọt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nước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giấc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biển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rộng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yêu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thương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nhà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(Minh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2402D7C2-03A0-4757-824D-16C11982A9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2305" y="1817103"/>
            <a:ext cx="3658058" cy="2862322"/>
          </a:xfrm>
          <a:prstGeom prst="rect">
            <a:avLst/>
          </a:prstGeom>
        </p:spPr>
      </p:pic>
      <p:sp>
        <p:nvSpPr>
          <p:cNvPr id="9" name="Cloud 8">
            <a:extLst>
              <a:ext uri="{FF2B5EF4-FFF2-40B4-BE49-F238E27FC236}">
                <a16:creationId xmlns="" xmlns:a16="http://schemas.microsoft.com/office/drawing/2014/main" id="{4500622B-2505-413E-BAD3-162E61F415A1}"/>
              </a:ext>
            </a:extLst>
          </p:cNvPr>
          <p:cNvSpPr/>
          <p:nvPr/>
        </p:nvSpPr>
        <p:spPr>
          <a:xfrm>
            <a:off x="8989828" y="5011698"/>
            <a:ext cx="2243012" cy="845185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20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toàn</a:t>
            </a:r>
            <a:r>
              <a:rPr lang="en-US" sz="20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3825867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48025" y="1906270"/>
            <a:ext cx="5696585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Trả lời câu hỏi</a:t>
            </a:r>
            <a:endParaRPr kumimoji="0" lang="en-US" sz="9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 panose="020B0604030504040204" charset="0"/>
              <a:ea typeface="+mn-ea"/>
              <a:cs typeface="Verdana" panose="020B060403050404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293653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2775098" y="138430"/>
            <a:ext cx="56443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thương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0E02854-4F4C-4E8F-B991-F4B60D2F089F}"/>
              </a:ext>
            </a:extLst>
          </p:cNvPr>
          <p:cNvSpPr txBox="1"/>
          <p:nvPr/>
        </p:nvSpPr>
        <p:spPr>
          <a:xfrm>
            <a:off x="457200" y="1508759"/>
            <a:ext cx="3742659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Nụ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nụ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lẫm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chẫm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vang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xuống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nhãn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C3DD3ED-C7F1-46B7-A163-A11F71034BB5}"/>
              </a:ext>
            </a:extLst>
          </p:cNvPr>
          <p:cNvSpPr txBox="1"/>
          <p:nvPr/>
        </p:nvSpPr>
        <p:spPr>
          <a:xfrm>
            <a:off x="4223609" y="1906026"/>
            <a:ext cx="419585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gió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Nằm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cuộn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tròn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mây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giọt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nước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Mỗi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giấc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rộng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(Minh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402D7C2-03A0-4757-824D-16C11982A9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2305" y="1817103"/>
            <a:ext cx="3658058" cy="2862322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3CB66D3A-AE1C-434F-98C6-7C97981B1912}"/>
              </a:ext>
            </a:extLst>
          </p:cNvPr>
          <p:cNvSpPr/>
          <p:nvPr/>
        </p:nvSpPr>
        <p:spPr>
          <a:xfrm>
            <a:off x="3684427" y="5804219"/>
            <a:ext cx="5644367" cy="70788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</a:t>
            </a:r>
            <a:r>
              <a:rPr lang="en-US" sz="3600" b="0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6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sz="36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r>
              <a:rPr lang="en-US" sz="36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36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điều</a:t>
            </a:r>
            <a:r>
              <a:rPr lang="en-US" sz="36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36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lang="en-US" sz="36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1F31898B-30A9-41CD-88B1-D6B86E4CA6C0}"/>
              </a:ext>
            </a:extLst>
          </p:cNvPr>
          <p:cNvCxnSpPr>
            <a:cxnSpLocks/>
          </p:cNvCxnSpPr>
          <p:nvPr/>
        </p:nvCxnSpPr>
        <p:spPr>
          <a:xfrm>
            <a:off x="1972340" y="1906026"/>
            <a:ext cx="802758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2D9FFA70-E736-4E4B-BCFE-6C1E2EC64FFF}"/>
              </a:ext>
            </a:extLst>
          </p:cNvPr>
          <p:cNvCxnSpPr>
            <a:cxnSpLocks/>
          </p:cNvCxnSpPr>
          <p:nvPr/>
        </p:nvCxnSpPr>
        <p:spPr>
          <a:xfrm>
            <a:off x="568842" y="2320696"/>
            <a:ext cx="1982972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0968258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2775098" y="138430"/>
            <a:ext cx="56443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thương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0E02854-4F4C-4E8F-B991-F4B60D2F089F}"/>
              </a:ext>
            </a:extLst>
          </p:cNvPr>
          <p:cNvSpPr txBox="1"/>
          <p:nvPr/>
        </p:nvSpPr>
        <p:spPr>
          <a:xfrm>
            <a:off x="457200" y="1508759"/>
            <a:ext cx="3742659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Nụ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nụ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lẫm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chẫm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vang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xuống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nhãn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C3DD3ED-C7F1-46B7-A163-A11F71034BB5}"/>
              </a:ext>
            </a:extLst>
          </p:cNvPr>
          <p:cNvSpPr txBox="1"/>
          <p:nvPr/>
        </p:nvSpPr>
        <p:spPr>
          <a:xfrm>
            <a:off x="4223609" y="1906026"/>
            <a:ext cx="419585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gió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Nằm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cuộn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tròn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mây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giọt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nước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Mỗi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giấc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rộng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(Minh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402D7C2-03A0-4757-824D-16C11982A9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2305" y="1817103"/>
            <a:ext cx="3658058" cy="2862322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3CB66D3A-AE1C-434F-98C6-7C97981B1912}"/>
              </a:ext>
            </a:extLst>
          </p:cNvPr>
          <p:cNvSpPr/>
          <p:nvPr/>
        </p:nvSpPr>
        <p:spPr>
          <a:xfrm>
            <a:off x="816579" y="5691679"/>
            <a:ext cx="10780165" cy="9196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</a:t>
            </a:r>
            <a:r>
              <a:rPr lang="vi-VN" sz="36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 khổ thơ đầu bạn nhỏ tả em mình như thế nào?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2D9FFA70-E736-4E4B-BCFE-6C1E2EC64FFF}"/>
              </a:ext>
            </a:extLst>
          </p:cNvPr>
          <p:cNvCxnSpPr>
            <a:cxnSpLocks/>
          </p:cNvCxnSpPr>
          <p:nvPr/>
        </p:nvCxnSpPr>
        <p:spPr>
          <a:xfrm>
            <a:off x="568842" y="2701696"/>
            <a:ext cx="2642444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68D7FDDD-4A21-4766-A61D-834FD743B201}"/>
              </a:ext>
            </a:extLst>
          </p:cNvPr>
          <p:cNvCxnSpPr>
            <a:cxnSpLocks/>
          </p:cNvCxnSpPr>
          <p:nvPr/>
        </p:nvCxnSpPr>
        <p:spPr>
          <a:xfrm>
            <a:off x="457200" y="3039153"/>
            <a:ext cx="2642444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5EF321AC-DEB8-4EC2-8D09-848349489BCF}"/>
              </a:ext>
            </a:extLst>
          </p:cNvPr>
          <p:cNvCxnSpPr>
            <a:cxnSpLocks/>
          </p:cNvCxnSpPr>
          <p:nvPr/>
        </p:nvCxnSpPr>
        <p:spPr>
          <a:xfrm flipV="1">
            <a:off x="568842" y="3429000"/>
            <a:ext cx="3034329" cy="12924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5CE24B09-2072-4477-8225-9539F261D366}"/>
              </a:ext>
            </a:extLst>
          </p:cNvPr>
          <p:cNvCxnSpPr>
            <a:cxnSpLocks/>
          </p:cNvCxnSpPr>
          <p:nvPr/>
        </p:nvCxnSpPr>
        <p:spPr>
          <a:xfrm flipV="1">
            <a:off x="568842" y="3779466"/>
            <a:ext cx="3034329" cy="12924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527969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>
        <p15:prstTrans prst="peelOff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2775098" y="138430"/>
            <a:ext cx="56443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thương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0E02854-4F4C-4E8F-B991-F4B60D2F089F}"/>
              </a:ext>
            </a:extLst>
          </p:cNvPr>
          <p:cNvSpPr txBox="1"/>
          <p:nvPr/>
        </p:nvSpPr>
        <p:spPr>
          <a:xfrm>
            <a:off x="457200" y="1508759"/>
            <a:ext cx="3742659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Nụ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nụ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lẫm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chẫm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vang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xuống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nhãn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C3DD3ED-C7F1-46B7-A163-A11F71034BB5}"/>
              </a:ext>
            </a:extLst>
          </p:cNvPr>
          <p:cNvSpPr txBox="1"/>
          <p:nvPr/>
        </p:nvSpPr>
        <p:spPr>
          <a:xfrm>
            <a:off x="3956530" y="1673779"/>
            <a:ext cx="419585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gió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Nằm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cuộn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tròn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mây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giọt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nước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Mỗi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giấc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rộng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(Minh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3CB66D3A-AE1C-434F-98C6-7C97981B1912}"/>
              </a:ext>
            </a:extLst>
          </p:cNvPr>
          <p:cNvSpPr/>
          <p:nvPr/>
        </p:nvSpPr>
        <p:spPr>
          <a:xfrm>
            <a:off x="744279" y="5691678"/>
            <a:ext cx="11360635" cy="70788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3. </a:t>
            </a:r>
            <a:r>
              <a:rPr lang="vi-VN" sz="28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 khổ thơ thứ hai và thứ ba bạn nhỏ đoán em bé từ đâu đến?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2D9FFA70-E736-4E4B-BCFE-6C1E2EC64FFF}"/>
              </a:ext>
            </a:extLst>
          </p:cNvPr>
          <p:cNvCxnSpPr>
            <a:cxnSpLocks/>
          </p:cNvCxnSpPr>
          <p:nvPr/>
        </p:nvCxnSpPr>
        <p:spPr>
          <a:xfrm>
            <a:off x="1526785" y="4497839"/>
            <a:ext cx="1673615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448F55D2-6D8D-43E1-9DEB-50500A7AF04D}"/>
              </a:ext>
            </a:extLst>
          </p:cNvPr>
          <p:cNvCxnSpPr>
            <a:cxnSpLocks/>
          </p:cNvCxnSpPr>
          <p:nvPr/>
        </p:nvCxnSpPr>
        <p:spPr>
          <a:xfrm>
            <a:off x="1537671" y="4867954"/>
            <a:ext cx="1673615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B5C3C12D-6F74-49FC-8984-072B49B5F4B4}"/>
              </a:ext>
            </a:extLst>
          </p:cNvPr>
          <p:cNvCxnSpPr>
            <a:cxnSpLocks/>
          </p:cNvCxnSpPr>
          <p:nvPr/>
        </p:nvCxnSpPr>
        <p:spPr>
          <a:xfrm>
            <a:off x="1624757" y="5227183"/>
            <a:ext cx="1695386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2B4EEA56-5904-46DA-A157-DBAB957364E5}"/>
              </a:ext>
            </a:extLst>
          </p:cNvPr>
          <p:cNvCxnSpPr>
            <a:cxnSpLocks/>
          </p:cNvCxnSpPr>
          <p:nvPr/>
        </p:nvCxnSpPr>
        <p:spPr>
          <a:xfrm>
            <a:off x="4882939" y="2462212"/>
            <a:ext cx="2426121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96D5E8FE-3684-48D9-9AA5-3AA32F0667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7281" y="1508759"/>
            <a:ext cx="4614579" cy="2818719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xmlns="" id="{96D2EBDE-CAF8-452A-BAC5-9494F59A0C5D}"/>
              </a:ext>
            </a:extLst>
          </p:cNvPr>
          <p:cNvSpPr/>
          <p:nvPr/>
        </p:nvSpPr>
        <p:spPr>
          <a:xfrm>
            <a:off x="7805057" y="1508759"/>
            <a:ext cx="1739203" cy="139772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xmlns="" id="{36D8788E-E3E9-49E5-B56A-E7DA1B3C42BE}"/>
              </a:ext>
            </a:extLst>
          </p:cNvPr>
          <p:cNvSpPr/>
          <p:nvPr/>
        </p:nvSpPr>
        <p:spPr>
          <a:xfrm>
            <a:off x="9609068" y="1375873"/>
            <a:ext cx="1739203" cy="139772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xmlns="" id="{70230895-F8F8-4502-BF7F-B3AB5CB59172}"/>
              </a:ext>
            </a:extLst>
          </p:cNvPr>
          <p:cNvSpPr/>
          <p:nvPr/>
        </p:nvSpPr>
        <p:spPr>
          <a:xfrm>
            <a:off x="7275526" y="3008239"/>
            <a:ext cx="1739203" cy="139772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xmlns="" id="{D322368F-21C3-436D-8301-3BF742132FB2}"/>
              </a:ext>
            </a:extLst>
          </p:cNvPr>
          <p:cNvSpPr/>
          <p:nvPr/>
        </p:nvSpPr>
        <p:spPr>
          <a:xfrm>
            <a:off x="10571542" y="2937045"/>
            <a:ext cx="1739203" cy="139772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396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rippl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9" grpId="0" animBg="1"/>
      <p:bldP spid="21" grpId="0" animBg="1"/>
      <p:bldP spid="22" grpId="0" animBg="1"/>
      <p:bldP spid="2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2775098" y="138430"/>
            <a:ext cx="56443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0E02854-4F4C-4E8F-B991-F4B60D2F089F}"/>
              </a:ext>
            </a:extLst>
          </p:cNvPr>
          <p:cNvSpPr txBox="1"/>
          <p:nvPr/>
        </p:nvSpPr>
        <p:spPr>
          <a:xfrm>
            <a:off x="457200" y="1508759"/>
            <a:ext cx="3742659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Nụ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nụ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lẫm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chẫm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vang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nhãn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C3DD3ED-C7F1-46B7-A163-A11F71034BB5}"/>
              </a:ext>
            </a:extLst>
          </p:cNvPr>
          <p:cNvSpPr txBox="1"/>
          <p:nvPr/>
        </p:nvSpPr>
        <p:spPr>
          <a:xfrm>
            <a:off x="4223609" y="1906026"/>
            <a:ext cx="419585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mây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(Minh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402D7C2-03A0-4757-824D-16C11982A9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2305" y="1817103"/>
            <a:ext cx="3658058" cy="2862322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3CB66D3A-AE1C-434F-98C6-7C97981B1912}"/>
              </a:ext>
            </a:extLst>
          </p:cNvPr>
          <p:cNvSpPr/>
          <p:nvPr/>
        </p:nvSpPr>
        <p:spPr>
          <a:xfrm>
            <a:off x="896777" y="5862169"/>
            <a:ext cx="10742997" cy="12583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4.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mang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đình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2D9FFA70-E736-4E4B-BCFE-6C1E2EC64FFF}"/>
              </a:ext>
            </a:extLst>
          </p:cNvPr>
          <p:cNvCxnSpPr>
            <a:cxnSpLocks/>
          </p:cNvCxnSpPr>
          <p:nvPr/>
        </p:nvCxnSpPr>
        <p:spPr>
          <a:xfrm>
            <a:off x="5195271" y="5292496"/>
            <a:ext cx="1357929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1410490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41009" y="1906270"/>
            <a:ext cx="1026941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Hoạt</a:t>
            </a:r>
            <a:r>
              <a:rPr kumimoji="0" lang="en-US" altLang="zh-CN" sz="96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động</a:t>
            </a:r>
            <a:r>
              <a:rPr kumimoji="0" lang="en-US" altLang="zh-CN" sz="96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luyện</a:t>
            </a:r>
            <a:r>
              <a:rPr kumimoji="0" lang="en-US" altLang="zh-CN" sz="96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tập</a:t>
            </a:r>
            <a:endParaRPr kumimoji="0" lang="en-US" sz="9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9348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93C35C90-0D48-400D-BD0D-64BCB9126F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Tìm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thêm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ngữ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tả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xmlns="" id="{147063F2-7C15-4E75-AA88-922FB9D3B325}"/>
              </a:ext>
            </a:extLst>
          </p:cNvPr>
          <p:cNvSpPr/>
          <p:nvPr/>
        </p:nvSpPr>
        <p:spPr>
          <a:xfrm>
            <a:off x="2395260" y="1357489"/>
            <a:ext cx="6128658" cy="27432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bụ bẫm, ngộ nghĩnh, đáng yêu, bầu bĩnh, ngây thơ, dễ thương, mập mạp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itle 4">
            <a:extLst>
              <a:ext uri="{FF2B5EF4-FFF2-40B4-BE49-F238E27FC236}">
                <a16:creationId xmlns:a16="http://schemas.microsoft.com/office/drawing/2014/main" xmlns="" id="{8EDC0234-7C09-40BC-B49E-E78FC2D449B8}"/>
              </a:ext>
            </a:extLst>
          </p:cNvPr>
          <p:cNvSpPr txBox="1">
            <a:spLocks/>
          </p:cNvSpPr>
          <p:nvPr/>
        </p:nvSpPr>
        <p:spPr>
          <a:xfrm>
            <a:off x="838200" y="4174948"/>
            <a:ext cx="1069904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</a:t>
            </a:r>
            <a:r>
              <a:rPr lang="vi-VN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 câu với từ ngữ em tìm được ở bài tập 1.</a:t>
            </a:r>
            <a:endParaRPr lang="en-US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Title 4">
            <a:extLst>
              <a:ext uri="{FF2B5EF4-FFF2-40B4-BE49-F238E27FC236}">
                <a16:creationId xmlns:a16="http://schemas.microsoft.com/office/drawing/2014/main" xmlns="" id="{5F6FC191-815C-43C7-87D0-9EC7100B4FE7}"/>
              </a:ext>
            </a:extLst>
          </p:cNvPr>
          <p:cNvSpPr txBox="1">
            <a:spLocks/>
          </p:cNvSpPr>
          <p:nvPr/>
        </p:nvSpPr>
        <p:spPr>
          <a:xfrm>
            <a:off x="1978378" y="5293693"/>
            <a:ext cx="1069904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M.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Xoài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đáng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yêu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3129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18" grpId="0"/>
      <p:bldP spid="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AutoShape 2">
            <a:extLst>
              <a:ext uri="{FF2B5EF4-FFF2-40B4-BE49-F238E27FC236}">
                <a16:creationId xmlns:a16="http://schemas.microsoft.com/office/drawing/2014/main" xmlns="" id="{7347B68F-AD20-4FEE-B1A8-0E5906C2B7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1" y="2286000"/>
            <a:ext cx="958851" cy="719138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4579" name="AutoShape 3">
            <a:extLst>
              <a:ext uri="{FF2B5EF4-FFF2-40B4-BE49-F238E27FC236}">
                <a16:creationId xmlns:a16="http://schemas.microsoft.com/office/drawing/2014/main" xmlns="" id="{8E8647DA-2CAC-48AA-9D7F-F198E726CA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60801" y="0"/>
            <a:ext cx="958851" cy="719138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4580" name="AutoShape 4">
            <a:extLst>
              <a:ext uri="{FF2B5EF4-FFF2-40B4-BE49-F238E27FC236}">
                <a16:creationId xmlns:a16="http://schemas.microsoft.com/office/drawing/2014/main" xmlns="" id="{055B1A3C-19E8-4D55-BB1D-8DB283298B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27201" y="533400"/>
            <a:ext cx="958851" cy="719138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en-US" sz="2800">
              <a:solidFill>
                <a:prstClr val="black"/>
              </a:solidFill>
              <a:latin typeface=".VnArial" pitchFamily="34" charset="0"/>
            </a:endParaRPr>
          </a:p>
        </p:txBody>
      </p:sp>
      <p:sp>
        <p:nvSpPr>
          <p:cNvPr id="24581" name="AutoShape 5">
            <a:extLst>
              <a:ext uri="{FF2B5EF4-FFF2-40B4-BE49-F238E27FC236}">
                <a16:creationId xmlns:a16="http://schemas.microsoft.com/office/drawing/2014/main" xmlns="" id="{6CE03CEF-DA40-4BBF-9E4E-E943277B75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9953" y="31750"/>
            <a:ext cx="958849" cy="65405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grpSp>
        <p:nvGrpSpPr>
          <p:cNvPr id="24582" name="Group 6">
            <a:extLst>
              <a:ext uri="{FF2B5EF4-FFF2-40B4-BE49-F238E27FC236}">
                <a16:creationId xmlns:a16="http://schemas.microsoft.com/office/drawing/2014/main" xmlns="" id="{6E1458D6-D7EA-4EAB-83FD-5933034606C8}"/>
              </a:ext>
            </a:extLst>
          </p:cNvPr>
          <p:cNvGrpSpPr>
            <a:grpSpLocks/>
          </p:cNvGrpSpPr>
          <p:nvPr/>
        </p:nvGrpSpPr>
        <p:grpSpPr bwMode="auto">
          <a:xfrm>
            <a:off x="101600" y="5381625"/>
            <a:ext cx="2946400" cy="1447800"/>
            <a:chOff x="0" y="3552"/>
            <a:chExt cx="1392" cy="768"/>
          </a:xfrm>
        </p:grpSpPr>
        <p:pic>
          <p:nvPicPr>
            <p:cNvPr id="24583" name="Picture 7" descr="671691">
              <a:extLst>
                <a:ext uri="{FF2B5EF4-FFF2-40B4-BE49-F238E27FC236}">
                  <a16:creationId xmlns:a16="http://schemas.microsoft.com/office/drawing/2014/main" xmlns="" id="{B9F9CF56-92FB-4AEE-BD9A-D67F5ABFA81E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552"/>
              <a:ext cx="768" cy="7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584" name="Picture 8" descr="671691">
              <a:extLst>
                <a:ext uri="{FF2B5EF4-FFF2-40B4-BE49-F238E27FC236}">
                  <a16:creationId xmlns:a16="http://schemas.microsoft.com/office/drawing/2014/main" xmlns="" id="{FD7B928A-2E32-420D-95B2-91B303DC62A7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" y="3552"/>
              <a:ext cx="768" cy="7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4585" name="AutoShape 9">
            <a:extLst>
              <a:ext uri="{FF2B5EF4-FFF2-40B4-BE49-F238E27FC236}">
                <a16:creationId xmlns:a16="http://schemas.microsoft.com/office/drawing/2014/main" xmlns="" id="{B920235D-6307-4005-B0FC-B61D4A72E8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05579" y="38392"/>
            <a:ext cx="958849" cy="65405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4586" name="AutoShape 10">
            <a:extLst>
              <a:ext uri="{FF2B5EF4-FFF2-40B4-BE49-F238E27FC236}">
                <a16:creationId xmlns:a16="http://schemas.microsoft.com/office/drawing/2014/main" xmlns="" id="{BBE70D66-787F-4880-93CB-30D2BAFB6D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09153" y="914400"/>
            <a:ext cx="958849" cy="65405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4587" name="AutoShape 11">
            <a:extLst>
              <a:ext uri="{FF2B5EF4-FFF2-40B4-BE49-F238E27FC236}">
                <a16:creationId xmlns:a16="http://schemas.microsoft.com/office/drawing/2014/main" xmlns="" id="{7E16505B-8ADD-4F1E-8054-4B9C0C8879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54" y="3671891"/>
            <a:ext cx="958849" cy="719137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4588" name="AutoShape 12">
            <a:extLst>
              <a:ext uri="{FF2B5EF4-FFF2-40B4-BE49-F238E27FC236}">
                <a16:creationId xmlns:a16="http://schemas.microsoft.com/office/drawing/2014/main" xmlns="" id="{DB394B90-32D0-4E8C-8815-09F56669C8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26753" y="2819400"/>
            <a:ext cx="958849" cy="65405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4589" name="WordArt 13">
            <a:extLst>
              <a:ext uri="{FF2B5EF4-FFF2-40B4-BE49-F238E27FC236}">
                <a16:creationId xmlns:a16="http://schemas.microsoft.com/office/drawing/2014/main" xmlns="" id="{AB099455-5753-4ED0-91CA-1E5827093E7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04800" y="304800"/>
            <a:ext cx="11176000" cy="3886200"/>
          </a:xfrm>
          <a:prstGeom prst="rect">
            <a:avLst/>
          </a:prstGeom>
        </p:spPr>
        <p:txBody>
          <a:bodyPr wrap="none" fromWordArt="1">
            <a:prstTxWarp prst="textWave2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pt-BR" sz="4400" kern="10" dirty="0">
                <a:ln w="19050">
                  <a:solidFill>
                    <a:prstClr val="white"/>
                  </a:solidFill>
                  <a:round/>
                  <a:headEnd/>
                  <a:tailEnd/>
                </a:ln>
                <a:solidFill>
                  <a:srgbClr val="00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4400" kern="10" dirty="0" smtClean="0">
                <a:ln w="19050">
                  <a:solidFill>
                    <a:prstClr val="white"/>
                  </a:solidFill>
                  <a:round/>
                  <a:headEnd/>
                  <a:tailEnd/>
                </a:ln>
                <a:solidFill>
                  <a:srgbClr val="00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Trân </a:t>
            </a:r>
            <a:r>
              <a:rPr lang="pt-BR" sz="4400" kern="10" dirty="0">
                <a:ln w="19050">
                  <a:solidFill>
                    <a:prstClr val="white"/>
                  </a:solidFill>
                  <a:round/>
                  <a:headEnd/>
                  <a:tailEnd/>
                </a:ln>
                <a:solidFill>
                  <a:srgbClr val="00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trọng cảm ơn </a:t>
            </a:r>
            <a:r>
              <a:rPr lang="pt-BR" sz="4400" kern="10" dirty="0" smtClean="0">
                <a:ln w="19050">
                  <a:solidFill>
                    <a:prstClr val="white"/>
                  </a:solidFill>
                  <a:round/>
                  <a:headEnd/>
                  <a:tailEnd/>
                </a:ln>
                <a:solidFill>
                  <a:srgbClr val="00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quý thầy cô </a:t>
            </a:r>
            <a:endParaRPr lang="pt-BR" sz="4400" kern="10" dirty="0">
              <a:ln w="19050">
                <a:solidFill>
                  <a:prstClr val="white"/>
                </a:solidFill>
                <a:round/>
                <a:headEnd/>
                <a:tailEnd/>
              </a:ln>
              <a:solidFill>
                <a:srgbClr val="00FF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pt-BR" sz="4400" kern="10" dirty="0">
                <a:ln w="19050">
                  <a:solidFill>
                    <a:prstClr val="white"/>
                  </a:solidFill>
                  <a:round/>
                  <a:headEnd/>
                  <a:tailEnd/>
                </a:ln>
                <a:solidFill>
                  <a:srgbClr val="00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và các em học sinh </a:t>
            </a:r>
            <a:r>
              <a:rPr lang="pt-BR" sz="4400" kern="10" dirty="0" smtClean="0">
                <a:ln w="19050">
                  <a:solidFill>
                    <a:prstClr val="white"/>
                  </a:solidFill>
                  <a:round/>
                  <a:headEnd/>
                  <a:tailEnd/>
                </a:ln>
                <a:solidFill>
                  <a:srgbClr val="00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lớp </a:t>
            </a:r>
            <a:r>
              <a:rPr lang="pt-BR" sz="4400" kern="10" dirty="0" smtClean="0">
                <a:ln w="19050">
                  <a:solidFill>
                    <a:prstClr val="white"/>
                  </a:solidFill>
                  <a:round/>
                  <a:headEnd/>
                  <a:tailEnd/>
                </a:ln>
                <a:solidFill>
                  <a:srgbClr val="00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2B</a:t>
            </a:r>
            <a:endParaRPr lang="en-US" sz="4400" kern="10" dirty="0">
              <a:ln w="19050">
                <a:solidFill>
                  <a:prstClr val="white"/>
                </a:solidFill>
                <a:round/>
                <a:headEnd/>
                <a:tailEnd/>
              </a:ln>
              <a:solidFill>
                <a:srgbClr val="00FF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590" name="Picture 14" descr="Awreath1">
            <a:extLst>
              <a:ext uri="{FF2B5EF4-FFF2-40B4-BE49-F238E27FC236}">
                <a16:creationId xmlns:a16="http://schemas.microsoft.com/office/drawing/2014/main" xmlns="" id="{FA8125D3-0928-4887-80E7-D5DBC8D07D6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0800" y="3505200"/>
            <a:ext cx="3566584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591" name="AutoShape 15">
            <a:extLst>
              <a:ext uri="{FF2B5EF4-FFF2-40B4-BE49-F238E27FC236}">
                <a16:creationId xmlns:a16="http://schemas.microsoft.com/office/drawing/2014/main" xmlns="" id="{7DF72976-9D6D-4B6D-80A7-8685B94C93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9949" y="554831"/>
            <a:ext cx="958851" cy="719138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4592" name="AutoShape 16">
            <a:extLst>
              <a:ext uri="{FF2B5EF4-FFF2-40B4-BE49-F238E27FC236}">
                <a16:creationId xmlns:a16="http://schemas.microsoft.com/office/drawing/2014/main" xmlns="" id="{8C195338-5E9D-41DB-88B1-E1B90FC728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69600" y="1701800"/>
            <a:ext cx="958851" cy="65405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24593" name="Picture 17" descr="007[1]">
            <a:extLst>
              <a:ext uri="{FF2B5EF4-FFF2-40B4-BE49-F238E27FC236}">
                <a16:creationId xmlns:a16="http://schemas.microsoft.com/office/drawing/2014/main" xmlns="" id="{6981186B-5E68-4FA6-A5E3-96C622D179B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600" y="5310188"/>
            <a:ext cx="9550400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494122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45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5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5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45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45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5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45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45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45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5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45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45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5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5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45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45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5" dur="2000"/>
                                        <p:tgtEl>
                                          <p:spTgt spid="24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7" presetClass="entr" presetSubtype="4" repeatCount="4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2000" fill="hold"/>
                                        <p:tgtEl>
                                          <p:spTgt spid="245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2000" fill="hold"/>
                                        <p:tgtEl>
                                          <p:spTgt spid="245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45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45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45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45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45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45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45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45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96319" y="491818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4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240654" y="3006461"/>
            <a:ext cx="4152249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Khởi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động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072" y="2728265"/>
            <a:ext cx="7818554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EB3601B4-5914-4E0B-940F-0A3F7B93945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7540" y="0"/>
            <a:ext cx="894460" cy="890201"/>
          </a:xfrm>
          <a:prstGeom prst="rect">
            <a:avLst/>
          </a:prstGeom>
        </p:spPr>
      </p:pic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80983571"/>
              </p:ext>
            </p:extLst>
          </p:nvPr>
        </p:nvGraphicFramePr>
        <p:xfrm>
          <a:off x="4332579" y="602195"/>
          <a:ext cx="4706937" cy="439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2" name="Packager Shell Object" showAsIcon="1" r:id="rId10" imgW="4707000" imgH="440280" progId="Package">
                  <p:embed/>
                </p:oleObj>
              </mc:Choice>
              <mc:Fallback>
                <p:oleObj name="Packager Shell Object" showAsIcon="1" r:id="rId10" imgW="4707000" imgH="4402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4332579" y="602195"/>
                        <a:ext cx="4706937" cy="4397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Document 17"/>
          <p:cNvSpPr/>
          <p:nvPr/>
        </p:nvSpPr>
        <p:spPr>
          <a:xfrm>
            <a:off x="1" y="-229062"/>
            <a:ext cx="12420601" cy="1943558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  <a:gd name="connsiteX0-449" fmla="*/ 76 w 21676"/>
              <a:gd name="connsiteY0-450" fmla="*/ 0 h 23225"/>
              <a:gd name="connsiteX1-451" fmla="*/ 21676 w 21676"/>
              <a:gd name="connsiteY1-452" fmla="*/ 0 h 23225"/>
              <a:gd name="connsiteX2-453" fmla="*/ 21625 w 21676"/>
              <a:gd name="connsiteY2-454" fmla="*/ 18938 h 23225"/>
              <a:gd name="connsiteX3-455" fmla="*/ 17591 w 21676"/>
              <a:gd name="connsiteY3-456" fmla="*/ 19806 h 23225"/>
              <a:gd name="connsiteX4-457" fmla="*/ 8469 w 21676"/>
              <a:gd name="connsiteY4-458" fmla="*/ 23038 h 23225"/>
              <a:gd name="connsiteX5-459" fmla="*/ 1 w 21676"/>
              <a:gd name="connsiteY5-460" fmla="*/ 20416 h 23225"/>
              <a:gd name="connsiteX6-461" fmla="*/ 76 w 21676"/>
              <a:gd name="connsiteY6-462" fmla="*/ 0 h 23225"/>
              <a:gd name="connsiteX0-463" fmla="*/ 76 w 21676"/>
              <a:gd name="connsiteY0-464" fmla="*/ 0 h 23225"/>
              <a:gd name="connsiteX1-465" fmla="*/ 21676 w 21676"/>
              <a:gd name="connsiteY1-466" fmla="*/ 0 h 23225"/>
              <a:gd name="connsiteX2-467" fmla="*/ 21625 w 21676"/>
              <a:gd name="connsiteY2-468" fmla="*/ 18938 h 23225"/>
              <a:gd name="connsiteX3-469" fmla="*/ 17591 w 21676"/>
              <a:gd name="connsiteY3-470" fmla="*/ 19806 h 23225"/>
              <a:gd name="connsiteX4-471" fmla="*/ 8290 w 21676"/>
              <a:gd name="connsiteY4-472" fmla="*/ 23038 h 23225"/>
              <a:gd name="connsiteX5-473" fmla="*/ 1 w 21676"/>
              <a:gd name="connsiteY5-474" fmla="*/ 20416 h 23225"/>
              <a:gd name="connsiteX6-475" fmla="*/ 76 w 21676"/>
              <a:gd name="connsiteY6-476" fmla="*/ 0 h 23225"/>
              <a:gd name="connsiteX0-477" fmla="*/ 76 w 21676"/>
              <a:gd name="connsiteY0-478" fmla="*/ 0 h 23054"/>
              <a:gd name="connsiteX1-479" fmla="*/ 21676 w 21676"/>
              <a:gd name="connsiteY1-480" fmla="*/ 0 h 23054"/>
              <a:gd name="connsiteX2-481" fmla="*/ 21625 w 21676"/>
              <a:gd name="connsiteY2-482" fmla="*/ 18938 h 23054"/>
              <a:gd name="connsiteX3-483" fmla="*/ 17591 w 21676"/>
              <a:gd name="connsiteY3-484" fmla="*/ 19806 h 23054"/>
              <a:gd name="connsiteX4-485" fmla="*/ 8290 w 21676"/>
              <a:gd name="connsiteY4-486" fmla="*/ 23038 h 23054"/>
              <a:gd name="connsiteX5-487" fmla="*/ 1 w 21676"/>
              <a:gd name="connsiteY5-488" fmla="*/ 20416 h 23054"/>
              <a:gd name="connsiteX6-489" fmla="*/ 76 w 21676"/>
              <a:gd name="connsiteY6-490" fmla="*/ 0 h 23054"/>
              <a:gd name="connsiteX0-491" fmla="*/ 76 w 21676"/>
              <a:gd name="connsiteY0-492" fmla="*/ 0 h 23038"/>
              <a:gd name="connsiteX1-493" fmla="*/ 21676 w 21676"/>
              <a:gd name="connsiteY1-494" fmla="*/ 0 h 23038"/>
              <a:gd name="connsiteX2-495" fmla="*/ 21625 w 21676"/>
              <a:gd name="connsiteY2-496" fmla="*/ 18938 h 23038"/>
              <a:gd name="connsiteX3-497" fmla="*/ 17591 w 21676"/>
              <a:gd name="connsiteY3-498" fmla="*/ 19806 h 23038"/>
              <a:gd name="connsiteX4-499" fmla="*/ 8290 w 21676"/>
              <a:gd name="connsiteY4-500" fmla="*/ 23038 h 23038"/>
              <a:gd name="connsiteX5-501" fmla="*/ 1 w 21676"/>
              <a:gd name="connsiteY5-502" fmla="*/ 20416 h 23038"/>
              <a:gd name="connsiteX6-503" fmla="*/ 76 w 21676"/>
              <a:gd name="connsiteY6-504" fmla="*/ 0 h 23038"/>
              <a:gd name="connsiteX0-505" fmla="*/ 76 w 21676"/>
              <a:gd name="connsiteY0-506" fmla="*/ 0 h 23038"/>
              <a:gd name="connsiteX1-507" fmla="*/ 21676 w 21676"/>
              <a:gd name="connsiteY1-508" fmla="*/ 0 h 23038"/>
              <a:gd name="connsiteX2-509" fmla="*/ 21625 w 21676"/>
              <a:gd name="connsiteY2-510" fmla="*/ 18938 h 23038"/>
              <a:gd name="connsiteX3-511" fmla="*/ 18037 w 21676"/>
              <a:gd name="connsiteY3-512" fmla="*/ 19806 h 23038"/>
              <a:gd name="connsiteX4-513" fmla="*/ 8290 w 21676"/>
              <a:gd name="connsiteY4-514" fmla="*/ 23038 h 23038"/>
              <a:gd name="connsiteX5-515" fmla="*/ 1 w 21676"/>
              <a:gd name="connsiteY5-516" fmla="*/ 20416 h 23038"/>
              <a:gd name="connsiteX6-517" fmla="*/ 76 w 21676"/>
              <a:gd name="connsiteY6-518" fmla="*/ 0 h 23038"/>
              <a:gd name="connsiteX0-519" fmla="*/ 76 w 21676"/>
              <a:gd name="connsiteY0-520" fmla="*/ 0 h 23038"/>
              <a:gd name="connsiteX1-521" fmla="*/ 21676 w 21676"/>
              <a:gd name="connsiteY1-522" fmla="*/ 0 h 23038"/>
              <a:gd name="connsiteX2-523" fmla="*/ 21625 w 21676"/>
              <a:gd name="connsiteY2-524" fmla="*/ 19390 h 23038"/>
              <a:gd name="connsiteX3-525" fmla="*/ 18037 w 21676"/>
              <a:gd name="connsiteY3-526" fmla="*/ 19806 h 23038"/>
              <a:gd name="connsiteX4-527" fmla="*/ 8290 w 21676"/>
              <a:gd name="connsiteY4-528" fmla="*/ 23038 h 23038"/>
              <a:gd name="connsiteX5-529" fmla="*/ 1 w 21676"/>
              <a:gd name="connsiteY5-530" fmla="*/ 20416 h 23038"/>
              <a:gd name="connsiteX6-531" fmla="*/ 76 w 21676"/>
              <a:gd name="connsiteY6-532" fmla="*/ 0 h 23038"/>
              <a:gd name="connsiteX0-533" fmla="*/ 76 w 21676"/>
              <a:gd name="connsiteY0-534" fmla="*/ 0 h 23038"/>
              <a:gd name="connsiteX1-535" fmla="*/ 21676 w 21676"/>
              <a:gd name="connsiteY1-536" fmla="*/ 0 h 23038"/>
              <a:gd name="connsiteX2-537" fmla="*/ 21625 w 21676"/>
              <a:gd name="connsiteY2-538" fmla="*/ 19390 h 23038"/>
              <a:gd name="connsiteX3-539" fmla="*/ 18037 w 21676"/>
              <a:gd name="connsiteY3-540" fmla="*/ 19806 h 23038"/>
              <a:gd name="connsiteX4-541" fmla="*/ 8290 w 21676"/>
              <a:gd name="connsiteY4-542" fmla="*/ 23038 h 23038"/>
              <a:gd name="connsiteX5-543" fmla="*/ 1 w 21676"/>
              <a:gd name="connsiteY5-544" fmla="*/ 20416 h 23038"/>
              <a:gd name="connsiteX6-545" fmla="*/ 76 w 21676"/>
              <a:gd name="connsiteY6-546" fmla="*/ 0 h 23038"/>
              <a:gd name="connsiteX0-547" fmla="*/ 76 w 21676"/>
              <a:gd name="connsiteY0-548" fmla="*/ 0 h 23075"/>
              <a:gd name="connsiteX1-549" fmla="*/ 21676 w 21676"/>
              <a:gd name="connsiteY1-550" fmla="*/ 0 h 23075"/>
              <a:gd name="connsiteX2-551" fmla="*/ 21625 w 21676"/>
              <a:gd name="connsiteY2-552" fmla="*/ 19390 h 23075"/>
              <a:gd name="connsiteX3-553" fmla="*/ 18037 w 21676"/>
              <a:gd name="connsiteY3-554" fmla="*/ 19806 h 23075"/>
              <a:gd name="connsiteX4-555" fmla="*/ 8290 w 21676"/>
              <a:gd name="connsiteY4-556" fmla="*/ 23038 h 23075"/>
              <a:gd name="connsiteX5-557" fmla="*/ 1 w 21676"/>
              <a:gd name="connsiteY5-558" fmla="*/ 20416 h 23075"/>
              <a:gd name="connsiteX6-559" fmla="*/ 76 w 21676"/>
              <a:gd name="connsiteY6-560" fmla="*/ 0 h 2307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2440858" y="2477728"/>
            <a:ext cx="9910916" cy="1518677"/>
            <a:chOff x="852924" y="2007504"/>
            <a:chExt cx="6843277" cy="1554846"/>
          </a:xfrm>
        </p:grpSpPr>
        <p:pic>
          <p:nvPicPr>
            <p:cNvPr id="12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7413" y="2469755"/>
              <a:ext cx="5768788" cy="10925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2924" y="2007504"/>
              <a:ext cx="1323716" cy="15548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2003654" y="2579060"/>
              <a:ext cx="5022809" cy="785556"/>
            </a:xfrm>
            <a:prstGeom prst="rect">
              <a:avLst/>
            </a:prstGeom>
            <a:noFill/>
          </p:spPr>
          <p:txBody>
            <a:bodyPr wrap="square" lIns="89301" tIns="44651" rIns="89301" bIns="44651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5">
                      <a:lumMod val="75000"/>
                    </a:scheme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75000"/>
                    </a:scheme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5">
                      <a:lumMod val="75000"/>
                    </a:scheme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mang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75000"/>
                    </a:scheme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5">
                      <a:lumMod val="75000"/>
                    </a:scheme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về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75000"/>
                    </a:scheme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5">
                      <a:lumMod val="75000"/>
                    </a:scheme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yêu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75000"/>
                    </a:scheme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5">
                      <a:lumMod val="75000"/>
                    </a:scheme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thương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2433483" y="2582835"/>
            <a:ext cx="1924473" cy="1186628"/>
          </a:xfrm>
          <a:prstGeom prst="rect">
            <a:avLst/>
          </a:prstGeom>
          <a:noFill/>
        </p:spPr>
        <p:txBody>
          <a:bodyPr wrap="square" lIns="89301" tIns="44651" rIns="89301" bIns="44651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125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Bài</a:t>
            </a:r>
            <a:r>
              <a:rPr lang="en-US" sz="4000" b="1" dirty="0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2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6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" y="6705600"/>
            <a:ext cx="12192000" cy="21907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0EF0ABD5-5B09-47EA-A52D-1C0261E48C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7540" y="0"/>
            <a:ext cx="894460" cy="890201"/>
          </a:xfrm>
          <a:prstGeom prst="rect">
            <a:avLst/>
          </a:prstGeom>
        </p:spPr>
      </p:pic>
      <p:grpSp>
        <p:nvGrpSpPr>
          <p:cNvPr id="10" name="14"/>
          <p:cNvGrpSpPr/>
          <p:nvPr/>
        </p:nvGrpSpPr>
        <p:grpSpPr>
          <a:xfrm>
            <a:off x="2981961" y="467018"/>
            <a:ext cx="6456680" cy="2279929"/>
            <a:chOff x="2118480" y="1316166"/>
            <a:chExt cx="1512168" cy="1512168"/>
          </a:xfrm>
        </p:grpSpPr>
        <p:sp>
          <p:nvSpPr>
            <p:cNvPr id="15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pitchFamily="34" charset="0"/>
                  <a:ea typeface="Microsoft YaHei" panose="020B0503020204020204" charset="-122"/>
                  <a:cs typeface="Arial Rounded MT Bold" panose="020F0704030504030204" pitchFamily="34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pitchFamily="34" charset="0"/>
                  <a:ea typeface="Microsoft YaHei" panose="020B0503020204020204" charset="-122"/>
                  <a:cs typeface="Arial Rounded MT Bold" panose="020F0704030504030204" pitchFamily="34" charset="0"/>
                </a:rPr>
                <a:t> </a:t>
              </a:r>
              <a:r>
                <a:rPr kumimoji="0" lang="en-US" altLang="zh-CN" sz="8000" b="0" i="0" u="none" strike="noStrike" kern="1200" cap="none" spc="30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pitchFamily="34" charset="0"/>
                  <a:ea typeface="Microsoft YaHei" panose="020B0503020204020204" charset="-122"/>
                  <a:cs typeface="Arial Rounded MT Bold" panose="020F0704030504030204" pitchFamily="34" charset="0"/>
                </a:rPr>
                <a:t>1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pitchFamily="34" charset="0"/>
                <a:ea typeface="Microsoft YaHei" panose="020B0503020204020204" charset="-122"/>
                <a:cs typeface="Arial Rounded MT Bold" panose="020F070403050403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2775098" y="138430"/>
            <a:ext cx="83775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Bài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26: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mang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về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yêu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thương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D0E02854-4F4C-4E8F-B991-F4B60D2F089F}"/>
              </a:ext>
            </a:extLst>
          </p:cNvPr>
          <p:cNvSpPr txBox="1"/>
          <p:nvPr/>
        </p:nvSpPr>
        <p:spPr>
          <a:xfrm>
            <a:off x="284813" y="1508759"/>
            <a:ext cx="4110205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Mẹ</a:t>
            </a:r>
            <a:r>
              <a:rPr lang="en-US" sz="28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mẹ</a:t>
            </a:r>
            <a:r>
              <a:rPr lang="en-US" sz="28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ơi</a:t>
            </a:r>
            <a:r>
              <a:rPr lang="en-US" sz="28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bé</a:t>
            </a:r>
            <a:endParaRPr lang="en-US" sz="2800" dirty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r>
              <a:rPr lang="en-US" sz="28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Từ</a:t>
            </a:r>
            <a:r>
              <a:rPr lang="en-US" sz="28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đâu</a:t>
            </a:r>
            <a:r>
              <a:rPr lang="en-US" sz="28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đến</a:t>
            </a:r>
            <a:r>
              <a:rPr lang="en-US" sz="28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nhà</a:t>
            </a:r>
            <a:r>
              <a:rPr lang="en-US" sz="28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ta</a:t>
            </a:r>
          </a:p>
          <a:p>
            <a:r>
              <a:rPr lang="en-US" sz="28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Nụ</a:t>
            </a:r>
            <a:r>
              <a:rPr lang="en-US" sz="28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cười</a:t>
            </a:r>
            <a:r>
              <a:rPr lang="en-US" sz="28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như</a:t>
            </a:r>
            <a:r>
              <a:rPr lang="en-US" sz="28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tia</a:t>
            </a:r>
            <a:r>
              <a:rPr lang="en-US" sz="28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nắng</a:t>
            </a:r>
            <a:endParaRPr lang="en-US" sz="2800" dirty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r>
              <a:rPr lang="en-US" sz="28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Bàn</a:t>
            </a:r>
            <a:r>
              <a:rPr lang="en-US" sz="28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tay</a:t>
            </a:r>
            <a:r>
              <a:rPr lang="en-US" sz="28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như</a:t>
            </a:r>
            <a:r>
              <a:rPr lang="en-US" sz="28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nụ</a:t>
            </a:r>
            <a:r>
              <a:rPr lang="en-US" sz="28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hoa</a:t>
            </a:r>
            <a:endParaRPr lang="en-US" sz="2800" dirty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r>
              <a:rPr lang="en-US" sz="28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Bước</a:t>
            </a:r>
            <a:r>
              <a:rPr lang="en-US" sz="28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chân</a:t>
            </a:r>
            <a:r>
              <a:rPr lang="en-US" sz="28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đi</a:t>
            </a:r>
            <a:r>
              <a:rPr lang="en-US" sz="28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lẫm</a:t>
            </a:r>
            <a:r>
              <a:rPr lang="en-US" sz="28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chẫm</a:t>
            </a:r>
            <a:endParaRPr lang="en-US" sz="2800" dirty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r>
              <a:rPr lang="en-US" sz="28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Tiếng</a:t>
            </a:r>
            <a:r>
              <a:rPr lang="en-US" sz="28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cười</a:t>
            </a:r>
            <a:r>
              <a:rPr lang="en-US" sz="28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vang </a:t>
            </a:r>
            <a:r>
              <a:rPr lang="en-US" sz="28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sân</a:t>
            </a:r>
            <a:r>
              <a:rPr lang="en-US" sz="28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nhà</a:t>
            </a:r>
            <a:r>
              <a:rPr lang="en-US" sz="28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</a:p>
          <a:p>
            <a:endParaRPr lang="en-US" sz="2800" dirty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r>
              <a:rPr lang="en-US" sz="28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Hay </a:t>
            </a:r>
            <a:r>
              <a:rPr lang="en-US" sz="28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bé</a:t>
            </a:r>
            <a:r>
              <a:rPr lang="en-US" sz="28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từ</a:t>
            </a:r>
            <a:r>
              <a:rPr lang="en-US" sz="28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sao</a:t>
            </a:r>
            <a:r>
              <a:rPr lang="en-US" sz="28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xuống</a:t>
            </a:r>
            <a:endParaRPr lang="en-US" sz="2800" dirty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r>
              <a:rPr lang="en-US" sz="28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Hay </a:t>
            </a:r>
            <a:r>
              <a:rPr lang="en-US" sz="28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từ</a:t>
            </a:r>
            <a:r>
              <a:rPr lang="en-US" sz="28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biển</a:t>
            </a:r>
            <a:r>
              <a:rPr lang="en-US" sz="28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bước</a:t>
            </a:r>
            <a:r>
              <a:rPr lang="en-US" sz="28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lên</a:t>
            </a:r>
            <a:endParaRPr lang="en-US" sz="2800" dirty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r>
              <a:rPr lang="en-US" sz="28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Hay </a:t>
            </a:r>
            <a:r>
              <a:rPr lang="en-US" sz="28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bé</a:t>
            </a:r>
            <a:r>
              <a:rPr lang="en-US" sz="28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quả</a:t>
            </a:r>
            <a:r>
              <a:rPr lang="en-US" sz="28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nhãn</a:t>
            </a:r>
            <a:endParaRPr lang="en-US" sz="2800" dirty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r>
              <a:rPr lang="en-US" sz="28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Ông</a:t>
            </a:r>
            <a:r>
              <a:rPr lang="en-US" sz="28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trồng</a:t>
            </a:r>
            <a:r>
              <a:rPr lang="en-US" sz="28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cạnh</a:t>
            </a:r>
            <a:r>
              <a:rPr lang="en-US" sz="28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hàng</a:t>
            </a:r>
            <a:r>
              <a:rPr lang="en-US" sz="28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hiên</a:t>
            </a:r>
            <a:r>
              <a:rPr lang="en-US" sz="28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</a:p>
          <a:p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CC3DD3ED-C7F1-46B7-A163-A11F71034BB5}"/>
              </a:ext>
            </a:extLst>
          </p:cNvPr>
          <p:cNvSpPr txBox="1"/>
          <p:nvPr/>
        </p:nvSpPr>
        <p:spPr>
          <a:xfrm>
            <a:off x="4223609" y="1906026"/>
            <a:ext cx="419585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Hay </a:t>
            </a:r>
            <a:r>
              <a:rPr lang="en-US" sz="28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bé</a:t>
            </a:r>
            <a:r>
              <a:rPr lang="en-US" sz="28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theo</a:t>
            </a:r>
            <a:r>
              <a:rPr lang="en-US" sz="28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cơn</a:t>
            </a:r>
            <a:r>
              <a:rPr lang="en-US" sz="28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gió</a:t>
            </a:r>
            <a:endParaRPr lang="en-US" sz="2800" dirty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r>
              <a:rPr lang="en-US" sz="28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Nằm</a:t>
            </a:r>
            <a:r>
              <a:rPr lang="en-US" sz="28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cuộn</a:t>
            </a:r>
            <a:r>
              <a:rPr lang="en-US" sz="28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tròn</a:t>
            </a:r>
            <a:r>
              <a:rPr lang="en-US" sz="28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mây</a:t>
            </a:r>
            <a:endParaRPr lang="en-US" sz="2800" dirty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r>
              <a:rPr lang="en-US" sz="28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Rồi</a:t>
            </a:r>
            <a:r>
              <a:rPr lang="en-US" sz="28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biến</a:t>
            </a:r>
            <a:r>
              <a:rPr lang="en-US" sz="28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thành</a:t>
            </a:r>
            <a:r>
              <a:rPr lang="en-US" sz="28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giọt</a:t>
            </a:r>
            <a:r>
              <a:rPr lang="en-US" sz="28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nước</a:t>
            </a:r>
            <a:endParaRPr lang="en-US" sz="2800" dirty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r>
              <a:rPr lang="en-US" sz="28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Rơi</a:t>
            </a:r>
            <a:r>
              <a:rPr lang="en-US" sz="28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xuống</a:t>
            </a:r>
            <a:r>
              <a:rPr lang="en-US" sz="28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nhà</a:t>
            </a:r>
            <a:r>
              <a:rPr lang="en-US" sz="28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mình</a:t>
            </a:r>
            <a:r>
              <a:rPr lang="en-US" sz="28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đây</a:t>
            </a:r>
            <a:r>
              <a:rPr lang="en-US" sz="28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</a:p>
          <a:p>
            <a:endParaRPr lang="en-US" sz="2800" dirty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r>
              <a:rPr lang="en-US" sz="28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Mỗi</a:t>
            </a:r>
            <a:r>
              <a:rPr lang="en-US" sz="28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sáng</a:t>
            </a:r>
            <a:r>
              <a:rPr lang="en-US" sz="28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thức</a:t>
            </a:r>
            <a:r>
              <a:rPr lang="en-US" sz="28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giấc</a:t>
            </a:r>
            <a:endParaRPr lang="en-US" sz="2800" dirty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r>
              <a:rPr lang="en-US" sz="28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r>
              <a:rPr lang="en-US" sz="28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như</a:t>
            </a:r>
            <a:r>
              <a:rPr lang="en-US" sz="28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thể</a:t>
            </a:r>
            <a:r>
              <a:rPr lang="en-US" sz="28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mây</a:t>
            </a:r>
            <a:r>
              <a:rPr lang="en-US" sz="28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hoa</a:t>
            </a:r>
            <a:endParaRPr lang="en-US" sz="2800" dirty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r>
              <a:rPr lang="en-US" sz="28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Cùng</a:t>
            </a:r>
            <a:r>
              <a:rPr lang="en-US" sz="28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nắng</a:t>
            </a:r>
            <a:r>
              <a:rPr lang="en-US" sz="28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vàng</a:t>
            </a:r>
            <a:r>
              <a:rPr lang="en-US" sz="28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biển</a:t>
            </a:r>
            <a:r>
              <a:rPr lang="en-US" sz="28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rộng</a:t>
            </a:r>
            <a:endParaRPr lang="en-US" sz="2800" dirty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r>
              <a:rPr lang="en-US" sz="28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Mang</a:t>
            </a:r>
            <a:r>
              <a:rPr lang="en-US" sz="28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yêu</a:t>
            </a:r>
            <a:r>
              <a:rPr lang="en-US" sz="28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thương</a:t>
            </a:r>
            <a:r>
              <a:rPr lang="en-US" sz="28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vào</a:t>
            </a:r>
            <a:r>
              <a:rPr lang="en-US" sz="28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nhà</a:t>
            </a:r>
            <a:endParaRPr lang="en-US" sz="2800" dirty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algn="r"/>
            <a:r>
              <a:rPr lang="en-US" sz="28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(Minh </a:t>
            </a:r>
            <a:r>
              <a:rPr lang="en-US" sz="28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Đăng</a:t>
            </a:r>
            <a:r>
              <a:rPr lang="en-US" sz="28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2402D7C2-03A0-4757-824D-16C11982A9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2305" y="1817103"/>
            <a:ext cx="3658058" cy="2862322"/>
          </a:xfrm>
          <a:prstGeom prst="rect">
            <a:avLst/>
          </a:prstGeom>
        </p:spPr>
      </p:pic>
      <p:sp>
        <p:nvSpPr>
          <p:cNvPr id="12" name="Cloud 11">
            <a:extLst>
              <a:ext uri="{FF2B5EF4-FFF2-40B4-BE49-F238E27FC236}">
                <a16:creationId xmlns="" xmlns:a16="http://schemas.microsoft.com/office/drawing/2014/main" id="{4500622B-2505-413E-BAD3-162E61F415A1}"/>
              </a:ext>
            </a:extLst>
          </p:cNvPr>
          <p:cNvSpPr/>
          <p:nvPr/>
        </p:nvSpPr>
        <p:spPr>
          <a:xfrm>
            <a:off x="9130077" y="4679425"/>
            <a:ext cx="2545182" cy="1484508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Đọc mẫu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0D896D0F-1680-4E2C-A0CC-711F881902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7540" y="0"/>
            <a:ext cx="894460" cy="890201"/>
          </a:xfrm>
          <a:prstGeom prst="rect">
            <a:avLst/>
          </a:prstGeom>
        </p:spPr>
      </p:pic>
    </p:spTree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2775098" y="138430"/>
            <a:ext cx="75231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D0E02854-4F4C-4E8F-B991-F4B60D2F089F}"/>
              </a:ext>
            </a:extLst>
          </p:cNvPr>
          <p:cNvSpPr txBox="1"/>
          <p:nvPr/>
        </p:nvSpPr>
        <p:spPr>
          <a:xfrm>
            <a:off x="284814" y="1442889"/>
            <a:ext cx="3915046" cy="5232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Mẹ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mẹ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bé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Từ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đâu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đến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ta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Nụ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cười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như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nắng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tay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như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nụ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hoa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Bước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chân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lẫm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chẫm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Tiếng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cười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vang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sân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Hay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bé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từ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sao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xuống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Hay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từ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biển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bước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lên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Hay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bé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trong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quả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nhãn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Ông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trồng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cạnh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hàng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hiên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CC3DD3ED-C7F1-46B7-A163-A11F71034BB5}"/>
              </a:ext>
            </a:extLst>
          </p:cNvPr>
          <p:cNvSpPr txBox="1"/>
          <p:nvPr/>
        </p:nvSpPr>
        <p:spPr>
          <a:xfrm>
            <a:off x="4102782" y="1906026"/>
            <a:ext cx="419585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gió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Nằm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cuộn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mây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biến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giọt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nước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giấc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biển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rộng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yêu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thương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nhà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(Minh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2402D7C2-03A0-4757-824D-16C11982A9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2305" y="1817103"/>
            <a:ext cx="3658058" cy="2862322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="" xmlns:a16="http://schemas.microsoft.com/office/drawing/2014/main" id="{9204E8D6-2041-4278-809B-125F100CC638}"/>
              </a:ext>
            </a:extLst>
          </p:cNvPr>
          <p:cNvCxnSpPr/>
          <p:nvPr/>
        </p:nvCxnSpPr>
        <p:spPr>
          <a:xfrm flipH="1">
            <a:off x="2732522" y="1442888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28D0D46E-3F1E-42CD-8F64-C6166E82458F}"/>
              </a:ext>
            </a:extLst>
          </p:cNvPr>
          <p:cNvCxnSpPr/>
          <p:nvPr/>
        </p:nvCxnSpPr>
        <p:spPr>
          <a:xfrm flipH="1">
            <a:off x="2924192" y="1736724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87C9CF8C-A9EB-4C1F-848F-13BCF8EFFD3F}"/>
              </a:ext>
            </a:extLst>
          </p:cNvPr>
          <p:cNvCxnSpPr/>
          <p:nvPr/>
        </p:nvCxnSpPr>
        <p:spPr>
          <a:xfrm flipH="1">
            <a:off x="3268643" y="2163396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="" xmlns:a16="http://schemas.microsoft.com/office/drawing/2014/main" id="{6E786C71-89C7-49EA-8A69-0EF4219E890B}"/>
              </a:ext>
            </a:extLst>
          </p:cNvPr>
          <p:cNvCxnSpPr/>
          <p:nvPr/>
        </p:nvCxnSpPr>
        <p:spPr>
          <a:xfrm flipH="1">
            <a:off x="3112064" y="2627241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="" xmlns:a16="http://schemas.microsoft.com/office/drawing/2014/main" id="{90FDBEE8-2585-4920-BAA8-9FEA757384F5}"/>
              </a:ext>
            </a:extLst>
          </p:cNvPr>
          <p:cNvCxnSpPr/>
          <p:nvPr/>
        </p:nvCxnSpPr>
        <p:spPr>
          <a:xfrm flipH="1">
            <a:off x="3589203" y="2999183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="" xmlns:a16="http://schemas.microsoft.com/office/drawing/2014/main" id="{91F512EE-85E9-4E87-A7A0-768E9043E4EF}"/>
              </a:ext>
            </a:extLst>
          </p:cNvPr>
          <p:cNvCxnSpPr/>
          <p:nvPr/>
        </p:nvCxnSpPr>
        <p:spPr>
          <a:xfrm flipH="1">
            <a:off x="3856626" y="3379309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="" xmlns:a16="http://schemas.microsoft.com/office/drawing/2014/main" id="{5485A0A8-EBC3-4620-81C9-881E1AF1F917}"/>
              </a:ext>
            </a:extLst>
          </p:cNvPr>
          <p:cNvCxnSpPr/>
          <p:nvPr/>
        </p:nvCxnSpPr>
        <p:spPr>
          <a:xfrm flipH="1">
            <a:off x="3198796" y="4154206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="" xmlns:a16="http://schemas.microsoft.com/office/drawing/2014/main" id="{848BD22B-48D7-4590-A4CC-F198D873BAF3}"/>
              </a:ext>
            </a:extLst>
          </p:cNvPr>
          <p:cNvCxnSpPr/>
          <p:nvPr/>
        </p:nvCxnSpPr>
        <p:spPr>
          <a:xfrm flipH="1">
            <a:off x="3262215" y="455366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076C7DC0-C926-428C-8949-A212DE326DB0}"/>
              </a:ext>
            </a:extLst>
          </p:cNvPr>
          <p:cNvCxnSpPr/>
          <p:nvPr/>
        </p:nvCxnSpPr>
        <p:spPr>
          <a:xfrm flipH="1">
            <a:off x="3455783" y="4984198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="" xmlns:a16="http://schemas.microsoft.com/office/drawing/2014/main" id="{DC6BC01D-465F-4DDA-B96B-49573AAFC6CD}"/>
              </a:ext>
            </a:extLst>
          </p:cNvPr>
          <p:cNvCxnSpPr/>
          <p:nvPr/>
        </p:nvCxnSpPr>
        <p:spPr>
          <a:xfrm flipH="1">
            <a:off x="3931864" y="5402203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="" xmlns:a16="http://schemas.microsoft.com/office/drawing/2014/main" id="{38E0A816-FB25-4955-96CB-100F2F6E0420}"/>
              </a:ext>
            </a:extLst>
          </p:cNvPr>
          <p:cNvCxnSpPr/>
          <p:nvPr/>
        </p:nvCxnSpPr>
        <p:spPr>
          <a:xfrm flipH="1">
            <a:off x="7112152" y="1882974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="" xmlns:a16="http://schemas.microsoft.com/office/drawing/2014/main" id="{D8501FB7-CAE8-48CE-BBC4-A08735DAC595}"/>
              </a:ext>
            </a:extLst>
          </p:cNvPr>
          <p:cNvCxnSpPr/>
          <p:nvPr/>
        </p:nvCxnSpPr>
        <p:spPr>
          <a:xfrm flipH="1">
            <a:off x="7928293" y="232306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="" xmlns:a16="http://schemas.microsoft.com/office/drawing/2014/main" id="{B8F2AA7A-9E09-451E-8192-3D943424343A}"/>
              </a:ext>
            </a:extLst>
          </p:cNvPr>
          <p:cNvCxnSpPr/>
          <p:nvPr/>
        </p:nvCxnSpPr>
        <p:spPr>
          <a:xfrm flipH="1">
            <a:off x="7813993" y="2871608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="" xmlns:a16="http://schemas.microsoft.com/office/drawing/2014/main" id="{06EE0904-C9F2-4982-9A37-9BCA20EF5516}"/>
              </a:ext>
            </a:extLst>
          </p:cNvPr>
          <p:cNvCxnSpPr/>
          <p:nvPr/>
        </p:nvCxnSpPr>
        <p:spPr>
          <a:xfrm flipH="1">
            <a:off x="7873845" y="3259595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="" xmlns:a16="http://schemas.microsoft.com/office/drawing/2014/main" id="{7C586401-2A0F-45FB-9BC3-C9037EB79AB8}"/>
              </a:ext>
            </a:extLst>
          </p:cNvPr>
          <p:cNvCxnSpPr/>
          <p:nvPr/>
        </p:nvCxnSpPr>
        <p:spPr>
          <a:xfrm flipH="1">
            <a:off x="7542114" y="4034402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="" xmlns:a16="http://schemas.microsoft.com/office/drawing/2014/main" id="{E4E7CBCA-F759-4018-9926-86C3A15EDA7A}"/>
              </a:ext>
            </a:extLst>
          </p:cNvPr>
          <p:cNvCxnSpPr/>
          <p:nvPr/>
        </p:nvCxnSpPr>
        <p:spPr>
          <a:xfrm flipH="1">
            <a:off x="7188352" y="4544112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="" xmlns:a16="http://schemas.microsoft.com/office/drawing/2014/main" id="{BF00576B-FE0C-4C8A-80C6-35AFCD0C6CF8}"/>
              </a:ext>
            </a:extLst>
          </p:cNvPr>
          <p:cNvCxnSpPr/>
          <p:nvPr/>
        </p:nvCxnSpPr>
        <p:spPr>
          <a:xfrm flipH="1">
            <a:off x="8004493" y="4941837"/>
            <a:ext cx="92548" cy="383248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="" xmlns:a16="http://schemas.microsoft.com/office/drawing/2014/main" id="{9D19497B-06E2-4051-89FD-2CCD51A9B02D}"/>
              </a:ext>
            </a:extLst>
          </p:cNvPr>
          <p:cNvCxnSpPr/>
          <p:nvPr/>
        </p:nvCxnSpPr>
        <p:spPr>
          <a:xfrm flipH="1">
            <a:off x="8012667" y="5325085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Cloud 30">
            <a:extLst>
              <a:ext uri="{FF2B5EF4-FFF2-40B4-BE49-F238E27FC236}">
                <a16:creationId xmlns="" xmlns:a16="http://schemas.microsoft.com/office/drawing/2014/main" id="{66F330EB-C33A-4DFA-AA07-A156396750D6}"/>
              </a:ext>
            </a:extLst>
          </p:cNvPr>
          <p:cNvSpPr/>
          <p:nvPr/>
        </p:nvSpPr>
        <p:spPr>
          <a:xfrm>
            <a:off x="8539316" y="5163106"/>
            <a:ext cx="3401047" cy="1295533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noProof="0" dirty="0" err="1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Đọc</a:t>
            </a:r>
            <a:r>
              <a:rPr lang="en-US" sz="2800" b="1" noProof="0" dirty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noProof="0" dirty="0" err="1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câu</a:t>
            </a:r>
            <a:r>
              <a:rPr lang="en-US" sz="2800" b="1" noProof="0" dirty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noProof="0" dirty="0" err="1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nối</a:t>
            </a:r>
            <a:r>
              <a:rPr lang="en-US" sz="2800" b="1" noProof="0" dirty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noProof="0" dirty="0" err="1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tiếp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2832906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1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2775098" y="138430"/>
            <a:ext cx="64573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mang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về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yêu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thương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D0E02854-4F4C-4E8F-B991-F4B60D2F089F}"/>
              </a:ext>
            </a:extLst>
          </p:cNvPr>
          <p:cNvSpPr txBox="1"/>
          <p:nvPr/>
        </p:nvSpPr>
        <p:spPr>
          <a:xfrm>
            <a:off x="284814" y="1253613"/>
            <a:ext cx="4163996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bé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ta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Nụ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nắng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nụ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lẫm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chẫm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vang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xuống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biển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lên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quả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nhãn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CC3DD3ED-C7F1-46B7-A163-A11F71034BB5}"/>
              </a:ext>
            </a:extLst>
          </p:cNvPr>
          <p:cNvSpPr txBox="1"/>
          <p:nvPr/>
        </p:nvSpPr>
        <p:spPr>
          <a:xfrm>
            <a:off x="4223609" y="1906026"/>
            <a:ext cx="419585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gió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Nằm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cuộn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mây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biến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giọt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nước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giấc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biển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rộng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yêu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thương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nhà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(Minh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2402D7C2-03A0-4757-824D-16C11982A9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2305" y="1817103"/>
            <a:ext cx="3658058" cy="2862322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4085304" y="6307231"/>
            <a:ext cx="6135328" cy="446629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2352692" y="2567904"/>
            <a:ext cx="959485" cy="8890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2476955" y="3375670"/>
            <a:ext cx="1193940" cy="20074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217960" y="2776554"/>
            <a:ext cx="1214315" cy="8890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5217960" y="5372180"/>
            <a:ext cx="1214315" cy="0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1293966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58502" cy="6858000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9971" y="0"/>
            <a:ext cx="946296" cy="941789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2565085" y="469565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43266330-A171-4F31-8EAB-3D71E27150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7540" y="0"/>
            <a:ext cx="894460" cy="890201"/>
          </a:xfrm>
          <a:prstGeom prst="rect">
            <a:avLst/>
          </a:prstGeom>
        </p:spPr>
      </p:pic>
      <p:sp>
        <p:nvSpPr>
          <p:cNvPr id="8" name="2">
            <a:extLst>
              <a:ext uri="{FF2B5EF4-FFF2-40B4-BE49-F238E27FC236}">
                <a16:creationId xmlns="" xmlns:a16="http://schemas.microsoft.com/office/drawing/2014/main" id="{A161B107-DFC4-40BF-86B1-E1AD0D9EF8FD}"/>
              </a:ext>
            </a:extLst>
          </p:cNvPr>
          <p:cNvSpPr/>
          <p:nvPr/>
        </p:nvSpPr>
        <p:spPr>
          <a:xfrm>
            <a:off x="3371016" y="755091"/>
            <a:ext cx="8019905" cy="5347817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ea"/>
              <a:sym typeface="+mn-lt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84611BA6-427F-4FDA-A07F-D8FE98844116}"/>
              </a:ext>
            </a:extLst>
          </p:cNvPr>
          <p:cNvGrpSpPr/>
          <p:nvPr/>
        </p:nvGrpSpPr>
        <p:grpSpPr>
          <a:xfrm>
            <a:off x="3875923" y="2446205"/>
            <a:ext cx="6916419" cy="2315210"/>
            <a:chOff x="3815445" y="140918"/>
            <a:chExt cx="3822655" cy="2315191"/>
          </a:xfrm>
        </p:grpSpPr>
        <p:grpSp>
          <p:nvGrpSpPr>
            <p:cNvPr id="14" name="Group 13">
              <a:extLst>
                <a:ext uri="{FF2B5EF4-FFF2-40B4-BE49-F238E27FC236}">
                  <a16:creationId xmlns="" xmlns:a16="http://schemas.microsoft.com/office/drawing/2014/main" id="{320EAB2C-FB26-452C-9176-770CBF1AA1E3}"/>
                </a:ext>
              </a:extLst>
            </p:cNvPr>
            <p:cNvGrpSpPr/>
            <p:nvPr/>
          </p:nvGrpSpPr>
          <p:grpSpPr>
            <a:xfrm>
              <a:off x="3815445" y="140918"/>
              <a:ext cx="3822655" cy="2315191"/>
              <a:chOff x="181619" y="1261924"/>
              <a:chExt cx="2109019" cy="2109019"/>
            </a:xfrm>
          </p:grpSpPr>
          <p:sp>
            <p:nvSpPr>
              <p:cNvPr id="16" name="Hexagon 15">
                <a:extLst>
                  <a:ext uri="{FF2B5EF4-FFF2-40B4-BE49-F238E27FC236}">
                    <a16:creationId xmlns="" xmlns:a16="http://schemas.microsoft.com/office/drawing/2014/main" id="{2ED4631B-6702-4974-95D2-14F4A269D7D4}"/>
                  </a:ext>
                </a:extLst>
              </p:cNvPr>
              <p:cNvSpPr/>
              <p:nvPr/>
            </p:nvSpPr>
            <p:spPr>
              <a:xfrm>
                <a:off x="181619" y="1261924"/>
                <a:ext cx="2109019" cy="2109019"/>
              </a:xfrm>
              <a:prstGeom prst="hexagon">
                <a:avLst/>
              </a:prstGeom>
              <a:solidFill>
                <a:srgbClr val="F7ACB9"/>
              </a:solidFill>
              <a:ln>
                <a:noFill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scene3d>
                <a:camera prst="perspectiveAbove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="" xmlns:a16="http://schemas.microsoft.com/office/drawing/2014/main" id="{A31D4B2E-FA64-4FA5-8664-CA625C930E68}"/>
                  </a:ext>
                </a:extLst>
              </p:cNvPr>
              <p:cNvSpPr txBox="1"/>
              <p:nvPr/>
            </p:nvSpPr>
            <p:spPr>
              <a:xfrm>
                <a:off x="311048" y="1553831"/>
                <a:ext cx="1808630" cy="12055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313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itchFamily="18" charset="0"/>
                    <a:ea typeface="Arial-Rounded" panose="020B0500000000000000" pitchFamily="34" charset="0"/>
                    <a:cs typeface="Times New Roman" pitchFamily="18" charset="0"/>
                  </a:rPr>
                  <a:t>Lẫm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itchFamily="18" charset="0"/>
                    <a:ea typeface="Arial-Rounded" panose="020B0500000000000000" pitchFamily="34" charset="0"/>
                    <a:cs typeface="Times New Roman" pitchFamily="18" charset="0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itchFamily="18" charset="0"/>
                    <a:ea typeface="Arial-Rounded" panose="020B0500000000000000" pitchFamily="34" charset="0"/>
                    <a:cs typeface="Times New Roman" pitchFamily="18" charset="0"/>
                  </a:rPr>
                  <a:t>chẫm</a:t>
                </a:r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endParaRPr>
              </a:p>
              <a:p>
                <a:pPr marL="0" marR="0" lvl="0" indent="0" algn="ctr" defTabSz="91313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itchFamily="18" charset="0"/>
                    <a:ea typeface="Arial-Rounded" panose="020B0500000000000000" pitchFamily="34" charset="0"/>
                    <a:cs typeface="Times New Roman" pitchFamily="18" charset="0"/>
                  </a:rPr>
                  <a:t>Dáng</a:t>
                </a:r>
                <a:r>
                  <a:rPr kumimoji="0" lang="en-US" alt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itchFamily="18" charset="0"/>
                    <a:ea typeface="Arial-Rounded" panose="020B0500000000000000" pitchFamily="34" charset="0"/>
                    <a:cs typeface="Times New Roman" pitchFamily="18" charset="0"/>
                  </a:rPr>
                  <a:t> </a:t>
                </a:r>
                <a:r>
                  <a:rPr kumimoji="0" lang="en-US" altLang="vi-VN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itchFamily="18" charset="0"/>
                    <a:ea typeface="Arial-Rounded" panose="020B0500000000000000" pitchFamily="34" charset="0"/>
                    <a:cs typeface="Times New Roman" pitchFamily="18" charset="0"/>
                  </a:rPr>
                  <a:t>đi</a:t>
                </a:r>
                <a:r>
                  <a:rPr kumimoji="0" lang="en-US" alt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itchFamily="18" charset="0"/>
                    <a:ea typeface="Arial-Rounded" panose="020B0500000000000000" pitchFamily="34" charset="0"/>
                    <a:cs typeface="Times New Roman" pitchFamily="18" charset="0"/>
                  </a:rPr>
                  <a:t> </a:t>
                </a:r>
                <a:r>
                  <a:rPr kumimoji="0" lang="en-US" altLang="vi-VN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itchFamily="18" charset="0"/>
                    <a:ea typeface="Arial-Rounded" panose="020B0500000000000000" pitchFamily="34" charset="0"/>
                    <a:cs typeface="Times New Roman" pitchFamily="18" charset="0"/>
                  </a:rPr>
                  <a:t>chưa</a:t>
                </a:r>
                <a:r>
                  <a:rPr kumimoji="0" lang="en-US" alt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itchFamily="18" charset="0"/>
                    <a:ea typeface="Arial-Rounded" panose="020B0500000000000000" pitchFamily="34" charset="0"/>
                    <a:cs typeface="Times New Roman" pitchFamily="18" charset="0"/>
                  </a:rPr>
                  <a:t> </a:t>
                </a:r>
                <a:r>
                  <a:rPr kumimoji="0" lang="en-US" altLang="vi-VN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itchFamily="18" charset="0"/>
                    <a:ea typeface="Arial-Rounded" panose="020B0500000000000000" pitchFamily="34" charset="0"/>
                    <a:cs typeface="Times New Roman" pitchFamily="18" charset="0"/>
                  </a:rPr>
                  <a:t>vững</a:t>
                </a:r>
                <a:r>
                  <a:rPr kumimoji="0" lang="en-US" alt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itchFamily="18" charset="0"/>
                    <a:ea typeface="Arial-Rounded" panose="020B0500000000000000" pitchFamily="34" charset="0"/>
                    <a:cs typeface="Times New Roman" pitchFamily="18" charset="0"/>
                  </a:rPr>
                  <a:t> </a:t>
                </a:r>
                <a:r>
                  <a:rPr kumimoji="0" lang="en-US" altLang="vi-VN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itchFamily="18" charset="0"/>
                    <a:ea typeface="Arial-Rounded" panose="020B0500000000000000" pitchFamily="34" charset="0"/>
                    <a:cs typeface="Times New Roman" pitchFamily="18" charset="0"/>
                  </a:rPr>
                  <a:t>của</a:t>
                </a:r>
                <a:r>
                  <a:rPr kumimoji="0" lang="en-US" alt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itchFamily="18" charset="0"/>
                    <a:ea typeface="Arial-Rounded" panose="020B0500000000000000" pitchFamily="34" charset="0"/>
                    <a:cs typeface="Times New Roman" pitchFamily="18" charset="0"/>
                  </a:rPr>
                  <a:t> </a:t>
                </a:r>
                <a:r>
                  <a:rPr kumimoji="0" lang="en-US" altLang="vi-VN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itchFamily="18" charset="0"/>
                    <a:ea typeface="Arial-Rounded" panose="020B0500000000000000" pitchFamily="34" charset="0"/>
                    <a:cs typeface="Times New Roman" pitchFamily="18" charset="0"/>
                  </a:rPr>
                  <a:t>em</a:t>
                </a:r>
                <a:r>
                  <a:rPr kumimoji="0" lang="en-US" alt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itchFamily="18" charset="0"/>
                    <a:ea typeface="Arial-Rounded" panose="020B0500000000000000" pitchFamily="34" charset="0"/>
                    <a:cs typeface="Times New Roman" pitchFamily="18" charset="0"/>
                  </a:rPr>
                  <a:t> </a:t>
                </a:r>
                <a:r>
                  <a:rPr kumimoji="0" lang="en-US" altLang="vi-VN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itchFamily="18" charset="0"/>
                    <a:ea typeface="Arial-Rounded" panose="020B0500000000000000" pitchFamily="34" charset="0"/>
                    <a:cs typeface="Times New Roman" pitchFamily="18" charset="0"/>
                  </a:rPr>
                  <a:t>bé</a:t>
                </a:r>
                <a:endParaRPr kumimoji="0" lang="en-US" alt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  <a:sym typeface="+mn-lt"/>
                </a:endParaRPr>
              </a:p>
            </p:txBody>
          </p:sp>
        </p:grpSp>
        <p:cxnSp>
          <p:nvCxnSpPr>
            <p:cNvPr id="15" name="10">
              <a:extLst>
                <a:ext uri="{FF2B5EF4-FFF2-40B4-BE49-F238E27FC236}">
                  <a16:creationId xmlns="" xmlns:a16="http://schemas.microsoft.com/office/drawing/2014/main" id="{F4A7109B-AE8A-45A3-9043-CAE8683A25FC}"/>
                </a:ext>
              </a:extLst>
            </p:cNvPr>
            <p:cNvCxnSpPr/>
            <p:nvPr/>
          </p:nvCxnSpPr>
          <p:spPr>
            <a:xfrm>
              <a:off x="5078941" y="1024608"/>
              <a:ext cx="1426280" cy="0"/>
            </a:xfrm>
            <a:prstGeom prst="line">
              <a:avLst/>
            </a:prstGeom>
            <a:ln w="19050">
              <a:solidFill>
                <a:srgbClr val="339183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20209C30-7E36-4C4B-A5D5-E2CFF19E2C89}"/>
              </a:ext>
            </a:extLst>
          </p:cNvPr>
          <p:cNvGrpSpPr/>
          <p:nvPr/>
        </p:nvGrpSpPr>
        <p:grpSpPr>
          <a:xfrm>
            <a:off x="1079998" y="2265988"/>
            <a:ext cx="2109019" cy="2109019"/>
            <a:chOff x="156834" y="1993081"/>
            <a:chExt cx="2109019" cy="2109019"/>
          </a:xfrm>
        </p:grpSpPr>
        <p:sp>
          <p:nvSpPr>
            <p:cNvPr id="19" name="Oval 18">
              <a:extLst>
                <a:ext uri="{FF2B5EF4-FFF2-40B4-BE49-F238E27FC236}">
                  <a16:creationId xmlns="" xmlns:a16="http://schemas.microsoft.com/office/drawing/2014/main" id="{F11B66A0-7570-4FC9-85A4-FCA0E05DEABA}"/>
                </a:ext>
              </a:extLst>
            </p:cNvPr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="" xmlns:a16="http://schemas.microsoft.com/office/drawing/2014/main" id="{F1296588-0E84-4168-99C6-76827ADDA294}"/>
                </a:ext>
              </a:extLst>
            </p:cNvPr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  <a:sym typeface="+mn-lt"/>
                </a:rPr>
                <a:t>GIẢI NGHĨA TỪ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96426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15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2775098" y="138430"/>
            <a:ext cx="73681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D0E02854-4F4C-4E8F-B991-F4B60D2F089F}"/>
              </a:ext>
            </a:extLst>
          </p:cNvPr>
          <p:cNvSpPr txBox="1"/>
          <p:nvPr/>
        </p:nvSpPr>
        <p:spPr>
          <a:xfrm>
            <a:off x="399250" y="1598987"/>
            <a:ext cx="4037496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Nụ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nụ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lẫm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chẫm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vang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nhãn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CC3DD3ED-C7F1-46B7-A163-A11F71034BB5}"/>
              </a:ext>
            </a:extLst>
          </p:cNvPr>
          <p:cNvSpPr txBox="1"/>
          <p:nvPr/>
        </p:nvSpPr>
        <p:spPr>
          <a:xfrm>
            <a:off x="4223609" y="1906026"/>
            <a:ext cx="419585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mây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(Minh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2402D7C2-03A0-4757-824D-16C11982A9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2305" y="1817103"/>
            <a:ext cx="3658058" cy="2862322"/>
          </a:xfrm>
          <a:prstGeom prst="rect">
            <a:avLst/>
          </a:prstGeom>
        </p:spPr>
      </p:pic>
      <p:sp>
        <p:nvSpPr>
          <p:cNvPr id="12" name="Cloud 11">
            <a:extLst>
              <a:ext uri="{FF2B5EF4-FFF2-40B4-BE49-F238E27FC236}">
                <a16:creationId xmlns="" xmlns:a16="http://schemas.microsoft.com/office/drawing/2014/main" id="{4500622B-2505-413E-BAD3-162E61F415A1}"/>
              </a:ext>
            </a:extLst>
          </p:cNvPr>
          <p:cNvSpPr/>
          <p:nvPr/>
        </p:nvSpPr>
        <p:spPr>
          <a:xfrm>
            <a:off x="8803758" y="5011698"/>
            <a:ext cx="2678947" cy="845185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sz="2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2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Picture 3">
            <a:extLst>
              <a:ext uri="{FF2B5EF4-FFF2-40B4-BE49-F238E27FC236}">
                <a16:creationId xmlns="" xmlns:a16="http://schemas.microsoft.com/office/drawing/2014/main" id="{62A58FDF-36D1-45DB-898F-618811ADB4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70" y="1095153"/>
            <a:ext cx="527050" cy="263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>
            <a:extLst>
              <a:ext uri="{FF2B5EF4-FFF2-40B4-BE49-F238E27FC236}">
                <a16:creationId xmlns="" xmlns:a16="http://schemas.microsoft.com/office/drawing/2014/main" id="{3EED9072-B076-4AC3-9991-E736E857C8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25" y="3639001"/>
            <a:ext cx="527050" cy="2327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>
            <a:extLst>
              <a:ext uri="{FF2B5EF4-FFF2-40B4-BE49-F238E27FC236}">
                <a16:creationId xmlns="" xmlns:a16="http://schemas.microsoft.com/office/drawing/2014/main" id="{EFC5D5F6-0E07-4454-8A35-F84528D706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9696" y="1508759"/>
            <a:ext cx="527050" cy="1943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>
            <a:extLst>
              <a:ext uri="{FF2B5EF4-FFF2-40B4-BE49-F238E27FC236}">
                <a16:creationId xmlns="" xmlns:a16="http://schemas.microsoft.com/office/drawing/2014/main" id="{73466248-618D-4132-AE3C-0F3BC1E472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0020" y="3406149"/>
            <a:ext cx="527050" cy="1943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Oval 23">
            <a:extLst>
              <a:ext uri="{FF2B5EF4-FFF2-40B4-BE49-F238E27FC236}">
                <a16:creationId xmlns:a16="http://schemas.microsoft.com/office/drawing/2014/main" xmlns="" id="{CE9F0AF1-E28C-4127-BE10-2325F19FA26E}"/>
              </a:ext>
            </a:extLst>
          </p:cNvPr>
          <p:cNvSpPr/>
          <p:nvPr/>
        </p:nvSpPr>
        <p:spPr>
          <a:xfrm>
            <a:off x="18760" y="1124450"/>
            <a:ext cx="509105" cy="474537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 smtClean="0"/>
          </a:p>
          <a:p>
            <a:pPr algn="ctr"/>
            <a:endParaRPr lang="en-US" sz="2400" dirty="0" smtClean="0">
              <a:solidFill>
                <a:srgbClr val="FF0000"/>
              </a:solidFill>
            </a:endParaRPr>
          </a:p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1</a:t>
            </a:r>
            <a:r>
              <a:rPr lang="en-US" sz="2400" dirty="0" smtClean="0"/>
              <a:t>21</a:t>
            </a:r>
            <a:endParaRPr lang="vi-VN" sz="2400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xmlns="" id="{CE9F0AF1-E28C-4127-BE10-2325F19FA26E}"/>
              </a:ext>
            </a:extLst>
          </p:cNvPr>
          <p:cNvSpPr/>
          <p:nvPr/>
        </p:nvSpPr>
        <p:spPr>
          <a:xfrm>
            <a:off x="-143630" y="3825833"/>
            <a:ext cx="509105" cy="443874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 smtClean="0"/>
          </a:p>
          <a:p>
            <a:pPr algn="ctr"/>
            <a:endParaRPr lang="en-US" sz="2400" dirty="0" smtClean="0">
              <a:solidFill>
                <a:srgbClr val="FF0000"/>
              </a:solidFill>
            </a:endParaRPr>
          </a:p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2</a:t>
            </a:r>
            <a:r>
              <a:rPr lang="en-US" sz="2400" dirty="0" smtClean="0"/>
              <a:t>21</a:t>
            </a:r>
            <a:endParaRPr lang="vi-VN" sz="2400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xmlns="" id="{CE9F0AF1-E28C-4127-BE10-2325F19FA26E}"/>
              </a:ext>
            </a:extLst>
          </p:cNvPr>
          <p:cNvSpPr/>
          <p:nvPr/>
        </p:nvSpPr>
        <p:spPr>
          <a:xfrm>
            <a:off x="3618860" y="1877133"/>
            <a:ext cx="509105" cy="443874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 smtClean="0"/>
          </a:p>
          <a:p>
            <a:pPr algn="ctr"/>
            <a:endParaRPr lang="en-US" sz="2400" dirty="0" smtClean="0">
              <a:solidFill>
                <a:srgbClr val="FF0000"/>
              </a:solidFill>
            </a:endParaRPr>
          </a:p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3</a:t>
            </a:r>
            <a:r>
              <a:rPr lang="en-US" sz="2400" dirty="0" smtClean="0"/>
              <a:t>21</a:t>
            </a:r>
            <a:endParaRPr lang="vi-VN" sz="2400" dirty="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xmlns="" id="{CE9F0AF1-E28C-4127-BE10-2325F19FA26E}"/>
              </a:ext>
            </a:extLst>
          </p:cNvPr>
          <p:cNvSpPr/>
          <p:nvPr/>
        </p:nvSpPr>
        <p:spPr>
          <a:xfrm>
            <a:off x="3633850" y="3855813"/>
            <a:ext cx="509105" cy="443874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 smtClean="0"/>
          </a:p>
          <a:p>
            <a:pPr algn="ctr"/>
            <a:endParaRPr lang="en-US" sz="2400" dirty="0" smtClean="0">
              <a:solidFill>
                <a:srgbClr val="FF0000"/>
              </a:solidFill>
            </a:endParaRPr>
          </a:p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4</a:t>
            </a:r>
            <a:r>
              <a:rPr lang="en-US" sz="2400" dirty="0" smtClean="0"/>
              <a:t>21</a:t>
            </a:r>
            <a:endParaRPr lang="vi-VN" sz="2400" dirty="0"/>
          </a:p>
        </p:txBody>
      </p:sp>
    </p:spTree>
    <p:extLst>
      <p:ext uri="{BB962C8B-B14F-4D97-AF65-F5344CB8AC3E}">
        <p14:creationId xmlns:p14="http://schemas.microsoft.com/office/powerpoint/2010/main" val="2526898498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24" grpId="0" animBg="1"/>
      <p:bldP spid="25" grpId="0" animBg="1"/>
      <p:bldP spid="26" grpId="0" animBg="1"/>
      <p:bldP spid="2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CC3DD3ED-C7F1-46B7-A163-A11F71034BB5}"/>
              </a:ext>
            </a:extLst>
          </p:cNvPr>
          <p:cNvSpPr txBox="1"/>
          <p:nvPr/>
        </p:nvSpPr>
        <p:spPr>
          <a:xfrm>
            <a:off x="4223609" y="1906026"/>
            <a:ext cx="615925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4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Mỗi</a:t>
            </a:r>
            <a:r>
              <a:rPr lang="en-US" sz="4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sáng</a:t>
            </a:r>
            <a:r>
              <a:rPr lang="en-US" sz="4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4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thức</a:t>
            </a:r>
            <a:r>
              <a:rPr lang="en-US" sz="4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giấc</a:t>
            </a:r>
            <a:endParaRPr lang="en-US" sz="4400" dirty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r>
              <a:rPr lang="en-US" sz="4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r>
              <a:rPr lang="en-US" sz="4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như</a:t>
            </a:r>
            <a:r>
              <a:rPr lang="en-US" sz="4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thể</a:t>
            </a:r>
            <a:r>
              <a:rPr lang="en-US" sz="4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mây</a:t>
            </a:r>
            <a:r>
              <a:rPr lang="en-US" sz="4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4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hoa</a:t>
            </a:r>
            <a:endParaRPr lang="en-US" sz="4400" dirty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r>
              <a:rPr lang="en-US" sz="4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Cùng</a:t>
            </a:r>
            <a:r>
              <a:rPr lang="en-US" sz="4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nắng</a:t>
            </a:r>
            <a:r>
              <a:rPr lang="en-US" sz="4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vàng</a:t>
            </a:r>
            <a:r>
              <a:rPr lang="en-US" sz="4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biển</a:t>
            </a:r>
            <a:r>
              <a:rPr lang="en-US" sz="4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rộng</a:t>
            </a:r>
            <a:endParaRPr lang="en-US" sz="4400" dirty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r>
              <a:rPr lang="en-US" sz="4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Mang</a:t>
            </a:r>
            <a:r>
              <a:rPr lang="en-US" sz="4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yêu</a:t>
            </a:r>
            <a:r>
              <a:rPr lang="en-US" sz="4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thương</a:t>
            </a:r>
            <a:r>
              <a:rPr lang="en-US" sz="4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vào</a:t>
            </a:r>
            <a:r>
              <a:rPr lang="en-US" sz="4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nhà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0D896D0F-1680-4E2C-A0CC-711F881902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7540" y="0"/>
            <a:ext cx="894460" cy="890201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9204E8D6-2041-4278-809B-125F100CC638}"/>
              </a:ext>
            </a:extLst>
          </p:cNvPr>
          <p:cNvCxnSpPr/>
          <p:nvPr/>
        </p:nvCxnSpPr>
        <p:spPr>
          <a:xfrm flipH="1">
            <a:off x="7910999" y="3114214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9204E8D6-2041-4278-809B-125F100CC638}"/>
              </a:ext>
            </a:extLst>
          </p:cNvPr>
          <p:cNvCxnSpPr/>
          <p:nvPr/>
        </p:nvCxnSpPr>
        <p:spPr>
          <a:xfrm flipH="1">
            <a:off x="10341842" y="4451522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="" xmlns:a16="http://schemas.microsoft.com/office/drawing/2014/main" id="{9204E8D6-2041-4278-809B-125F100CC638}"/>
              </a:ext>
            </a:extLst>
          </p:cNvPr>
          <p:cNvCxnSpPr/>
          <p:nvPr/>
        </p:nvCxnSpPr>
        <p:spPr>
          <a:xfrm flipH="1">
            <a:off x="8339287" y="4497014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="" xmlns:a16="http://schemas.microsoft.com/office/drawing/2014/main" id="{9204E8D6-2041-4278-809B-125F100CC638}"/>
              </a:ext>
            </a:extLst>
          </p:cNvPr>
          <p:cNvCxnSpPr/>
          <p:nvPr/>
        </p:nvCxnSpPr>
        <p:spPr>
          <a:xfrm flipH="1">
            <a:off x="7981539" y="3810586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="" xmlns:a16="http://schemas.microsoft.com/office/drawing/2014/main" id="{9204E8D6-2041-4278-809B-125F100CC638}"/>
              </a:ext>
            </a:extLst>
          </p:cNvPr>
          <p:cNvCxnSpPr/>
          <p:nvPr/>
        </p:nvCxnSpPr>
        <p:spPr>
          <a:xfrm flipH="1">
            <a:off x="9454482" y="2442598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="" xmlns:a16="http://schemas.microsoft.com/office/drawing/2014/main" id="{9204E8D6-2041-4278-809B-125F100CC638}"/>
              </a:ext>
            </a:extLst>
          </p:cNvPr>
          <p:cNvCxnSpPr/>
          <p:nvPr/>
        </p:nvCxnSpPr>
        <p:spPr>
          <a:xfrm flipH="1">
            <a:off x="6491305" y="2442598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="" xmlns:a16="http://schemas.microsoft.com/office/drawing/2014/main" id="{9204E8D6-2041-4278-809B-125F100CC638}"/>
              </a:ext>
            </a:extLst>
          </p:cNvPr>
          <p:cNvCxnSpPr/>
          <p:nvPr/>
        </p:nvCxnSpPr>
        <p:spPr>
          <a:xfrm flipH="1">
            <a:off x="10477034" y="4438022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="" xmlns:a16="http://schemas.microsoft.com/office/drawing/2014/main" id="{9204E8D6-2041-4278-809B-125F100CC638}"/>
              </a:ext>
            </a:extLst>
          </p:cNvPr>
          <p:cNvCxnSpPr/>
          <p:nvPr/>
        </p:nvCxnSpPr>
        <p:spPr>
          <a:xfrm flipH="1">
            <a:off x="10221398" y="3725237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="" xmlns:a16="http://schemas.microsoft.com/office/drawing/2014/main" id="{9204E8D6-2041-4278-809B-125F100CC638}"/>
              </a:ext>
            </a:extLst>
          </p:cNvPr>
          <p:cNvCxnSpPr/>
          <p:nvPr/>
        </p:nvCxnSpPr>
        <p:spPr>
          <a:xfrm flipH="1">
            <a:off x="8981647" y="3114214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9381593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292</TotalTime>
  <Words>1187</Words>
  <Application>Microsoft Office PowerPoint</Application>
  <PresentationFormat>Custom</PresentationFormat>
  <Paragraphs>255</Paragraphs>
  <Slides>18</Slides>
  <Notes>12</Notes>
  <HiddenSlides>0</HiddenSlides>
  <MMClips>0</MMClips>
  <ScaleCrop>false</ScaleCrop>
  <HeadingPairs>
    <vt:vector size="6" baseType="variant">
      <vt:variant>
        <vt:lpstr>Theme</vt:lpstr>
      </vt:variant>
      <vt:variant>
        <vt:i4>6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1_Office Theme</vt:lpstr>
      <vt:lpstr>2_Office 主题​​</vt:lpstr>
      <vt:lpstr>5_Office Theme</vt:lpstr>
      <vt:lpstr>9_Office Theme</vt:lpstr>
      <vt:lpstr>Office Theme</vt:lpstr>
      <vt:lpstr>3_Office Theme</vt:lpstr>
      <vt:lpstr>Packager Shell Object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Tìm thêm các từ ngữ tả em bé.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em đến với tiết Tiếng Việt - Lớp 2</dc:title>
  <dc:creator>tran thao</dc:creator>
  <cp:lastModifiedBy>Admin</cp:lastModifiedBy>
  <cp:revision>41</cp:revision>
  <dcterms:created xsi:type="dcterms:W3CDTF">2021-05-27T05:55:52Z</dcterms:created>
  <dcterms:modified xsi:type="dcterms:W3CDTF">2024-12-10T15:56:46Z</dcterms:modified>
</cp:coreProperties>
</file>