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80" r:id="rId4"/>
    <p:sldId id="274" r:id="rId5"/>
    <p:sldId id="283" r:id="rId6"/>
    <p:sldId id="284" r:id="rId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0A0A"/>
    <a:srgbClr val="902C09"/>
    <a:srgbClr val="803D06"/>
    <a:srgbClr val="FA1E72"/>
    <a:srgbClr val="FF4F53"/>
    <a:srgbClr val="FF7C80"/>
    <a:srgbClr val="7BCEFF"/>
    <a:srgbClr val="F9712E"/>
    <a:srgbClr val="FDD35E"/>
    <a:srgbClr val="FFD8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660"/>
  </p:normalViewPr>
  <p:slideViewPr>
    <p:cSldViewPr snapToGrid="0">
      <p:cViewPr>
        <p:scale>
          <a:sx n="66" d="100"/>
          <a:sy n="66" d="100"/>
        </p:scale>
        <p:origin x="-648" y="-2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4.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4.wdp"/><Relationship Id="rId7"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B5044254-DE52-4029-B43E-ACD26C567FBA}"/>
              </a:ext>
            </a:extLst>
          </p:cNvPr>
          <p:cNvGrpSpPr/>
          <p:nvPr/>
        </p:nvGrpSpPr>
        <p:grpSpPr>
          <a:xfrm>
            <a:off x="420915" y="106016"/>
            <a:ext cx="2763748" cy="980661"/>
            <a:chOff x="1523998" y="0"/>
            <a:chExt cx="2190751" cy="980661"/>
          </a:xfrm>
        </p:grpSpPr>
        <p:grpSp>
          <p:nvGrpSpPr>
            <p:cNvPr id="5" name="Group 4">
              <a:extLst>
                <a:ext uri="{FF2B5EF4-FFF2-40B4-BE49-F238E27FC236}">
                  <a16:creationId xmlns=""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a:extLst>
              <a:ext uri="{FF2B5EF4-FFF2-40B4-BE49-F238E27FC236}">
                <a16:creationId xmlns="" xmlns:a16="http://schemas.microsoft.com/office/drawing/2014/main" id="{D049F577-F92A-4405-A19E-48EB947980F5}"/>
              </a:ext>
            </a:extLst>
          </p:cNvPr>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p>
        </p:txBody>
      </p:sp>
      <p:sp>
        <p:nvSpPr>
          <p:cNvPr id="8" name="TextBox 7">
            <a:extLst>
              <a:ext uri="{FF2B5EF4-FFF2-40B4-BE49-F238E27FC236}">
                <a16:creationId xmlns="" xmlns:a16="http://schemas.microsoft.com/office/drawing/2014/main" id="{D05E2FA4-701D-4C92-898E-7EE4AF07FEBA}"/>
              </a:ext>
            </a:extLst>
          </p:cNvPr>
          <p:cNvSpPr txBox="1"/>
          <p:nvPr/>
        </p:nvSpPr>
        <p:spPr>
          <a:xfrm>
            <a:off x="2410918" y="2081739"/>
            <a:ext cx="7131632" cy="2362506"/>
          </a:xfrm>
          <a:prstGeom prst="rect">
            <a:avLst/>
          </a:prstGeom>
          <a:noFill/>
          <a:ln>
            <a:noFill/>
          </a:ln>
        </p:spPr>
        <p:txBody>
          <a:bodyPr wrap="none" rtlCol="0">
            <a:spAutoFit/>
          </a:bodyPr>
          <a:lstStyle/>
          <a:p>
            <a:pPr algn="ctr">
              <a:lnSpc>
                <a:spcPct val="120000"/>
              </a:lnSpc>
            </a:pPr>
            <a:r>
              <a:rPr lang="vi-VN" sz="6600" dirty="0">
                <a:ln>
                  <a:solidFill>
                    <a:schemeClr val="accent6">
                      <a:lumMod val="50000"/>
                    </a:schemeClr>
                  </a:solidFill>
                </a:ln>
                <a:solidFill>
                  <a:schemeClr val="bg1"/>
                </a:solidFill>
                <a:latin typeface="+mj-lt"/>
              </a:rPr>
              <a:t>BÀI 24</a:t>
            </a:r>
          </a:p>
          <a:p>
            <a:pPr algn="ctr">
              <a:lnSpc>
                <a:spcPct val="120000"/>
              </a:lnSpc>
            </a:pPr>
            <a:r>
              <a:rPr lang="vi-VN" sz="6600" dirty="0">
                <a:ln>
                  <a:solidFill>
                    <a:schemeClr val="accent6">
                      <a:lumMod val="50000"/>
                    </a:schemeClr>
                  </a:solidFill>
                </a:ln>
                <a:solidFill>
                  <a:schemeClr val="bg1"/>
                </a:solidFill>
                <a:latin typeface="+mj-lt"/>
              </a:rPr>
              <a:t>LUYỆN TẬP CHUNG</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230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4" name="Oval 33">
            <a:extLst>
              <a:ext uri="{FF2B5EF4-FFF2-40B4-BE49-F238E27FC236}">
                <a16:creationId xmlns="" xmlns:a16="http://schemas.microsoft.com/office/drawing/2014/main" id="{6F42FA7B-7BE1-4D5E-9228-03567FB8EC66}"/>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8" name="TextBox 57">
            <a:extLst>
              <a:ext uri="{FF2B5EF4-FFF2-40B4-BE49-F238E27FC236}">
                <a16:creationId xmlns="" xmlns:a16="http://schemas.microsoft.com/office/drawing/2014/main" id="{7D509C4D-8433-4067-B684-51970CAE7BE3}"/>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grpSp>
        <p:nvGrpSpPr>
          <p:cNvPr id="60" name="Group 59">
            <a:extLst>
              <a:ext uri="{FF2B5EF4-FFF2-40B4-BE49-F238E27FC236}">
                <a16:creationId xmlns="" xmlns:a16="http://schemas.microsoft.com/office/drawing/2014/main" id="{1482F939-04CA-4598-B9F4-CCC62A508164}"/>
              </a:ext>
            </a:extLst>
          </p:cNvPr>
          <p:cNvGrpSpPr/>
          <p:nvPr/>
        </p:nvGrpSpPr>
        <p:grpSpPr>
          <a:xfrm>
            <a:off x="3405258" y="1033197"/>
            <a:ext cx="5474514" cy="670480"/>
            <a:chOff x="1824226" y="3918826"/>
            <a:chExt cx="4263807" cy="670480"/>
          </a:xfrm>
        </p:grpSpPr>
        <p:sp>
          <p:nvSpPr>
            <p:cNvPr id="64" name="Rectangle 63">
              <a:extLst>
                <a:ext uri="{FF2B5EF4-FFF2-40B4-BE49-F238E27FC236}">
                  <a16:creationId xmlns="" xmlns:a16="http://schemas.microsoft.com/office/drawing/2014/main" id="{7CC24278-30E2-409B-97CF-93EF53ACB914}"/>
                </a:ext>
              </a:extLst>
            </p:cNvPr>
            <p:cNvSpPr/>
            <p:nvPr/>
          </p:nvSpPr>
          <p:spPr>
            <a:xfrm>
              <a:off x="1824226" y="3918826"/>
              <a:ext cx="1709438"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25 + 65 – 30</a:t>
              </a:r>
            </a:p>
          </p:txBody>
        </p:sp>
        <p:sp>
          <p:nvSpPr>
            <p:cNvPr id="65" name="Rectangle 64">
              <a:extLst>
                <a:ext uri="{FF2B5EF4-FFF2-40B4-BE49-F238E27FC236}">
                  <a16:creationId xmlns="" xmlns:a16="http://schemas.microsoft.com/office/drawing/2014/main" id="{E5986375-DFB8-47DD-8BDA-EB8C543BC7C9}"/>
                </a:ext>
              </a:extLst>
            </p:cNvPr>
            <p:cNvSpPr/>
            <p:nvPr/>
          </p:nvSpPr>
          <p:spPr>
            <a:xfrm>
              <a:off x="4386086" y="3930471"/>
              <a:ext cx="170194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90 – 40 – 26</a:t>
              </a:r>
            </a:p>
          </p:txBody>
        </p:sp>
      </p:grpSp>
      <p:sp>
        <p:nvSpPr>
          <p:cNvPr id="66" name="TextBox 65">
            <a:extLst>
              <a:ext uri="{FF2B5EF4-FFF2-40B4-BE49-F238E27FC236}">
                <a16:creationId xmlns="" xmlns:a16="http://schemas.microsoft.com/office/drawing/2014/main" id="{D1910B95-7B59-4C2D-BFFC-5FED7BD48AE3}"/>
              </a:ext>
            </a:extLst>
          </p:cNvPr>
          <p:cNvSpPr txBox="1"/>
          <p:nvPr/>
        </p:nvSpPr>
        <p:spPr>
          <a:xfrm>
            <a:off x="3209692" y="1703677"/>
            <a:ext cx="2489784" cy="523220"/>
          </a:xfrm>
          <a:prstGeom prst="rect">
            <a:avLst/>
          </a:prstGeom>
          <a:noFill/>
        </p:spPr>
        <p:txBody>
          <a:bodyPr wrap="none" rtlCol="0">
            <a:spAutoFit/>
          </a:bodyPr>
          <a:lstStyle/>
          <a:p>
            <a:r>
              <a:rPr lang="vi-VN" sz="2800" dirty="0">
                <a:solidFill>
                  <a:srgbClr val="FF0000"/>
                </a:solidFill>
              </a:rPr>
              <a:t>=     90    – 30 </a:t>
            </a:r>
          </a:p>
        </p:txBody>
      </p:sp>
      <p:sp>
        <p:nvSpPr>
          <p:cNvPr id="67" name="TextBox 66">
            <a:extLst>
              <a:ext uri="{FF2B5EF4-FFF2-40B4-BE49-F238E27FC236}">
                <a16:creationId xmlns="" xmlns:a16="http://schemas.microsoft.com/office/drawing/2014/main" id="{48FAE0FF-5650-4A61-AEB8-CE73E167CE95}"/>
              </a:ext>
            </a:extLst>
          </p:cNvPr>
          <p:cNvSpPr txBox="1"/>
          <p:nvPr/>
        </p:nvSpPr>
        <p:spPr>
          <a:xfrm>
            <a:off x="3209692" y="2373769"/>
            <a:ext cx="1888659" cy="523220"/>
          </a:xfrm>
          <a:prstGeom prst="rect">
            <a:avLst/>
          </a:prstGeom>
          <a:noFill/>
        </p:spPr>
        <p:txBody>
          <a:bodyPr wrap="none" rtlCol="0">
            <a:spAutoFit/>
          </a:bodyPr>
          <a:lstStyle/>
          <a:p>
            <a:r>
              <a:rPr lang="vi-VN" sz="2800" dirty="0">
                <a:solidFill>
                  <a:srgbClr val="FF0000"/>
                </a:solidFill>
              </a:rPr>
              <a:t>=           60</a:t>
            </a:r>
          </a:p>
        </p:txBody>
      </p:sp>
      <p:sp>
        <p:nvSpPr>
          <p:cNvPr id="68" name="TextBox 67">
            <a:extLst>
              <a:ext uri="{FF2B5EF4-FFF2-40B4-BE49-F238E27FC236}">
                <a16:creationId xmlns="" xmlns:a16="http://schemas.microsoft.com/office/drawing/2014/main" id="{58366A31-53F3-4A4F-A54F-8F4306388283}"/>
              </a:ext>
            </a:extLst>
          </p:cNvPr>
          <p:cNvSpPr txBox="1"/>
          <p:nvPr/>
        </p:nvSpPr>
        <p:spPr>
          <a:xfrm>
            <a:off x="6498992" y="1703677"/>
            <a:ext cx="2390398" cy="523220"/>
          </a:xfrm>
          <a:prstGeom prst="rect">
            <a:avLst/>
          </a:prstGeom>
          <a:noFill/>
        </p:spPr>
        <p:txBody>
          <a:bodyPr wrap="none" rtlCol="0">
            <a:spAutoFit/>
          </a:bodyPr>
          <a:lstStyle/>
          <a:p>
            <a:r>
              <a:rPr lang="vi-VN" sz="2800" dirty="0">
                <a:solidFill>
                  <a:srgbClr val="FF0000"/>
                </a:solidFill>
              </a:rPr>
              <a:t>=     50    – 26</a:t>
            </a:r>
          </a:p>
        </p:txBody>
      </p:sp>
      <p:sp>
        <p:nvSpPr>
          <p:cNvPr id="69" name="TextBox 68">
            <a:extLst>
              <a:ext uri="{FF2B5EF4-FFF2-40B4-BE49-F238E27FC236}">
                <a16:creationId xmlns="" xmlns:a16="http://schemas.microsoft.com/office/drawing/2014/main" id="{027779C5-C357-4718-9363-725B87BD415A}"/>
              </a:ext>
            </a:extLst>
          </p:cNvPr>
          <p:cNvSpPr txBox="1"/>
          <p:nvPr/>
        </p:nvSpPr>
        <p:spPr>
          <a:xfrm>
            <a:off x="6498992" y="2373769"/>
            <a:ext cx="1888659" cy="523220"/>
          </a:xfrm>
          <a:prstGeom prst="rect">
            <a:avLst/>
          </a:prstGeom>
          <a:noFill/>
        </p:spPr>
        <p:txBody>
          <a:bodyPr wrap="none" rtlCol="0">
            <a:spAutoFit/>
          </a:bodyPr>
          <a:lstStyle/>
          <a:p>
            <a:r>
              <a:rPr lang="vi-VN" sz="2800" dirty="0">
                <a:solidFill>
                  <a:srgbClr val="FF0000"/>
                </a:solidFill>
              </a:rPr>
              <a:t>=           24</a:t>
            </a:r>
          </a:p>
        </p:txBody>
      </p:sp>
      <p:sp>
        <p:nvSpPr>
          <p:cNvPr id="70" name="Oval 69">
            <a:extLst>
              <a:ext uri="{FF2B5EF4-FFF2-40B4-BE49-F238E27FC236}">
                <a16:creationId xmlns="" xmlns:a16="http://schemas.microsoft.com/office/drawing/2014/main" id="{30B05381-2A3C-4207-B756-6071C227E793}"/>
              </a:ext>
            </a:extLst>
          </p:cNvPr>
          <p:cNvSpPr/>
          <p:nvPr/>
        </p:nvSpPr>
        <p:spPr>
          <a:xfrm>
            <a:off x="974416" y="304386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71" name="TextBox 70">
            <a:extLst>
              <a:ext uri="{FF2B5EF4-FFF2-40B4-BE49-F238E27FC236}">
                <a16:creationId xmlns="" xmlns:a16="http://schemas.microsoft.com/office/drawing/2014/main" id="{AE444BD3-AC38-4CF1-80CD-E949D7965D08}"/>
              </a:ext>
            </a:extLst>
          </p:cNvPr>
          <p:cNvSpPr txBox="1"/>
          <p:nvPr/>
        </p:nvSpPr>
        <p:spPr>
          <a:xfrm>
            <a:off x="1411737" y="3043861"/>
            <a:ext cx="9421915" cy="830997"/>
          </a:xfrm>
          <a:prstGeom prst="rect">
            <a:avLst/>
          </a:prstGeom>
          <a:noFill/>
        </p:spPr>
        <p:txBody>
          <a:bodyPr wrap="square" rtlCol="0">
            <a:spAutoFit/>
          </a:bodyPr>
          <a:lstStyle/>
          <a:p>
            <a:pPr algn="just"/>
            <a:r>
              <a:rPr lang="vi-VN" sz="2400" dirty="0"/>
              <a:t>Chú ong bay về tổ theo đường hình sợi dây dưới đây, xuất phát từ mũi tên.</a:t>
            </a:r>
          </a:p>
        </p:txBody>
      </p:sp>
      <p:pic>
        <p:nvPicPr>
          <p:cNvPr id="5" name="Picture 4">
            <a:extLst>
              <a:ext uri="{FF2B5EF4-FFF2-40B4-BE49-F238E27FC236}">
                <a16:creationId xmlns="" xmlns:a16="http://schemas.microsoft.com/office/drawing/2014/main" id="{E2F389F5-A4F8-4D1D-8EF3-2438AECF18B3}"/>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t="22262"/>
          <a:stretch/>
        </p:blipFill>
        <p:spPr>
          <a:xfrm>
            <a:off x="2987893" y="3481183"/>
            <a:ext cx="8229691" cy="2782871"/>
          </a:xfrm>
          <a:prstGeom prst="rect">
            <a:avLst/>
          </a:prstGeom>
        </p:spPr>
      </p:pic>
      <p:sp>
        <p:nvSpPr>
          <p:cNvPr id="72" name="TextBox 71">
            <a:extLst>
              <a:ext uri="{FF2B5EF4-FFF2-40B4-BE49-F238E27FC236}">
                <a16:creationId xmlns="" xmlns:a16="http://schemas.microsoft.com/office/drawing/2014/main" id="{52420114-3CFA-4CF4-AEFB-61C4501BD7F3}"/>
              </a:ext>
            </a:extLst>
          </p:cNvPr>
          <p:cNvSpPr txBox="1"/>
          <p:nvPr/>
        </p:nvSpPr>
        <p:spPr>
          <a:xfrm>
            <a:off x="1064116" y="4576558"/>
            <a:ext cx="3480168" cy="830997"/>
          </a:xfrm>
          <a:prstGeom prst="rect">
            <a:avLst/>
          </a:prstGeom>
          <a:noFill/>
        </p:spPr>
        <p:txBody>
          <a:bodyPr wrap="square" rtlCol="0">
            <a:spAutoFit/>
          </a:bodyPr>
          <a:lstStyle/>
          <a:p>
            <a:pPr algn="just"/>
            <a:r>
              <a:rPr lang="vi-VN" sz="2400" dirty="0"/>
              <a:t>Tính tổng trên ba bông hoa mà chú ong đã gặp.</a:t>
            </a:r>
          </a:p>
        </p:txBody>
      </p:sp>
      <p:sp>
        <p:nvSpPr>
          <p:cNvPr id="73" name="Rectangle 72">
            <a:extLst>
              <a:ext uri="{FF2B5EF4-FFF2-40B4-BE49-F238E27FC236}">
                <a16:creationId xmlns="" xmlns:a16="http://schemas.microsoft.com/office/drawing/2014/main" id="{9A620BE5-B0F9-46CF-978C-FF08CA763DBB}"/>
              </a:ext>
            </a:extLst>
          </p:cNvPr>
          <p:cNvSpPr/>
          <p:nvPr/>
        </p:nvSpPr>
        <p:spPr>
          <a:xfrm>
            <a:off x="1187100" y="5495385"/>
            <a:ext cx="2908168" cy="658835"/>
          </a:xfrm>
          <a:prstGeom prst="rect">
            <a:avLst/>
          </a:prstGeom>
          <a:solidFill>
            <a:srgbClr val="FFFF85"/>
          </a:solidFill>
          <a:effectLst>
            <a:softEdge rad="127000"/>
          </a:effectLst>
        </p:spPr>
        <p:txBody>
          <a:bodyPr wrap="none">
            <a:spAutoFit/>
          </a:bodyPr>
          <a:lstStyle/>
          <a:p>
            <a:pPr>
              <a:lnSpc>
                <a:spcPct val="150000"/>
              </a:lnSpc>
            </a:pPr>
            <a:r>
              <a:rPr lang="vi-VN" sz="2800" dirty="0"/>
              <a:t>5 + 61 + 8 =        </a:t>
            </a:r>
          </a:p>
        </p:txBody>
      </p:sp>
      <p:sp>
        <p:nvSpPr>
          <p:cNvPr id="76" name="TextBox 75">
            <a:extLst>
              <a:ext uri="{FF2B5EF4-FFF2-40B4-BE49-F238E27FC236}">
                <a16:creationId xmlns="" xmlns:a16="http://schemas.microsoft.com/office/drawing/2014/main" id="{A08D2673-4FF7-414F-A733-59A454239633}"/>
              </a:ext>
            </a:extLst>
          </p:cNvPr>
          <p:cNvSpPr txBox="1"/>
          <p:nvPr/>
        </p:nvSpPr>
        <p:spPr>
          <a:xfrm>
            <a:off x="3267628" y="5563460"/>
            <a:ext cx="639919" cy="584775"/>
          </a:xfrm>
          <a:prstGeom prst="rect">
            <a:avLst/>
          </a:prstGeom>
          <a:noFill/>
        </p:spPr>
        <p:txBody>
          <a:bodyPr wrap="none" rtlCol="0">
            <a:spAutoFit/>
          </a:bodyPr>
          <a:lstStyle/>
          <a:p>
            <a:r>
              <a:rPr lang="vi-VN" sz="3200" b="1">
                <a:solidFill>
                  <a:srgbClr val="FF0000"/>
                </a:solidFill>
              </a:rPr>
              <a:t>74</a:t>
            </a:r>
            <a:endParaRPr lang="vi-VN" sz="3200" b="1" dirty="0">
              <a:solidFill>
                <a:srgbClr val="FF0000"/>
              </a:solidFill>
            </a:endParaRPr>
          </a:p>
        </p:txBody>
      </p:sp>
    </p:spTree>
    <p:extLst>
      <p:ext uri="{BB962C8B-B14F-4D97-AF65-F5344CB8AC3E}">
        <p14:creationId xmlns:p14="http://schemas.microsoft.com/office/powerpoint/2010/main" val="82563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randombar(horizontal)">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left)">
                                      <p:cBhvr>
                                        <p:cTn id="20" dur="500"/>
                                        <p:tgtEl>
                                          <p:spTgt spid="6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left)">
                                      <p:cBhvr>
                                        <p:cTn id="25" dur="500"/>
                                        <p:tgtEl>
                                          <p:spTgt spid="6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left)">
                                      <p:cBhvr>
                                        <p:cTn id="30" dur="500"/>
                                        <p:tgtEl>
                                          <p:spTgt spid="6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left)">
                                      <p:cBhvr>
                                        <p:cTn id="35" dur="500"/>
                                        <p:tgtEl>
                                          <p:spTgt spid="6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50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500"/>
                                        <p:tgtEl>
                                          <p:spTgt spid="7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barn(inVertical)">
                                      <p:cBhvr>
                                        <p:cTn id="58" dur="5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p:cTn id="63" dur="500" fill="hold"/>
                                        <p:tgtEl>
                                          <p:spTgt spid="76"/>
                                        </p:tgtEl>
                                        <p:attrNameLst>
                                          <p:attrName>ppt_w</p:attrName>
                                        </p:attrNameLst>
                                      </p:cBhvr>
                                      <p:tavLst>
                                        <p:tav tm="0">
                                          <p:val>
                                            <p:fltVal val="0"/>
                                          </p:val>
                                        </p:tav>
                                        <p:tav tm="100000">
                                          <p:val>
                                            <p:strVal val="#ppt_w"/>
                                          </p:val>
                                        </p:tav>
                                      </p:tavLst>
                                    </p:anim>
                                    <p:anim calcmode="lin" valueType="num">
                                      <p:cBhvr>
                                        <p:cTn id="64" dur="500" fill="hold"/>
                                        <p:tgtEl>
                                          <p:spTgt spid="76"/>
                                        </p:tgtEl>
                                        <p:attrNameLst>
                                          <p:attrName>ppt_h</p:attrName>
                                        </p:attrNameLst>
                                      </p:cBhvr>
                                      <p:tavLst>
                                        <p:tav tm="0">
                                          <p:val>
                                            <p:fltVal val="0"/>
                                          </p:val>
                                        </p:tav>
                                        <p:tav tm="100000">
                                          <p:val>
                                            <p:strVal val="#ppt_h"/>
                                          </p:val>
                                        </p:tav>
                                      </p:tavLst>
                                    </p:anim>
                                    <p:animEffect transition="in" filter="fade">
                                      <p:cBhvr>
                                        <p:cTn id="6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8" grpId="0"/>
      <p:bldP spid="66" grpId="0"/>
      <p:bldP spid="67" grpId="0"/>
      <p:bldP spid="68" grpId="0"/>
      <p:bldP spid="69" grpId="0"/>
      <p:bldP spid="70" grpId="0" animBg="1"/>
      <p:bldP spid="71" grpId="0"/>
      <p:bldP spid="72" grpId="0"/>
      <p:bldP spid="73" grpId="0" animBg="1"/>
      <p:bldP spid="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 xmlns:a16="http://schemas.microsoft.com/office/drawing/2014/main" id="{A03B8B01-E9F0-45DB-9770-B533F4898F6E}"/>
              </a:ext>
            </a:extLst>
          </p:cNvPr>
          <p:cNvSpPr/>
          <p:nvPr/>
        </p:nvSpPr>
        <p:spPr>
          <a:xfrm>
            <a:off x="2962275" y="62847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 xmlns:a16="http://schemas.microsoft.com/office/drawing/2014/main" id="{109BAF82-088D-4529-90C4-10667916B48B}"/>
              </a:ext>
            </a:extLst>
          </p:cNvPr>
          <p:cNvSpPr txBox="1"/>
          <p:nvPr/>
        </p:nvSpPr>
        <p:spPr>
          <a:xfrm>
            <a:off x="3399596" y="628471"/>
            <a:ext cx="7851500" cy="1200329"/>
          </a:xfrm>
          <a:prstGeom prst="rect">
            <a:avLst/>
          </a:prstGeom>
          <a:noFill/>
        </p:spPr>
        <p:txBody>
          <a:bodyPr wrap="square" rtlCol="0">
            <a:spAutoFit/>
          </a:bodyPr>
          <a:lstStyle/>
          <a:p>
            <a:pPr algn="just"/>
            <a:r>
              <a:rPr lang="vi-VN" sz="2400" dirty="0"/>
              <a:t>Anh Khoai đốn được hai cây tre. Cây thứ nhất có 43 đốt, cây thứ hai có 50 đốt. Hỏi hai cây tre có tất cả bao nhiêu đốt tre?</a:t>
            </a:r>
          </a:p>
        </p:txBody>
      </p:sp>
      <p:pic>
        <p:nvPicPr>
          <p:cNvPr id="9" name="Picture 8" descr="C:\Users\TUAN\Downloads\Luyện tập 1.png">
            <a:extLst>
              <a:ext uri="{FF2B5EF4-FFF2-40B4-BE49-F238E27FC236}">
                <a16:creationId xmlns="" xmlns:a16="http://schemas.microsoft.com/office/drawing/2014/main" id="{E3E3A2EA-1421-41CA-AA33-9605A937A313}"/>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23" name="TextBox 22">
            <a:extLst>
              <a:ext uri="{FF2B5EF4-FFF2-40B4-BE49-F238E27FC236}">
                <a16:creationId xmlns="" xmlns:a16="http://schemas.microsoft.com/office/drawing/2014/main" id="{99EA8C79-9B93-4E51-8B84-8753395F41B0}"/>
              </a:ext>
            </a:extLst>
          </p:cNvPr>
          <p:cNvSpPr txBox="1"/>
          <p:nvPr/>
        </p:nvSpPr>
        <p:spPr>
          <a:xfrm>
            <a:off x="7547671" y="1844591"/>
            <a:ext cx="1551369" cy="523220"/>
          </a:xfrm>
          <a:prstGeom prst="rect">
            <a:avLst/>
          </a:prstGeom>
          <a:noFill/>
        </p:spPr>
        <p:txBody>
          <a:bodyPr wrap="square" rtlCol="0">
            <a:spAutoFit/>
          </a:bodyPr>
          <a:lstStyle/>
          <a:p>
            <a:pPr algn="ctr"/>
            <a:r>
              <a:rPr lang="vi-VN" sz="2800" i="1" dirty="0"/>
              <a:t>Bài giải</a:t>
            </a:r>
          </a:p>
        </p:txBody>
      </p:sp>
      <p:sp>
        <p:nvSpPr>
          <p:cNvPr id="24" name="TextBox 23">
            <a:extLst>
              <a:ext uri="{FF2B5EF4-FFF2-40B4-BE49-F238E27FC236}">
                <a16:creationId xmlns="" xmlns:a16="http://schemas.microsoft.com/office/drawing/2014/main" id="{75881167-B161-4C14-A7D2-AA7E88F60990}"/>
              </a:ext>
            </a:extLst>
          </p:cNvPr>
          <p:cNvSpPr txBox="1"/>
          <p:nvPr/>
        </p:nvSpPr>
        <p:spPr>
          <a:xfrm>
            <a:off x="5419440" y="2345022"/>
            <a:ext cx="6229922" cy="523220"/>
          </a:xfrm>
          <a:prstGeom prst="rect">
            <a:avLst/>
          </a:prstGeom>
          <a:noFill/>
        </p:spPr>
        <p:txBody>
          <a:bodyPr wrap="square" rtlCol="0">
            <a:spAutoFit/>
          </a:bodyPr>
          <a:lstStyle/>
          <a:p>
            <a:pPr algn="ctr"/>
            <a:r>
              <a:rPr lang="vi-VN" sz="2800" dirty="0">
                <a:solidFill>
                  <a:srgbClr val="FF0000"/>
                </a:solidFill>
              </a:rPr>
              <a:t>Hai cây tre có tất cả số đốt tre là:</a:t>
            </a:r>
          </a:p>
        </p:txBody>
      </p:sp>
      <p:sp>
        <p:nvSpPr>
          <p:cNvPr id="25" name="TextBox 24">
            <a:extLst>
              <a:ext uri="{FF2B5EF4-FFF2-40B4-BE49-F238E27FC236}">
                <a16:creationId xmlns="" xmlns:a16="http://schemas.microsoft.com/office/drawing/2014/main" id="{467D6499-1EBE-46F0-A18A-B98FEEBA85B5}"/>
              </a:ext>
            </a:extLst>
          </p:cNvPr>
          <p:cNvSpPr txBox="1"/>
          <p:nvPr/>
        </p:nvSpPr>
        <p:spPr>
          <a:xfrm>
            <a:off x="5908016" y="2925800"/>
            <a:ext cx="5065485" cy="523220"/>
          </a:xfrm>
          <a:prstGeom prst="rect">
            <a:avLst/>
          </a:prstGeom>
          <a:noFill/>
        </p:spPr>
        <p:txBody>
          <a:bodyPr wrap="square" rtlCol="0">
            <a:spAutoFit/>
          </a:bodyPr>
          <a:lstStyle/>
          <a:p>
            <a:pPr algn="ctr"/>
            <a:r>
              <a:rPr lang="vi-VN" sz="2800" dirty="0">
                <a:solidFill>
                  <a:srgbClr val="FF0000"/>
                </a:solidFill>
              </a:rPr>
              <a:t>43 + 50 = 93 (đốt tre)</a:t>
            </a:r>
          </a:p>
        </p:txBody>
      </p:sp>
      <p:sp>
        <p:nvSpPr>
          <p:cNvPr id="26" name="TextBox 25">
            <a:extLst>
              <a:ext uri="{FF2B5EF4-FFF2-40B4-BE49-F238E27FC236}">
                <a16:creationId xmlns="" xmlns:a16="http://schemas.microsoft.com/office/drawing/2014/main" id="{B7786CDD-CB46-4D15-84AB-F5DBA7A6EF90}"/>
              </a:ext>
            </a:extLst>
          </p:cNvPr>
          <p:cNvSpPr txBox="1"/>
          <p:nvPr/>
        </p:nvSpPr>
        <p:spPr>
          <a:xfrm>
            <a:off x="7042178" y="3449020"/>
            <a:ext cx="3688390" cy="523220"/>
          </a:xfrm>
          <a:prstGeom prst="rect">
            <a:avLst/>
          </a:prstGeom>
          <a:noFill/>
        </p:spPr>
        <p:txBody>
          <a:bodyPr wrap="square" rtlCol="0">
            <a:spAutoFit/>
          </a:bodyPr>
          <a:lstStyle/>
          <a:p>
            <a:pPr algn="r"/>
            <a:r>
              <a:rPr lang="vi-VN" sz="2800" dirty="0">
                <a:solidFill>
                  <a:srgbClr val="FF0000"/>
                </a:solidFill>
              </a:rPr>
              <a:t>Đáp số: 93 đốt tre.</a:t>
            </a:r>
          </a:p>
        </p:txBody>
      </p:sp>
      <p:pic>
        <p:nvPicPr>
          <p:cNvPr id="3" name="Picture 2">
            <a:extLst>
              <a:ext uri="{FF2B5EF4-FFF2-40B4-BE49-F238E27FC236}">
                <a16:creationId xmlns="" xmlns:a16="http://schemas.microsoft.com/office/drawing/2014/main" id="{6F241EAC-F22B-41D7-A5D8-9A83F5F25065}"/>
              </a:ext>
            </a:extLst>
          </p:cNvPr>
          <p:cNvPicPr>
            <a:picLocks noChangeAspect="1"/>
          </p:cNvPicPr>
          <p:nvPr/>
        </p:nvPicPr>
        <p:blipFill>
          <a:blip r:embed="rId3">
            <a:clrChange>
              <a:clrFrom>
                <a:srgbClr val="FFFEFF"/>
              </a:clrFrom>
              <a:clrTo>
                <a:srgbClr val="FFFE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30153" y="1827418"/>
            <a:ext cx="5087552" cy="2203971"/>
          </a:xfrm>
          <a:prstGeom prst="rect">
            <a:avLst/>
          </a:prstGeom>
        </p:spPr>
      </p:pic>
      <p:sp>
        <p:nvSpPr>
          <p:cNvPr id="11" name="Oval 10">
            <a:extLst>
              <a:ext uri="{FF2B5EF4-FFF2-40B4-BE49-F238E27FC236}">
                <a16:creationId xmlns="" xmlns:a16="http://schemas.microsoft.com/office/drawing/2014/main" id="{8D262C7E-15B6-402B-A901-E0E5D8304647}"/>
              </a:ext>
            </a:extLst>
          </p:cNvPr>
          <p:cNvSpPr/>
          <p:nvPr/>
        </p:nvSpPr>
        <p:spPr>
          <a:xfrm>
            <a:off x="1056369" y="4192849"/>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12" name="TextBox 11">
            <a:extLst>
              <a:ext uri="{FF2B5EF4-FFF2-40B4-BE49-F238E27FC236}">
                <a16:creationId xmlns="" xmlns:a16="http://schemas.microsoft.com/office/drawing/2014/main" id="{E9053C29-8721-4E55-A59F-4A58DECC6BFB}"/>
              </a:ext>
            </a:extLst>
          </p:cNvPr>
          <p:cNvSpPr txBox="1"/>
          <p:nvPr/>
        </p:nvSpPr>
        <p:spPr>
          <a:xfrm>
            <a:off x="1493690" y="4192849"/>
            <a:ext cx="7851500" cy="461665"/>
          </a:xfrm>
          <a:prstGeom prst="rect">
            <a:avLst/>
          </a:prstGeom>
          <a:noFill/>
        </p:spPr>
        <p:txBody>
          <a:bodyPr wrap="square" rtlCol="0">
            <a:spAutoFit/>
          </a:bodyPr>
          <a:lstStyle/>
          <a:p>
            <a:pPr algn="just"/>
            <a:r>
              <a:rPr lang="vi-VN" sz="2400" dirty="0"/>
              <a:t>Tìm chữ số thích hợp.</a:t>
            </a:r>
          </a:p>
        </p:txBody>
      </p:sp>
      <p:pic>
        <p:nvPicPr>
          <p:cNvPr id="4" name="Picture 3">
            <a:extLst>
              <a:ext uri="{FF2B5EF4-FFF2-40B4-BE49-F238E27FC236}">
                <a16:creationId xmlns="" xmlns:a16="http://schemas.microsoft.com/office/drawing/2014/main" id="{A2FA3EF6-C656-48FE-8CB7-0A73F66A7BD9}"/>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2162175" y="4779218"/>
            <a:ext cx="7867650" cy="1238250"/>
          </a:xfrm>
          <a:prstGeom prst="rect">
            <a:avLst/>
          </a:prstGeom>
        </p:spPr>
      </p:pic>
      <p:sp>
        <p:nvSpPr>
          <p:cNvPr id="15" name="Rectangle: Rounded Corners 14">
            <a:extLst>
              <a:ext uri="{FF2B5EF4-FFF2-40B4-BE49-F238E27FC236}">
                <a16:creationId xmlns="" xmlns:a16="http://schemas.microsoft.com/office/drawing/2014/main" id="{140A17CD-025B-4BA7-B153-C0703E64E530}"/>
              </a:ext>
            </a:extLst>
          </p:cNvPr>
          <p:cNvSpPr/>
          <p:nvPr/>
        </p:nvSpPr>
        <p:spPr>
          <a:xfrm>
            <a:off x="4982442" y="51781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0</a:t>
            </a:r>
          </a:p>
        </p:txBody>
      </p:sp>
      <p:sp>
        <p:nvSpPr>
          <p:cNvPr id="16" name="Rectangle 15">
            <a:extLst>
              <a:ext uri="{FF2B5EF4-FFF2-40B4-BE49-F238E27FC236}">
                <a16:creationId xmlns="" xmlns:a16="http://schemas.microsoft.com/office/drawing/2014/main" id="{2107C627-712D-4D6B-8D48-B4BDCD7A2AE0}"/>
              </a:ext>
            </a:extLst>
          </p:cNvPr>
          <p:cNvSpPr/>
          <p:nvPr/>
        </p:nvSpPr>
        <p:spPr>
          <a:xfrm>
            <a:off x="3687092" y="5651872"/>
            <a:ext cx="585417" cy="523220"/>
          </a:xfrm>
          <a:prstGeom prst="rect">
            <a:avLst/>
          </a:prstGeom>
        </p:spPr>
        <p:txBody>
          <a:bodyPr wrap="none">
            <a:spAutoFit/>
          </a:bodyPr>
          <a:lstStyle/>
          <a:p>
            <a:r>
              <a:rPr lang="vi-VN" sz="2800">
                <a:solidFill>
                  <a:srgbClr val="0070C0"/>
                </a:solidFill>
              </a:rPr>
              <a:t>51</a:t>
            </a:r>
            <a:endParaRPr lang="vi-VN" sz="2800" dirty="0">
              <a:solidFill>
                <a:srgbClr val="0070C0"/>
              </a:solidFill>
            </a:endParaRPr>
          </a:p>
        </p:txBody>
      </p:sp>
      <p:sp>
        <p:nvSpPr>
          <p:cNvPr id="17" name="Rectangle: Rounded Corners 16">
            <a:extLst>
              <a:ext uri="{FF2B5EF4-FFF2-40B4-BE49-F238E27FC236}">
                <a16:creationId xmlns="" xmlns:a16="http://schemas.microsoft.com/office/drawing/2014/main" id="{2B90CD87-8911-4E8F-AD45-815B80AD5DFD}"/>
              </a:ext>
            </a:extLst>
          </p:cNvPr>
          <p:cNvSpPr/>
          <p:nvPr/>
        </p:nvSpPr>
        <p:spPr>
          <a:xfrm>
            <a:off x="9161835" y="5180581"/>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9</a:t>
            </a:r>
          </a:p>
        </p:txBody>
      </p:sp>
      <p:sp>
        <p:nvSpPr>
          <p:cNvPr id="18" name="Rectangle 17">
            <a:extLst>
              <a:ext uri="{FF2B5EF4-FFF2-40B4-BE49-F238E27FC236}">
                <a16:creationId xmlns="" xmlns:a16="http://schemas.microsoft.com/office/drawing/2014/main" id="{4DAAE3D0-FAFD-4AC0-BA8A-BC978950939B}"/>
              </a:ext>
            </a:extLst>
          </p:cNvPr>
          <p:cNvSpPr/>
          <p:nvPr/>
        </p:nvSpPr>
        <p:spPr>
          <a:xfrm>
            <a:off x="7866485" y="5654281"/>
            <a:ext cx="585417" cy="523220"/>
          </a:xfrm>
          <a:prstGeom prst="rect">
            <a:avLst/>
          </a:prstGeom>
        </p:spPr>
        <p:txBody>
          <a:bodyPr wrap="square">
            <a:spAutoFit/>
          </a:bodyPr>
          <a:lstStyle/>
          <a:p>
            <a:r>
              <a:rPr lang="vi-VN" sz="2800" dirty="0">
                <a:solidFill>
                  <a:srgbClr val="0070C0"/>
                </a:solidFill>
              </a:rPr>
              <a:t>38</a:t>
            </a:r>
          </a:p>
        </p:txBody>
      </p:sp>
    </p:spTree>
    <p:extLst>
      <p:ext uri="{BB962C8B-B14F-4D97-AF65-F5344CB8AC3E}">
        <p14:creationId xmlns:p14="http://schemas.microsoft.com/office/powerpoint/2010/main" val="196338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outVertical)">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3" grpId="0"/>
      <p:bldP spid="24" grpId="0"/>
      <p:bldP spid="25" grpId="0"/>
      <p:bldP spid="26" grpId="0"/>
      <p:bldP spid="11" grpId="0" animBg="1"/>
      <p:bldP spid="12" grpId="0"/>
      <p:bldP spid="15" grpId="0" animBg="1"/>
      <p:bldP spid="16" grpId="0"/>
      <p:bldP spid="17"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664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Không có mô tả.">
            <a:extLst>
              <a:ext uri="{FF2B5EF4-FFF2-40B4-BE49-F238E27FC236}">
                <a16:creationId xmlns="" xmlns:a16="http://schemas.microsoft.com/office/drawing/2014/main" id="{F860F635-AF82-418D-9177-7F254C6D8964}"/>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90947" y="370400"/>
            <a:ext cx="2330549" cy="8878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D09C3EBD-4157-4F16-8EC0-E5F7CBD1A660}"/>
              </a:ext>
            </a:extLst>
          </p:cNvPr>
          <p:cNvSpPr txBox="1"/>
          <p:nvPr/>
        </p:nvSpPr>
        <p:spPr>
          <a:xfrm flipH="1">
            <a:off x="1052883" y="1391478"/>
            <a:ext cx="4844333" cy="584775"/>
          </a:xfrm>
          <a:prstGeom prst="rect">
            <a:avLst/>
          </a:prstGeom>
          <a:noFill/>
        </p:spPr>
        <p:txBody>
          <a:bodyPr wrap="square" rtlCol="0">
            <a:spAutoFit/>
          </a:bodyPr>
          <a:lstStyle/>
          <a:p>
            <a:pPr algn="ctr"/>
            <a:r>
              <a:rPr lang="vi-VN" sz="3200" dirty="0">
                <a:solidFill>
                  <a:srgbClr val="FA1E72"/>
                </a:solidFill>
                <a:effectLst>
                  <a:outerShdw blurRad="50800" dist="38100" dir="5400000" algn="t" rotWithShape="0">
                    <a:prstClr val="black">
                      <a:alpha val="40000"/>
                    </a:prstClr>
                  </a:outerShdw>
                </a:effectLst>
                <a:latin typeface="+mj-lt"/>
              </a:rPr>
              <a:t>CẶP TẤM THẺ ANH EM</a:t>
            </a:r>
          </a:p>
        </p:txBody>
      </p:sp>
      <p:pic>
        <p:nvPicPr>
          <p:cNvPr id="1026" name="Picture 2" descr="Empty Easter Basket Clip Art at Clker.com - vector clip art online, royalty  free &amp;amp; public domain">
            <a:extLst>
              <a:ext uri="{FF2B5EF4-FFF2-40B4-BE49-F238E27FC236}">
                <a16:creationId xmlns="" xmlns:a16="http://schemas.microsoft.com/office/drawing/2014/main" id="{E5C16AAB-7A0F-4758-94BB-0676E6FAA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431" y="3175424"/>
            <a:ext cx="2597037" cy="31185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 Empty Easter Basket Clip Art At Clker - Empty Gift Basket Clip Art  PNG Image with No Background - PNGkey.com">
            <a:extLst>
              <a:ext uri="{FF2B5EF4-FFF2-40B4-BE49-F238E27FC236}">
                <a16:creationId xmlns="" xmlns:a16="http://schemas.microsoft.com/office/drawing/2014/main" id="{4873E4F2-9BF2-478F-ABA2-8C819C5221D1}"/>
              </a:ext>
            </a:extLst>
          </p:cNvPr>
          <p:cNvPicPr>
            <a:picLocks noChangeAspect="1" noChangeArrowheads="1"/>
          </p:cNvPicPr>
          <p:nvPr/>
        </p:nvPicPr>
        <p:blipFill>
          <a:blip r:embed="rId5">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062442" y="3042754"/>
            <a:ext cx="4106305" cy="33801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 xmlns:a16="http://schemas.microsoft.com/office/drawing/2014/main" id="{EF5A47CB-548B-4B75-8E5E-90EF9860390F}"/>
              </a:ext>
            </a:extLst>
          </p:cNvPr>
          <p:cNvSpPr/>
          <p:nvPr/>
        </p:nvSpPr>
        <p:spPr>
          <a:xfrm rot="18317183">
            <a:off x="1649344" y="4938383"/>
            <a:ext cx="396000" cy="57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Rounded Corners 11">
            <a:extLst>
              <a:ext uri="{FF2B5EF4-FFF2-40B4-BE49-F238E27FC236}">
                <a16:creationId xmlns="" xmlns:a16="http://schemas.microsoft.com/office/drawing/2014/main" id="{C15F5CFE-E7C8-4CE7-A4C5-D865D6A1750D}"/>
              </a:ext>
            </a:extLst>
          </p:cNvPr>
          <p:cNvSpPr/>
          <p:nvPr/>
        </p:nvSpPr>
        <p:spPr>
          <a:xfrm rot="21208698">
            <a:off x="1828872" y="4972905"/>
            <a:ext cx="396000" cy="576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Rounded Corners 24">
            <a:extLst>
              <a:ext uri="{FF2B5EF4-FFF2-40B4-BE49-F238E27FC236}">
                <a16:creationId xmlns="" xmlns:a16="http://schemas.microsoft.com/office/drawing/2014/main" id="{4C164BFA-B637-4646-AAC6-58019C856435}"/>
              </a:ext>
            </a:extLst>
          </p:cNvPr>
          <p:cNvSpPr/>
          <p:nvPr/>
        </p:nvSpPr>
        <p:spPr>
          <a:xfrm rot="5723098">
            <a:off x="1968638" y="5068332"/>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Rounded Corners 14">
            <a:extLst>
              <a:ext uri="{FF2B5EF4-FFF2-40B4-BE49-F238E27FC236}">
                <a16:creationId xmlns="" xmlns:a16="http://schemas.microsoft.com/office/drawing/2014/main" id="{64871ECE-2AE2-4E78-AE42-3A4DE19BD44E}"/>
              </a:ext>
            </a:extLst>
          </p:cNvPr>
          <p:cNvSpPr/>
          <p:nvPr/>
        </p:nvSpPr>
        <p:spPr>
          <a:xfrm rot="19643185">
            <a:off x="2438652" y="4921943"/>
            <a:ext cx="396000" cy="576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Rectangle: Rounded Corners 12">
            <a:extLst>
              <a:ext uri="{FF2B5EF4-FFF2-40B4-BE49-F238E27FC236}">
                <a16:creationId xmlns="" xmlns:a16="http://schemas.microsoft.com/office/drawing/2014/main" id="{C2BC8C2D-7FEC-4289-A8AA-64692C5CC842}"/>
              </a:ext>
            </a:extLst>
          </p:cNvPr>
          <p:cNvSpPr/>
          <p:nvPr/>
        </p:nvSpPr>
        <p:spPr>
          <a:xfrm rot="5723098">
            <a:off x="1960372" y="5083745"/>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 xmlns:a16="http://schemas.microsoft.com/office/drawing/2014/main" id="{6F42D1D0-386E-4E89-92EC-73F0A6251ED8}"/>
              </a:ext>
            </a:extLst>
          </p:cNvPr>
          <p:cNvSpPr/>
          <p:nvPr/>
        </p:nvSpPr>
        <p:spPr>
          <a:xfrm rot="3370869">
            <a:off x="2204522" y="4912291"/>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Rounded Corners 15">
            <a:extLst>
              <a:ext uri="{FF2B5EF4-FFF2-40B4-BE49-F238E27FC236}">
                <a16:creationId xmlns="" xmlns:a16="http://schemas.microsoft.com/office/drawing/2014/main" id="{93197192-B58B-4FDC-9754-D3DBC88EF1F5}"/>
              </a:ext>
            </a:extLst>
          </p:cNvPr>
          <p:cNvSpPr/>
          <p:nvPr/>
        </p:nvSpPr>
        <p:spPr>
          <a:xfrm rot="18317183">
            <a:off x="4554890" y="5040368"/>
            <a:ext cx="396000" cy="57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Rectangle: Rounded Corners 16">
            <a:extLst>
              <a:ext uri="{FF2B5EF4-FFF2-40B4-BE49-F238E27FC236}">
                <a16:creationId xmlns="" xmlns:a16="http://schemas.microsoft.com/office/drawing/2014/main" id="{EEBECFEB-D150-4B0F-8E31-3B4B5774CB1B}"/>
              </a:ext>
            </a:extLst>
          </p:cNvPr>
          <p:cNvSpPr/>
          <p:nvPr/>
        </p:nvSpPr>
        <p:spPr>
          <a:xfrm rot="21208698">
            <a:off x="4734418" y="5074890"/>
            <a:ext cx="396000" cy="576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Rounded Corners 17">
            <a:extLst>
              <a:ext uri="{FF2B5EF4-FFF2-40B4-BE49-F238E27FC236}">
                <a16:creationId xmlns="" xmlns:a16="http://schemas.microsoft.com/office/drawing/2014/main" id="{AD3023B5-FC6C-4196-BA47-725621D867B8}"/>
              </a:ext>
            </a:extLst>
          </p:cNvPr>
          <p:cNvSpPr/>
          <p:nvPr/>
        </p:nvSpPr>
        <p:spPr>
          <a:xfrm rot="19643185">
            <a:off x="5344198" y="5023928"/>
            <a:ext cx="396000" cy="576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Rectangle: Rounded Corners 18">
            <a:extLst>
              <a:ext uri="{FF2B5EF4-FFF2-40B4-BE49-F238E27FC236}">
                <a16:creationId xmlns="" xmlns:a16="http://schemas.microsoft.com/office/drawing/2014/main" id="{602D66E9-97C4-44B8-B8FA-1E51FC99A070}"/>
              </a:ext>
            </a:extLst>
          </p:cNvPr>
          <p:cNvSpPr/>
          <p:nvPr/>
        </p:nvSpPr>
        <p:spPr>
          <a:xfrm rot="5723098">
            <a:off x="4874186" y="5181272"/>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Rounded Corners 19">
            <a:extLst>
              <a:ext uri="{FF2B5EF4-FFF2-40B4-BE49-F238E27FC236}">
                <a16:creationId xmlns="" xmlns:a16="http://schemas.microsoft.com/office/drawing/2014/main" id="{E6B7D912-9D38-442D-8E67-23AC1A568607}"/>
              </a:ext>
            </a:extLst>
          </p:cNvPr>
          <p:cNvSpPr/>
          <p:nvPr/>
        </p:nvSpPr>
        <p:spPr>
          <a:xfrm rot="3370869">
            <a:off x="5110068" y="5014276"/>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30" name="Picture 6" descr="Business Rules Clip Art - Royalty Free - GoGraph">
            <a:extLst>
              <a:ext uri="{FF2B5EF4-FFF2-40B4-BE49-F238E27FC236}">
                <a16:creationId xmlns="" xmlns:a16="http://schemas.microsoft.com/office/drawing/2014/main" id="{3CE12FB4-7566-495D-B283-CADC9FCC08A6}"/>
              </a:ext>
            </a:extLst>
          </p:cNvPr>
          <p:cNvPicPr>
            <a:picLocks noChangeAspect="1" noChangeArrowheads="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rcRect b="22677"/>
          <a:stretch/>
        </p:blipFill>
        <p:spPr bwMode="auto">
          <a:xfrm>
            <a:off x="7876679" y="534199"/>
            <a:ext cx="2238375" cy="14288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524079CA-E251-4D5C-9E08-43955C969896}"/>
              </a:ext>
            </a:extLst>
          </p:cNvPr>
          <p:cNvSpPr txBox="1"/>
          <p:nvPr/>
        </p:nvSpPr>
        <p:spPr>
          <a:xfrm>
            <a:off x="6721209" y="2195272"/>
            <a:ext cx="4311673" cy="3785652"/>
          </a:xfrm>
          <a:prstGeom prst="rect">
            <a:avLst/>
          </a:prstGeom>
          <a:noFill/>
        </p:spPr>
        <p:txBody>
          <a:bodyPr wrap="square" rtlCol="0">
            <a:spAutoFit/>
          </a:bodyPr>
          <a:lstStyle/>
          <a:p>
            <a:pPr marL="285750" indent="-285750" algn="just">
              <a:buFont typeface="Arial" panose="020B0604020202020204" pitchFamily="34" charset="0"/>
              <a:buChar char="•"/>
            </a:pPr>
            <a:r>
              <a:rPr lang="vi-VN" sz="2400" dirty="0">
                <a:solidFill>
                  <a:srgbClr val="002060"/>
                </a:solidFill>
              </a:rPr>
              <a:t>Người chơi lấy ở mỗi nhóm một tấm thẻ. Nếu là cặp tấm thẻ anh em (cặp tấm thẻ ghi phép tính và kết quả của phép tính đó) thì người chơi được giữ lấy, nếu không thì xếp trả lại.</a:t>
            </a:r>
          </a:p>
          <a:p>
            <a:pPr marL="285750" indent="-285750" algn="just">
              <a:buFont typeface="Arial" panose="020B0604020202020204" pitchFamily="34" charset="0"/>
              <a:buChar char="•"/>
            </a:pPr>
            <a:r>
              <a:rPr lang="vi-VN" sz="2400" dirty="0">
                <a:solidFill>
                  <a:srgbClr val="002060"/>
                </a:solidFill>
              </a:rPr>
              <a:t>Trò chơi kết thúc khi có người lấy được 2 cặp tấm thẻ anh em.</a:t>
            </a:r>
          </a:p>
        </p:txBody>
      </p:sp>
      <p:sp>
        <p:nvSpPr>
          <p:cNvPr id="5" name="Rectangle: Rounded Corners 4">
            <a:extLst>
              <a:ext uri="{FF2B5EF4-FFF2-40B4-BE49-F238E27FC236}">
                <a16:creationId xmlns="" xmlns:a16="http://schemas.microsoft.com/office/drawing/2014/main" id="{4F72FDDE-5A75-4BD5-AE5F-86D5215559EA}"/>
              </a:ext>
            </a:extLst>
          </p:cNvPr>
          <p:cNvSpPr/>
          <p:nvPr/>
        </p:nvSpPr>
        <p:spPr>
          <a:xfrm>
            <a:off x="6614976" y="534199"/>
            <a:ext cx="4524141" cy="5789602"/>
          </a:xfrm>
          <a:prstGeom prst="roundRect">
            <a:avLst/>
          </a:prstGeom>
          <a:noFill/>
          <a:ln w="28575">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Rounded Corners 20">
            <a:extLst>
              <a:ext uri="{FF2B5EF4-FFF2-40B4-BE49-F238E27FC236}">
                <a16:creationId xmlns="" xmlns:a16="http://schemas.microsoft.com/office/drawing/2014/main" id="{5086A41B-7C75-4398-903A-ECF9C4BD8E59}"/>
              </a:ext>
            </a:extLst>
          </p:cNvPr>
          <p:cNvSpPr/>
          <p:nvPr/>
        </p:nvSpPr>
        <p:spPr>
          <a:xfrm>
            <a:off x="1159118"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30 – 5 </a:t>
            </a:r>
          </a:p>
        </p:txBody>
      </p:sp>
      <p:sp>
        <p:nvSpPr>
          <p:cNvPr id="23" name="Rectangle: Rounded Corners 22">
            <a:extLst>
              <a:ext uri="{FF2B5EF4-FFF2-40B4-BE49-F238E27FC236}">
                <a16:creationId xmlns="" xmlns:a16="http://schemas.microsoft.com/office/drawing/2014/main" id="{6B465A72-7897-4AE7-973C-36D5C1120981}"/>
              </a:ext>
            </a:extLst>
          </p:cNvPr>
          <p:cNvSpPr/>
          <p:nvPr/>
        </p:nvSpPr>
        <p:spPr>
          <a:xfrm>
            <a:off x="4177541"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27</a:t>
            </a:r>
          </a:p>
        </p:txBody>
      </p:sp>
      <p:pic>
        <p:nvPicPr>
          <p:cNvPr id="24" name="Picture 2" descr="Free no sign cross 1194357 PNG with Transparent Background">
            <a:extLst>
              <a:ext uri="{FF2B5EF4-FFF2-40B4-BE49-F238E27FC236}">
                <a16:creationId xmlns="" xmlns:a16="http://schemas.microsoft.com/office/drawing/2014/main" id="{C6BE6D3F-DB31-4F2A-BF91-93C9703A6A6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79552" y="2195272"/>
            <a:ext cx="1171908" cy="118285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25">
            <a:extLst>
              <a:ext uri="{FF2B5EF4-FFF2-40B4-BE49-F238E27FC236}">
                <a16:creationId xmlns="" xmlns:a16="http://schemas.microsoft.com/office/drawing/2014/main" id="{3E28D1F4-661E-4816-A68C-84F6C712AC8C}"/>
              </a:ext>
            </a:extLst>
          </p:cNvPr>
          <p:cNvSpPr/>
          <p:nvPr/>
        </p:nvSpPr>
        <p:spPr>
          <a:xfrm rot="3370869">
            <a:off x="5110054" y="5022010"/>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Rounded Corners 26">
            <a:extLst>
              <a:ext uri="{FF2B5EF4-FFF2-40B4-BE49-F238E27FC236}">
                <a16:creationId xmlns="" xmlns:a16="http://schemas.microsoft.com/office/drawing/2014/main" id="{7E06C460-0EFE-4583-909D-9D13A72B38F6}"/>
              </a:ext>
            </a:extLst>
          </p:cNvPr>
          <p:cNvSpPr/>
          <p:nvPr/>
        </p:nvSpPr>
        <p:spPr>
          <a:xfrm>
            <a:off x="1152395" y="2069764"/>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52 – 15</a:t>
            </a:r>
          </a:p>
        </p:txBody>
      </p:sp>
      <p:sp>
        <p:nvSpPr>
          <p:cNvPr id="28" name="Rectangle: Rounded Corners 27">
            <a:extLst>
              <a:ext uri="{FF2B5EF4-FFF2-40B4-BE49-F238E27FC236}">
                <a16:creationId xmlns="" xmlns:a16="http://schemas.microsoft.com/office/drawing/2014/main" id="{D8886EAC-C174-4287-89F1-6C645220F39A}"/>
              </a:ext>
            </a:extLst>
          </p:cNvPr>
          <p:cNvSpPr/>
          <p:nvPr/>
        </p:nvSpPr>
        <p:spPr>
          <a:xfrm>
            <a:off x="4170818"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37</a:t>
            </a:r>
          </a:p>
        </p:txBody>
      </p:sp>
      <p:pic>
        <p:nvPicPr>
          <p:cNvPr id="29" name="Picture 6">
            <a:extLst>
              <a:ext uri="{FF2B5EF4-FFF2-40B4-BE49-F238E27FC236}">
                <a16:creationId xmlns="" xmlns:a16="http://schemas.microsoft.com/office/drawing/2014/main" id="{7CC00B7B-B75A-4BB6-9882-2A4AE4047E8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80606" y="2283774"/>
            <a:ext cx="1370090" cy="1189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00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500"/>
                                        <p:tgtEl>
                                          <p:spTgt spid="10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heel(1)">
                                      <p:cBhvr>
                                        <p:cTn id="58" dur="1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nodeType="clickEffect">
                                  <p:stCondLst>
                                    <p:cond delay="0"/>
                                  </p:stCondLst>
                                  <p:childTnLst>
                                    <p:set>
                                      <p:cBhvr>
                                        <p:cTn id="62" dur="1" fill="hold">
                                          <p:stCondLst>
                                            <p:cond delay="0"/>
                                          </p:stCondLst>
                                        </p:cTn>
                                        <p:tgtEl>
                                          <p:spTgt spid="1030"/>
                                        </p:tgtEl>
                                        <p:attrNameLst>
                                          <p:attrName>style.visibility</p:attrName>
                                        </p:attrNameLst>
                                      </p:cBhvr>
                                      <p:to>
                                        <p:strVal val="visible"/>
                                      </p:to>
                                    </p:set>
                                    <p:animEffect transition="in" filter="fade">
                                      <p:cBhvr>
                                        <p:cTn id="63" dur="800" decel="100000"/>
                                        <p:tgtEl>
                                          <p:spTgt spid="1030"/>
                                        </p:tgtEl>
                                      </p:cBhvr>
                                    </p:animEffect>
                                    <p:anim calcmode="lin" valueType="num">
                                      <p:cBhvr>
                                        <p:cTn id="64" dur="800" decel="100000" fill="hold"/>
                                        <p:tgtEl>
                                          <p:spTgt spid="1030"/>
                                        </p:tgtEl>
                                        <p:attrNameLst>
                                          <p:attrName>style.rotation</p:attrName>
                                        </p:attrNameLst>
                                      </p:cBhvr>
                                      <p:tavLst>
                                        <p:tav tm="0">
                                          <p:val>
                                            <p:fltVal val="-90"/>
                                          </p:val>
                                        </p:tav>
                                        <p:tav tm="100000">
                                          <p:val>
                                            <p:fltVal val="0"/>
                                          </p:val>
                                        </p:tav>
                                      </p:tavLst>
                                    </p:anim>
                                    <p:anim calcmode="lin" valueType="num">
                                      <p:cBhvr>
                                        <p:cTn id="65" dur="800" decel="100000" fill="hold"/>
                                        <p:tgtEl>
                                          <p:spTgt spid="1030"/>
                                        </p:tgtEl>
                                        <p:attrNameLst>
                                          <p:attrName>ppt_x</p:attrName>
                                        </p:attrNameLst>
                                      </p:cBhvr>
                                      <p:tavLst>
                                        <p:tav tm="0">
                                          <p:val>
                                            <p:strVal val="#ppt_x+0.4"/>
                                          </p:val>
                                        </p:tav>
                                        <p:tav tm="100000">
                                          <p:val>
                                            <p:strVal val="#ppt_x-0.05"/>
                                          </p:val>
                                        </p:tav>
                                      </p:tavLst>
                                    </p:anim>
                                    <p:anim calcmode="lin" valueType="num">
                                      <p:cBhvr>
                                        <p:cTn id="66" dur="800" decel="100000" fill="hold"/>
                                        <p:tgtEl>
                                          <p:spTgt spid="1030"/>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1030"/>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1030"/>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4">
                                            <p:txEl>
                                              <p:pRg st="0" end="0"/>
                                            </p:txEl>
                                          </p:spTgt>
                                        </p:tgtEl>
                                        <p:attrNameLst>
                                          <p:attrName>style.visibility</p:attrName>
                                        </p:attrNameLst>
                                      </p:cBhvr>
                                      <p:to>
                                        <p:strVal val="visible"/>
                                      </p:to>
                                    </p:set>
                                    <p:animEffect transition="in" filter="wipe(left)">
                                      <p:cBhvr>
                                        <p:cTn id="73" dur="500"/>
                                        <p:tgtEl>
                                          <p:spTgt spid="4">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grpId="1" nodeType="clickEffect">
                                  <p:stCondLst>
                                    <p:cond delay="0"/>
                                  </p:stCondLst>
                                  <p:childTnLst>
                                    <p:animMotion origin="layout" path="M -3.125E-6 -1.85185E-6 L 0.00248 -0.4243 " pathEditMode="relative" rAng="0" ptsTypes="AA">
                                      <p:cBhvr>
                                        <p:cTn id="77" dur="1000" fill="hold"/>
                                        <p:tgtEl>
                                          <p:spTgt spid="13"/>
                                        </p:tgtEl>
                                        <p:attrNameLst>
                                          <p:attrName>ppt_x</p:attrName>
                                          <p:attrName>ppt_y</p:attrName>
                                        </p:attrNameLst>
                                      </p:cBhvr>
                                      <p:rCtr x="117" y="-21227"/>
                                    </p:animMotion>
                                  </p:childTnLst>
                                </p:cTn>
                              </p:par>
                            </p:childTnLst>
                          </p:cTn>
                        </p:par>
                        <p:par>
                          <p:cTn id="78" fill="hold">
                            <p:stCondLst>
                              <p:cond delay="1000"/>
                            </p:stCondLst>
                            <p:childTnLst>
                              <p:par>
                                <p:cTn id="79" presetID="1" presetClass="exit" presetSubtype="0" fill="hold" grpId="2" nodeType="afterEffect">
                                  <p:stCondLst>
                                    <p:cond delay="0"/>
                                  </p:stCondLst>
                                  <p:childTnLst>
                                    <p:set>
                                      <p:cBhvr>
                                        <p:cTn id="80" dur="1" fill="hold">
                                          <p:stCondLst>
                                            <p:cond delay="0"/>
                                          </p:stCondLst>
                                        </p:cTn>
                                        <p:tgtEl>
                                          <p:spTgt spid="13"/>
                                        </p:tgtEl>
                                        <p:attrNameLst>
                                          <p:attrName>style.visibility</p:attrName>
                                        </p:attrNameLst>
                                      </p:cBhvr>
                                      <p:to>
                                        <p:strVal val="hidden"/>
                                      </p:to>
                                    </p:set>
                                  </p:childTnLst>
                                </p:cTn>
                              </p:par>
                            </p:childTnLst>
                          </p:cTn>
                        </p:par>
                        <p:par>
                          <p:cTn id="81" fill="hold">
                            <p:stCondLst>
                              <p:cond delay="1000"/>
                            </p:stCondLst>
                            <p:childTnLst>
                              <p:par>
                                <p:cTn id="82" presetID="53" presetClass="entr" presetSubtype="16"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Effect transition="in" filter="fade">
                                      <p:cBhvr>
                                        <p:cTn id="86" dur="500"/>
                                        <p:tgtEl>
                                          <p:spTgt spid="21"/>
                                        </p:tgtEl>
                                      </p:cBhvr>
                                    </p:animEffect>
                                  </p:childTnLst>
                                </p:cTn>
                              </p:par>
                            </p:childTnLst>
                          </p:cTn>
                        </p:par>
                        <p:par>
                          <p:cTn id="87" fill="hold">
                            <p:stCondLst>
                              <p:cond delay="1500"/>
                            </p:stCondLst>
                            <p:childTnLst>
                              <p:par>
                                <p:cTn id="88" presetID="42" presetClass="path" presetSubtype="0" accel="50000" decel="50000" fill="hold" grpId="1" nodeType="afterEffect">
                                  <p:stCondLst>
                                    <p:cond delay="0"/>
                                  </p:stCondLst>
                                  <p:childTnLst>
                                    <p:animMotion origin="layout" path="M 3.54167E-6 1.85185E-6 L -0.01198 -0.42824 " pathEditMode="relative" rAng="0" ptsTypes="AA">
                                      <p:cBhvr>
                                        <p:cTn id="89" dur="1000" fill="hold"/>
                                        <p:tgtEl>
                                          <p:spTgt spid="20"/>
                                        </p:tgtEl>
                                        <p:attrNameLst>
                                          <p:attrName>ppt_x</p:attrName>
                                          <p:attrName>ppt_y</p:attrName>
                                        </p:attrNameLst>
                                      </p:cBhvr>
                                      <p:rCtr x="-599" y="-21412"/>
                                    </p:animMotion>
                                  </p:childTnLst>
                                </p:cTn>
                              </p:par>
                            </p:childTnLst>
                          </p:cTn>
                        </p:par>
                        <p:par>
                          <p:cTn id="90" fill="hold">
                            <p:stCondLst>
                              <p:cond delay="2500"/>
                            </p:stCondLst>
                            <p:childTnLst>
                              <p:par>
                                <p:cTn id="91" presetID="1" presetClass="exit" presetSubtype="0" fill="hold" grpId="2" nodeType="afterEffect">
                                  <p:stCondLst>
                                    <p:cond delay="0"/>
                                  </p:stCondLst>
                                  <p:childTnLst>
                                    <p:set>
                                      <p:cBhvr>
                                        <p:cTn id="92" dur="1" fill="hold">
                                          <p:stCondLst>
                                            <p:cond delay="0"/>
                                          </p:stCondLst>
                                        </p:cTn>
                                        <p:tgtEl>
                                          <p:spTgt spid="20"/>
                                        </p:tgtEl>
                                        <p:attrNameLst>
                                          <p:attrName>style.visibility</p:attrName>
                                        </p:attrNameLst>
                                      </p:cBhvr>
                                      <p:to>
                                        <p:strVal val="hidden"/>
                                      </p:to>
                                    </p:set>
                                  </p:childTnLst>
                                </p:cTn>
                              </p:par>
                            </p:childTnLst>
                          </p:cTn>
                        </p:par>
                        <p:par>
                          <p:cTn id="93" fill="hold">
                            <p:stCondLst>
                              <p:cond delay="2500"/>
                            </p:stCondLst>
                            <p:childTnLst>
                              <p:par>
                                <p:cTn id="94" presetID="53" presetClass="entr" presetSubtype="16"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3000"/>
                            </p:stCondLst>
                            <p:childTnLst>
                              <p:par>
                                <p:cTn id="100" presetID="53" presetClass="entr" presetSubtype="16" fill="hold"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500" fill="hold"/>
                                        <p:tgtEl>
                                          <p:spTgt spid="24"/>
                                        </p:tgtEl>
                                        <p:attrNameLst>
                                          <p:attrName>ppt_w</p:attrName>
                                        </p:attrNameLst>
                                      </p:cBhvr>
                                      <p:tavLst>
                                        <p:tav tm="0">
                                          <p:val>
                                            <p:fltVal val="0"/>
                                          </p:val>
                                        </p:tav>
                                        <p:tav tm="100000">
                                          <p:val>
                                            <p:strVal val="#ppt_w"/>
                                          </p:val>
                                        </p:tav>
                                      </p:tavLst>
                                    </p:anim>
                                    <p:anim calcmode="lin" valueType="num">
                                      <p:cBhvr>
                                        <p:cTn id="103" dur="500" fill="hold"/>
                                        <p:tgtEl>
                                          <p:spTgt spid="24"/>
                                        </p:tgtEl>
                                        <p:attrNameLst>
                                          <p:attrName>ppt_h</p:attrName>
                                        </p:attrNameLst>
                                      </p:cBhvr>
                                      <p:tavLst>
                                        <p:tav tm="0">
                                          <p:val>
                                            <p:fltVal val="0"/>
                                          </p:val>
                                        </p:tav>
                                        <p:tav tm="100000">
                                          <p:val>
                                            <p:strVal val="#ppt_h"/>
                                          </p:val>
                                        </p:tav>
                                      </p:tavLst>
                                    </p:anim>
                                    <p:animEffect transition="in" filter="fade">
                                      <p:cBhvr>
                                        <p:cTn id="104" dur="500"/>
                                        <p:tgtEl>
                                          <p:spTgt spid="24"/>
                                        </p:tgtEl>
                                      </p:cBhvr>
                                    </p:animEffect>
                                  </p:childTnLst>
                                </p:cTn>
                              </p:par>
                            </p:childTnLst>
                          </p:cTn>
                        </p:par>
                        <p:par>
                          <p:cTn id="105" fill="hold">
                            <p:stCondLst>
                              <p:cond delay="3500"/>
                            </p:stCondLst>
                            <p:childTnLst>
                              <p:par>
                                <p:cTn id="106" presetID="26" presetClass="emph" presetSubtype="0" repeatCount="3000" fill="hold" nodeType="afterEffect">
                                  <p:stCondLst>
                                    <p:cond delay="0"/>
                                  </p:stCondLst>
                                  <p:childTnLst>
                                    <p:animEffect transition="out" filter="fade">
                                      <p:cBhvr>
                                        <p:cTn id="107" dur="500" tmFilter="0, 0; .2, .5; .8, .5; 1, 0"/>
                                        <p:tgtEl>
                                          <p:spTgt spid="24"/>
                                        </p:tgtEl>
                                      </p:cBhvr>
                                    </p:animEffect>
                                    <p:animScale>
                                      <p:cBhvr>
                                        <p:cTn id="108" dur="250" autoRev="1" fill="hold"/>
                                        <p:tgtEl>
                                          <p:spTgt spid="24"/>
                                        </p:tgtEl>
                                      </p:cBhvr>
                                      <p:by x="105000" y="105000"/>
                                    </p:animScale>
                                  </p:childTnLst>
                                </p:cTn>
                              </p:par>
                            </p:childTnLst>
                          </p:cTn>
                        </p:par>
                        <p:par>
                          <p:cTn id="109" fill="hold">
                            <p:stCondLst>
                              <p:cond delay="5000"/>
                            </p:stCondLst>
                            <p:childTnLst>
                              <p:par>
                                <p:cTn id="110" presetID="1" presetClass="exit" presetSubtype="0" fill="hold" grpId="1" nodeType="afterEffect">
                                  <p:stCondLst>
                                    <p:cond delay="0"/>
                                  </p:stCondLst>
                                  <p:childTnLst>
                                    <p:set>
                                      <p:cBhvr>
                                        <p:cTn id="111" dur="1" fill="hold">
                                          <p:stCondLst>
                                            <p:cond delay="0"/>
                                          </p:stCondLst>
                                        </p:cTn>
                                        <p:tgtEl>
                                          <p:spTgt spid="21"/>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23"/>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4"/>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4"/>
                                        </p:tgtEl>
                                        <p:attrNameLst>
                                          <p:attrName>style.visibility</p:attrName>
                                        </p:attrNameLst>
                                      </p:cBhvr>
                                      <p:to>
                                        <p:strVal val="hidden"/>
                                      </p:to>
                                    </p:set>
                                  </p:childTnLst>
                                </p:cTn>
                              </p:par>
                              <p:par>
                                <p:cTn id="118" presetID="1" presetClass="exit" presetSubtype="0" fill="hold" grpId="3" nodeType="withEffect">
                                  <p:stCondLst>
                                    <p:cond delay="0"/>
                                  </p:stCondLst>
                                  <p:childTnLst>
                                    <p:set>
                                      <p:cBhvr>
                                        <p:cTn id="119" dur="1" fill="hold">
                                          <p:stCondLst>
                                            <p:cond delay="0"/>
                                          </p:stCondLst>
                                        </p:cTn>
                                        <p:tgtEl>
                                          <p:spTgt spid="13"/>
                                        </p:tgtEl>
                                        <p:attrNameLst>
                                          <p:attrName>style.visibility</p:attrName>
                                        </p:attrNameLst>
                                      </p:cBhvr>
                                      <p:to>
                                        <p:strVal val="hidden"/>
                                      </p:to>
                                    </p:set>
                                  </p:childTnLst>
                                </p:cTn>
                              </p:par>
                              <p:par>
                                <p:cTn id="120" presetID="1" presetClass="exit" presetSubtype="0" fill="hold" grpId="3" nodeType="withEffect">
                                  <p:stCondLst>
                                    <p:cond delay="0"/>
                                  </p:stCondLst>
                                  <p:childTnLst>
                                    <p:set>
                                      <p:cBhvr>
                                        <p:cTn id="121" dur="1" fill="hold">
                                          <p:stCondLst>
                                            <p:cond delay="0"/>
                                          </p:stCondLst>
                                        </p:cTn>
                                        <p:tgtEl>
                                          <p:spTgt spid="20"/>
                                        </p:tgtEl>
                                        <p:attrNameLst>
                                          <p:attrName>style.visibility</p:attrName>
                                        </p:attrNameLst>
                                      </p:cBhvr>
                                      <p:to>
                                        <p:strVal val="hidden"/>
                                      </p:to>
                                    </p:set>
                                  </p:childTnLst>
                                </p:cTn>
                              </p:par>
                            </p:childTnLst>
                          </p:cTn>
                        </p:par>
                        <p:par>
                          <p:cTn id="122" fill="hold">
                            <p:stCondLst>
                              <p:cond delay="5000"/>
                            </p:stCondLst>
                            <p:childTnLst>
                              <p:par>
                                <p:cTn id="123" presetID="10" presetClass="entr" presetSubtype="0" fill="hold" grpId="0" nodeType="after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500"/>
                                        <p:tgtEl>
                                          <p:spTgt spid="2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fade">
                                      <p:cBhvr>
                                        <p:cTn id="128" dur="500"/>
                                        <p:tgtEl>
                                          <p:spTgt spid="26"/>
                                        </p:tgtEl>
                                      </p:cBhvr>
                                    </p:animEffect>
                                  </p:childTnLst>
                                </p:cTn>
                              </p:par>
                            </p:childTnLst>
                          </p:cTn>
                        </p:par>
                        <p:par>
                          <p:cTn id="129" fill="hold">
                            <p:stCondLst>
                              <p:cond delay="5500"/>
                            </p:stCondLst>
                            <p:childTnLst>
                              <p:par>
                                <p:cTn id="130" presetID="42" presetClass="path" presetSubtype="0" accel="50000" decel="50000" fill="hold" grpId="1" nodeType="afterEffect">
                                  <p:stCondLst>
                                    <p:cond delay="0"/>
                                  </p:stCondLst>
                                  <p:childTnLst>
                                    <p:animMotion origin="layout" path="M -2.29167E-6 2.96296E-6 L 0.02604 -0.40371 " pathEditMode="relative" rAng="0" ptsTypes="AA">
                                      <p:cBhvr>
                                        <p:cTn id="131" dur="1000" fill="hold"/>
                                        <p:tgtEl>
                                          <p:spTgt spid="9"/>
                                        </p:tgtEl>
                                        <p:attrNameLst>
                                          <p:attrName>ppt_x</p:attrName>
                                          <p:attrName>ppt_y</p:attrName>
                                        </p:attrNameLst>
                                      </p:cBhvr>
                                      <p:rCtr x="1302" y="-20185"/>
                                    </p:animMotion>
                                  </p:childTnLst>
                                </p:cTn>
                              </p:par>
                            </p:childTnLst>
                          </p:cTn>
                        </p:par>
                        <p:par>
                          <p:cTn id="132" fill="hold">
                            <p:stCondLst>
                              <p:cond delay="6500"/>
                            </p:stCondLst>
                            <p:childTnLst>
                              <p:par>
                                <p:cTn id="133" presetID="1" presetClass="exit" presetSubtype="0" fill="hold" grpId="2" nodeType="afterEffect">
                                  <p:stCondLst>
                                    <p:cond delay="0"/>
                                  </p:stCondLst>
                                  <p:childTnLst>
                                    <p:set>
                                      <p:cBhvr>
                                        <p:cTn id="134" dur="1" fill="hold">
                                          <p:stCondLst>
                                            <p:cond delay="0"/>
                                          </p:stCondLst>
                                        </p:cTn>
                                        <p:tgtEl>
                                          <p:spTgt spid="9"/>
                                        </p:tgtEl>
                                        <p:attrNameLst>
                                          <p:attrName>style.visibility</p:attrName>
                                        </p:attrNameLst>
                                      </p:cBhvr>
                                      <p:to>
                                        <p:strVal val="hidden"/>
                                      </p:to>
                                    </p:set>
                                  </p:childTnLst>
                                </p:cTn>
                              </p:par>
                            </p:childTnLst>
                          </p:cTn>
                        </p:par>
                        <p:par>
                          <p:cTn id="135" fill="hold">
                            <p:stCondLst>
                              <p:cond delay="6500"/>
                            </p:stCondLst>
                            <p:childTnLst>
                              <p:par>
                                <p:cTn id="136" presetID="53" presetClass="entr" presetSubtype="16" fill="hold" grpId="0" nodeType="afterEffect">
                                  <p:stCondLst>
                                    <p:cond delay="0"/>
                                  </p:stCondLst>
                                  <p:childTnLst>
                                    <p:set>
                                      <p:cBhvr>
                                        <p:cTn id="137" dur="1" fill="hold">
                                          <p:stCondLst>
                                            <p:cond delay="0"/>
                                          </p:stCondLst>
                                        </p:cTn>
                                        <p:tgtEl>
                                          <p:spTgt spid="27"/>
                                        </p:tgtEl>
                                        <p:attrNameLst>
                                          <p:attrName>style.visibility</p:attrName>
                                        </p:attrNameLst>
                                      </p:cBhvr>
                                      <p:to>
                                        <p:strVal val="visible"/>
                                      </p:to>
                                    </p:set>
                                    <p:anim calcmode="lin" valueType="num">
                                      <p:cBhvr>
                                        <p:cTn id="138" dur="500" fill="hold"/>
                                        <p:tgtEl>
                                          <p:spTgt spid="27"/>
                                        </p:tgtEl>
                                        <p:attrNameLst>
                                          <p:attrName>ppt_w</p:attrName>
                                        </p:attrNameLst>
                                      </p:cBhvr>
                                      <p:tavLst>
                                        <p:tav tm="0">
                                          <p:val>
                                            <p:fltVal val="0"/>
                                          </p:val>
                                        </p:tav>
                                        <p:tav tm="100000">
                                          <p:val>
                                            <p:strVal val="#ppt_w"/>
                                          </p:val>
                                        </p:tav>
                                      </p:tavLst>
                                    </p:anim>
                                    <p:anim calcmode="lin" valueType="num">
                                      <p:cBhvr>
                                        <p:cTn id="139" dur="500" fill="hold"/>
                                        <p:tgtEl>
                                          <p:spTgt spid="27"/>
                                        </p:tgtEl>
                                        <p:attrNameLst>
                                          <p:attrName>ppt_h</p:attrName>
                                        </p:attrNameLst>
                                      </p:cBhvr>
                                      <p:tavLst>
                                        <p:tav tm="0">
                                          <p:val>
                                            <p:fltVal val="0"/>
                                          </p:val>
                                        </p:tav>
                                        <p:tav tm="100000">
                                          <p:val>
                                            <p:strVal val="#ppt_h"/>
                                          </p:val>
                                        </p:tav>
                                      </p:tavLst>
                                    </p:anim>
                                    <p:animEffect transition="in" filter="fade">
                                      <p:cBhvr>
                                        <p:cTn id="140" dur="500"/>
                                        <p:tgtEl>
                                          <p:spTgt spid="27"/>
                                        </p:tgtEl>
                                      </p:cBhvr>
                                    </p:animEffect>
                                  </p:childTnLst>
                                </p:cTn>
                              </p:par>
                            </p:childTnLst>
                          </p:cTn>
                        </p:par>
                        <p:par>
                          <p:cTn id="141" fill="hold">
                            <p:stCondLst>
                              <p:cond delay="7000"/>
                            </p:stCondLst>
                            <p:childTnLst>
                              <p:par>
                                <p:cTn id="142" presetID="42" presetClass="path" presetSubtype="0" accel="50000" decel="50000" fill="hold" grpId="1" nodeType="afterEffect">
                                  <p:stCondLst>
                                    <p:cond delay="0"/>
                                  </p:stCondLst>
                                  <p:childTnLst>
                                    <p:animMotion origin="layout" path="M 2.70833E-6 2.96296E-6 L -0.02474 -0.42963 " pathEditMode="relative" rAng="0" ptsTypes="AA">
                                      <p:cBhvr>
                                        <p:cTn id="143" dur="1000" fill="hold"/>
                                        <p:tgtEl>
                                          <p:spTgt spid="18"/>
                                        </p:tgtEl>
                                        <p:attrNameLst>
                                          <p:attrName>ppt_x</p:attrName>
                                          <p:attrName>ppt_y</p:attrName>
                                        </p:attrNameLst>
                                      </p:cBhvr>
                                      <p:rCtr x="-1237" y="-21481"/>
                                    </p:animMotion>
                                  </p:childTnLst>
                                </p:cTn>
                              </p:par>
                            </p:childTnLst>
                          </p:cTn>
                        </p:par>
                        <p:par>
                          <p:cTn id="144" fill="hold">
                            <p:stCondLst>
                              <p:cond delay="8000"/>
                            </p:stCondLst>
                            <p:childTnLst>
                              <p:par>
                                <p:cTn id="145" presetID="1" presetClass="exit" presetSubtype="0" fill="hold" grpId="2" nodeType="afterEffect">
                                  <p:stCondLst>
                                    <p:cond delay="0"/>
                                  </p:stCondLst>
                                  <p:childTnLst>
                                    <p:set>
                                      <p:cBhvr>
                                        <p:cTn id="146" dur="1" fill="hold">
                                          <p:stCondLst>
                                            <p:cond delay="0"/>
                                          </p:stCondLst>
                                        </p:cTn>
                                        <p:tgtEl>
                                          <p:spTgt spid="18"/>
                                        </p:tgtEl>
                                        <p:attrNameLst>
                                          <p:attrName>style.visibility</p:attrName>
                                        </p:attrNameLst>
                                      </p:cBhvr>
                                      <p:to>
                                        <p:strVal val="hidden"/>
                                      </p:to>
                                    </p:set>
                                  </p:childTnLst>
                                </p:cTn>
                              </p:par>
                            </p:childTnLst>
                          </p:cTn>
                        </p:par>
                        <p:par>
                          <p:cTn id="147" fill="hold">
                            <p:stCondLst>
                              <p:cond delay="8000"/>
                            </p:stCondLst>
                            <p:childTnLst>
                              <p:par>
                                <p:cTn id="148" presetID="53" presetClass="entr" presetSubtype="16" fill="hold" grpId="0" nodeType="afterEffect">
                                  <p:stCondLst>
                                    <p:cond delay="0"/>
                                  </p:stCondLst>
                                  <p:childTnLst>
                                    <p:set>
                                      <p:cBhvr>
                                        <p:cTn id="149" dur="1" fill="hold">
                                          <p:stCondLst>
                                            <p:cond delay="0"/>
                                          </p:stCondLst>
                                        </p:cTn>
                                        <p:tgtEl>
                                          <p:spTgt spid="28"/>
                                        </p:tgtEl>
                                        <p:attrNameLst>
                                          <p:attrName>style.visibility</p:attrName>
                                        </p:attrNameLst>
                                      </p:cBhvr>
                                      <p:to>
                                        <p:strVal val="visible"/>
                                      </p:to>
                                    </p:set>
                                    <p:anim calcmode="lin" valueType="num">
                                      <p:cBhvr>
                                        <p:cTn id="150" dur="500" fill="hold"/>
                                        <p:tgtEl>
                                          <p:spTgt spid="28"/>
                                        </p:tgtEl>
                                        <p:attrNameLst>
                                          <p:attrName>ppt_w</p:attrName>
                                        </p:attrNameLst>
                                      </p:cBhvr>
                                      <p:tavLst>
                                        <p:tav tm="0">
                                          <p:val>
                                            <p:fltVal val="0"/>
                                          </p:val>
                                        </p:tav>
                                        <p:tav tm="100000">
                                          <p:val>
                                            <p:strVal val="#ppt_w"/>
                                          </p:val>
                                        </p:tav>
                                      </p:tavLst>
                                    </p:anim>
                                    <p:anim calcmode="lin" valueType="num">
                                      <p:cBhvr>
                                        <p:cTn id="151" dur="500" fill="hold"/>
                                        <p:tgtEl>
                                          <p:spTgt spid="28"/>
                                        </p:tgtEl>
                                        <p:attrNameLst>
                                          <p:attrName>ppt_h</p:attrName>
                                        </p:attrNameLst>
                                      </p:cBhvr>
                                      <p:tavLst>
                                        <p:tav tm="0">
                                          <p:val>
                                            <p:fltVal val="0"/>
                                          </p:val>
                                        </p:tav>
                                        <p:tav tm="100000">
                                          <p:val>
                                            <p:strVal val="#ppt_h"/>
                                          </p:val>
                                        </p:tav>
                                      </p:tavLst>
                                    </p:anim>
                                    <p:animEffect transition="in" filter="fade">
                                      <p:cBhvr>
                                        <p:cTn id="152" dur="500"/>
                                        <p:tgtEl>
                                          <p:spTgt spid="28"/>
                                        </p:tgtEl>
                                      </p:cBhvr>
                                    </p:animEffect>
                                  </p:childTnLst>
                                </p:cTn>
                              </p:par>
                            </p:childTnLst>
                          </p:cTn>
                        </p:par>
                        <p:par>
                          <p:cTn id="153" fill="hold">
                            <p:stCondLst>
                              <p:cond delay="8500"/>
                            </p:stCondLst>
                            <p:childTnLst>
                              <p:par>
                                <p:cTn id="154" presetID="53" presetClass="entr" presetSubtype="16" fill="hold" nodeType="afterEffect">
                                  <p:stCondLst>
                                    <p:cond delay="0"/>
                                  </p:stCondLst>
                                  <p:childTnLst>
                                    <p:set>
                                      <p:cBhvr>
                                        <p:cTn id="155" dur="1" fill="hold">
                                          <p:stCondLst>
                                            <p:cond delay="0"/>
                                          </p:stCondLst>
                                        </p:cTn>
                                        <p:tgtEl>
                                          <p:spTgt spid="29"/>
                                        </p:tgtEl>
                                        <p:attrNameLst>
                                          <p:attrName>style.visibility</p:attrName>
                                        </p:attrNameLst>
                                      </p:cBhvr>
                                      <p:to>
                                        <p:strVal val="visible"/>
                                      </p:to>
                                    </p:set>
                                    <p:anim calcmode="lin" valueType="num">
                                      <p:cBhvr>
                                        <p:cTn id="156" dur="500" fill="hold"/>
                                        <p:tgtEl>
                                          <p:spTgt spid="29"/>
                                        </p:tgtEl>
                                        <p:attrNameLst>
                                          <p:attrName>ppt_w</p:attrName>
                                        </p:attrNameLst>
                                      </p:cBhvr>
                                      <p:tavLst>
                                        <p:tav tm="0">
                                          <p:val>
                                            <p:fltVal val="0"/>
                                          </p:val>
                                        </p:tav>
                                        <p:tav tm="100000">
                                          <p:val>
                                            <p:strVal val="#ppt_w"/>
                                          </p:val>
                                        </p:tav>
                                      </p:tavLst>
                                    </p:anim>
                                    <p:anim calcmode="lin" valueType="num">
                                      <p:cBhvr>
                                        <p:cTn id="157" dur="500" fill="hold"/>
                                        <p:tgtEl>
                                          <p:spTgt spid="29"/>
                                        </p:tgtEl>
                                        <p:attrNameLst>
                                          <p:attrName>ppt_h</p:attrName>
                                        </p:attrNameLst>
                                      </p:cBhvr>
                                      <p:tavLst>
                                        <p:tav tm="0">
                                          <p:val>
                                            <p:fltVal val="0"/>
                                          </p:val>
                                        </p:tav>
                                        <p:tav tm="100000">
                                          <p:val>
                                            <p:strVal val="#ppt_h"/>
                                          </p:val>
                                        </p:tav>
                                      </p:tavLst>
                                    </p:anim>
                                    <p:animEffect transition="in" filter="fade">
                                      <p:cBhvr>
                                        <p:cTn id="158" dur="500"/>
                                        <p:tgtEl>
                                          <p:spTgt spid="29"/>
                                        </p:tgtEl>
                                      </p:cBhvr>
                                    </p:animEffect>
                                  </p:childTnLst>
                                </p:cTn>
                              </p:par>
                            </p:childTnLst>
                          </p:cTn>
                        </p:par>
                        <p:par>
                          <p:cTn id="159" fill="hold">
                            <p:stCondLst>
                              <p:cond delay="9000"/>
                            </p:stCondLst>
                            <p:childTnLst>
                              <p:par>
                                <p:cTn id="160" presetID="26" presetClass="emph" presetSubtype="0" repeatCount="3000" fill="hold" nodeType="afterEffect">
                                  <p:stCondLst>
                                    <p:cond delay="0"/>
                                  </p:stCondLst>
                                  <p:childTnLst>
                                    <p:animEffect transition="out" filter="fade">
                                      <p:cBhvr>
                                        <p:cTn id="161" dur="500" tmFilter="0, 0; .2, .5; .8, .5; 1, 0"/>
                                        <p:tgtEl>
                                          <p:spTgt spid="29"/>
                                        </p:tgtEl>
                                      </p:cBhvr>
                                    </p:animEffect>
                                    <p:animScale>
                                      <p:cBhvr>
                                        <p:cTn id="162" dur="250" autoRev="1" fill="hold"/>
                                        <p:tgtEl>
                                          <p:spTgt spid="29"/>
                                        </p:tgtEl>
                                      </p:cBhvr>
                                      <p:by x="105000" y="105000"/>
                                    </p:animScale>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4">
                                            <p:txEl>
                                              <p:pRg st="1" end="1"/>
                                            </p:txEl>
                                          </p:spTgt>
                                        </p:tgtEl>
                                        <p:attrNameLst>
                                          <p:attrName>style.visibility</p:attrName>
                                        </p:attrNameLst>
                                      </p:cBhvr>
                                      <p:to>
                                        <p:strVal val="visible"/>
                                      </p:to>
                                    </p:set>
                                    <p:animEffect transition="in" filter="wipe(left)">
                                      <p:cBhvr>
                                        <p:cTn id="16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9" grpId="1" animBg="1"/>
      <p:bldP spid="9" grpId="2" animBg="1"/>
      <p:bldP spid="12" grpId="0" animBg="1"/>
      <p:bldP spid="25" grpId="0" animBg="1"/>
      <p:bldP spid="15" grpId="0" animBg="1"/>
      <p:bldP spid="13" grpId="0" animBg="1"/>
      <p:bldP spid="13" grpId="1" animBg="1"/>
      <p:bldP spid="13" grpId="2" animBg="1"/>
      <p:bldP spid="13" grpId="3" animBg="1"/>
      <p:bldP spid="14" grpId="0" animBg="1"/>
      <p:bldP spid="16" grpId="0" animBg="1"/>
      <p:bldP spid="17" grpId="0" animBg="1"/>
      <p:bldP spid="18" grpId="0" animBg="1"/>
      <p:bldP spid="18" grpId="1" animBg="1"/>
      <p:bldP spid="18" grpId="2" animBg="1"/>
      <p:bldP spid="19" grpId="0" animBg="1"/>
      <p:bldP spid="20" grpId="0" animBg="1"/>
      <p:bldP spid="20" grpId="1" animBg="1"/>
      <p:bldP spid="20" grpId="2" animBg="1"/>
      <p:bldP spid="20" grpId="3" animBg="1"/>
      <p:bldP spid="4" grpId="0" uiExpand="1" build="p"/>
      <p:bldP spid="5" grpId="0" animBg="1"/>
      <p:bldP spid="21" grpId="0" animBg="1"/>
      <p:bldP spid="21" grpId="1" animBg="1"/>
      <p:bldP spid="23" grpId="0" animBg="1"/>
      <p:bldP spid="23" grpId="1" animBg="1"/>
      <p:bldP spid="26" grpId="0" animBg="1"/>
      <p:bldP spid="27" grpId="0" animBg="1"/>
      <p:bldP spid="28"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1025</TotalTime>
  <Words>235</Words>
  <Application>Microsoft Office PowerPoint</Application>
  <PresentationFormat>Custom</PresentationFormat>
  <Paragraphs>36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86</cp:revision>
  <dcterms:created xsi:type="dcterms:W3CDTF">2021-06-02T01:34:28Z</dcterms:created>
  <dcterms:modified xsi:type="dcterms:W3CDTF">2024-12-13T09:33:34Z</dcterms:modified>
</cp:coreProperties>
</file>