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9" r:id="rId3"/>
  </p:sldMasterIdLst>
  <p:notesMasterIdLst>
    <p:notesMasterId r:id="rId26"/>
  </p:notesMasterIdLst>
  <p:sldIdLst>
    <p:sldId id="257" r:id="rId4"/>
    <p:sldId id="478" r:id="rId5"/>
    <p:sldId id="479" r:id="rId6"/>
    <p:sldId id="256" r:id="rId7"/>
    <p:sldId id="480" r:id="rId8"/>
    <p:sldId id="460" r:id="rId9"/>
    <p:sldId id="459" r:id="rId10"/>
    <p:sldId id="481" r:id="rId11"/>
    <p:sldId id="462" r:id="rId12"/>
    <p:sldId id="463" r:id="rId13"/>
    <p:sldId id="341" r:id="rId14"/>
    <p:sldId id="482" r:id="rId15"/>
    <p:sldId id="486" r:id="rId16"/>
    <p:sldId id="483" r:id="rId17"/>
    <p:sldId id="487" r:id="rId18"/>
    <p:sldId id="484" r:id="rId19"/>
    <p:sldId id="488" r:id="rId20"/>
    <p:sldId id="485" r:id="rId21"/>
    <p:sldId id="468" r:id="rId22"/>
    <p:sldId id="469" r:id="rId23"/>
    <p:sldId id="473" r:id="rId24"/>
    <p:sldId id="475"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826" autoAdjust="0"/>
  </p:normalViewPr>
  <p:slideViewPr>
    <p:cSldViewPr snapToGrid="0">
      <p:cViewPr>
        <p:scale>
          <a:sx n="40" d="100"/>
          <a:sy n="40" d="100"/>
        </p:scale>
        <p:origin x="-1818" y="-5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09/12/2024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extLst>
      <p:ext uri="{BB962C8B-B14F-4D97-AF65-F5344CB8AC3E}">
        <p14:creationId xmlns:p14="http://schemas.microsoft.com/office/powerpoint/2010/main" val="4150275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4</a:t>
            </a:fld>
            <a:endParaRPr lang="vi-VN"/>
          </a:p>
        </p:txBody>
      </p:sp>
    </p:spTree>
    <p:extLst>
      <p:ext uri="{BB962C8B-B14F-4D97-AF65-F5344CB8AC3E}">
        <p14:creationId xmlns:p14="http://schemas.microsoft.com/office/powerpoint/2010/main" val="1247879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A22DD9-41D4-7272-5885-583CB1E3E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B1FB5BD-231D-210B-B541-874618337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8CDC310A-4314-9459-5B78-3D77081D320C}"/>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D9E1F576-EE02-1791-267C-CC71B5E34F8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90EE001-5B66-E58D-0D6E-DF779A4FA8FC}"/>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61449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E8988-F2B7-2A4D-269A-7B47A0394C3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FA937D22-B8CE-A24A-A3B1-4D789F4E6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119D12C2-1966-E527-0190-2B1B38DF3BFA}"/>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3B739147-12BD-C9B0-66DA-B76E949AF46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8844C10-D230-E1C2-CF54-EF2668A1DB6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3178316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A61F3A-4087-3471-5C24-496A53687B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C90EB80-DA22-8ABC-6244-1D8CB423EE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F5B550E8-E747-9737-9000-D760E44906DE}"/>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8976DE82-B73C-6539-9EB2-C7B52ED0EC1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C55D896-4333-C040-F4C6-391F833AFC5B}"/>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4115111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7485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0733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6076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6229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8241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5856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585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3431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931004-4B1C-FD7D-35FE-870D0EFF83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F23DE724-1242-2899-6283-98B00436B6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28B817-EBAC-ADC2-9B08-FB8D571CA1EB}"/>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D1546806-0FA1-7A90-075A-7F7947BA473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FA4A3D2-0863-A0B0-06A7-59AD5F3A3085}"/>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a:extLst>
              <a:ext uri="{FF2B5EF4-FFF2-40B4-BE49-F238E27FC236}">
                <a16:creationId xmlns:a16="http://schemas.microsoft.com/office/drawing/2014/main" xmlns="" id="{8DC054E9-6ADD-4726-74CA-5FC5ADE518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p:blipFill>
        <p:spPr>
          <a:xfrm>
            <a:off x="-6588" y="10"/>
            <a:ext cx="12198588" cy="6857990"/>
          </a:xfrm>
          <a:prstGeom prst="rect">
            <a:avLst/>
          </a:prstGeom>
        </p:spPr>
      </p:pic>
      <p:sp>
        <p:nvSpPr>
          <p:cNvPr id="8" name="Rectangle: Single Corner Rounded 7">
            <a:extLst>
              <a:ext uri="{FF2B5EF4-FFF2-40B4-BE49-F238E27FC236}">
                <a16:creationId xmlns:a16="http://schemas.microsoft.com/office/drawing/2014/main" xmlns="" id="{D1EE401C-880D-34B2-0331-B4CCE91EBB3E}"/>
              </a:ext>
            </a:extLst>
          </p:cNvPr>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62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943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2469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8704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274071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9285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0748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01931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56408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4437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1810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E5C70-85DA-C408-C9D6-092B00D3D3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6F66F47-547C-4187-B7CE-C30793E063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AE002C7-866A-05C2-DA44-84ACBED31E2F}"/>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40C43A53-0088-D813-7401-559FB41AE7D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A83191D-2014-5EA1-57B5-FD24B85A9D64}"/>
              </a:ext>
            </a:extLst>
          </p:cNvPr>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DA4D6FE-EB26-B655-A6F3-EA80E8FCC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extLst>
      <p:ext uri="{BB962C8B-B14F-4D97-AF65-F5344CB8AC3E}">
        <p14:creationId xmlns:p14="http://schemas.microsoft.com/office/powerpoint/2010/main" val="41144683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40690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632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79122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2024/12/9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50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99099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122847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74821671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BB8CD0-E560-F73A-3A81-182ED7880ED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1685561A-6772-D09A-32B9-AFB88CEFFC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BC4819AA-F218-A268-863B-F9BB72735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2F1650D6-3855-C537-D2C8-07FAF0D47E8E}"/>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6" name="Footer Placeholder 5">
            <a:extLst>
              <a:ext uri="{FF2B5EF4-FFF2-40B4-BE49-F238E27FC236}">
                <a16:creationId xmlns:a16="http://schemas.microsoft.com/office/drawing/2014/main" xmlns="" id="{393507AE-46F0-B193-A622-C1E2843C744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484DEC12-844F-482E-EBD2-BE1E29946C6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5445114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39443A-3CB4-393F-9FC4-4AD41F7DCD9F}"/>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0546274C-1434-DD8F-022F-63321B52F0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4B30382-D21F-8A42-6F80-A0F4D9827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FE490705-1D82-3293-B9EB-51ECAD7E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1D4918C-1FDF-3ADE-2D9D-4AD6E8D56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44458C05-8916-C19C-EEE7-CD41E4B34324}"/>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8" name="Footer Placeholder 7">
            <a:extLst>
              <a:ext uri="{FF2B5EF4-FFF2-40B4-BE49-F238E27FC236}">
                <a16:creationId xmlns:a16="http://schemas.microsoft.com/office/drawing/2014/main" xmlns="" id="{2BE218DE-14E7-5D5A-A425-674CB3AF6A2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372E3819-2709-0F7C-4A22-85791309B67A}"/>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979217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7B3818-0B16-F9CB-C301-709E1C30470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9BF5B8A-8E17-55FA-57CC-C436BE8425B5}"/>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4" name="Footer Placeholder 3">
            <a:extLst>
              <a:ext uri="{FF2B5EF4-FFF2-40B4-BE49-F238E27FC236}">
                <a16:creationId xmlns:a16="http://schemas.microsoft.com/office/drawing/2014/main" xmlns="" id="{FC39BFC5-93D7-2813-6967-787321511535}"/>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8B1FC564-A9AB-6F8C-3E5E-37213416788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210762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30ED107-5F33-464E-C4EC-44B737AA8E6C}"/>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3" name="Footer Placeholder 2">
            <a:extLst>
              <a:ext uri="{FF2B5EF4-FFF2-40B4-BE49-F238E27FC236}">
                <a16:creationId xmlns:a16="http://schemas.microsoft.com/office/drawing/2014/main" xmlns="" id="{F0E1C1D4-AB40-76EF-C2B6-4E26CD2981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57FD3D50-0004-A4BF-601A-DEAD7F14FF21}"/>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5764726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3F25FE-6B8C-3ECD-946A-76DF3B691A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EB82EE61-4021-0676-4552-42B7244498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E9CDE8D-6BEF-4605-049B-1F90E7E970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76D77B-5195-97B3-3F2D-5711E78F110A}"/>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6" name="Footer Placeholder 5">
            <a:extLst>
              <a:ext uri="{FF2B5EF4-FFF2-40B4-BE49-F238E27FC236}">
                <a16:creationId xmlns:a16="http://schemas.microsoft.com/office/drawing/2014/main" xmlns="" id="{07878AA4-48F3-BCED-E141-9C62742954C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2529D58B-D539-036D-6DFD-4ADEF0E700BF}"/>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196293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D199E2-DDB3-4E19-2D28-D84EF4F248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34CD1D35-AEFE-8B69-2EF0-CFD167ADB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05238C7A-5B2D-4CCA-AFA7-5B4AE18DD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1B4B84-63B5-D181-7BA6-6BC18961C3D4}"/>
              </a:ext>
            </a:extLst>
          </p:cNvPr>
          <p:cNvSpPr>
            <a:spLocks noGrp="1"/>
          </p:cNvSpPr>
          <p:nvPr>
            <p:ph type="dt" sz="half" idx="10"/>
          </p:nvPr>
        </p:nvSpPr>
        <p:spPr/>
        <p:txBody>
          <a:bodyPr/>
          <a:lstStyle/>
          <a:p>
            <a:fld id="{9AFA90E9-4947-4802-81FD-36F90647CDE3}" type="datetimeFigureOut">
              <a:rPr lang="vi-VN" smtClean="0"/>
              <a:t>09/12/2024</a:t>
            </a:fld>
            <a:endParaRPr lang="vi-VN"/>
          </a:p>
        </p:txBody>
      </p:sp>
      <p:sp>
        <p:nvSpPr>
          <p:cNvPr id="6" name="Footer Placeholder 5">
            <a:extLst>
              <a:ext uri="{FF2B5EF4-FFF2-40B4-BE49-F238E27FC236}">
                <a16:creationId xmlns:a16="http://schemas.microsoft.com/office/drawing/2014/main" xmlns="" id="{ED3E584B-1EF6-5E87-D3A9-F306D3536C51}"/>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B96EE584-142A-B1BE-B6A8-339990138459}"/>
              </a:ext>
            </a:extLst>
          </p:cNvPr>
          <p:cNvSpPr>
            <a:spLocks noGrp="1"/>
          </p:cNvSpPr>
          <p:nvPr>
            <p:ph type="sldNum" sz="quarter" idx="12"/>
          </p:nvPr>
        </p:nvSpPr>
        <p:spPr/>
        <p:txBody>
          <a:bodyPr/>
          <a:lstStyle/>
          <a:p>
            <a:fld id="{B97B3DEC-D08D-4097-BDDA-541F2D47E38F}" type="slidenum">
              <a:rPr lang="vi-VN" smtClean="0"/>
              <a:t>‹#›</a:t>
            </a:fld>
            <a:endParaRPr lang="vi-VN"/>
          </a:p>
        </p:txBody>
      </p:sp>
    </p:spTree>
    <p:extLst>
      <p:ext uri="{BB962C8B-B14F-4D97-AF65-F5344CB8AC3E}">
        <p14:creationId xmlns:p14="http://schemas.microsoft.com/office/powerpoint/2010/main" val="6815716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BC6EC93-EA82-06B0-68FD-6EE2BCA26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BB18031A-70C8-729D-EA96-C1DFD64336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9FF002CD-785B-304A-25EA-C610B88E28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09/12/2024</a:t>
            </a:fld>
            <a:endParaRPr lang="vi-VN"/>
          </a:p>
        </p:txBody>
      </p:sp>
      <p:sp>
        <p:nvSpPr>
          <p:cNvPr id="5" name="Footer Placeholder 4">
            <a:extLst>
              <a:ext uri="{FF2B5EF4-FFF2-40B4-BE49-F238E27FC236}">
                <a16:creationId xmlns:a16="http://schemas.microsoft.com/office/drawing/2014/main" xmlns="" id="{345A3EFE-11AA-D279-DB39-871D328D94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xmlns="" id="{667E3034-3D3A-125D-48E5-D2CB8CD04D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extLst>
      <p:ext uri="{BB962C8B-B14F-4D97-AF65-F5344CB8AC3E}">
        <p14:creationId xmlns:p14="http://schemas.microsoft.com/office/powerpoint/2010/main" val="9204873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585836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00448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3.png"/><Relationship Id="rId18" Type="http://schemas.openxmlformats.org/officeDocument/2006/relationships/image" Target="../media/image23.svg"/><Relationship Id="rId3" Type="http://schemas.openxmlformats.org/officeDocument/2006/relationships/image" Target="../media/image8.sv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image" Target="../media/image17.svg"/><Relationship Id="rId17" Type="http://schemas.openxmlformats.org/officeDocument/2006/relationships/image" Target="../media/image15.png"/><Relationship Id="rId25"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18.xml"/><Relationship Id="rId6" Type="http://schemas.openxmlformats.org/officeDocument/2006/relationships/image" Target="../media/image9.jpeg"/><Relationship Id="rId11" Type="http://schemas.openxmlformats.org/officeDocument/2006/relationships/image" Target="../media/image12.png"/><Relationship Id="rId24" Type="http://schemas.openxmlformats.org/officeDocument/2006/relationships/image" Target="../media/image29.svg"/><Relationship Id="rId5" Type="http://schemas.openxmlformats.org/officeDocument/2006/relationships/image" Target="../media/image10.svg"/><Relationship Id="rId15" Type="http://schemas.openxmlformats.org/officeDocument/2006/relationships/image" Target="../media/image14.png"/><Relationship Id="rId23" Type="http://schemas.openxmlformats.org/officeDocument/2006/relationships/image" Target="../media/image18.png"/><Relationship Id="rId10" Type="http://schemas.openxmlformats.org/officeDocument/2006/relationships/image" Target="../media/image15.svg"/><Relationship Id="rId19"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image" Target="../media/image19.svg"/><Relationship Id="rId22" Type="http://schemas.openxmlformats.org/officeDocument/2006/relationships/image" Target="../media/image27.svg"/></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xml"/><Relationship Id="rId5" Type="http://schemas.microsoft.com/office/2007/relationships/hdphoto" Target="../media/hdphoto1.wdp"/><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43.svg"/><Relationship Id="rId17" Type="http://schemas.openxmlformats.org/officeDocument/2006/relationships/image" Target="../media/image30.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7.svg"/><Relationship Id="rId11" Type="http://schemas.openxmlformats.org/officeDocument/2006/relationships/image" Target="../media/image26.png"/><Relationship Id="rId5" Type="http://schemas.openxmlformats.org/officeDocument/2006/relationships/image" Target="../media/image23.png"/><Relationship Id="rId15" Type="http://schemas.openxmlformats.org/officeDocument/2006/relationships/image" Target="../media/image28.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25.png"/><Relationship Id="rId14" Type="http://schemas.openxmlformats.org/officeDocument/2006/relationships/image" Target="../media/image45.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 xmlns:asvg="http://schemas.microsoft.com/office/drawing/2016/SVG/main" r:embed="rId3"/>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30"/>
              <a:endParaRPr lang="en-US" sz="1200">
                <a:solidFill>
                  <a:prstClr val="black"/>
                </a:solidFill>
                <a:latin typeface="Calibri"/>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a16="http://schemas.microsoft.com/office/drawing/2014/main" xmlns="" id="{2F265C49-F06D-EF66-DC60-AE70F8A2914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a:extLst>
              <a:ext uri="{FF2B5EF4-FFF2-40B4-BE49-F238E27FC236}">
                <a16:creationId xmlns:a16="http://schemas.microsoft.com/office/drawing/2014/main" xmlns="" id="{3D64BB82-8DA4-4993-6F81-2840DF358200}"/>
              </a:ext>
            </a:extLst>
          </p:cNvPr>
          <p:cNvPicPr>
            <a:picLocks noChangeAspect="1"/>
          </p:cNvPicPr>
          <p:nvPr/>
        </p:nvPicPr>
        <p:blipFill>
          <a:blip r:embed="rId2"/>
          <a:stretch>
            <a:fillRect/>
          </a:stretch>
        </p:blipFill>
        <p:spPr>
          <a:xfrm>
            <a:off x="2227743" y="1385113"/>
            <a:ext cx="7715250" cy="2152650"/>
          </a:xfrm>
          <a:prstGeom prst="rect">
            <a:avLst/>
          </a:prstGeom>
        </p:spPr>
      </p:pic>
      <p:sp>
        <p:nvSpPr>
          <p:cNvPr id="7" name="TextBox 6">
            <a:extLst>
              <a:ext uri="{FF2B5EF4-FFF2-40B4-BE49-F238E27FC236}">
                <a16:creationId xmlns:a16="http://schemas.microsoft.com/office/drawing/2014/main" xmlns="" id="{8DF79567-B5B0-34D7-83A6-A729CB424477}"/>
              </a:ext>
            </a:extLst>
          </p:cNvPr>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4417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6484534"/>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47561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7307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593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9927081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a:extLst>
              <a:ext uri="{FF2B5EF4-FFF2-40B4-BE49-F238E27FC236}">
                <a16:creationId xmlns:a16="http://schemas.microsoft.com/office/drawing/2014/main" xmlns="" id="{A747B04F-9123-ED34-6CB5-C813CA29D5E9}"/>
              </a:ext>
            </a:extLst>
          </p:cNvPr>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2166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a:extLst>
              <a:ext uri="{FF2B5EF4-FFF2-40B4-BE49-F238E27FC236}">
                <a16:creationId xmlns:a16="http://schemas.microsoft.com/office/drawing/2014/main" xmlns=""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xmlns="" id="{B2B1B01D-49B2-AE40-0A94-E1B007868FD6}"/>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55599D40-CB30-E706-3F2B-51057033EC76}"/>
              </a:ext>
            </a:extLst>
          </p:cNvPr>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20256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a:extLst>
              <a:ext uri="{FF2B5EF4-FFF2-40B4-BE49-F238E27FC236}">
                <a16:creationId xmlns:a16="http://schemas.microsoft.com/office/drawing/2014/main" xmlns="" id="{8DF79567-B5B0-34D7-83A6-A729CB424477}"/>
              </a:ext>
            </a:extLst>
          </p:cNvPr>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5748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xmlns="" id="{8080F1A8-F102-E67A-18C4-BE9BA32F86A6}"/>
              </a:ext>
            </a:extLst>
          </p:cNvPr>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xmlns="" id="{64AC159C-0802-F8CF-C3F3-59AE6E582FC6}"/>
              </a:ext>
            </a:extLst>
          </p:cNvPr>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a:extLst>
              <a:ext uri="{FF2B5EF4-FFF2-40B4-BE49-F238E27FC236}">
                <a16:creationId xmlns:a16="http://schemas.microsoft.com/office/drawing/2014/main" xmlns="" id="{60F3B559-28B9-BFC2-F4FD-98E4FFEA1F75}"/>
              </a:ext>
            </a:extLst>
          </p:cNvPr>
          <p:cNvPicPr>
            <a:picLocks noChangeAspect="1"/>
          </p:cNvPicPr>
          <p:nvPr/>
        </p:nvPicPr>
        <p:blipFill>
          <a:blip r:embed="rId3"/>
          <a:stretch>
            <a:fillRect/>
          </a:stretch>
        </p:blipFill>
        <p:spPr>
          <a:xfrm>
            <a:off x="122737" y="198433"/>
            <a:ext cx="4035902" cy="2548349"/>
          </a:xfrm>
          <a:prstGeom prst="rect">
            <a:avLst/>
          </a:prstGeom>
        </p:spPr>
      </p:pic>
    </p:spTree>
    <p:extLst>
      <p:ext uri="{BB962C8B-B14F-4D97-AF65-F5344CB8AC3E}">
        <p14:creationId xmlns:p14="http://schemas.microsoft.com/office/powerpoint/2010/main" val="2149241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a:extLst>
              <a:ext uri="{FF2B5EF4-FFF2-40B4-BE49-F238E27FC236}">
                <a16:creationId xmlns:a16="http://schemas.microsoft.com/office/drawing/2014/main" xmlns="" id="{838B5558-38F4-A46F-AFE9-8BAEF9C387C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2417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343472" y="-91725"/>
            <a:ext cx="12198588" cy="6857990"/>
          </a:xfrm>
          <a:prstGeom prst="rect">
            <a:avLst/>
          </a:prstGeom>
        </p:spPr>
      </p:pic>
      <p:sp>
        <p:nvSpPr>
          <p:cNvPr id="7" name="TextBox 6">
            <a:extLst>
              <a:ext uri="{FF2B5EF4-FFF2-40B4-BE49-F238E27FC236}">
                <a16:creationId xmlns:a16="http://schemas.microsoft.com/office/drawing/2014/main" xmlns="" id="{6E2464A7-F685-AB0B-F567-BC9AD744CF01}"/>
              </a:ext>
            </a:extLst>
          </p:cNvPr>
          <p:cNvSpPr txBox="1"/>
          <p:nvPr/>
        </p:nvSpPr>
        <p:spPr>
          <a:xfrm>
            <a:off x="1985769" y="1896323"/>
            <a:ext cx="7204216"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0" dirty="0" err="1">
                <a:solidFill>
                  <a:srgbClr val="156082"/>
                </a:solidFill>
                <a:latin typeface="SVN-Bali Script" panose="02000000000000000000" pitchFamily="2" charset="0"/>
              </a:rPr>
              <a:t>Đọc</a:t>
            </a:r>
            <a:r>
              <a:rPr lang="en-GB" sz="9000" dirty="0">
                <a:solidFill>
                  <a:srgbClr val="156082"/>
                </a:solidFill>
                <a:latin typeface="SVN-Bali Script" panose="02000000000000000000" pitchFamily="2" charset="0"/>
              </a:rPr>
              <a:t> </a:t>
            </a:r>
            <a:r>
              <a:rPr lang="en-GB" sz="9000" dirty="0" err="1">
                <a:solidFill>
                  <a:srgbClr val="156082"/>
                </a:solidFill>
                <a:latin typeface="SVN-Bali Script" panose="02000000000000000000" pitchFamily="2" charset="0"/>
              </a:rPr>
              <a:t>nâng</a:t>
            </a:r>
            <a:r>
              <a:rPr lang="en-GB" sz="9000" dirty="0">
                <a:solidFill>
                  <a:srgbClr val="156082"/>
                </a:solidFill>
                <a:latin typeface="SVN-Bali Script" panose="02000000000000000000" pitchFamily="2" charset="0"/>
              </a:rPr>
              <a:t> </a:t>
            </a:r>
            <a:r>
              <a:rPr lang="en-GB" sz="9000" dirty="0" err="1">
                <a:solidFill>
                  <a:srgbClr val="156082"/>
                </a:solidFill>
                <a:latin typeface="SVN-Bali Script" panose="02000000000000000000" pitchFamily="2" charset="0"/>
              </a:rPr>
              <a:t>cao</a:t>
            </a:r>
            <a:endParaRPr kumimoji="0" lang="vi-VN" sz="9000" b="0" i="0" u="none" strike="noStrike" kern="1200" cap="none" spc="0" normalizeH="0" baseline="0" noProof="0" dirty="0">
              <a:ln>
                <a:noFill/>
              </a:ln>
              <a:solidFill>
                <a:srgbClr val="156082"/>
              </a:solidFill>
              <a:effectLst/>
              <a:uLnTx/>
              <a:uFillTx/>
              <a:latin typeface="Arial" panose="020B0604020202020204" pitchFamily="34" charset="0"/>
            </a:endParaRPr>
          </a:p>
        </p:txBody>
      </p:sp>
    </p:spTree>
    <p:extLst>
      <p:ext uri="{BB962C8B-B14F-4D97-AF65-F5344CB8AC3E}">
        <p14:creationId xmlns:p14="http://schemas.microsoft.com/office/powerpoint/2010/main" val="120329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sp>
        <p:nvSpPr>
          <p:cNvPr id="3" name="TextBox 2">
            <a:extLst>
              <a:ext uri="{FF2B5EF4-FFF2-40B4-BE49-F238E27FC236}">
                <a16:creationId xmlns:a16="http://schemas.microsoft.com/office/drawing/2014/main" xmlns="" id="{3ABF8E80-D888-9C6F-3690-AF913D4A67C2}"/>
              </a:ext>
            </a:extLst>
          </p:cNvPr>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xmlns="" id="{628237F5-081F-6BF6-40B5-68779CDABDBC}"/>
              </a:ext>
            </a:extLst>
          </p:cNvPr>
          <p:cNvPicPr>
            <a:picLocks noChangeAspect="1"/>
          </p:cNvPicPr>
          <p:nvPr/>
        </p:nvPicPr>
        <p:blipFill>
          <a:blip r:embed="rId3"/>
          <a:stretch>
            <a:fillRect/>
          </a:stretch>
        </p:blipFill>
        <p:spPr>
          <a:xfrm>
            <a:off x="3409198" y="84954"/>
            <a:ext cx="5512287" cy="1543345"/>
          </a:xfrm>
          <a:prstGeom prst="rect">
            <a:avLst/>
          </a:prstGeom>
        </p:spPr>
      </p:pic>
    </p:spTree>
    <p:extLst>
      <p:ext uri="{BB962C8B-B14F-4D97-AF65-F5344CB8AC3E}">
        <p14:creationId xmlns:p14="http://schemas.microsoft.com/office/powerpoint/2010/main" val="6667484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6588" y="10"/>
            <a:ext cx="12198588" cy="6857990"/>
          </a:xfrm>
          <a:prstGeom prst="rect">
            <a:avLst/>
          </a:prstGeom>
        </p:spPr>
      </p:pic>
      <p:pic>
        <p:nvPicPr>
          <p:cNvPr id="2" name="Picture 1">
            <a:extLst>
              <a:ext uri="{FF2B5EF4-FFF2-40B4-BE49-F238E27FC236}">
                <a16:creationId xmlns:a16="http://schemas.microsoft.com/office/drawing/2014/main" xmlns="" id="{1A660A39-37ED-B46C-5F91-EB7012DF8597}"/>
              </a:ext>
            </a:extLst>
          </p:cNvPr>
          <p:cNvPicPr>
            <a:picLocks noChangeAspect="1"/>
          </p:cNvPicPr>
          <p:nvPr/>
        </p:nvPicPr>
        <p:blipFill>
          <a:blip r:embed="rId3"/>
          <a:stretch>
            <a:fillRect/>
          </a:stretch>
        </p:blipFill>
        <p:spPr>
          <a:xfrm>
            <a:off x="2625582" y="873649"/>
            <a:ext cx="6579378" cy="2677601"/>
          </a:xfrm>
          <a:prstGeom prst="rect">
            <a:avLst/>
          </a:prstGeom>
        </p:spPr>
      </p:pic>
    </p:spTree>
    <p:extLst>
      <p:ext uri="{BB962C8B-B14F-4D97-AF65-F5344CB8AC3E}">
        <p14:creationId xmlns:p14="http://schemas.microsoft.com/office/powerpoint/2010/main" val="4255769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F9D15F2-21E5-D63D-51BD-E6A52D3DFBD7}"/>
              </a:ext>
            </a:extLst>
          </p:cNvPr>
          <p:cNvPicPr>
            <a:picLocks noChangeAspect="1"/>
          </p:cNvPicPr>
          <p:nvPr/>
        </p:nvPicPr>
        <p:blipFill>
          <a:blip r:embed="rId2"/>
          <a:stretch>
            <a:fillRect/>
          </a:stretch>
        </p:blipFill>
        <p:spPr>
          <a:xfrm>
            <a:off x="584791" y="492420"/>
            <a:ext cx="3636334" cy="6000750"/>
          </a:xfrm>
          <a:prstGeom prst="rect">
            <a:avLst/>
          </a:prstGeom>
        </p:spPr>
      </p:pic>
      <p:grpSp>
        <p:nvGrpSpPr>
          <p:cNvPr id="6" name="Group 5">
            <a:extLst>
              <a:ext uri="{FF2B5EF4-FFF2-40B4-BE49-F238E27FC236}">
                <a16:creationId xmlns:a16="http://schemas.microsoft.com/office/drawing/2014/main" xmlns="" id="{8A2288E4-90C4-323A-BDD5-7BF8D7C52572}"/>
              </a:ext>
            </a:extLst>
          </p:cNvPr>
          <p:cNvGrpSpPr/>
          <p:nvPr/>
        </p:nvGrpSpPr>
        <p:grpSpPr>
          <a:xfrm>
            <a:off x="5115667" y="2664306"/>
            <a:ext cx="6099048" cy="1726940"/>
            <a:chOff x="430820" y="941832"/>
            <a:chExt cx="6099048" cy="4974336"/>
          </a:xfrm>
        </p:grpSpPr>
        <p:grpSp>
          <p:nvGrpSpPr>
            <p:cNvPr id="7" name="Group 6">
              <a:extLst>
                <a:ext uri="{FF2B5EF4-FFF2-40B4-BE49-F238E27FC236}">
                  <a16:creationId xmlns:a16="http://schemas.microsoft.com/office/drawing/2014/main" xmlns="" id="{7484A24B-F353-278E-F5FA-4673FADF8381}"/>
                </a:ext>
              </a:extLst>
            </p:cNvPr>
            <p:cNvGrpSpPr/>
            <p:nvPr/>
          </p:nvGrpSpPr>
          <p:grpSpPr>
            <a:xfrm>
              <a:off x="430820" y="941832"/>
              <a:ext cx="6019701" cy="4974336"/>
              <a:chOff x="1182623" y="1618488"/>
              <a:chExt cx="5157217" cy="4169664"/>
            </a:xfrm>
          </p:grpSpPr>
          <p:sp>
            <p:nvSpPr>
              <p:cNvPr id="9" name="Rectangle: Diagonal Corners Rounded 8">
                <a:extLst>
                  <a:ext uri="{FF2B5EF4-FFF2-40B4-BE49-F238E27FC236}">
                    <a16:creationId xmlns:a16="http://schemas.microsoft.com/office/drawing/2014/main" xmlns="" id="{99B55B42-F4A1-642B-6C06-4B70F66F3570}"/>
                  </a:ext>
                </a:extLst>
              </p:cNvPr>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a:extLst>
                  <a:ext uri="{FF2B5EF4-FFF2-40B4-BE49-F238E27FC236}">
                    <a16:creationId xmlns:a16="http://schemas.microsoft.com/office/drawing/2014/main" xmlns="" id="{04EFA48B-EC08-ADAB-A100-AC477F6CC3A7}"/>
                  </a:ext>
                </a:extLst>
              </p:cNvPr>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a:extLst>
                <a:ext uri="{FF2B5EF4-FFF2-40B4-BE49-F238E27FC236}">
                  <a16:creationId xmlns:a16="http://schemas.microsoft.com/office/drawing/2014/main" xmlns="" id="{FCF0550D-A92A-820B-98D8-9B5DE4E0CC74}"/>
                </a:ext>
              </a:extLst>
            </p:cNvPr>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07122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 xmlns:asvg="http://schemas.microsoft.com/office/drawing/2016/SVG/main" r:embed="rId4"/>
                </a:ext>
              </a:extLst>
            </a:blip>
            <a:stretch>
              <a:fillRect l="-12029" r="-41424"/>
            </a:stretch>
          </a:blipFill>
        </p:spPr>
        <p:txBody>
          <a:bodyPr/>
          <a:lstStyle/>
          <a:p>
            <a:pPr defTabSz="609630"/>
            <a:endParaRPr lang="en-US" sz="1200">
              <a:solidFill>
                <a:prstClr val="black"/>
              </a:solidFill>
              <a:latin typeface="Calibri"/>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xmlns="" id="{F6A7D210-C16D-BD3F-9B5E-6D8FB9327C57}"/>
              </a:ext>
            </a:extLst>
          </p:cNvPr>
          <p:cNvPicPr>
            <a:picLocks noChangeAspect="1"/>
          </p:cNvPicPr>
          <p:nvPr/>
        </p:nvPicPr>
        <p:blipFill>
          <a:blip r:embed="rId15"/>
          <a:stretch>
            <a:fillRect/>
          </a:stretch>
        </p:blipFill>
        <p:spPr>
          <a:xfrm>
            <a:off x="3799557" y="0"/>
            <a:ext cx="3277608" cy="1484477"/>
          </a:xfrm>
          <a:prstGeom prst="rect">
            <a:avLst/>
          </a:prstGeom>
        </p:spPr>
      </p:pic>
      <p:pic>
        <p:nvPicPr>
          <p:cNvPr id="16" name="Picture 15">
            <a:extLst>
              <a:ext uri="{FF2B5EF4-FFF2-40B4-BE49-F238E27FC236}">
                <a16:creationId xmlns:a16="http://schemas.microsoft.com/office/drawing/2014/main" xmlns="" id="{DC2A617C-96FA-A95D-AC45-CB7445594824}"/>
              </a:ext>
            </a:extLst>
          </p:cNvPr>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a:extLst>
              <a:ext uri="{FF2B5EF4-FFF2-40B4-BE49-F238E27FC236}">
                <a16:creationId xmlns:a16="http://schemas.microsoft.com/office/drawing/2014/main" xmlns="" id="{D78D3E96-7C4B-04BF-920F-397F2D23B41E}"/>
              </a:ext>
            </a:extLst>
          </p:cNvPr>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3" name="Picture 2">
            <a:extLst>
              <a:ext uri="{FF2B5EF4-FFF2-40B4-BE49-F238E27FC236}">
                <a16:creationId xmlns:a16="http://schemas.microsoft.com/office/drawing/2014/main" xmlns="" id="{97948087-2E26-5C80-840F-866ECD53CC2D}"/>
              </a:ext>
            </a:extLst>
          </p:cNvPr>
          <p:cNvPicPr>
            <a:picLocks noChangeAspect="1"/>
          </p:cNvPicPr>
          <p:nvPr/>
        </p:nvPicPr>
        <p:blipFill>
          <a:blip r:embed="rId3"/>
          <a:stretch>
            <a:fillRect/>
          </a:stretch>
        </p:blipFill>
        <p:spPr>
          <a:xfrm>
            <a:off x="2347303" y="287612"/>
            <a:ext cx="7415083" cy="3631749"/>
          </a:xfrm>
          <a:prstGeom prst="rect">
            <a:avLst/>
          </a:prstGeom>
        </p:spPr>
      </p:pic>
    </p:spTree>
    <p:extLst>
      <p:ext uri="{BB962C8B-B14F-4D97-AF65-F5344CB8AC3E}">
        <p14:creationId xmlns:p14="http://schemas.microsoft.com/office/powerpoint/2010/main" val="321960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a:extLst>
              <a:ext uri="{FF2B5EF4-FFF2-40B4-BE49-F238E27FC236}">
                <a16:creationId xmlns:a16="http://schemas.microsoft.com/office/drawing/2014/main" xmlns="" id="{53A7E6CF-968F-F1E6-1440-2A863C542F4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p:blipFill>
        <p:spPr>
          <a:xfrm>
            <a:off x="0" y="0"/>
            <a:ext cx="12198588" cy="6857990"/>
          </a:xfrm>
          <a:prstGeom prst="rect">
            <a:avLst/>
          </a:prstGeom>
        </p:spPr>
      </p:pic>
      <p:pic>
        <p:nvPicPr>
          <p:cNvPr id="2" name="Picture 1">
            <a:extLst>
              <a:ext uri="{FF2B5EF4-FFF2-40B4-BE49-F238E27FC236}">
                <a16:creationId xmlns:a16="http://schemas.microsoft.com/office/drawing/2014/main" xmlns="" id="{38A89337-FE7A-CCDA-9274-D717367F9C3F}"/>
              </a:ext>
            </a:extLst>
          </p:cNvPr>
          <p:cNvPicPr>
            <a:picLocks noChangeAspect="1"/>
          </p:cNvPicPr>
          <p:nvPr/>
        </p:nvPicPr>
        <p:blipFill>
          <a:blip r:embed="rId3"/>
          <a:stretch>
            <a:fillRect/>
          </a:stretch>
        </p:blipFill>
        <p:spPr>
          <a:xfrm>
            <a:off x="2601525" y="1380500"/>
            <a:ext cx="7669433" cy="2353260"/>
          </a:xfrm>
          <a:prstGeom prst="rect">
            <a:avLst/>
          </a:prstGeom>
        </p:spPr>
      </p:pic>
    </p:spTree>
    <p:extLst>
      <p:ext uri="{BB962C8B-B14F-4D97-AF65-F5344CB8AC3E}">
        <p14:creationId xmlns:p14="http://schemas.microsoft.com/office/powerpoint/2010/main" val="22641263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27220749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xmlns="" id="{B0D2EBFD-4EB7-C239-7C03-AD7C4CB1082E}"/>
              </a:ext>
            </a:extLst>
          </p:cNvPr>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xmlns="" id="{9480DCB1-8C08-3DBB-773E-6CE194330D39}"/>
              </a:ext>
            </a:extLst>
          </p:cNvPr>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xmlns="" id="{F9BB8A46-2652-62CB-5F52-C64C1E2B03FC}"/>
              </a:ext>
            </a:extLst>
          </p:cNvPr>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4CB1F32C-525C-757B-E0FE-6B661818DC82}"/>
              </a:ext>
            </a:extLst>
          </p:cNvPr>
          <p:cNvPicPr>
            <a:picLocks noChangeAspect="1"/>
          </p:cNvPicPr>
          <p:nvPr/>
        </p:nvPicPr>
        <p:blipFill>
          <a:blip r:embed="rId4"/>
          <a:stretch>
            <a:fillRect/>
          </a:stretch>
        </p:blipFill>
        <p:spPr>
          <a:xfrm>
            <a:off x="7068734" y="0"/>
            <a:ext cx="4986960" cy="6620830"/>
          </a:xfrm>
          <a:prstGeom prst="rect">
            <a:avLst/>
          </a:prstGeom>
        </p:spPr>
      </p:pic>
    </p:spTree>
    <p:extLst>
      <p:ext uri="{BB962C8B-B14F-4D97-AF65-F5344CB8AC3E}">
        <p14:creationId xmlns:p14="http://schemas.microsoft.com/office/powerpoint/2010/main" val="15237569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a:extLst>
              <a:ext uri="{FF2B5EF4-FFF2-40B4-BE49-F238E27FC236}">
                <a16:creationId xmlns:a16="http://schemas.microsoft.com/office/drawing/2014/main" xmlns="" id="{2EC62F03-8694-59FF-9A8C-1999F56E7CCD}"/>
              </a:ext>
            </a:extLst>
          </p:cNvPr>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a:extLst>
              <a:ext uri="{FF2B5EF4-FFF2-40B4-BE49-F238E27FC236}">
                <a16:creationId xmlns:a16="http://schemas.microsoft.com/office/drawing/2014/main" xmlns="" id="{F2C92DDA-4131-51B9-3143-00956E63EEB6}"/>
              </a:ext>
            </a:extLst>
          </p:cNvPr>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a:extLst>
              <a:ext uri="{FF2B5EF4-FFF2-40B4-BE49-F238E27FC236}">
                <a16:creationId xmlns:a16="http://schemas.microsoft.com/office/drawing/2014/main" xmlns="" id="{42A10164-7773-3768-9C7B-F71D1B49126D}"/>
              </a:ext>
            </a:extLst>
          </p:cNvPr>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a:extLst>
              <a:ext uri="{FF2B5EF4-FFF2-40B4-BE49-F238E27FC236}">
                <a16:creationId xmlns:a16="http://schemas.microsoft.com/office/drawing/2014/main" xmlns="" id="{9CFCA9B4-14A5-3651-36E4-8A39A7EEB4BB}"/>
              </a:ext>
            </a:extLst>
          </p:cNvPr>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a:extLst>
              <a:ext uri="{FF2B5EF4-FFF2-40B4-BE49-F238E27FC236}">
                <a16:creationId xmlns:a16="http://schemas.microsoft.com/office/drawing/2014/main" xmlns="" id="{466C2415-1795-4F14-7831-B355B077E9AB}"/>
              </a:ext>
            </a:extLst>
          </p:cNvPr>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a:extLst>
              <a:ext uri="{FF2B5EF4-FFF2-40B4-BE49-F238E27FC236}">
                <a16:creationId xmlns:a16="http://schemas.microsoft.com/office/drawing/2014/main" xmlns="" id="{7897E33A-6A62-FC96-8564-A305F3F5E9DD}"/>
              </a:ext>
            </a:extLst>
          </p:cNvPr>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extLst>
      <p:ext uri="{BB962C8B-B14F-4D97-AF65-F5344CB8AC3E}">
        <p14:creationId xmlns:p14="http://schemas.microsoft.com/office/powerpoint/2010/main" val="29082939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324</TotalTime>
  <Words>826</Words>
  <Application>Microsoft Office PowerPoint</Application>
  <PresentationFormat>Custom</PresentationFormat>
  <Paragraphs>37</Paragraphs>
  <Slides>22</Slides>
  <Notes>1</Notes>
  <HiddenSlides>0</HiddenSlides>
  <MMClips>1</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31</cp:revision>
  <dcterms:created xsi:type="dcterms:W3CDTF">2024-08-14T05:49:52Z</dcterms:created>
  <dcterms:modified xsi:type="dcterms:W3CDTF">2024-12-08T17:03:55Z</dcterms:modified>
</cp:coreProperties>
</file>