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710" r:id="rId2"/>
  </p:sldMasterIdLst>
  <p:notesMasterIdLst>
    <p:notesMasterId r:id="rId22"/>
  </p:notesMasterIdLst>
  <p:sldIdLst>
    <p:sldId id="352" r:id="rId3"/>
    <p:sldId id="257" r:id="rId4"/>
    <p:sldId id="259" r:id="rId5"/>
    <p:sldId id="366" r:id="rId6"/>
    <p:sldId id="260" r:id="rId7"/>
    <p:sldId id="367" r:id="rId8"/>
    <p:sldId id="256" r:id="rId9"/>
    <p:sldId id="350" r:id="rId10"/>
    <p:sldId id="357" r:id="rId11"/>
    <p:sldId id="355" r:id="rId12"/>
    <p:sldId id="368" r:id="rId13"/>
    <p:sldId id="369" r:id="rId14"/>
    <p:sldId id="343" r:id="rId15"/>
    <p:sldId id="359" r:id="rId16"/>
    <p:sldId id="360" r:id="rId17"/>
    <p:sldId id="344" r:id="rId18"/>
    <p:sldId id="370" r:id="rId19"/>
    <p:sldId id="371" r:id="rId20"/>
    <p:sldId id="261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>
        <p:scale>
          <a:sx n="50" d="100"/>
          <a:sy n="50" d="100"/>
        </p:scale>
        <p:origin x="2120" y="5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58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1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https://www.youtube.com/watch?v=A5G-bBoMD0E</a:t>
            </a:r>
          </a:p>
        </p:txBody>
      </p:sp>
    </p:spTree>
    <p:extLst>
      <p:ext uri="{BB962C8B-B14F-4D97-AF65-F5344CB8AC3E}">
        <p14:creationId xmlns:p14="http://schemas.microsoft.com/office/powerpoint/2010/main" val="710578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35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89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77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22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32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6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7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4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88" r:id="rId6"/>
    <p:sldLayoutId id="2147483693" r:id="rId7"/>
    <p:sldLayoutId id="214748369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5.png"/><Relationship Id="rId2" Type="http://schemas.microsoft.com/office/2007/relationships/media" Target="../media/media2.m4a"/><Relationship Id="rId16" Type="http://schemas.openxmlformats.org/officeDocument/2006/relationships/image" Target="../media/image13.png"/><Relationship Id="rId20" Type="http://schemas.openxmlformats.org/officeDocument/2006/relationships/image" Target="../media/image14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19" Type="http://schemas.openxmlformats.org/officeDocument/2006/relationships/image" Target="../media/image8.png"/><Relationship Id="rId4" Type="http://schemas.openxmlformats.org/officeDocument/2006/relationships/audio" Target="../media/media3.m4a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1.png"/><Relationship Id="rId18" Type="http://schemas.openxmlformats.org/officeDocument/2006/relationships/image" Target="../media/image5.png"/><Relationship Id="rId3" Type="http://schemas.microsoft.com/office/2007/relationships/media" Target="../media/media3.m4a"/><Relationship Id="rId21" Type="http://schemas.openxmlformats.org/officeDocument/2006/relationships/image" Target="../media/image14.jpeg"/><Relationship Id="rId7" Type="http://schemas.openxmlformats.org/officeDocument/2006/relationships/video" Target="../media/media5.mp4"/><Relationship Id="rId12" Type="http://schemas.openxmlformats.org/officeDocument/2006/relationships/image" Target="../media/image13.svg"/><Relationship Id="rId17" Type="http://schemas.openxmlformats.org/officeDocument/2006/relationships/image" Target="../media/image13.png"/><Relationship Id="rId2" Type="http://schemas.microsoft.com/office/2007/relationships/media" Target="../media/media2.m4a"/><Relationship Id="rId16" Type="http://schemas.openxmlformats.org/officeDocument/2006/relationships/image" Target="../media/image17.svg"/><Relationship Id="rId20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9.jpeg"/><Relationship Id="rId19" Type="http://schemas.openxmlformats.org/officeDocument/2006/relationships/image" Target="../media/image7.svg"/><Relationship Id="rId4" Type="http://schemas.openxmlformats.org/officeDocument/2006/relationships/audio" Target="../media/media3.m4a"/><Relationship Id="rId9" Type="http://schemas.openxmlformats.org/officeDocument/2006/relationships/image" Target="../media/image15.jpe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5.png"/><Relationship Id="rId2" Type="http://schemas.microsoft.com/office/2007/relationships/media" Target="../media/media2.m4a"/><Relationship Id="rId16" Type="http://schemas.openxmlformats.org/officeDocument/2006/relationships/image" Target="../media/image13.png"/><Relationship Id="rId20" Type="http://schemas.openxmlformats.org/officeDocument/2006/relationships/image" Target="../media/image14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19" Type="http://schemas.openxmlformats.org/officeDocument/2006/relationships/image" Target="../media/image8.png"/><Relationship Id="rId4" Type="http://schemas.openxmlformats.org/officeDocument/2006/relationships/audio" Target="../media/media3.m4a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5.png"/><Relationship Id="rId2" Type="http://schemas.microsoft.com/office/2007/relationships/media" Target="../media/media2.m4a"/><Relationship Id="rId16" Type="http://schemas.openxmlformats.org/officeDocument/2006/relationships/image" Target="../media/image13.png"/><Relationship Id="rId20" Type="http://schemas.openxmlformats.org/officeDocument/2006/relationships/image" Target="../media/image14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19" Type="http://schemas.openxmlformats.org/officeDocument/2006/relationships/image" Target="../media/image8.png"/><Relationship Id="rId4" Type="http://schemas.openxmlformats.org/officeDocument/2006/relationships/audio" Target="../media/media3.m4a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334417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4400A-CA12-35D4-A54A-A37C49A9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751" y="1744667"/>
            <a:ext cx="6638478" cy="16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8ACC3-999E-7138-DA19-B2144DF0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9573A-0DF5-C5ED-645B-6E58BED4D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BF1AB-9F1A-8D70-20BD-D39F626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B594F6-3C2C-5BA7-26A8-B854FD0B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>
            <a:extLst>
              <a:ext uri="{FF2B5EF4-FFF2-40B4-BE49-F238E27FC236}">
                <a16:creationId xmlns:a16="http://schemas.microsoft.com/office/drawing/2014/main" id="{C52A1B69-EEB6-A634-CAE0-101CE6C58035}"/>
              </a:ext>
            </a:extLst>
          </p:cNvPr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>
            <a:extLst>
              <a:ext uri="{FF2B5EF4-FFF2-40B4-BE49-F238E27FC236}">
                <a16:creationId xmlns:a16="http://schemas.microsoft.com/office/drawing/2014/main" id="{53FD9452-2A29-D56A-E40B-A18EAB7951DC}"/>
              </a:ext>
            </a:extLst>
          </p:cNvPr>
          <p:cNvSpPr txBox="1">
            <a:spLocks/>
          </p:cNvSpPr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567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anh tướng Lý Thường Kiệt  Phim Lịch Sử Việt Nam Hay Nhất 2022_v720P">
            <a:hlinkClick r:id="" action="ppaction://media"/>
            <a:extLst>
              <a:ext uri="{FF2B5EF4-FFF2-40B4-BE49-F238E27FC236}">
                <a16:creationId xmlns:a16="http://schemas.microsoft.com/office/drawing/2014/main" id="{3FC52A3D-957B-10E0-3106-14F39EF2E1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5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id="{EE3D0C8B-E031-B790-00CC-EBD3F3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6C9400D7-F8F0-5DC0-16B8-3B490946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03437-858F-F73B-330B-0C801CCA1D67}"/>
              </a:ext>
            </a:extLst>
          </p:cNvPr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810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>
            <a:extLst>
              <a:ext uri="{FF2B5EF4-FFF2-40B4-BE49-F238E27FC236}">
                <a16:creationId xmlns:a16="http://schemas.microsoft.com/office/drawing/2014/main" id="{BF8CCC4B-AFB3-1D8A-8B3D-AE016C73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>
            <a:extLst>
              <a:ext uri="{FF2B5EF4-FFF2-40B4-BE49-F238E27FC236}">
                <a16:creationId xmlns:a16="http://schemas.microsoft.com/office/drawing/2014/main" id="{B32E987D-1D81-65CF-C952-E00359D6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314C4-22D4-AEDA-E0F6-02B09AA81746}"/>
              </a:ext>
            </a:extLst>
          </p:cNvPr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6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6049" y="779819"/>
            <a:ext cx="4331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350" y="779819"/>
            <a:ext cx="4331369" cy="41148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2705100" y="20002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4700" y="1657350"/>
            <a:ext cx="3970782" cy="41148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90900" y="1733550"/>
            <a:ext cx="3970782" cy="411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7200" y="1847850"/>
            <a:ext cx="3970782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" y="361950"/>
            <a:ext cx="8077200" cy="2914454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801" y="361950"/>
            <a:ext cx="414259" cy="414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1918607" y="832757"/>
            <a:ext cx="56741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Khi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nhỏ,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Lý Thái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ai ?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177862" y="5159374"/>
              <a:ext cx="3487880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Ngô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Sỹ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Liên.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217201" y="5112468"/>
              <a:ext cx="352721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Võ Tướng Trần Hưng Đạo.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077334" y="5100741"/>
              <a:ext cx="3330534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ngự sử Trương Đỗ.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5562600" y="3981450"/>
            <a:ext cx="2479221" cy="952500"/>
            <a:chOff x="1773821" y="3053257"/>
            <a:chExt cx="4043037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1822640" y="3260048"/>
              <a:ext cx="3994218" cy="566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Vạn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lang="en-US" sz="1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1755321" y="718457"/>
            <a:ext cx="569867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Nhân vật làm nổi bật lên vai trò của một người phụ nữ trong việc trị nước dưới thời Lý là:</a:t>
            </a:r>
            <a:endParaRPr lang="en-US" sz="32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1" y="5253184"/>
              <a:ext cx="2976282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Thái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418472" y="5100741"/>
              <a:ext cx="3142372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Chiêu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Linh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077335" y="5194551"/>
              <a:ext cx="31862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Linh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457200" y="2762250"/>
            <a:ext cx="2476500" cy="9525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359641" y="3459396"/>
              <a:ext cx="3421714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Phi Ỷ Lan 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136320" y="963385"/>
            <a:ext cx="524419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lang="en-US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nào sau đây không phải một câu thơ trong bài thơ “Nam quốc sơn hà”? ( bản dịch)</a:t>
            </a:r>
            <a:endParaRPr lang="en-US" sz="28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295874" y="5253184"/>
              <a:ext cx="32911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pl-PL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Sông núi nước Nam vua Nam ở.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366023" y="5053836"/>
              <a:ext cx="329097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Cớ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bay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phạm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182234" y="5124193"/>
              <a:ext cx="352721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sách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5562600" y="28003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235378" y="3295227"/>
              <a:ext cx="3421713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Ta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giặc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lùi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1690008" y="906236"/>
            <a:ext cx="5845628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lang="en-US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Trong khoảng thời gian năm (1075 – 1077), Triều Lý đã lãnh đạo nhân dân kháng chiến chống quân xâm lược nào?</a:t>
            </a:r>
            <a:endParaRPr lang="en-US" sz="27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3429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Thanh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Ngô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55245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304800" y="40576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6E8797-CF2A-824D-CEC3-BC04B303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7D40-F869-80B0-610E-85496F47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F59AA6-E696-DAB7-00F5-6246303C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1237C-5B8D-449C-8CD7-ACBE841BE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0068B-28C6-7AAC-FF04-73B5FAF9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D83D8-7706-66BC-86B2-816398BC5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272</Words>
  <Application>Microsoft Office PowerPoint</Application>
  <PresentationFormat>On-screen Show (16:9)</PresentationFormat>
  <Paragraphs>29</Paragraphs>
  <Slides>19</Slides>
  <Notes>8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Assistant</vt:lpstr>
      <vt:lpstr>Assistant Medium</vt:lpstr>
      <vt:lpstr>Calibri</vt:lpstr>
      <vt:lpstr>Cambria</vt:lpstr>
      <vt:lpstr>Livvic</vt:lpstr>
      <vt:lpstr>Nunito</vt:lpstr>
      <vt:lpstr>Rajdhani</vt:lpstr>
      <vt:lpstr>Roboto Condensed Light</vt:lpstr>
      <vt:lpstr>SVN-Androgyne</vt:lpstr>
      <vt:lpstr>World War II D-Day Invasion XL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27</cp:revision>
  <dcterms:modified xsi:type="dcterms:W3CDTF">2024-10-12T08:21:37Z</dcterms:modified>
</cp:coreProperties>
</file>