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 id="2147483710" r:id="rId3"/>
    <p:sldMasterId id="2147483724" r:id="rId4"/>
    <p:sldMasterId id="2147483766" r:id="rId5"/>
  </p:sldMasterIdLst>
  <p:notesMasterIdLst>
    <p:notesMasterId r:id="rId24"/>
  </p:notesMasterIdLst>
  <p:sldIdLst>
    <p:sldId id="317" r:id="rId6"/>
    <p:sldId id="265" r:id="rId7"/>
    <p:sldId id="264" r:id="rId8"/>
    <p:sldId id="266" r:id="rId9"/>
    <p:sldId id="331" r:id="rId10"/>
    <p:sldId id="321" r:id="rId11"/>
    <p:sldId id="322" r:id="rId12"/>
    <p:sldId id="332" r:id="rId13"/>
    <p:sldId id="301" r:id="rId14"/>
    <p:sldId id="304" r:id="rId15"/>
    <p:sldId id="274" r:id="rId16"/>
    <p:sldId id="324" r:id="rId17"/>
    <p:sldId id="325" r:id="rId18"/>
    <p:sldId id="326" r:id="rId19"/>
    <p:sldId id="327" r:id="rId20"/>
    <p:sldId id="277" r:id="rId21"/>
    <p:sldId id="309" r:id="rId22"/>
    <p:sldId id="33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65" d="100"/>
          <a:sy n="65" d="100"/>
        </p:scale>
        <p:origin x="93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63397-2D67-453F-8250-E5792C95A770}" type="datetimeFigureOut">
              <a:rPr lang="en-US" smtClean="0"/>
              <a:pPr/>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24FC48-B797-467D-8D4F-713F9592597D}" type="slidenum">
              <a:rPr lang="en-US" smtClean="0"/>
              <a:pPr/>
              <a:t>‹#›</a:t>
            </a:fld>
            <a:endParaRPr lang="en-US"/>
          </a:p>
        </p:txBody>
      </p:sp>
    </p:spTree>
    <p:extLst>
      <p:ext uri="{BB962C8B-B14F-4D97-AF65-F5344CB8AC3E}">
        <p14:creationId xmlns:p14="http://schemas.microsoft.com/office/powerpoint/2010/main" val="171902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6B7D7-24F9-4490-B2DA-DD66701C2C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65564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6B7D7-24F9-4490-B2DA-DD66701C2C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43917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54319fdea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54319fdea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294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54319fdea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54319fdea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653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54319fdea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54319fdea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1396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54319fdea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54319fdea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9573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F24FC48-B797-467D-8D4F-713F9592597D}" type="slidenum">
              <a:rPr lang="en-US" smtClean="0"/>
              <a:pPr/>
              <a:t>17</a:t>
            </a:fld>
            <a:endParaRPr lang="en-US"/>
          </a:p>
        </p:txBody>
      </p:sp>
    </p:spTree>
    <p:extLst>
      <p:ext uri="{BB962C8B-B14F-4D97-AF65-F5344CB8AC3E}">
        <p14:creationId xmlns:p14="http://schemas.microsoft.com/office/powerpoint/2010/main" val="37163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1027998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2824386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4208965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278712676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C1C773-6C50-47CB-B854-40F0C6CE833B}"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pPr/>
              <a:t>‹#›</a:t>
            </a:fld>
            <a:endParaRPr lang="en-US"/>
          </a:p>
        </p:txBody>
      </p:sp>
    </p:spTree>
    <p:extLst>
      <p:ext uri="{BB962C8B-B14F-4D97-AF65-F5344CB8AC3E}">
        <p14:creationId xmlns:p14="http://schemas.microsoft.com/office/powerpoint/2010/main" val="4080684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pPr/>
              <a:t>‹#›</a:t>
            </a:fld>
            <a:endParaRPr lang="en-US"/>
          </a:p>
        </p:txBody>
      </p:sp>
    </p:spTree>
    <p:extLst>
      <p:ext uri="{BB962C8B-B14F-4D97-AF65-F5344CB8AC3E}">
        <p14:creationId xmlns:p14="http://schemas.microsoft.com/office/powerpoint/2010/main" val="3163099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C1C773-6C50-47CB-B854-40F0C6CE833B}"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pPr/>
              <a:t>‹#›</a:t>
            </a:fld>
            <a:endParaRPr lang="en-US"/>
          </a:p>
        </p:txBody>
      </p:sp>
    </p:spTree>
    <p:extLst>
      <p:ext uri="{BB962C8B-B14F-4D97-AF65-F5344CB8AC3E}">
        <p14:creationId xmlns:p14="http://schemas.microsoft.com/office/powerpoint/2010/main" val="2871237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C1C773-6C50-47CB-B854-40F0C6CE833B}" type="datetimeFigureOut">
              <a:rPr lang="en-US" smtClean="0"/>
              <a:pPr/>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pPr/>
              <a:t>‹#›</a:t>
            </a:fld>
            <a:endParaRPr lang="en-US"/>
          </a:p>
        </p:txBody>
      </p:sp>
    </p:spTree>
    <p:extLst>
      <p:ext uri="{BB962C8B-B14F-4D97-AF65-F5344CB8AC3E}">
        <p14:creationId xmlns:p14="http://schemas.microsoft.com/office/powerpoint/2010/main" val="2715735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C1C773-6C50-47CB-B854-40F0C6CE833B}" type="datetimeFigureOut">
              <a:rPr lang="en-US" smtClean="0"/>
              <a:pPr/>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3C3A12-48ED-4AB8-9E17-214843E3FA8A}" type="slidenum">
              <a:rPr lang="en-US" smtClean="0"/>
              <a:pPr/>
              <a:t>‹#›</a:t>
            </a:fld>
            <a:endParaRPr lang="en-US"/>
          </a:p>
        </p:txBody>
      </p:sp>
    </p:spTree>
    <p:extLst>
      <p:ext uri="{BB962C8B-B14F-4D97-AF65-F5344CB8AC3E}">
        <p14:creationId xmlns:p14="http://schemas.microsoft.com/office/powerpoint/2010/main" val="331422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C1C773-6C50-47CB-B854-40F0C6CE833B}" type="datetimeFigureOut">
              <a:rPr lang="en-US" smtClean="0"/>
              <a:pPr/>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3C3A12-48ED-4AB8-9E17-214843E3FA8A}" type="slidenum">
              <a:rPr lang="en-US" smtClean="0"/>
              <a:pPr/>
              <a:t>‹#›</a:t>
            </a:fld>
            <a:endParaRPr lang="en-US"/>
          </a:p>
        </p:txBody>
      </p:sp>
    </p:spTree>
    <p:extLst>
      <p:ext uri="{BB962C8B-B14F-4D97-AF65-F5344CB8AC3E}">
        <p14:creationId xmlns:p14="http://schemas.microsoft.com/office/powerpoint/2010/main" val="3939513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smtClean="0"/>
              <a:pPr/>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C3A12-48ED-4AB8-9E17-214843E3FA8A}" type="slidenum">
              <a:rPr lang="en-US" smtClean="0"/>
              <a:pPr/>
              <a:t>‹#›</a:t>
            </a:fld>
            <a:endParaRPr lang="en-US"/>
          </a:p>
        </p:txBody>
      </p:sp>
    </p:spTree>
    <p:extLst>
      <p:ext uri="{BB962C8B-B14F-4D97-AF65-F5344CB8AC3E}">
        <p14:creationId xmlns:p14="http://schemas.microsoft.com/office/powerpoint/2010/main" val="2054551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1142560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smtClean="0"/>
              <a:pPr/>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pPr/>
              <a:t>‹#›</a:t>
            </a:fld>
            <a:endParaRPr lang="en-US"/>
          </a:p>
        </p:txBody>
      </p:sp>
    </p:spTree>
    <p:extLst>
      <p:ext uri="{BB962C8B-B14F-4D97-AF65-F5344CB8AC3E}">
        <p14:creationId xmlns:p14="http://schemas.microsoft.com/office/powerpoint/2010/main" val="1910753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smtClean="0"/>
              <a:pPr/>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pPr/>
              <a:t>‹#›</a:t>
            </a:fld>
            <a:endParaRPr lang="en-US"/>
          </a:p>
        </p:txBody>
      </p:sp>
    </p:spTree>
    <p:extLst>
      <p:ext uri="{BB962C8B-B14F-4D97-AF65-F5344CB8AC3E}">
        <p14:creationId xmlns:p14="http://schemas.microsoft.com/office/powerpoint/2010/main" val="29157686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pPr/>
              <a:t>‹#›</a:t>
            </a:fld>
            <a:endParaRPr lang="en-US"/>
          </a:p>
        </p:txBody>
      </p:sp>
    </p:spTree>
    <p:extLst>
      <p:ext uri="{BB962C8B-B14F-4D97-AF65-F5344CB8AC3E}">
        <p14:creationId xmlns:p14="http://schemas.microsoft.com/office/powerpoint/2010/main" val="4006536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pPr/>
              <a:t>‹#›</a:t>
            </a:fld>
            <a:endParaRPr lang="en-US"/>
          </a:p>
        </p:txBody>
      </p:sp>
    </p:spTree>
    <p:extLst>
      <p:ext uri="{BB962C8B-B14F-4D97-AF65-F5344CB8AC3E}">
        <p14:creationId xmlns:p14="http://schemas.microsoft.com/office/powerpoint/2010/main" val="39187027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26978492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884482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1503013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22891932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pPr/>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678980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pPr/>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1779053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22602828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pPr/>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33232134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pPr/>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9899489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12822483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7524060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14843650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42845140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0"/>
        <p:cNvGrpSpPr/>
        <p:nvPr/>
      </p:nvGrpSpPr>
      <p:grpSpPr>
        <a:xfrm>
          <a:off x="0" y="0"/>
          <a:ext cx="0" cy="0"/>
          <a:chOff x="0" y="0"/>
          <a:chExt cx="0" cy="0"/>
        </a:xfrm>
      </p:grpSpPr>
      <p:sp>
        <p:nvSpPr>
          <p:cNvPr id="91" name="Google Shape;91;p15"/>
          <p:cNvSpPr txBox="1">
            <a:spLocks noGrp="1"/>
          </p:cNvSpPr>
          <p:nvPr>
            <p:ph type="subTitle" idx="1"/>
          </p:nvPr>
        </p:nvSpPr>
        <p:spPr>
          <a:xfrm rot="-201010">
            <a:off x="4567510" y="2130260"/>
            <a:ext cx="3798892" cy="761349"/>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92" name="Google Shape;92;p15"/>
          <p:cNvSpPr txBox="1">
            <a:spLocks noGrp="1"/>
          </p:cNvSpPr>
          <p:nvPr>
            <p:ph type="subTitle" idx="2"/>
          </p:nvPr>
        </p:nvSpPr>
        <p:spPr>
          <a:xfrm>
            <a:off x="4568263" y="3631225"/>
            <a:ext cx="3798000" cy="7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93" name="Google Shape;93;p15"/>
          <p:cNvSpPr txBox="1">
            <a:spLocks noGrp="1"/>
          </p:cNvSpPr>
          <p:nvPr>
            <p:ph type="ctrTitle"/>
          </p:nvPr>
        </p:nvSpPr>
        <p:spPr>
          <a:xfrm rot="-185413">
            <a:off x="4551046" y="1879377"/>
            <a:ext cx="1929205" cy="443849"/>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667" b="0">
                <a:latin typeface="Nunito SemiBold"/>
                <a:ea typeface="Nunito SemiBold"/>
                <a:cs typeface="Nunito SemiBold"/>
                <a:sym typeface="Nunito SemiBold"/>
              </a:defRPr>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4" name="Google Shape;94;p15"/>
          <p:cNvSpPr txBox="1">
            <a:spLocks noGrp="1"/>
          </p:cNvSpPr>
          <p:nvPr>
            <p:ph type="ctrTitle" idx="3"/>
          </p:nvPr>
        </p:nvSpPr>
        <p:spPr>
          <a:xfrm>
            <a:off x="4567667" y="3343015"/>
            <a:ext cx="1929200" cy="4440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667" b="0">
                <a:latin typeface="Nunito SemiBold"/>
                <a:ea typeface="Nunito SemiBold"/>
                <a:cs typeface="Nunito SemiBold"/>
                <a:sym typeface="Nunito SemiBold"/>
              </a:defRPr>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5" name="Google Shape;95;p15"/>
          <p:cNvSpPr txBox="1">
            <a:spLocks noGrp="1"/>
          </p:cNvSpPr>
          <p:nvPr>
            <p:ph type="subTitle" idx="4"/>
          </p:nvPr>
        </p:nvSpPr>
        <p:spPr>
          <a:xfrm rot="-273526">
            <a:off x="4488490" y="5036135"/>
            <a:ext cx="3799621" cy="761324"/>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96" name="Google Shape;96;p15"/>
          <p:cNvSpPr txBox="1">
            <a:spLocks noGrp="1"/>
          </p:cNvSpPr>
          <p:nvPr>
            <p:ph type="ctrTitle" idx="5"/>
          </p:nvPr>
        </p:nvSpPr>
        <p:spPr>
          <a:xfrm rot="-251841">
            <a:off x="4455622" y="4825113"/>
            <a:ext cx="1929175" cy="443984"/>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667" b="0">
                <a:latin typeface="Nunito SemiBold"/>
                <a:ea typeface="Nunito SemiBold"/>
                <a:cs typeface="Nunito SemiBold"/>
                <a:sym typeface="Nunito SemiBold"/>
              </a:defRPr>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7" name="Google Shape;97;p15"/>
          <p:cNvSpPr txBox="1">
            <a:spLocks noGrp="1"/>
          </p:cNvSpPr>
          <p:nvPr>
            <p:ph type="title" idx="6"/>
          </p:nvPr>
        </p:nvSpPr>
        <p:spPr>
          <a:xfrm>
            <a:off x="936400" y="806967"/>
            <a:ext cx="103444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1140873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5865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47766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45191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pPr/>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15128059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04654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14421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08690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7497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1165394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5279912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0278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16243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101859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58908388"/>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pPr/>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13322442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3C39D9B-1707-4BC2-A8DF-A9A95A2D1DDF}" type="datetimeFigureOut">
              <a:rPr lang="en-US" smtClean="0"/>
              <a:pPr/>
              <a:t>12/3/2024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E4F7387-1A44-43D0-A42C-0F5D255AB470}" type="slidenum">
              <a:rPr lang="en-US" smtClean="0"/>
              <a:pPr/>
              <a:t>‹#›</a:t>
            </a:fld>
            <a:endParaRPr lang="en-US"/>
          </a:p>
        </p:txBody>
      </p:sp>
      <p:sp>
        <p:nvSpPr>
          <p:cNvPr id="9" name="Picture Placeholder 8"/>
          <p:cNvSpPr>
            <a:spLocks noGrp="1"/>
          </p:cNvSpPr>
          <p:nvPr>
            <p:ph type="pic" sz="quarter" idx="13"/>
          </p:nvPr>
        </p:nvSpPr>
        <p:spPr>
          <a:xfrm>
            <a:off x="12301538" y="4252913"/>
            <a:ext cx="914400" cy="914400"/>
          </a:xfrm>
          <a:prstGeom prst="rect">
            <a:avLst/>
          </a:prstGeom>
        </p:spPr>
        <p:txBody>
          <a:bodyPr/>
          <a:lstStyle/>
          <a:p>
            <a:endParaRPr lang="en-US"/>
          </a:p>
        </p:txBody>
      </p:sp>
    </p:spTree>
    <p:extLst>
      <p:ext uri="{BB962C8B-B14F-4D97-AF65-F5344CB8AC3E}">
        <p14:creationId xmlns:p14="http://schemas.microsoft.com/office/powerpoint/2010/main" val="38197841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47C9B81F-C347-4BEF-BFDF-29C42F48304A}" type="datetimeFigureOut">
              <a:rPr lang="en-US" smtClean="0"/>
              <a:pPr/>
              <a:t>12/3/2024</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6193B44-CA75-43D7-8405-646DFF0F764B}" type="slidenum">
              <a:rPr lang="en-US" altLang="en-US" smtClean="0"/>
              <a:pPr>
                <a:defRPr/>
              </a:pPr>
              <a:t>‹#›</a:t>
            </a:fld>
            <a:endParaRPr lang="en-US"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12/3/2024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7C9B81F-C347-4BEF-BFDF-29C42F48304A}" type="datetimeFigureOut">
              <a:rPr lang="en-US" smtClean="0"/>
              <a:pPr/>
              <a:t>12/3/2024</a:t>
            </a:fld>
            <a:endParaRPr lang="en-US"/>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47C9B81F-C347-4BEF-BFDF-29C42F48304A}" type="datetimeFigureOut">
              <a:rPr lang="en-US" smtClean="0"/>
              <a:pPr/>
              <a:t>12/3/2024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12/3/2024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12/3/2024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12/3/2024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10769600" y="6356351"/>
            <a:ext cx="812800" cy="365125"/>
          </a:xfrm>
        </p:spPr>
        <p:txBody>
          <a:bodyPr/>
          <a:lstStyle/>
          <a:p>
            <a:fld id="{042AED99-7FB4-404E-8A97-64753DCE42EC}" type="slidenum">
              <a:rPr kumimoji="0" lang="en-US" smtClean="0"/>
              <a:pPr/>
              <a:t>‹#›</a:t>
            </a:fld>
            <a:endParaRPr kumimoji="0"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pPr/>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23356602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6132132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pPr/>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3359498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188226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1345558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5.jpe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pPr/>
              <a:t>12/3/2024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pPr/>
              <a:t>‹#›</a:t>
            </a:fld>
            <a:endParaRPr lang="en-US"/>
          </a:p>
        </p:txBody>
      </p:sp>
    </p:spTree>
    <p:extLst>
      <p:ext uri="{BB962C8B-B14F-4D97-AF65-F5344CB8AC3E}">
        <p14:creationId xmlns:p14="http://schemas.microsoft.com/office/powerpoint/2010/main" val="25862164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1C773-6C50-47CB-B854-40F0C6CE833B}" type="datetimeFigureOut">
              <a:rPr lang="en-US" smtClean="0"/>
              <a:pPr/>
              <a:t>12/3/2024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C3A12-48ED-4AB8-9E17-214843E3FA8A}" type="slidenum">
              <a:rPr lang="en-US" smtClean="0"/>
              <a:pPr/>
              <a:t>‹#›</a:t>
            </a:fld>
            <a:endParaRPr lang="en-US"/>
          </a:p>
        </p:txBody>
      </p:sp>
    </p:spTree>
    <p:extLst>
      <p:ext uri="{BB962C8B-B14F-4D97-AF65-F5344CB8AC3E}">
        <p14:creationId xmlns:p14="http://schemas.microsoft.com/office/powerpoint/2010/main" val="301757104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5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pPr/>
              <a:t>12/3/2024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pPr/>
              <a:t>‹#›</a:t>
            </a:fld>
            <a:endParaRPr lang="en-US"/>
          </a:p>
        </p:txBody>
      </p:sp>
    </p:spTree>
    <p:extLst>
      <p:ext uri="{BB962C8B-B14F-4D97-AF65-F5344CB8AC3E}">
        <p14:creationId xmlns:p14="http://schemas.microsoft.com/office/powerpoint/2010/main" val="22450288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5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6" cstate="prin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17927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62" r:id="rId12"/>
    <p:sldLayoutId id="2147483763" r:id="rId13"/>
    <p:sldLayoutId id="2147483700" r:id="rId14"/>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5983328-5D9C-4CDA-A4B0-8F0932BA2C1A}" type="datetimeFigureOut">
              <a:rPr lang="en-US" smtClean="0"/>
              <a:pPr/>
              <a:t>12/3/2024</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CCEE447-4DD9-425C-BEC0-5EA12C7BCFCC}" type="slidenum">
              <a:rPr lang="en-US" smtClean="0"/>
              <a:pPr/>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p:transition spd="slow">
    <p:random/>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3.png"/><Relationship Id="rId4"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3.png"/><Relationship Id="rId4"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3.png"/><Relationship Id="rId4"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3.png"/><Relationship Id="rId4"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5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51.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
            <a:extLst>
              <a:ext uri="{FF2B5EF4-FFF2-40B4-BE49-F238E27FC236}">
                <a16:creationId xmlns:a16="http://schemas.microsoft.com/office/drawing/2014/main" id="{BD333376-3168-4EB6-B623-DE04C657EEED}"/>
              </a:ext>
            </a:extLst>
          </p:cNvPr>
          <p:cNvGrpSpPr/>
          <p:nvPr/>
        </p:nvGrpSpPr>
        <p:grpSpPr>
          <a:xfrm>
            <a:off x="588585" y="3274753"/>
            <a:ext cx="11622831" cy="3581011"/>
            <a:chOff x="-53293" y="2190760"/>
            <a:chExt cx="9211855" cy="2951064"/>
          </a:xfrm>
        </p:grpSpPr>
        <p:pic>
          <p:nvPicPr>
            <p:cNvPr id="5" name="10">
              <a:extLst>
                <a:ext uri="{FF2B5EF4-FFF2-40B4-BE49-F238E27FC236}">
                  <a16:creationId xmlns:a16="http://schemas.microsoft.com/office/drawing/2014/main" id="{B755A9DE-9830-40BF-AABA-9875FA136590}"/>
                </a:ext>
              </a:extLst>
            </p:cNvPr>
            <p:cNvPicPr>
              <a:picLocks noChangeAspect="1"/>
            </p:cNvPicPr>
            <p:nvPr/>
          </p:nvPicPr>
          <p:blipFill>
            <a:blip r:embed="rId2" cstate="screen"/>
            <a:stretch>
              <a:fillRect/>
            </a:stretch>
          </p:blipFill>
          <p:spPr>
            <a:xfrm>
              <a:off x="4248310" y="3185627"/>
              <a:ext cx="4910252" cy="1956197"/>
            </a:xfrm>
            <a:prstGeom prst="rect">
              <a:avLst/>
            </a:prstGeom>
          </p:spPr>
        </p:pic>
        <p:pic>
          <p:nvPicPr>
            <p:cNvPr id="6" name="13">
              <a:extLst>
                <a:ext uri="{FF2B5EF4-FFF2-40B4-BE49-F238E27FC236}">
                  <a16:creationId xmlns:a16="http://schemas.microsoft.com/office/drawing/2014/main" id="{6C4BD8BE-0256-4D27-8180-A7E8F6C56988}"/>
                </a:ext>
              </a:extLst>
            </p:cNvPr>
            <p:cNvPicPr>
              <a:picLocks noChangeAspect="1"/>
            </p:cNvPicPr>
            <p:nvPr/>
          </p:nvPicPr>
          <p:blipFill>
            <a:blip r:embed="rId3"/>
            <a:stretch>
              <a:fillRect/>
            </a:stretch>
          </p:blipFill>
          <p:spPr>
            <a:xfrm>
              <a:off x="5936016" y="2190760"/>
              <a:ext cx="3208926" cy="2720031"/>
            </a:xfrm>
            <a:prstGeom prst="rect">
              <a:avLst/>
            </a:prstGeom>
          </p:spPr>
        </p:pic>
        <p:pic>
          <p:nvPicPr>
            <p:cNvPr id="9" name="16">
              <a:extLst>
                <a:ext uri="{FF2B5EF4-FFF2-40B4-BE49-F238E27FC236}">
                  <a16:creationId xmlns:a16="http://schemas.microsoft.com/office/drawing/2014/main" id="{1C55FC79-E88A-4078-88E9-9D07C64DF60E}"/>
                </a:ext>
              </a:extLst>
            </p:cNvPr>
            <p:cNvPicPr>
              <a:picLocks noChangeAspect="1"/>
            </p:cNvPicPr>
            <p:nvPr/>
          </p:nvPicPr>
          <p:blipFill>
            <a:blip r:embed="rId2" cstate="screen"/>
            <a:stretch>
              <a:fillRect/>
            </a:stretch>
          </p:blipFill>
          <p:spPr>
            <a:xfrm>
              <a:off x="-53293" y="3185627"/>
              <a:ext cx="4910252" cy="1956197"/>
            </a:xfrm>
            <a:prstGeom prst="rect">
              <a:avLst/>
            </a:prstGeom>
          </p:spPr>
        </p:pic>
      </p:grpSp>
      <p:grpSp>
        <p:nvGrpSpPr>
          <p:cNvPr id="10" name="14">
            <a:extLst>
              <a:ext uri="{FF2B5EF4-FFF2-40B4-BE49-F238E27FC236}">
                <a16:creationId xmlns:a16="http://schemas.microsoft.com/office/drawing/2014/main" id="{2186EBBF-DC48-4AB5-A27A-424B0FCE2637}"/>
              </a:ext>
            </a:extLst>
          </p:cNvPr>
          <p:cNvGrpSpPr/>
          <p:nvPr/>
        </p:nvGrpSpPr>
        <p:grpSpPr>
          <a:xfrm>
            <a:off x="3636025" y="1655170"/>
            <a:ext cx="4675537" cy="1954845"/>
            <a:chOff x="2118480" y="1316166"/>
            <a:chExt cx="1512168" cy="1512168"/>
          </a:xfrm>
        </p:grpSpPr>
        <p:sp>
          <p:nvSpPr>
            <p:cNvPr id="11" name="15">
              <a:extLst>
                <a:ext uri="{FF2B5EF4-FFF2-40B4-BE49-F238E27FC236}">
                  <a16:creationId xmlns:a16="http://schemas.microsoft.com/office/drawing/2014/main" id="{FFCE2733-9D26-4ECD-A649-B3252E89DC75}"/>
                </a:ext>
              </a:extLst>
            </p:cNvPr>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2" name="TextBox 67">
              <a:extLst>
                <a:ext uri="{FF2B5EF4-FFF2-40B4-BE49-F238E27FC236}">
                  <a16:creationId xmlns:a16="http://schemas.microsoft.com/office/drawing/2014/main" id="{CD266F93-4930-44EE-B40F-F068D42EC517}"/>
                </a:ext>
              </a:extLst>
            </p:cNvPr>
            <p:cNvSpPr txBox="1"/>
            <p:nvPr/>
          </p:nvSpPr>
          <p:spPr>
            <a:xfrm>
              <a:off x="2208337" y="1556684"/>
              <a:ext cx="1378326" cy="1032115"/>
            </a:xfrm>
            <a:prstGeom prst="rect">
              <a:avLst/>
            </a:prstGeom>
            <a:noFill/>
          </p:spPr>
          <p:txBody>
            <a:bodyPr wrap="square" rtlCol="0">
              <a:spAutoFit/>
            </a:bodyPr>
            <a:lstStyle/>
            <a:p>
              <a:pPr marL="0" marR="0" lvl="1" indent="0" algn="ctr"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Tiết</a:t>
              </a:r>
              <a:r>
                <a:rPr kumimoji="0" lang="en-US" altLang="zh-CN" sz="8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 1+ 2 </a:t>
              </a:r>
              <a:endParaRPr kumimoji="0" lang="zh-CN" altLang="en-US" sz="8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grpSp>
      <p:grpSp>
        <p:nvGrpSpPr>
          <p:cNvPr id="14" name="Google Shape;184;p27">
            <a:extLst>
              <a:ext uri="{FF2B5EF4-FFF2-40B4-BE49-F238E27FC236}">
                <a16:creationId xmlns:a16="http://schemas.microsoft.com/office/drawing/2014/main" id="{296284C8-C3CC-4013-AE86-992F55FEE26F}"/>
              </a:ext>
            </a:extLst>
          </p:cNvPr>
          <p:cNvGrpSpPr/>
          <p:nvPr/>
        </p:nvGrpSpPr>
        <p:grpSpPr>
          <a:xfrm>
            <a:off x="360319" y="484039"/>
            <a:ext cx="270862" cy="401596"/>
            <a:chOff x="4508863" y="1528200"/>
            <a:chExt cx="318850" cy="472800"/>
          </a:xfrm>
        </p:grpSpPr>
        <p:sp>
          <p:nvSpPr>
            <p:cNvPr id="15" name="Google Shape;185;p27">
              <a:extLst>
                <a:ext uri="{FF2B5EF4-FFF2-40B4-BE49-F238E27FC236}">
                  <a16:creationId xmlns:a16="http://schemas.microsoft.com/office/drawing/2014/main" id="{E3450E67-756F-4187-83E2-9BED73A56B52}"/>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6" name="Google Shape;186;p27">
              <a:extLst>
                <a:ext uri="{FF2B5EF4-FFF2-40B4-BE49-F238E27FC236}">
                  <a16:creationId xmlns:a16="http://schemas.microsoft.com/office/drawing/2014/main" id="{A3E60FBA-8D0E-4685-84D4-F5237D69E480}"/>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7" name="Google Shape;187;p27">
              <a:extLst>
                <a:ext uri="{FF2B5EF4-FFF2-40B4-BE49-F238E27FC236}">
                  <a16:creationId xmlns:a16="http://schemas.microsoft.com/office/drawing/2014/main" id="{A8BA561C-92AF-4BC4-A5F5-824D8B4A8DE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8" name="Google Shape;188;p27">
              <a:extLst>
                <a:ext uri="{FF2B5EF4-FFF2-40B4-BE49-F238E27FC236}">
                  <a16:creationId xmlns:a16="http://schemas.microsoft.com/office/drawing/2014/main" id="{547E6AE1-6722-4104-B638-2F3832D85503}"/>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9" name="Google Shape;189;p27">
            <a:extLst>
              <a:ext uri="{FF2B5EF4-FFF2-40B4-BE49-F238E27FC236}">
                <a16:creationId xmlns:a16="http://schemas.microsoft.com/office/drawing/2014/main" id="{A011E6E7-BBCE-4434-BF9D-52DC0EDDE6D3}"/>
              </a:ext>
            </a:extLst>
          </p:cNvPr>
          <p:cNvGrpSpPr/>
          <p:nvPr/>
        </p:nvGrpSpPr>
        <p:grpSpPr>
          <a:xfrm>
            <a:off x="739174" y="567004"/>
            <a:ext cx="270862" cy="401596"/>
            <a:chOff x="4508863" y="1528200"/>
            <a:chExt cx="318850" cy="472800"/>
          </a:xfrm>
        </p:grpSpPr>
        <p:sp>
          <p:nvSpPr>
            <p:cNvPr id="20" name="Google Shape;190;p27">
              <a:extLst>
                <a:ext uri="{FF2B5EF4-FFF2-40B4-BE49-F238E27FC236}">
                  <a16:creationId xmlns:a16="http://schemas.microsoft.com/office/drawing/2014/main" id="{6C250F97-3D87-4E54-A6E5-F27C4C7BBCF4}"/>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191;p27">
              <a:extLst>
                <a:ext uri="{FF2B5EF4-FFF2-40B4-BE49-F238E27FC236}">
                  <a16:creationId xmlns:a16="http://schemas.microsoft.com/office/drawing/2014/main" id="{4B3A9B0B-3679-4DB6-A9B2-BA3CA8CA86EB}"/>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192;p27">
              <a:extLst>
                <a:ext uri="{FF2B5EF4-FFF2-40B4-BE49-F238E27FC236}">
                  <a16:creationId xmlns:a16="http://schemas.microsoft.com/office/drawing/2014/main" id="{25963231-BE4B-4465-9620-DF420D30A12D}"/>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193;p27">
              <a:extLst>
                <a:ext uri="{FF2B5EF4-FFF2-40B4-BE49-F238E27FC236}">
                  <a16:creationId xmlns:a16="http://schemas.microsoft.com/office/drawing/2014/main" id="{13F072F5-26C4-4FD7-9F71-F238FE62BDA9}"/>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4" name="Google Shape;194;p27">
            <a:extLst>
              <a:ext uri="{FF2B5EF4-FFF2-40B4-BE49-F238E27FC236}">
                <a16:creationId xmlns:a16="http://schemas.microsoft.com/office/drawing/2014/main" id="{92445FE0-071C-42A4-81AF-B083FCF10405}"/>
              </a:ext>
            </a:extLst>
          </p:cNvPr>
          <p:cNvGrpSpPr/>
          <p:nvPr/>
        </p:nvGrpSpPr>
        <p:grpSpPr>
          <a:xfrm>
            <a:off x="1125746" y="567004"/>
            <a:ext cx="270862" cy="401596"/>
            <a:chOff x="4508863" y="1528200"/>
            <a:chExt cx="318850" cy="472800"/>
          </a:xfrm>
        </p:grpSpPr>
        <p:sp>
          <p:nvSpPr>
            <p:cNvPr id="25" name="Google Shape;195;p27">
              <a:extLst>
                <a:ext uri="{FF2B5EF4-FFF2-40B4-BE49-F238E27FC236}">
                  <a16:creationId xmlns:a16="http://schemas.microsoft.com/office/drawing/2014/main" id="{E19979E4-5F44-41C4-9832-1A1698957EA9}"/>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196;p27">
              <a:extLst>
                <a:ext uri="{FF2B5EF4-FFF2-40B4-BE49-F238E27FC236}">
                  <a16:creationId xmlns:a16="http://schemas.microsoft.com/office/drawing/2014/main" id="{2711DE42-B6A8-4DAB-A88E-B11561F77162}"/>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197;p27">
              <a:extLst>
                <a:ext uri="{FF2B5EF4-FFF2-40B4-BE49-F238E27FC236}">
                  <a16:creationId xmlns:a16="http://schemas.microsoft.com/office/drawing/2014/main" id="{1AC73A5B-792A-48A9-9237-046F97285838}"/>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198;p27">
              <a:extLst>
                <a:ext uri="{FF2B5EF4-FFF2-40B4-BE49-F238E27FC236}">
                  <a16:creationId xmlns:a16="http://schemas.microsoft.com/office/drawing/2014/main" id="{24789395-0AE1-4300-876A-C5369F13D54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9" name="Google Shape;184;p27">
            <a:extLst>
              <a:ext uri="{FF2B5EF4-FFF2-40B4-BE49-F238E27FC236}">
                <a16:creationId xmlns:a16="http://schemas.microsoft.com/office/drawing/2014/main" id="{8708DA0F-8A47-4555-9031-09B9960A56DF}"/>
              </a:ext>
            </a:extLst>
          </p:cNvPr>
          <p:cNvGrpSpPr/>
          <p:nvPr/>
        </p:nvGrpSpPr>
        <p:grpSpPr>
          <a:xfrm>
            <a:off x="10556987" y="468686"/>
            <a:ext cx="270862" cy="401596"/>
            <a:chOff x="4508863" y="1528200"/>
            <a:chExt cx="318850" cy="472800"/>
          </a:xfrm>
        </p:grpSpPr>
        <p:sp>
          <p:nvSpPr>
            <p:cNvPr id="30" name="Google Shape;185;p27">
              <a:extLst>
                <a:ext uri="{FF2B5EF4-FFF2-40B4-BE49-F238E27FC236}">
                  <a16:creationId xmlns:a16="http://schemas.microsoft.com/office/drawing/2014/main" id="{E69EF0C0-74E5-4D5C-9C72-D7C584202F95}"/>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186;p27">
              <a:extLst>
                <a:ext uri="{FF2B5EF4-FFF2-40B4-BE49-F238E27FC236}">
                  <a16:creationId xmlns:a16="http://schemas.microsoft.com/office/drawing/2014/main" id="{1D70E6CD-B25B-450E-BB32-630F9E80B8A5}"/>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187;p27">
              <a:extLst>
                <a:ext uri="{FF2B5EF4-FFF2-40B4-BE49-F238E27FC236}">
                  <a16:creationId xmlns:a16="http://schemas.microsoft.com/office/drawing/2014/main" id="{8D7E76CA-13A2-4EE8-B62F-773AB2E446FA}"/>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188;p27">
              <a:extLst>
                <a:ext uri="{FF2B5EF4-FFF2-40B4-BE49-F238E27FC236}">
                  <a16:creationId xmlns:a16="http://schemas.microsoft.com/office/drawing/2014/main" id="{27841724-DC8A-4F3A-BA5A-A1B6FE35F377}"/>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4" name="Google Shape;189;p27">
            <a:extLst>
              <a:ext uri="{FF2B5EF4-FFF2-40B4-BE49-F238E27FC236}">
                <a16:creationId xmlns:a16="http://schemas.microsoft.com/office/drawing/2014/main" id="{1834B4BF-D115-401E-BC1E-D7EB53733046}"/>
              </a:ext>
            </a:extLst>
          </p:cNvPr>
          <p:cNvGrpSpPr/>
          <p:nvPr/>
        </p:nvGrpSpPr>
        <p:grpSpPr>
          <a:xfrm>
            <a:off x="10935842" y="551651"/>
            <a:ext cx="270862" cy="401596"/>
            <a:chOff x="4508863" y="1528200"/>
            <a:chExt cx="318850" cy="472800"/>
          </a:xfrm>
        </p:grpSpPr>
        <p:sp>
          <p:nvSpPr>
            <p:cNvPr id="35" name="Google Shape;190;p27">
              <a:extLst>
                <a:ext uri="{FF2B5EF4-FFF2-40B4-BE49-F238E27FC236}">
                  <a16:creationId xmlns:a16="http://schemas.microsoft.com/office/drawing/2014/main" id="{54BE4E9A-9BB4-482B-8C59-3506884FB0A7}"/>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191;p27">
              <a:extLst>
                <a:ext uri="{FF2B5EF4-FFF2-40B4-BE49-F238E27FC236}">
                  <a16:creationId xmlns:a16="http://schemas.microsoft.com/office/drawing/2014/main" id="{738D0774-2B98-47EF-8C0A-8335037C634D}"/>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192;p27">
              <a:extLst>
                <a:ext uri="{FF2B5EF4-FFF2-40B4-BE49-F238E27FC236}">
                  <a16:creationId xmlns:a16="http://schemas.microsoft.com/office/drawing/2014/main" id="{1DD5D671-3B39-4BC0-870F-5FA6B7A621A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193;p27">
              <a:extLst>
                <a:ext uri="{FF2B5EF4-FFF2-40B4-BE49-F238E27FC236}">
                  <a16:creationId xmlns:a16="http://schemas.microsoft.com/office/drawing/2014/main" id="{289C60C4-B9B0-445F-84E9-5F507E03031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9" name="Google Shape;194;p27">
            <a:extLst>
              <a:ext uri="{FF2B5EF4-FFF2-40B4-BE49-F238E27FC236}">
                <a16:creationId xmlns:a16="http://schemas.microsoft.com/office/drawing/2014/main" id="{EF574D76-EC8B-487E-9460-C9D589A74963}"/>
              </a:ext>
            </a:extLst>
          </p:cNvPr>
          <p:cNvGrpSpPr/>
          <p:nvPr/>
        </p:nvGrpSpPr>
        <p:grpSpPr>
          <a:xfrm>
            <a:off x="11322414" y="551651"/>
            <a:ext cx="270862" cy="401596"/>
            <a:chOff x="4508863" y="1528200"/>
            <a:chExt cx="318850" cy="472800"/>
          </a:xfrm>
        </p:grpSpPr>
        <p:sp>
          <p:nvSpPr>
            <p:cNvPr id="40" name="Google Shape;195;p27">
              <a:extLst>
                <a:ext uri="{FF2B5EF4-FFF2-40B4-BE49-F238E27FC236}">
                  <a16:creationId xmlns:a16="http://schemas.microsoft.com/office/drawing/2014/main" id="{C645E67E-932F-4BC6-A9AA-DEDEC412133B}"/>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196;p27">
              <a:extLst>
                <a:ext uri="{FF2B5EF4-FFF2-40B4-BE49-F238E27FC236}">
                  <a16:creationId xmlns:a16="http://schemas.microsoft.com/office/drawing/2014/main" id="{630F30C7-4427-4AFE-BC63-519F543CF7D3}"/>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197;p27">
              <a:extLst>
                <a:ext uri="{FF2B5EF4-FFF2-40B4-BE49-F238E27FC236}">
                  <a16:creationId xmlns:a16="http://schemas.microsoft.com/office/drawing/2014/main" id="{681A5094-5669-4E4F-8D52-44A78F89B409}"/>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198;p27">
              <a:extLst>
                <a:ext uri="{FF2B5EF4-FFF2-40B4-BE49-F238E27FC236}">
                  <a16:creationId xmlns:a16="http://schemas.microsoft.com/office/drawing/2014/main" id="{C99EF8C0-0B5A-4C3F-8D23-95CFE63E428E}"/>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
        <p:nvSpPr>
          <p:cNvPr id="44" name="TextBox 43">
            <a:extLst>
              <a:ext uri="{FF2B5EF4-FFF2-40B4-BE49-F238E27FC236}">
                <a16:creationId xmlns:a16="http://schemas.microsoft.com/office/drawing/2014/main" id="{5F50F907-C6BA-4380-9188-2A5EA79C8B5D}"/>
              </a:ext>
            </a:extLst>
          </p:cNvPr>
          <p:cNvSpPr txBox="1"/>
          <p:nvPr/>
        </p:nvSpPr>
        <p:spPr>
          <a:xfrm>
            <a:off x="243610" y="213061"/>
            <a:ext cx="119483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chemeClr val="accent5"/>
                </a:solidFill>
                <a:effectLst/>
                <a:uLnTx/>
                <a:uFillTx/>
                <a:latin typeface="Times New Roman" panose="02020603050405020304" pitchFamily="18" charset="0"/>
                <a:ea typeface="+mn-ea"/>
                <a:cs typeface="Times New Roman" panose="02020603050405020304" pitchFamily="18" charset="0"/>
              </a:rPr>
              <a:t>Bài</a:t>
            </a:r>
            <a:r>
              <a:rPr kumimoji="0" lang="en-US" sz="4000" b="1" i="0" u="sng" strike="noStrike" kern="1200" cap="none" spc="0" normalizeH="0" baseline="0" noProof="0" dirty="0">
                <a:ln>
                  <a:noFill/>
                </a:ln>
                <a:solidFill>
                  <a:schemeClr val="accent5"/>
                </a:solidFill>
                <a:effectLst/>
                <a:uLnTx/>
                <a:uFillTx/>
                <a:latin typeface="Times New Roman" panose="02020603050405020304" pitchFamily="18" charset="0"/>
                <a:ea typeface="+mn-ea"/>
                <a:cs typeface="Times New Roman" panose="02020603050405020304" pitchFamily="18" charset="0"/>
              </a:rPr>
              <a:t> 23</a:t>
            </a:r>
            <a:r>
              <a:rPr kumimoji="0" lang="en-US" sz="4000" b="1" i="0" u="none" strike="noStrike" kern="1200" cap="none" spc="0" normalizeH="0" baseline="0" noProof="0" dirty="0">
                <a:ln>
                  <a:noFill/>
                </a:ln>
                <a:solidFill>
                  <a:schemeClr val="accent5"/>
                </a:solidFill>
                <a:effectLst/>
                <a:uLnTx/>
                <a:uFillTx/>
                <a:latin typeface="Times New Roman" panose="02020603050405020304" pitchFamily="18" charset="0"/>
                <a:ea typeface="+mn-ea"/>
                <a:cs typeface="Times New Roman" panose="02020603050405020304" pitchFamily="18" charset="0"/>
              </a:rPr>
              <a:t>: RỒNG</a:t>
            </a:r>
            <a:r>
              <a:rPr kumimoji="0" lang="en-US" sz="4000" b="1" i="0" u="none" strike="noStrike" kern="1200" cap="none" spc="0" normalizeH="0" noProof="0" dirty="0">
                <a:ln>
                  <a:noFill/>
                </a:ln>
                <a:solidFill>
                  <a:schemeClr val="accent5"/>
                </a:solidFill>
                <a:effectLst/>
                <a:uLnTx/>
                <a:uFillTx/>
                <a:latin typeface="Times New Roman" panose="02020603050405020304" pitchFamily="18" charset="0"/>
                <a:ea typeface="+mn-ea"/>
                <a:cs typeface="Times New Roman" panose="02020603050405020304" pitchFamily="18" charset="0"/>
              </a:rPr>
              <a:t> RẮN LÊN MÂY</a:t>
            </a:r>
            <a:endParaRPr kumimoji="0" lang="en-US" sz="4000" b="1" i="0" u="none" strike="noStrike" kern="1200" cap="none" spc="0" normalizeH="0" baseline="0" noProof="0" dirty="0">
              <a:ln>
                <a:noFill/>
              </a:ln>
              <a:solidFill>
                <a:schemeClr val="accent5"/>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291004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AC83EE-6996-4799-807D-3728A91E0C6B}"/>
              </a:ext>
            </a:extLst>
          </p:cNvPr>
          <p:cNvPicPr>
            <a:picLocks noChangeAspect="1"/>
          </p:cNvPicPr>
          <p:nvPr/>
        </p:nvPicPr>
        <p:blipFill>
          <a:blip r:embed="rId2"/>
          <a:stretch>
            <a:fillRect/>
          </a:stretch>
        </p:blipFill>
        <p:spPr>
          <a:xfrm>
            <a:off x="1375144" y="38099"/>
            <a:ext cx="8648700" cy="3009900"/>
          </a:xfrm>
          <a:prstGeom prst="rect">
            <a:avLst/>
          </a:prstGeom>
        </p:spPr>
      </p:pic>
      <p:pic>
        <p:nvPicPr>
          <p:cNvPr id="11" name="Picture 10">
            <a:extLst>
              <a:ext uri="{FF2B5EF4-FFF2-40B4-BE49-F238E27FC236}">
                <a16:creationId xmlns:a16="http://schemas.microsoft.com/office/drawing/2014/main" id="{D134864F-A318-4DF7-9A28-4E5AC700099C}"/>
              </a:ext>
            </a:extLst>
          </p:cNvPr>
          <p:cNvPicPr>
            <a:picLocks noChangeAspect="1"/>
          </p:cNvPicPr>
          <p:nvPr/>
        </p:nvPicPr>
        <p:blipFill>
          <a:blip r:embed="rId3"/>
          <a:stretch>
            <a:fillRect/>
          </a:stretch>
        </p:blipFill>
        <p:spPr>
          <a:xfrm>
            <a:off x="1375144" y="3084983"/>
            <a:ext cx="8801100" cy="3714750"/>
          </a:xfrm>
          <a:prstGeom prst="rect">
            <a:avLst/>
          </a:prstGeom>
        </p:spPr>
      </p:pic>
      <p:sp>
        <p:nvSpPr>
          <p:cNvPr id="16" name="Cloud 15">
            <a:extLst>
              <a:ext uri="{FF2B5EF4-FFF2-40B4-BE49-F238E27FC236}">
                <a16:creationId xmlns:a16="http://schemas.microsoft.com/office/drawing/2014/main" id="{EF9883B5-F639-43A0-8274-E6E53C758DD0}"/>
              </a:ext>
            </a:extLst>
          </p:cNvPr>
          <p:cNvSpPr/>
          <p:nvPr/>
        </p:nvSpPr>
        <p:spPr>
          <a:xfrm>
            <a:off x="7462684" y="1205794"/>
            <a:ext cx="4000451" cy="1222774"/>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toàn</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962885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48025" y="1906270"/>
            <a:ext cx="5696585" cy="30460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Verdana" panose="020B0604030504040204" charset="0"/>
                <a:ea typeface="Microsoft YaHei" panose="020B0503020204020204" charset="-122"/>
                <a:cs typeface="Verdana" panose="020B0604030504040204" charset="0"/>
                <a:sym typeface="+mn-ea"/>
              </a:rPr>
              <a:t>Trả lời câu hỏi</a:t>
            </a:r>
            <a:endParaRPr kumimoji="0" lang="en-US" sz="9600" b="1" i="1" u="none" strike="noStrike" kern="1200" cap="none" spc="0" normalizeH="0" baseline="0" noProof="0" dirty="0">
              <a:ln>
                <a:noFill/>
              </a:ln>
              <a:solidFill>
                <a:srgbClr val="FF0000"/>
              </a:solidFill>
              <a:effectLst/>
              <a:uLnTx/>
              <a:uFillTx/>
              <a:latin typeface="Verdana" panose="020B0604030504040204" charset="0"/>
              <a:ea typeface="+mn-ea"/>
              <a:cs typeface="Verdana" panose="020B0604030504040204"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grpSp>
        <p:nvGrpSpPr>
          <p:cNvPr id="69" name="Google Shape;378;p32">
            <a:extLst>
              <a:ext uri="{FF2B5EF4-FFF2-40B4-BE49-F238E27FC236}">
                <a16:creationId xmlns:a16="http://schemas.microsoft.com/office/drawing/2014/main" id="{62D107F4-816D-42A6-94A9-60A6D73BB6D5}"/>
              </a:ext>
            </a:extLst>
          </p:cNvPr>
          <p:cNvGrpSpPr/>
          <p:nvPr/>
        </p:nvGrpSpPr>
        <p:grpSpPr>
          <a:xfrm>
            <a:off x="2154184" y="526551"/>
            <a:ext cx="6887969" cy="1669729"/>
            <a:chOff x="589295" y="2199196"/>
            <a:chExt cx="2577800" cy="446948"/>
          </a:xfrm>
        </p:grpSpPr>
        <p:sp>
          <p:nvSpPr>
            <p:cNvPr id="70" name="Google Shape;379;p32">
              <a:extLst>
                <a:ext uri="{FF2B5EF4-FFF2-40B4-BE49-F238E27FC236}">
                  <a16:creationId xmlns:a16="http://schemas.microsoft.com/office/drawing/2014/main" id="{C8514228-6DD7-4F9B-98CC-8CDAC76C6B51}"/>
                </a:ext>
              </a:extLst>
            </p:cNvPr>
            <p:cNvSpPr/>
            <p:nvPr/>
          </p:nvSpPr>
          <p:spPr>
            <a:xfrm>
              <a:off x="589295" y="2337204"/>
              <a:ext cx="2577800" cy="191900"/>
            </a:xfrm>
            <a:custGeom>
              <a:avLst/>
              <a:gdLst/>
              <a:ahLst/>
              <a:cxnLst/>
              <a:rect l="l" t="t" r="r" b="b"/>
              <a:pathLst>
                <a:path w="103112" h="7676" extrusionOk="0">
                  <a:moveTo>
                    <a:pt x="68689" y="0"/>
                  </a:moveTo>
                  <a:cubicBezTo>
                    <a:pt x="68006" y="0"/>
                    <a:pt x="67325" y="39"/>
                    <a:pt x="66659" y="122"/>
                  </a:cubicBezTo>
                  <a:cubicBezTo>
                    <a:pt x="65933" y="183"/>
                    <a:pt x="64838" y="202"/>
                    <a:pt x="63559" y="202"/>
                  </a:cubicBezTo>
                  <a:cubicBezTo>
                    <a:pt x="61490" y="202"/>
                    <a:pt x="58940" y="153"/>
                    <a:pt x="56701" y="153"/>
                  </a:cubicBezTo>
                  <a:cubicBezTo>
                    <a:pt x="55317" y="153"/>
                    <a:pt x="54051" y="172"/>
                    <a:pt x="53091" y="233"/>
                  </a:cubicBezTo>
                  <a:cubicBezTo>
                    <a:pt x="52810" y="253"/>
                    <a:pt x="52614" y="261"/>
                    <a:pt x="52472" y="261"/>
                  </a:cubicBezTo>
                  <a:cubicBezTo>
                    <a:pt x="51814" y="261"/>
                    <a:pt x="52362" y="85"/>
                    <a:pt x="51205" y="85"/>
                  </a:cubicBezTo>
                  <a:cubicBezTo>
                    <a:pt x="50650" y="85"/>
                    <a:pt x="48580" y="122"/>
                    <a:pt x="45770" y="159"/>
                  </a:cubicBezTo>
                  <a:cubicBezTo>
                    <a:pt x="34074" y="411"/>
                    <a:pt x="26612" y="643"/>
                    <a:pt x="23595" y="643"/>
                  </a:cubicBezTo>
                  <a:cubicBezTo>
                    <a:pt x="22636" y="643"/>
                    <a:pt x="22126" y="619"/>
                    <a:pt x="22072" y="566"/>
                  </a:cubicBezTo>
                  <a:cubicBezTo>
                    <a:pt x="22049" y="537"/>
                    <a:pt x="22015" y="525"/>
                    <a:pt x="21972" y="525"/>
                  </a:cubicBezTo>
                  <a:cubicBezTo>
                    <a:pt x="21774" y="525"/>
                    <a:pt x="21400" y="777"/>
                    <a:pt x="21177" y="777"/>
                  </a:cubicBezTo>
                  <a:cubicBezTo>
                    <a:pt x="21137" y="777"/>
                    <a:pt x="21102" y="769"/>
                    <a:pt x="21074" y="751"/>
                  </a:cubicBezTo>
                  <a:cubicBezTo>
                    <a:pt x="12013" y="1258"/>
                    <a:pt x="5487" y="1610"/>
                    <a:pt x="3815" y="1610"/>
                  </a:cubicBezTo>
                  <a:cubicBezTo>
                    <a:pt x="3659" y="1610"/>
                    <a:pt x="3545" y="1607"/>
                    <a:pt x="3476" y="1601"/>
                  </a:cubicBezTo>
                  <a:cubicBezTo>
                    <a:pt x="3243" y="1568"/>
                    <a:pt x="3047" y="1551"/>
                    <a:pt x="2878" y="1551"/>
                  </a:cubicBezTo>
                  <a:cubicBezTo>
                    <a:pt x="2484" y="1551"/>
                    <a:pt x="2241" y="1642"/>
                    <a:pt x="2034" y="1823"/>
                  </a:cubicBezTo>
                  <a:cubicBezTo>
                    <a:pt x="1221" y="2599"/>
                    <a:pt x="1" y="7442"/>
                    <a:pt x="925" y="7664"/>
                  </a:cubicBezTo>
                  <a:cubicBezTo>
                    <a:pt x="979" y="7672"/>
                    <a:pt x="1071" y="7675"/>
                    <a:pt x="1197" y="7675"/>
                  </a:cubicBezTo>
                  <a:cubicBezTo>
                    <a:pt x="3026" y="7675"/>
                    <a:pt x="12055" y="6926"/>
                    <a:pt x="16854" y="6926"/>
                  </a:cubicBezTo>
                  <a:cubicBezTo>
                    <a:pt x="18119" y="6926"/>
                    <a:pt x="19090" y="6978"/>
                    <a:pt x="19558" y="7109"/>
                  </a:cubicBezTo>
                  <a:cubicBezTo>
                    <a:pt x="22240" y="6905"/>
                    <a:pt x="30321" y="6242"/>
                    <a:pt x="35306" y="6242"/>
                  </a:cubicBezTo>
                  <a:cubicBezTo>
                    <a:pt x="36644" y="6242"/>
                    <a:pt x="37759" y="6290"/>
                    <a:pt x="38487" y="6407"/>
                  </a:cubicBezTo>
                  <a:cubicBezTo>
                    <a:pt x="39300" y="6074"/>
                    <a:pt x="43626" y="6000"/>
                    <a:pt x="45327" y="6000"/>
                  </a:cubicBezTo>
                  <a:cubicBezTo>
                    <a:pt x="46783" y="5990"/>
                    <a:pt x="47769" y="5986"/>
                    <a:pt x="48537" y="5986"/>
                  </a:cubicBezTo>
                  <a:cubicBezTo>
                    <a:pt x="50634" y="5986"/>
                    <a:pt x="51099" y="6020"/>
                    <a:pt x="55050" y="6074"/>
                  </a:cubicBezTo>
                  <a:cubicBezTo>
                    <a:pt x="56788" y="6074"/>
                    <a:pt x="58008" y="6074"/>
                    <a:pt x="58156" y="6037"/>
                  </a:cubicBezTo>
                  <a:cubicBezTo>
                    <a:pt x="58465" y="5944"/>
                    <a:pt x="59242" y="5903"/>
                    <a:pt x="60073" y="5903"/>
                  </a:cubicBezTo>
                  <a:cubicBezTo>
                    <a:pt x="61225" y="5903"/>
                    <a:pt x="62482" y="5982"/>
                    <a:pt x="62740" y="6111"/>
                  </a:cubicBezTo>
                  <a:cubicBezTo>
                    <a:pt x="63078" y="6286"/>
                    <a:pt x="63481" y="6341"/>
                    <a:pt x="63892" y="6341"/>
                  </a:cubicBezTo>
                  <a:cubicBezTo>
                    <a:pt x="64610" y="6341"/>
                    <a:pt x="65357" y="6173"/>
                    <a:pt x="65839" y="6173"/>
                  </a:cubicBezTo>
                  <a:cubicBezTo>
                    <a:pt x="66018" y="6173"/>
                    <a:pt x="66161" y="6196"/>
                    <a:pt x="66252" y="6259"/>
                  </a:cubicBezTo>
                  <a:cubicBezTo>
                    <a:pt x="68041" y="6144"/>
                    <a:pt x="68659" y="6018"/>
                    <a:pt x="71435" y="6018"/>
                  </a:cubicBezTo>
                  <a:cubicBezTo>
                    <a:pt x="73993" y="6018"/>
                    <a:pt x="78384" y="6125"/>
                    <a:pt x="87215" y="6444"/>
                  </a:cubicBezTo>
                  <a:lnTo>
                    <a:pt x="90283" y="6555"/>
                  </a:lnTo>
                  <a:cubicBezTo>
                    <a:pt x="90895" y="6498"/>
                    <a:pt x="91521" y="6475"/>
                    <a:pt x="92148" y="6475"/>
                  </a:cubicBezTo>
                  <a:cubicBezTo>
                    <a:pt x="94856" y="6475"/>
                    <a:pt x="97587" y="6904"/>
                    <a:pt x="99283" y="6904"/>
                  </a:cubicBezTo>
                  <a:cubicBezTo>
                    <a:pt x="100019" y="6904"/>
                    <a:pt x="100560" y="6823"/>
                    <a:pt x="100820" y="6592"/>
                  </a:cubicBezTo>
                  <a:cubicBezTo>
                    <a:pt x="101781" y="5742"/>
                    <a:pt x="103112" y="2044"/>
                    <a:pt x="102779" y="1120"/>
                  </a:cubicBezTo>
                  <a:cubicBezTo>
                    <a:pt x="102704" y="895"/>
                    <a:pt x="98934" y="805"/>
                    <a:pt x="96381" y="805"/>
                  </a:cubicBezTo>
                  <a:cubicBezTo>
                    <a:pt x="95163" y="805"/>
                    <a:pt x="94222" y="826"/>
                    <a:pt x="94091" y="861"/>
                  </a:cubicBezTo>
                  <a:cubicBezTo>
                    <a:pt x="94040" y="879"/>
                    <a:pt x="93986" y="886"/>
                    <a:pt x="93934" y="886"/>
                  </a:cubicBezTo>
                  <a:cubicBezTo>
                    <a:pt x="93761" y="886"/>
                    <a:pt x="93602" y="807"/>
                    <a:pt x="93573" y="751"/>
                  </a:cubicBezTo>
                  <a:cubicBezTo>
                    <a:pt x="93573" y="714"/>
                    <a:pt x="89802" y="492"/>
                    <a:pt x="89729" y="492"/>
                  </a:cubicBezTo>
                  <a:cubicBezTo>
                    <a:pt x="89433" y="455"/>
                    <a:pt x="86179" y="270"/>
                    <a:pt x="85884" y="270"/>
                  </a:cubicBezTo>
                  <a:cubicBezTo>
                    <a:pt x="85884" y="198"/>
                    <a:pt x="85791" y="157"/>
                    <a:pt x="85646" y="157"/>
                  </a:cubicBezTo>
                  <a:cubicBezTo>
                    <a:pt x="85566" y="157"/>
                    <a:pt x="85471" y="170"/>
                    <a:pt x="85366" y="196"/>
                  </a:cubicBezTo>
                  <a:cubicBezTo>
                    <a:pt x="84886" y="309"/>
                    <a:pt x="83003" y="357"/>
                    <a:pt x="80740" y="357"/>
                  </a:cubicBezTo>
                  <a:cubicBezTo>
                    <a:pt x="80041" y="357"/>
                    <a:pt x="79305" y="353"/>
                    <a:pt x="78563" y="344"/>
                  </a:cubicBezTo>
                  <a:cubicBezTo>
                    <a:pt x="75421" y="344"/>
                    <a:pt x="72204" y="270"/>
                    <a:pt x="71169" y="159"/>
                  </a:cubicBezTo>
                  <a:cubicBezTo>
                    <a:pt x="70357" y="57"/>
                    <a:pt x="69522" y="0"/>
                    <a:pt x="68689" y="0"/>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380;p32">
              <a:extLst>
                <a:ext uri="{FF2B5EF4-FFF2-40B4-BE49-F238E27FC236}">
                  <a16:creationId xmlns:a16="http://schemas.microsoft.com/office/drawing/2014/main" id="{79F6DCF7-8829-4146-AEC8-ED685AC69261}"/>
                </a:ext>
              </a:extLst>
            </p:cNvPr>
            <p:cNvSpPr/>
            <p:nvPr/>
          </p:nvSpPr>
          <p:spPr>
            <a:xfrm>
              <a:off x="961850" y="2466994"/>
              <a:ext cx="1943775" cy="179150"/>
            </a:xfrm>
            <a:custGeom>
              <a:avLst/>
              <a:gdLst/>
              <a:ahLst/>
              <a:cxnLst/>
              <a:rect l="l" t="t" r="r" b="b"/>
              <a:pathLst>
                <a:path w="77751" h="7166" extrusionOk="0">
                  <a:moveTo>
                    <a:pt x="64615" y="1"/>
                  </a:moveTo>
                  <a:cubicBezTo>
                    <a:pt x="64546" y="1"/>
                    <a:pt x="64460" y="21"/>
                    <a:pt x="64367" y="68"/>
                  </a:cubicBezTo>
                  <a:cubicBezTo>
                    <a:pt x="63663" y="321"/>
                    <a:pt x="58750" y="489"/>
                    <a:pt x="55765" y="489"/>
                  </a:cubicBezTo>
                  <a:cubicBezTo>
                    <a:pt x="54833" y="489"/>
                    <a:pt x="54089" y="472"/>
                    <a:pt x="53719" y="437"/>
                  </a:cubicBezTo>
                  <a:cubicBezTo>
                    <a:pt x="53172" y="349"/>
                    <a:pt x="52625" y="303"/>
                    <a:pt x="52083" y="303"/>
                  </a:cubicBezTo>
                  <a:cubicBezTo>
                    <a:pt x="51488" y="303"/>
                    <a:pt x="50898" y="358"/>
                    <a:pt x="50318" y="474"/>
                  </a:cubicBezTo>
                  <a:cubicBezTo>
                    <a:pt x="48359" y="733"/>
                    <a:pt x="42739" y="511"/>
                    <a:pt x="40151" y="733"/>
                  </a:cubicBezTo>
                  <a:cubicBezTo>
                    <a:pt x="39958" y="751"/>
                    <a:pt x="39816" y="758"/>
                    <a:pt x="39710" y="758"/>
                  </a:cubicBezTo>
                  <a:cubicBezTo>
                    <a:pt x="39142" y="758"/>
                    <a:pt x="39581" y="548"/>
                    <a:pt x="38709" y="548"/>
                  </a:cubicBezTo>
                  <a:cubicBezTo>
                    <a:pt x="37484" y="575"/>
                    <a:pt x="26790" y="851"/>
                    <a:pt x="20802" y="851"/>
                  </a:cubicBezTo>
                  <a:cubicBezTo>
                    <a:pt x="18482" y="851"/>
                    <a:pt x="16868" y="810"/>
                    <a:pt x="16786" y="696"/>
                  </a:cubicBezTo>
                  <a:cubicBezTo>
                    <a:pt x="16773" y="665"/>
                    <a:pt x="16750" y="653"/>
                    <a:pt x="16719" y="653"/>
                  </a:cubicBezTo>
                  <a:cubicBezTo>
                    <a:pt x="16587" y="653"/>
                    <a:pt x="16313" y="873"/>
                    <a:pt x="16137" y="873"/>
                  </a:cubicBezTo>
                  <a:cubicBezTo>
                    <a:pt x="16102" y="873"/>
                    <a:pt x="16071" y="864"/>
                    <a:pt x="16046" y="844"/>
                  </a:cubicBezTo>
                  <a:cubicBezTo>
                    <a:pt x="16046" y="844"/>
                    <a:pt x="8469" y="1095"/>
                    <a:pt x="4755" y="1095"/>
                  </a:cubicBezTo>
                  <a:cubicBezTo>
                    <a:pt x="3742" y="1095"/>
                    <a:pt x="3017" y="1076"/>
                    <a:pt x="2811" y="1029"/>
                  </a:cubicBezTo>
                  <a:cubicBezTo>
                    <a:pt x="2594" y="991"/>
                    <a:pt x="2425" y="970"/>
                    <a:pt x="2288" y="970"/>
                  </a:cubicBezTo>
                  <a:cubicBezTo>
                    <a:pt x="2029" y="970"/>
                    <a:pt x="1884" y="1044"/>
                    <a:pt x="1739" y="1214"/>
                  </a:cubicBezTo>
                  <a:cubicBezTo>
                    <a:pt x="1073" y="1916"/>
                    <a:pt x="1" y="6722"/>
                    <a:pt x="703" y="6981"/>
                  </a:cubicBezTo>
                  <a:cubicBezTo>
                    <a:pt x="822" y="7012"/>
                    <a:pt x="1152" y="7024"/>
                    <a:pt x="1636" y="7024"/>
                  </a:cubicBezTo>
                  <a:cubicBezTo>
                    <a:pt x="3438" y="7024"/>
                    <a:pt x="7375" y="6855"/>
                    <a:pt x="10514" y="6855"/>
                  </a:cubicBezTo>
                  <a:cubicBezTo>
                    <a:pt x="12564" y="6855"/>
                    <a:pt x="14273" y="6927"/>
                    <a:pt x="14826" y="7166"/>
                  </a:cubicBezTo>
                  <a:cubicBezTo>
                    <a:pt x="16483" y="7055"/>
                    <a:pt x="22288" y="6615"/>
                    <a:pt x="26120" y="6615"/>
                  </a:cubicBezTo>
                  <a:cubicBezTo>
                    <a:pt x="27418" y="6615"/>
                    <a:pt x="28489" y="6665"/>
                    <a:pt x="29097" y="6796"/>
                  </a:cubicBezTo>
                  <a:cubicBezTo>
                    <a:pt x="29642" y="6539"/>
                    <a:pt x="32150" y="6474"/>
                    <a:pt x="34955" y="6474"/>
                  </a:cubicBezTo>
                  <a:cubicBezTo>
                    <a:pt x="37844" y="6474"/>
                    <a:pt x="41049" y="6543"/>
                    <a:pt x="42752" y="6543"/>
                  </a:cubicBezTo>
                  <a:cubicBezTo>
                    <a:pt x="43436" y="6543"/>
                    <a:pt x="43878" y="6532"/>
                    <a:pt x="43959" y="6500"/>
                  </a:cubicBezTo>
                  <a:cubicBezTo>
                    <a:pt x="44243" y="6376"/>
                    <a:pt x="44981" y="6320"/>
                    <a:pt x="45707" y="6320"/>
                  </a:cubicBezTo>
                  <a:cubicBezTo>
                    <a:pt x="46491" y="6320"/>
                    <a:pt x="47262" y="6385"/>
                    <a:pt x="47434" y="6500"/>
                  </a:cubicBezTo>
                  <a:cubicBezTo>
                    <a:pt x="47673" y="6656"/>
                    <a:pt x="47958" y="6707"/>
                    <a:pt x="48252" y="6707"/>
                  </a:cubicBezTo>
                  <a:cubicBezTo>
                    <a:pt x="48810" y="6707"/>
                    <a:pt x="49402" y="6525"/>
                    <a:pt x="49782" y="6525"/>
                  </a:cubicBezTo>
                  <a:cubicBezTo>
                    <a:pt x="49918" y="6525"/>
                    <a:pt x="50026" y="6548"/>
                    <a:pt x="50096" y="6611"/>
                  </a:cubicBezTo>
                  <a:lnTo>
                    <a:pt x="53313" y="6242"/>
                  </a:lnTo>
                  <a:lnTo>
                    <a:pt x="68286" y="6242"/>
                  </a:lnTo>
                  <a:cubicBezTo>
                    <a:pt x="69090" y="6094"/>
                    <a:pt x="69945" y="6048"/>
                    <a:pt x="70786" y="6048"/>
                  </a:cubicBezTo>
                  <a:cubicBezTo>
                    <a:pt x="72188" y="6048"/>
                    <a:pt x="73551" y="6176"/>
                    <a:pt x="74576" y="6176"/>
                  </a:cubicBezTo>
                  <a:cubicBezTo>
                    <a:pt x="75396" y="6176"/>
                    <a:pt x="76000" y="6094"/>
                    <a:pt x="76234" y="5798"/>
                  </a:cubicBezTo>
                  <a:cubicBezTo>
                    <a:pt x="76937" y="4874"/>
                    <a:pt x="77750" y="1103"/>
                    <a:pt x="77455" y="178"/>
                  </a:cubicBezTo>
                  <a:cubicBezTo>
                    <a:pt x="77426" y="102"/>
                    <a:pt x="77000" y="73"/>
                    <a:pt x="76377" y="73"/>
                  </a:cubicBezTo>
                  <a:cubicBezTo>
                    <a:pt x="74582" y="73"/>
                    <a:pt x="71158" y="318"/>
                    <a:pt x="70911" y="400"/>
                  </a:cubicBezTo>
                  <a:cubicBezTo>
                    <a:pt x="70874" y="425"/>
                    <a:pt x="70829" y="437"/>
                    <a:pt x="70782" y="437"/>
                  </a:cubicBezTo>
                  <a:cubicBezTo>
                    <a:pt x="70689" y="437"/>
                    <a:pt x="70590" y="388"/>
                    <a:pt x="70541" y="289"/>
                  </a:cubicBezTo>
                  <a:cubicBezTo>
                    <a:pt x="70504" y="215"/>
                    <a:pt x="64774" y="142"/>
                    <a:pt x="64774" y="105"/>
                  </a:cubicBezTo>
                  <a:cubicBezTo>
                    <a:pt x="64774" y="40"/>
                    <a:pt x="64711" y="1"/>
                    <a:pt x="64615"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381;p32">
              <a:extLst>
                <a:ext uri="{FF2B5EF4-FFF2-40B4-BE49-F238E27FC236}">
                  <a16:creationId xmlns:a16="http://schemas.microsoft.com/office/drawing/2014/main" id="{40387DD3-2078-4D9A-99A0-8D14483594E7}"/>
                </a:ext>
              </a:extLst>
            </p:cNvPr>
            <p:cNvSpPr/>
            <p:nvPr/>
          </p:nvSpPr>
          <p:spPr>
            <a:xfrm>
              <a:off x="1085712" y="2199196"/>
              <a:ext cx="1696050" cy="207250"/>
            </a:xfrm>
            <a:custGeom>
              <a:avLst/>
              <a:gdLst/>
              <a:ahLst/>
              <a:cxnLst/>
              <a:rect l="l" t="t" r="r" b="b"/>
              <a:pathLst>
                <a:path w="67842" h="8290" extrusionOk="0">
                  <a:moveTo>
                    <a:pt x="66961" y="1"/>
                  </a:moveTo>
                  <a:cubicBezTo>
                    <a:pt x="65549" y="1"/>
                    <a:pt x="62061" y="407"/>
                    <a:pt x="61852" y="526"/>
                  </a:cubicBezTo>
                  <a:cubicBezTo>
                    <a:pt x="61813" y="552"/>
                    <a:pt x="61769" y="564"/>
                    <a:pt x="61725" y="564"/>
                  </a:cubicBezTo>
                  <a:cubicBezTo>
                    <a:pt x="61646" y="564"/>
                    <a:pt x="61567" y="524"/>
                    <a:pt x="61520" y="452"/>
                  </a:cubicBezTo>
                  <a:cubicBezTo>
                    <a:pt x="61501" y="415"/>
                    <a:pt x="60882" y="406"/>
                    <a:pt x="60258" y="406"/>
                  </a:cubicBezTo>
                  <a:cubicBezTo>
                    <a:pt x="59634" y="406"/>
                    <a:pt x="59006" y="415"/>
                    <a:pt x="58969" y="415"/>
                  </a:cubicBezTo>
                  <a:lnTo>
                    <a:pt x="56455" y="415"/>
                  </a:lnTo>
                  <a:cubicBezTo>
                    <a:pt x="56455" y="351"/>
                    <a:pt x="56405" y="311"/>
                    <a:pt x="56326" y="311"/>
                  </a:cubicBezTo>
                  <a:cubicBezTo>
                    <a:pt x="56270" y="311"/>
                    <a:pt x="56199" y="332"/>
                    <a:pt x="56122" y="378"/>
                  </a:cubicBezTo>
                  <a:cubicBezTo>
                    <a:pt x="55434" y="706"/>
                    <a:pt x="49756" y="1062"/>
                    <a:pt x="47543" y="1062"/>
                  </a:cubicBezTo>
                  <a:cubicBezTo>
                    <a:pt x="47258" y="1062"/>
                    <a:pt x="47031" y="1056"/>
                    <a:pt x="46879" y="1044"/>
                  </a:cubicBezTo>
                  <a:cubicBezTo>
                    <a:pt x="46480" y="984"/>
                    <a:pt x="46081" y="955"/>
                    <a:pt x="45681" y="955"/>
                  </a:cubicBezTo>
                  <a:cubicBezTo>
                    <a:pt x="45082" y="955"/>
                    <a:pt x="44483" y="1021"/>
                    <a:pt x="43884" y="1154"/>
                  </a:cubicBezTo>
                  <a:cubicBezTo>
                    <a:pt x="42184" y="1487"/>
                    <a:pt x="37267" y="1339"/>
                    <a:pt x="35048" y="1598"/>
                  </a:cubicBezTo>
                  <a:cubicBezTo>
                    <a:pt x="34831" y="1628"/>
                    <a:pt x="34687" y="1640"/>
                    <a:pt x="34587" y="1640"/>
                  </a:cubicBezTo>
                  <a:cubicBezTo>
                    <a:pt x="34225" y="1640"/>
                    <a:pt x="34458" y="1484"/>
                    <a:pt x="33934" y="1484"/>
                  </a:cubicBezTo>
                  <a:cubicBezTo>
                    <a:pt x="33892" y="1484"/>
                    <a:pt x="33844" y="1485"/>
                    <a:pt x="33791" y="1487"/>
                  </a:cubicBezTo>
                  <a:cubicBezTo>
                    <a:pt x="33015" y="1487"/>
                    <a:pt x="28357" y="1709"/>
                    <a:pt x="23772" y="1857"/>
                  </a:cubicBezTo>
                  <a:cubicBezTo>
                    <a:pt x="21499" y="1912"/>
                    <a:pt x="19253" y="1949"/>
                    <a:pt x="17561" y="1949"/>
                  </a:cubicBezTo>
                  <a:cubicBezTo>
                    <a:pt x="15870" y="1949"/>
                    <a:pt x="14733" y="1912"/>
                    <a:pt x="14678" y="1820"/>
                  </a:cubicBezTo>
                  <a:cubicBezTo>
                    <a:pt x="14665" y="1789"/>
                    <a:pt x="14644" y="1777"/>
                    <a:pt x="14616" y="1777"/>
                  </a:cubicBezTo>
                  <a:cubicBezTo>
                    <a:pt x="14499" y="1777"/>
                    <a:pt x="14268" y="1997"/>
                    <a:pt x="14123" y="1997"/>
                  </a:cubicBezTo>
                  <a:cubicBezTo>
                    <a:pt x="14094" y="1997"/>
                    <a:pt x="14069" y="1988"/>
                    <a:pt x="14049" y="1968"/>
                  </a:cubicBezTo>
                  <a:cubicBezTo>
                    <a:pt x="13238" y="2024"/>
                    <a:pt x="7539" y="2228"/>
                    <a:pt x="4444" y="2228"/>
                  </a:cubicBezTo>
                  <a:cubicBezTo>
                    <a:pt x="3448" y="2228"/>
                    <a:pt x="2721" y="2207"/>
                    <a:pt x="2514" y="2153"/>
                  </a:cubicBezTo>
                  <a:cubicBezTo>
                    <a:pt x="2324" y="2102"/>
                    <a:pt x="2173" y="2077"/>
                    <a:pt x="2049" y="2077"/>
                  </a:cubicBezTo>
                  <a:cubicBezTo>
                    <a:pt x="1812" y="2077"/>
                    <a:pt x="1674" y="2168"/>
                    <a:pt x="1553" y="2338"/>
                  </a:cubicBezTo>
                  <a:cubicBezTo>
                    <a:pt x="961" y="3003"/>
                    <a:pt x="0" y="7809"/>
                    <a:pt x="629" y="8105"/>
                  </a:cubicBezTo>
                  <a:cubicBezTo>
                    <a:pt x="748" y="8138"/>
                    <a:pt x="1069" y="8150"/>
                    <a:pt x="1533" y="8150"/>
                  </a:cubicBezTo>
                  <a:cubicBezTo>
                    <a:pt x="3158" y="8150"/>
                    <a:pt x="6544" y="7995"/>
                    <a:pt x="9240" y="7995"/>
                  </a:cubicBezTo>
                  <a:cubicBezTo>
                    <a:pt x="11028" y="7995"/>
                    <a:pt x="12512" y="8063"/>
                    <a:pt x="12977" y="8290"/>
                  </a:cubicBezTo>
                  <a:cubicBezTo>
                    <a:pt x="14473" y="8177"/>
                    <a:pt x="19764" y="7676"/>
                    <a:pt x="23120" y="7676"/>
                  </a:cubicBezTo>
                  <a:cubicBezTo>
                    <a:pt x="24159" y="7676"/>
                    <a:pt x="25012" y="7724"/>
                    <a:pt x="25510" y="7846"/>
                  </a:cubicBezTo>
                  <a:cubicBezTo>
                    <a:pt x="26102" y="7513"/>
                    <a:pt x="29244" y="7439"/>
                    <a:pt x="32276" y="7439"/>
                  </a:cubicBezTo>
                  <a:cubicBezTo>
                    <a:pt x="35344" y="7403"/>
                    <a:pt x="38302" y="7403"/>
                    <a:pt x="38524" y="7329"/>
                  </a:cubicBezTo>
                  <a:cubicBezTo>
                    <a:pt x="38781" y="7190"/>
                    <a:pt x="39547" y="7115"/>
                    <a:pt x="40249" y="7115"/>
                  </a:cubicBezTo>
                  <a:cubicBezTo>
                    <a:pt x="40858" y="7115"/>
                    <a:pt x="41418" y="7171"/>
                    <a:pt x="41555" y="7292"/>
                  </a:cubicBezTo>
                  <a:cubicBezTo>
                    <a:pt x="41753" y="7424"/>
                    <a:pt x="41980" y="7469"/>
                    <a:pt x="42214" y="7469"/>
                  </a:cubicBezTo>
                  <a:cubicBezTo>
                    <a:pt x="42731" y="7469"/>
                    <a:pt x="43282" y="7246"/>
                    <a:pt x="43626" y="7246"/>
                  </a:cubicBezTo>
                  <a:cubicBezTo>
                    <a:pt x="43736" y="7246"/>
                    <a:pt x="43825" y="7269"/>
                    <a:pt x="43884" y="7329"/>
                  </a:cubicBezTo>
                  <a:cubicBezTo>
                    <a:pt x="47397" y="6774"/>
                    <a:pt x="45363" y="6922"/>
                    <a:pt x="53238" y="6663"/>
                  </a:cubicBezTo>
                  <a:cubicBezTo>
                    <a:pt x="56492" y="6552"/>
                    <a:pt x="59782" y="6441"/>
                    <a:pt x="59782" y="6441"/>
                  </a:cubicBezTo>
                  <a:cubicBezTo>
                    <a:pt x="60732" y="6201"/>
                    <a:pt x="61778" y="6151"/>
                    <a:pt x="62766" y="6151"/>
                  </a:cubicBezTo>
                  <a:cubicBezTo>
                    <a:pt x="63460" y="6151"/>
                    <a:pt x="64127" y="6175"/>
                    <a:pt x="64711" y="6175"/>
                  </a:cubicBezTo>
                  <a:cubicBezTo>
                    <a:pt x="65721" y="6175"/>
                    <a:pt x="66486" y="6102"/>
                    <a:pt x="66732" y="5702"/>
                  </a:cubicBezTo>
                  <a:cubicBezTo>
                    <a:pt x="67287" y="4778"/>
                    <a:pt x="67842" y="970"/>
                    <a:pt x="67546" y="82"/>
                  </a:cubicBezTo>
                  <a:cubicBezTo>
                    <a:pt x="67524" y="25"/>
                    <a:pt x="67304" y="1"/>
                    <a:pt x="66961"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86" name="Google Shape;786;p36"/>
          <p:cNvGrpSpPr/>
          <p:nvPr/>
        </p:nvGrpSpPr>
        <p:grpSpPr>
          <a:xfrm rot="-10790939">
            <a:off x="1490140" y="2352319"/>
            <a:ext cx="9662377" cy="1564701"/>
            <a:chOff x="1881479" y="1597500"/>
            <a:chExt cx="1106346" cy="402847"/>
          </a:xfrm>
        </p:grpSpPr>
        <p:sp>
          <p:nvSpPr>
            <p:cNvPr id="787" name="Google Shape;787;p36"/>
            <p:cNvSpPr/>
            <p:nvPr/>
          </p:nvSpPr>
          <p:spPr>
            <a:xfrm>
              <a:off x="1881479" y="1598638"/>
              <a:ext cx="1103790" cy="401708"/>
            </a:xfrm>
            <a:custGeom>
              <a:avLst/>
              <a:gdLst/>
              <a:ahLst/>
              <a:cxnLst/>
              <a:rect l="l" t="t" r="r" b="b"/>
              <a:pathLst>
                <a:path w="74167" h="26992" extrusionOk="0">
                  <a:moveTo>
                    <a:pt x="72981" y="1"/>
                  </a:moveTo>
                  <a:lnTo>
                    <a:pt x="10974" y="3101"/>
                  </a:lnTo>
                  <a:lnTo>
                    <a:pt x="1" y="15806"/>
                  </a:lnTo>
                  <a:lnTo>
                    <a:pt x="12159" y="26992"/>
                  </a:lnTo>
                  <a:lnTo>
                    <a:pt x="74166" y="23922"/>
                  </a:lnTo>
                  <a:lnTo>
                    <a:pt x="72981" y="1"/>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788" name="Google Shape;788;p36"/>
            <p:cNvSpPr/>
            <p:nvPr/>
          </p:nvSpPr>
          <p:spPr>
            <a:xfrm>
              <a:off x="2833025" y="1597500"/>
              <a:ext cx="154800" cy="363825"/>
            </a:xfrm>
            <a:custGeom>
              <a:avLst/>
              <a:gdLst/>
              <a:ahLst/>
              <a:cxnLst/>
              <a:rect l="l" t="t" r="r" b="b"/>
              <a:pathLst>
                <a:path w="6192" h="14553" extrusionOk="0">
                  <a:moveTo>
                    <a:pt x="0" y="271"/>
                  </a:moveTo>
                  <a:lnTo>
                    <a:pt x="5378" y="0"/>
                  </a:lnTo>
                  <a:lnTo>
                    <a:pt x="6192" y="14282"/>
                  </a:lnTo>
                  <a:lnTo>
                    <a:pt x="903" y="14553"/>
                  </a:lnTo>
                  <a:close/>
                </a:path>
              </a:pathLst>
            </a:custGeom>
            <a:solidFill>
              <a:srgbClr val="FCB8B8"/>
            </a:solidFill>
            <a:ln>
              <a:noFill/>
            </a:ln>
          </p:spPr>
        </p:sp>
      </p:grpSp>
      <p:sp>
        <p:nvSpPr>
          <p:cNvPr id="792" name="Google Shape;792;p36"/>
          <p:cNvSpPr txBox="1">
            <a:spLocks noGrp="1"/>
          </p:cNvSpPr>
          <p:nvPr>
            <p:ph type="subTitle" idx="1"/>
          </p:nvPr>
        </p:nvSpPr>
        <p:spPr>
          <a:xfrm>
            <a:off x="2708368" y="2792050"/>
            <a:ext cx="7202809" cy="761349"/>
          </a:xfrm>
          <a:prstGeom prst="rect">
            <a:avLst/>
          </a:prstGeom>
        </p:spPr>
        <p:txBody>
          <a:bodyPr spcFirstLastPara="1" wrap="square" lIns="121900" tIns="121900" rIns="121900" bIns="121900" anchor="t" anchorCtr="0">
            <a:noAutofit/>
          </a:bodyPr>
          <a:lstStyle/>
          <a:p>
            <a:pPr lvl="0" algn="ctr"/>
            <a:r>
              <a:rPr lang="en-US" sz="28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1. </a:t>
            </a:r>
            <a:r>
              <a:rPr lang="vi-VN" sz="28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Những người chơi làm thành rồng rắn bằng cách nào?</a:t>
            </a:r>
            <a:endParaRPr lang="en-US" sz="28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8" name="Google Shape;386;p32">
            <a:extLst>
              <a:ext uri="{FF2B5EF4-FFF2-40B4-BE49-F238E27FC236}">
                <a16:creationId xmlns:a16="http://schemas.microsoft.com/office/drawing/2014/main" id="{F4E22EA5-AAAA-4C72-A455-7375E636DF8F}"/>
              </a:ext>
            </a:extLst>
          </p:cNvPr>
          <p:cNvSpPr txBox="1">
            <a:spLocks/>
          </p:cNvSpPr>
          <p:nvPr/>
        </p:nvSpPr>
        <p:spPr>
          <a:xfrm>
            <a:off x="2062968" y="632699"/>
            <a:ext cx="7070400" cy="1082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9pPr>
          </a:lstStyle>
          <a:p>
            <a:pPr marL="0" indent="0"/>
            <a:r>
              <a:rPr lang="en-US" sz="3200" kern="0" dirty="0">
                <a:solidFill>
                  <a:srgbClr val="FF0000"/>
                </a:solidFill>
                <a:latin typeface="Times New Roman" panose="02020603050405020304" pitchFamily="18" charset="0"/>
                <a:cs typeface="Times New Roman" panose="02020603050405020304" pitchFamily="18" charset="0"/>
              </a:rPr>
              <a:t>TRẢ LỜI CÂU HỎI</a:t>
            </a:r>
          </a:p>
        </p:txBody>
      </p:sp>
      <p:grpSp>
        <p:nvGrpSpPr>
          <p:cNvPr id="18" name="Group 17">
            <a:extLst>
              <a:ext uri="{FF2B5EF4-FFF2-40B4-BE49-F238E27FC236}">
                <a16:creationId xmlns:a16="http://schemas.microsoft.com/office/drawing/2014/main" id="{FBD53E06-B8F1-45C7-803F-56CA9357B1E2}"/>
              </a:ext>
            </a:extLst>
          </p:cNvPr>
          <p:cNvGrpSpPr/>
          <p:nvPr/>
        </p:nvGrpSpPr>
        <p:grpSpPr>
          <a:xfrm>
            <a:off x="1510429" y="2529073"/>
            <a:ext cx="1235133" cy="1206833"/>
            <a:chOff x="1187619" y="2049661"/>
            <a:chExt cx="1235133" cy="1206833"/>
          </a:xfrm>
        </p:grpSpPr>
        <p:sp>
          <p:nvSpPr>
            <p:cNvPr id="808" name="Google Shape;808;p36"/>
            <p:cNvSpPr/>
            <p:nvPr/>
          </p:nvSpPr>
          <p:spPr>
            <a:xfrm>
              <a:off x="1187619" y="2049661"/>
              <a:ext cx="1235133" cy="1206833"/>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accent5"/>
              </a:solidFill>
              <a:prstDash val="solid"/>
              <a:round/>
              <a:headEnd type="none" w="med" len="med"/>
              <a:tailEnd type="none" w="med" len="med"/>
            </a:ln>
          </p:spPr>
        </p:sp>
        <p:sp>
          <p:nvSpPr>
            <p:cNvPr id="4" name="TextBox 3">
              <a:extLst>
                <a:ext uri="{FF2B5EF4-FFF2-40B4-BE49-F238E27FC236}">
                  <a16:creationId xmlns:a16="http://schemas.microsoft.com/office/drawing/2014/main" id="{6CF3B0ED-3CA4-4DE0-ABC1-79FB22A9436A}"/>
                </a:ext>
              </a:extLst>
            </p:cNvPr>
            <p:cNvSpPr txBox="1"/>
            <p:nvPr/>
          </p:nvSpPr>
          <p:spPr>
            <a:xfrm>
              <a:off x="1488095" y="2237578"/>
              <a:ext cx="708622" cy="830997"/>
            </a:xfrm>
            <a:prstGeom prst="rect">
              <a:avLst/>
            </a:prstGeom>
            <a:noFill/>
          </p:spPr>
          <p:txBody>
            <a:bodyPr wrap="square" rtlCol="0">
              <a:spAutoFit/>
            </a:bodyPr>
            <a:lstStyle/>
            <a:p>
              <a:pPr algn="ctr"/>
              <a:r>
                <a:rPr lang="en-US" sz="4800" dirty="0">
                  <a:solidFill>
                    <a:srgbClr val="FF0000"/>
                  </a:solidFill>
                  <a:latin typeface="Times New Roman" panose="02020603050405020304" pitchFamily="18" charset="0"/>
                  <a:cs typeface="Times New Roman" panose="02020603050405020304" pitchFamily="18" charset="0"/>
                </a:rPr>
                <a:t>1</a:t>
              </a:r>
            </a:p>
          </p:txBody>
        </p:sp>
      </p:grpSp>
      <p:pic>
        <p:nvPicPr>
          <p:cNvPr id="3" name="Audio 2">
            <a:hlinkClick r:id="" action="ppaction://media"/>
            <a:extLst>
              <a:ext uri="{FF2B5EF4-FFF2-40B4-BE49-F238E27FC236}">
                <a16:creationId xmlns:a16="http://schemas.microsoft.com/office/drawing/2014/main" id="{4AFE3B93-F3DA-46AD-B1C4-F9600F526099}"/>
              </a:ext>
            </a:extLst>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1633200" y="6299200"/>
            <a:ext cx="406400" cy="406400"/>
          </a:xfrm>
          <a:prstGeom prst="rect">
            <a:avLst/>
          </a:prstGeom>
        </p:spPr>
      </p:pic>
      <p:sp>
        <p:nvSpPr>
          <p:cNvPr id="2" name="Rectangle: Rounded Corners 1">
            <a:extLst>
              <a:ext uri="{FF2B5EF4-FFF2-40B4-BE49-F238E27FC236}">
                <a16:creationId xmlns:a16="http://schemas.microsoft.com/office/drawing/2014/main" id="{5DB9E87A-2104-418A-997D-6F14E5B919D2}"/>
              </a:ext>
            </a:extLst>
          </p:cNvPr>
          <p:cNvSpPr/>
          <p:nvPr/>
        </p:nvSpPr>
        <p:spPr>
          <a:xfrm>
            <a:off x="1071563" y="4499840"/>
            <a:ext cx="10048874" cy="103822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Năm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sáu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người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túm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áo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nhau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làm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rồng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rắn</a:t>
            </a:r>
            <a:r>
              <a:rPr lang="en-US" sz="36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798361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grpSp>
        <p:nvGrpSpPr>
          <p:cNvPr id="26" name="Google Shape;789;p36">
            <a:extLst>
              <a:ext uri="{FF2B5EF4-FFF2-40B4-BE49-F238E27FC236}">
                <a16:creationId xmlns:a16="http://schemas.microsoft.com/office/drawing/2014/main" id="{0A3637DC-20C3-4DBD-ABDF-09F85C5C6B36}"/>
              </a:ext>
            </a:extLst>
          </p:cNvPr>
          <p:cNvGrpSpPr/>
          <p:nvPr/>
        </p:nvGrpSpPr>
        <p:grpSpPr>
          <a:xfrm rot="-10790834">
            <a:off x="967271" y="2359030"/>
            <a:ext cx="10664050" cy="1423983"/>
            <a:chOff x="1881479" y="1597500"/>
            <a:chExt cx="1106346" cy="402847"/>
          </a:xfrm>
        </p:grpSpPr>
        <p:sp>
          <p:nvSpPr>
            <p:cNvPr id="27" name="Google Shape;790;p36">
              <a:extLst>
                <a:ext uri="{FF2B5EF4-FFF2-40B4-BE49-F238E27FC236}">
                  <a16:creationId xmlns:a16="http://schemas.microsoft.com/office/drawing/2014/main" id="{3E2DBEE4-D92A-479D-B225-30054F541A14}"/>
                </a:ext>
              </a:extLst>
            </p:cNvPr>
            <p:cNvSpPr/>
            <p:nvPr/>
          </p:nvSpPr>
          <p:spPr>
            <a:xfrm>
              <a:off x="1881479" y="1598638"/>
              <a:ext cx="1103790" cy="401708"/>
            </a:xfrm>
            <a:custGeom>
              <a:avLst/>
              <a:gdLst/>
              <a:ahLst/>
              <a:cxnLst/>
              <a:rect l="l" t="t" r="r" b="b"/>
              <a:pathLst>
                <a:path w="74167" h="26992" extrusionOk="0">
                  <a:moveTo>
                    <a:pt x="72981" y="1"/>
                  </a:moveTo>
                  <a:lnTo>
                    <a:pt x="10974" y="3101"/>
                  </a:lnTo>
                  <a:lnTo>
                    <a:pt x="1" y="15806"/>
                  </a:lnTo>
                  <a:lnTo>
                    <a:pt x="12159" y="26992"/>
                  </a:lnTo>
                  <a:lnTo>
                    <a:pt x="74166" y="23922"/>
                  </a:lnTo>
                  <a:lnTo>
                    <a:pt x="72981"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8" name="Google Shape;791;p36">
              <a:extLst>
                <a:ext uri="{FF2B5EF4-FFF2-40B4-BE49-F238E27FC236}">
                  <a16:creationId xmlns:a16="http://schemas.microsoft.com/office/drawing/2014/main" id="{B9BC6C29-178E-4034-8D34-785219045928}"/>
                </a:ext>
              </a:extLst>
            </p:cNvPr>
            <p:cNvSpPr/>
            <p:nvPr/>
          </p:nvSpPr>
          <p:spPr>
            <a:xfrm>
              <a:off x="2833025" y="1597500"/>
              <a:ext cx="154800" cy="363825"/>
            </a:xfrm>
            <a:custGeom>
              <a:avLst/>
              <a:gdLst/>
              <a:ahLst/>
              <a:cxnLst/>
              <a:rect l="l" t="t" r="r" b="b"/>
              <a:pathLst>
                <a:path w="6192" h="14553" extrusionOk="0">
                  <a:moveTo>
                    <a:pt x="0" y="271"/>
                  </a:moveTo>
                  <a:lnTo>
                    <a:pt x="5378" y="0"/>
                  </a:lnTo>
                  <a:lnTo>
                    <a:pt x="6192" y="14282"/>
                  </a:lnTo>
                  <a:lnTo>
                    <a:pt x="903" y="14553"/>
                  </a:lnTo>
                  <a:close/>
                </a:path>
              </a:pathLst>
            </a:custGeom>
            <a:solidFill>
              <a:srgbClr val="E48800"/>
            </a:solidFill>
            <a:ln>
              <a:noFill/>
            </a:ln>
          </p:spPr>
        </p:sp>
      </p:grpSp>
      <p:grpSp>
        <p:nvGrpSpPr>
          <p:cNvPr id="29" name="Group 28">
            <a:extLst>
              <a:ext uri="{FF2B5EF4-FFF2-40B4-BE49-F238E27FC236}">
                <a16:creationId xmlns:a16="http://schemas.microsoft.com/office/drawing/2014/main" id="{EF3A93A9-D6E1-4BA5-8C2D-C5CB3A1DD42D}"/>
              </a:ext>
            </a:extLst>
          </p:cNvPr>
          <p:cNvGrpSpPr/>
          <p:nvPr/>
        </p:nvGrpSpPr>
        <p:grpSpPr>
          <a:xfrm>
            <a:off x="1095593" y="2532033"/>
            <a:ext cx="1235133" cy="1206833"/>
            <a:chOff x="1092483" y="3885616"/>
            <a:chExt cx="1235133" cy="1206833"/>
          </a:xfrm>
        </p:grpSpPr>
        <p:sp>
          <p:nvSpPr>
            <p:cNvPr id="30" name="Google Shape;810;p36">
              <a:extLst>
                <a:ext uri="{FF2B5EF4-FFF2-40B4-BE49-F238E27FC236}">
                  <a16:creationId xmlns:a16="http://schemas.microsoft.com/office/drawing/2014/main" id="{FBEBB4D7-8F9B-4DBF-8822-1D9351E248A8}"/>
                </a:ext>
              </a:extLst>
            </p:cNvPr>
            <p:cNvSpPr/>
            <p:nvPr/>
          </p:nvSpPr>
          <p:spPr>
            <a:xfrm>
              <a:off x="1092483" y="3885616"/>
              <a:ext cx="1235133" cy="1206833"/>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lt2"/>
              </a:solidFill>
              <a:prstDash val="solid"/>
              <a:round/>
              <a:headEnd type="none" w="med" len="med"/>
              <a:tailEnd type="none" w="med" len="med"/>
            </a:ln>
          </p:spPr>
        </p:sp>
        <p:sp>
          <p:nvSpPr>
            <p:cNvPr id="31" name="TextBox 30">
              <a:extLst>
                <a:ext uri="{FF2B5EF4-FFF2-40B4-BE49-F238E27FC236}">
                  <a16:creationId xmlns:a16="http://schemas.microsoft.com/office/drawing/2014/main" id="{C58211F7-716E-488B-8F65-B70AD182DB82}"/>
                </a:ext>
              </a:extLst>
            </p:cNvPr>
            <p:cNvSpPr txBox="1"/>
            <p:nvPr/>
          </p:nvSpPr>
          <p:spPr>
            <a:xfrm>
              <a:off x="1355738" y="4049899"/>
              <a:ext cx="708622" cy="830997"/>
            </a:xfrm>
            <a:prstGeom prst="rect">
              <a:avLst/>
            </a:prstGeom>
            <a:noFill/>
          </p:spPr>
          <p:txBody>
            <a:bodyPr wrap="square" rtlCol="0">
              <a:spAutoFit/>
            </a:bodyPr>
            <a:lstStyle/>
            <a:p>
              <a:pPr algn="ctr"/>
              <a:r>
                <a:rPr lang="en-US" sz="4800" dirty="0">
                  <a:solidFill>
                    <a:srgbClr val="FF0000"/>
                  </a:solidFill>
                  <a:latin typeface="Times New Roman" panose="02020603050405020304" pitchFamily="18" charset="0"/>
                  <a:cs typeface="Times New Roman" panose="02020603050405020304" pitchFamily="18" charset="0"/>
                </a:rPr>
                <a:t>2</a:t>
              </a:r>
            </a:p>
          </p:txBody>
        </p:sp>
      </p:grpSp>
      <p:sp>
        <p:nvSpPr>
          <p:cNvPr id="32" name="Google Shape;792;p36">
            <a:extLst>
              <a:ext uri="{FF2B5EF4-FFF2-40B4-BE49-F238E27FC236}">
                <a16:creationId xmlns:a16="http://schemas.microsoft.com/office/drawing/2014/main" id="{23E25605-BBC2-4F8F-B438-0BA18FF77D19}"/>
              </a:ext>
            </a:extLst>
          </p:cNvPr>
          <p:cNvSpPr txBox="1">
            <a:spLocks/>
          </p:cNvSpPr>
          <p:nvPr/>
        </p:nvSpPr>
        <p:spPr>
          <a:xfrm>
            <a:off x="2330725" y="2553698"/>
            <a:ext cx="7980844" cy="76134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9pPr>
          </a:lstStyle>
          <a:p>
            <a:pPr lvl="0" algn="ct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Rồng</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rắn</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đến</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gặp</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thầy</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thuốc</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gì</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25" name="Google Shape;378;p32">
            <a:extLst>
              <a:ext uri="{FF2B5EF4-FFF2-40B4-BE49-F238E27FC236}">
                <a16:creationId xmlns:a16="http://schemas.microsoft.com/office/drawing/2014/main" id="{DA049C9A-F19D-43CE-AF74-3A482201BF81}"/>
              </a:ext>
            </a:extLst>
          </p:cNvPr>
          <p:cNvGrpSpPr/>
          <p:nvPr/>
        </p:nvGrpSpPr>
        <p:grpSpPr>
          <a:xfrm>
            <a:off x="2121903" y="448889"/>
            <a:ext cx="6887969" cy="1669729"/>
            <a:chOff x="589295" y="2199196"/>
            <a:chExt cx="2577800" cy="446948"/>
          </a:xfrm>
        </p:grpSpPr>
        <p:sp>
          <p:nvSpPr>
            <p:cNvPr id="33" name="Google Shape;379;p32">
              <a:extLst>
                <a:ext uri="{FF2B5EF4-FFF2-40B4-BE49-F238E27FC236}">
                  <a16:creationId xmlns:a16="http://schemas.microsoft.com/office/drawing/2014/main" id="{E537C66F-D893-499F-8190-79DAAA5A1F4A}"/>
                </a:ext>
              </a:extLst>
            </p:cNvPr>
            <p:cNvSpPr/>
            <p:nvPr/>
          </p:nvSpPr>
          <p:spPr>
            <a:xfrm>
              <a:off x="589295" y="2337204"/>
              <a:ext cx="2577800" cy="191900"/>
            </a:xfrm>
            <a:custGeom>
              <a:avLst/>
              <a:gdLst/>
              <a:ahLst/>
              <a:cxnLst/>
              <a:rect l="l" t="t" r="r" b="b"/>
              <a:pathLst>
                <a:path w="103112" h="7676" extrusionOk="0">
                  <a:moveTo>
                    <a:pt x="68689" y="0"/>
                  </a:moveTo>
                  <a:cubicBezTo>
                    <a:pt x="68006" y="0"/>
                    <a:pt x="67325" y="39"/>
                    <a:pt x="66659" y="122"/>
                  </a:cubicBezTo>
                  <a:cubicBezTo>
                    <a:pt x="65933" y="183"/>
                    <a:pt x="64838" y="202"/>
                    <a:pt x="63559" y="202"/>
                  </a:cubicBezTo>
                  <a:cubicBezTo>
                    <a:pt x="61490" y="202"/>
                    <a:pt x="58940" y="153"/>
                    <a:pt x="56701" y="153"/>
                  </a:cubicBezTo>
                  <a:cubicBezTo>
                    <a:pt x="55317" y="153"/>
                    <a:pt x="54051" y="172"/>
                    <a:pt x="53091" y="233"/>
                  </a:cubicBezTo>
                  <a:cubicBezTo>
                    <a:pt x="52810" y="253"/>
                    <a:pt x="52614" y="261"/>
                    <a:pt x="52472" y="261"/>
                  </a:cubicBezTo>
                  <a:cubicBezTo>
                    <a:pt x="51814" y="261"/>
                    <a:pt x="52362" y="85"/>
                    <a:pt x="51205" y="85"/>
                  </a:cubicBezTo>
                  <a:cubicBezTo>
                    <a:pt x="50650" y="85"/>
                    <a:pt x="48580" y="122"/>
                    <a:pt x="45770" y="159"/>
                  </a:cubicBezTo>
                  <a:cubicBezTo>
                    <a:pt x="34074" y="411"/>
                    <a:pt x="26612" y="643"/>
                    <a:pt x="23595" y="643"/>
                  </a:cubicBezTo>
                  <a:cubicBezTo>
                    <a:pt x="22636" y="643"/>
                    <a:pt x="22126" y="619"/>
                    <a:pt x="22072" y="566"/>
                  </a:cubicBezTo>
                  <a:cubicBezTo>
                    <a:pt x="22049" y="537"/>
                    <a:pt x="22015" y="525"/>
                    <a:pt x="21972" y="525"/>
                  </a:cubicBezTo>
                  <a:cubicBezTo>
                    <a:pt x="21774" y="525"/>
                    <a:pt x="21400" y="777"/>
                    <a:pt x="21177" y="777"/>
                  </a:cubicBezTo>
                  <a:cubicBezTo>
                    <a:pt x="21137" y="777"/>
                    <a:pt x="21102" y="769"/>
                    <a:pt x="21074" y="751"/>
                  </a:cubicBezTo>
                  <a:cubicBezTo>
                    <a:pt x="12013" y="1258"/>
                    <a:pt x="5487" y="1610"/>
                    <a:pt x="3815" y="1610"/>
                  </a:cubicBezTo>
                  <a:cubicBezTo>
                    <a:pt x="3659" y="1610"/>
                    <a:pt x="3545" y="1607"/>
                    <a:pt x="3476" y="1601"/>
                  </a:cubicBezTo>
                  <a:cubicBezTo>
                    <a:pt x="3243" y="1568"/>
                    <a:pt x="3047" y="1551"/>
                    <a:pt x="2878" y="1551"/>
                  </a:cubicBezTo>
                  <a:cubicBezTo>
                    <a:pt x="2484" y="1551"/>
                    <a:pt x="2241" y="1642"/>
                    <a:pt x="2034" y="1823"/>
                  </a:cubicBezTo>
                  <a:cubicBezTo>
                    <a:pt x="1221" y="2599"/>
                    <a:pt x="1" y="7442"/>
                    <a:pt x="925" y="7664"/>
                  </a:cubicBezTo>
                  <a:cubicBezTo>
                    <a:pt x="979" y="7672"/>
                    <a:pt x="1071" y="7675"/>
                    <a:pt x="1197" y="7675"/>
                  </a:cubicBezTo>
                  <a:cubicBezTo>
                    <a:pt x="3026" y="7675"/>
                    <a:pt x="12055" y="6926"/>
                    <a:pt x="16854" y="6926"/>
                  </a:cubicBezTo>
                  <a:cubicBezTo>
                    <a:pt x="18119" y="6926"/>
                    <a:pt x="19090" y="6978"/>
                    <a:pt x="19558" y="7109"/>
                  </a:cubicBezTo>
                  <a:cubicBezTo>
                    <a:pt x="22240" y="6905"/>
                    <a:pt x="30321" y="6242"/>
                    <a:pt x="35306" y="6242"/>
                  </a:cubicBezTo>
                  <a:cubicBezTo>
                    <a:pt x="36644" y="6242"/>
                    <a:pt x="37759" y="6290"/>
                    <a:pt x="38487" y="6407"/>
                  </a:cubicBezTo>
                  <a:cubicBezTo>
                    <a:pt x="39300" y="6074"/>
                    <a:pt x="43626" y="6000"/>
                    <a:pt x="45327" y="6000"/>
                  </a:cubicBezTo>
                  <a:cubicBezTo>
                    <a:pt x="46783" y="5990"/>
                    <a:pt x="47769" y="5986"/>
                    <a:pt x="48537" y="5986"/>
                  </a:cubicBezTo>
                  <a:cubicBezTo>
                    <a:pt x="50634" y="5986"/>
                    <a:pt x="51099" y="6020"/>
                    <a:pt x="55050" y="6074"/>
                  </a:cubicBezTo>
                  <a:cubicBezTo>
                    <a:pt x="56788" y="6074"/>
                    <a:pt x="58008" y="6074"/>
                    <a:pt x="58156" y="6037"/>
                  </a:cubicBezTo>
                  <a:cubicBezTo>
                    <a:pt x="58465" y="5944"/>
                    <a:pt x="59242" y="5903"/>
                    <a:pt x="60073" y="5903"/>
                  </a:cubicBezTo>
                  <a:cubicBezTo>
                    <a:pt x="61225" y="5903"/>
                    <a:pt x="62482" y="5982"/>
                    <a:pt x="62740" y="6111"/>
                  </a:cubicBezTo>
                  <a:cubicBezTo>
                    <a:pt x="63078" y="6286"/>
                    <a:pt x="63481" y="6341"/>
                    <a:pt x="63892" y="6341"/>
                  </a:cubicBezTo>
                  <a:cubicBezTo>
                    <a:pt x="64610" y="6341"/>
                    <a:pt x="65357" y="6173"/>
                    <a:pt x="65839" y="6173"/>
                  </a:cubicBezTo>
                  <a:cubicBezTo>
                    <a:pt x="66018" y="6173"/>
                    <a:pt x="66161" y="6196"/>
                    <a:pt x="66252" y="6259"/>
                  </a:cubicBezTo>
                  <a:cubicBezTo>
                    <a:pt x="68041" y="6144"/>
                    <a:pt x="68659" y="6018"/>
                    <a:pt x="71435" y="6018"/>
                  </a:cubicBezTo>
                  <a:cubicBezTo>
                    <a:pt x="73993" y="6018"/>
                    <a:pt x="78384" y="6125"/>
                    <a:pt x="87215" y="6444"/>
                  </a:cubicBezTo>
                  <a:lnTo>
                    <a:pt x="90283" y="6555"/>
                  </a:lnTo>
                  <a:cubicBezTo>
                    <a:pt x="90895" y="6498"/>
                    <a:pt x="91521" y="6475"/>
                    <a:pt x="92148" y="6475"/>
                  </a:cubicBezTo>
                  <a:cubicBezTo>
                    <a:pt x="94856" y="6475"/>
                    <a:pt x="97587" y="6904"/>
                    <a:pt x="99283" y="6904"/>
                  </a:cubicBezTo>
                  <a:cubicBezTo>
                    <a:pt x="100019" y="6904"/>
                    <a:pt x="100560" y="6823"/>
                    <a:pt x="100820" y="6592"/>
                  </a:cubicBezTo>
                  <a:cubicBezTo>
                    <a:pt x="101781" y="5742"/>
                    <a:pt x="103112" y="2044"/>
                    <a:pt x="102779" y="1120"/>
                  </a:cubicBezTo>
                  <a:cubicBezTo>
                    <a:pt x="102704" y="895"/>
                    <a:pt x="98934" y="805"/>
                    <a:pt x="96381" y="805"/>
                  </a:cubicBezTo>
                  <a:cubicBezTo>
                    <a:pt x="95163" y="805"/>
                    <a:pt x="94222" y="826"/>
                    <a:pt x="94091" y="861"/>
                  </a:cubicBezTo>
                  <a:cubicBezTo>
                    <a:pt x="94040" y="879"/>
                    <a:pt x="93986" y="886"/>
                    <a:pt x="93934" y="886"/>
                  </a:cubicBezTo>
                  <a:cubicBezTo>
                    <a:pt x="93761" y="886"/>
                    <a:pt x="93602" y="807"/>
                    <a:pt x="93573" y="751"/>
                  </a:cubicBezTo>
                  <a:cubicBezTo>
                    <a:pt x="93573" y="714"/>
                    <a:pt x="89802" y="492"/>
                    <a:pt x="89729" y="492"/>
                  </a:cubicBezTo>
                  <a:cubicBezTo>
                    <a:pt x="89433" y="455"/>
                    <a:pt x="86179" y="270"/>
                    <a:pt x="85884" y="270"/>
                  </a:cubicBezTo>
                  <a:cubicBezTo>
                    <a:pt x="85884" y="198"/>
                    <a:pt x="85791" y="157"/>
                    <a:pt x="85646" y="157"/>
                  </a:cubicBezTo>
                  <a:cubicBezTo>
                    <a:pt x="85566" y="157"/>
                    <a:pt x="85471" y="170"/>
                    <a:pt x="85366" y="196"/>
                  </a:cubicBezTo>
                  <a:cubicBezTo>
                    <a:pt x="84886" y="309"/>
                    <a:pt x="83003" y="357"/>
                    <a:pt x="80740" y="357"/>
                  </a:cubicBezTo>
                  <a:cubicBezTo>
                    <a:pt x="80041" y="357"/>
                    <a:pt x="79305" y="353"/>
                    <a:pt x="78563" y="344"/>
                  </a:cubicBezTo>
                  <a:cubicBezTo>
                    <a:pt x="75421" y="344"/>
                    <a:pt x="72204" y="270"/>
                    <a:pt x="71169" y="159"/>
                  </a:cubicBezTo>
                  <a:cubicBezTo>
                    <a:pt x="70357" y="57"/>
                    <a:pt x="69522" y="0"/>
                    <a:pt x="68689" y="0"/>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380;p32">
              <a:extLst>
                <a:ext uri="{FF2B5EF4-FFF2-40B4-BE49-F238E27FC236}">
                  <a16:creationId xmlns:a16="http://schemas.microsoft.com/office/drawing/2014/main" id="{D5C45C3C-F8F1-4CBB-95CE-6F1F3EDCFDF9}"/>
                </a:ext>
              </a:extLst>
            </p:cNvPr>
            <p:cNvSpPr/>
            <p:nvPr/>
          </p:nvSpPr>
          <p:spPr>
            <a:xfrm>
              <a:off x="961850" y="2466994"/>
              <a:ext cx="1943775" cy="179150"/>
            </a:xfrm>
            <a:custGeom>
              <a:avLst/>
              <a:gdLst/>
              <a:ahLst/>
              <a:cxnLst/>
              <a:rect l="l" t="t" r="r" b="b"/>
              <a:pathLst>
                <a:path w="77751" h="7166" extrusionOk="0">
                  <a:moveTo>
                    <a:pt x="64615" y="1"/>
                  </a:moveTo>
                  <a:cubicBezTo>
                    <a:pt x="64546" y="1"/>
                    <a:pt x="64460" y="21"/>
                    <a:pt x="64367" y="68"/>
                  </a:cubicBezTo>
                  <a:cubicBezTo>
                    <a:pt x="63663" y="321"/>
                    <a:pt x="58750" y="489"/>
                    <a:pt x="55765" y="489"/>
                  </a:cubicBezTo>
                  <a:cubicBezTo>
                    <a:pt x="54833" y="489"/>
                    <a:pt x="54089" y="472"/>
                    <a:pt x="53719" y="437"/>
                  </a:cubicBezTo>
                  <a:cubicBezTo>
                    <a:pt x="53172" y="349"/>
                    <a:pt x="52625" y="303"/>
                    <a:pt x="52083" y="303"/>
                  </a:cubicBezTo>
                  <a:cubicBezTo>
                    <a:pt x="51488" y="303"/>
                    <a:pt x="50898" y="358"/>
                    <a:pt x="50318" y="474"/>
                  </a:cubicBezTo>
                  <a:cubicBezTo>
                    <a:pt x="48359" y="733"/>
                    <a:pt x="42739" y="511"/>
                    <a:pt x="40151" y="733"/>
                  </a:cubicBezTo>
                  <a:cubicBezTo>
                    <a:pt x="39958" y="751"/>
                    <a:pt x="39816" y="758"/>
                    <a:pt x="39710" y="758"/>
                  </a:cubicBezTo>
                  <a:cubicBezTo>
                    <a:pt x="39142" y="758"/>
                    <a:pt x="39581" y="548"/>
                    <a:pt x="38709" y="548"/>
                  </a:cubicBezTo>
                  <a:cubicBezTo>
                    <a:pt x="37484" y="575"/>
                    <a:pt x="26790" y="851"/>
                    <a:pt x="20802" y="851"/>
                  </a:cubicBezTo>
                  <a:cubicBezTo>
                    <a:pt x="18482" y="851"/>
                    <a:pt x="16868" y="810"/>
                    <a:pt x="16786" y="696"/>
                  </a:cubicBezTo>
                  <a:cubicBezTo>
                    <a:pt x="16773" y="665"/>
                    <a:pt x="16750" y="653"/>
                    <a:pt x="16719" y="653"/>
                  </a:cubicBezTo>
                  <a:cubicBezTo>
                    <a:pt x="16587" y="653"/>
                    <a:pt x="16313" y="873"/>
                    <a:pt x="16137" y="873"/>
                  </a:cubicBezTo>
                  <a:cubicBezTo>
                    <a:pt x="16102" y="873"/>
                    <a:pt x="16071" y="864"/>
                    <a:pt x="16046" y="844"/>
                  </a:cubicBezTo>
                  <a:cubicBezTo>
                    <a:pt x="16046" y="844"/>
                    <a:pt x="8469" y="1095"/>
                    <a:pt x="4755" y="1095"/>
                  </a:cubicBezTo>
                  <a:cubicBezTo>
                    <a:pt x="3742" y="1095"/>
                    <a:pt x="3017" y="1076"/>
                    <a:pt x="2811" y="1029"/>
                  </a:cubicBezTo>
                  <a:cubicBezTo>
                    <a:pt x="2594" y="991"/>
                    <a:pt x="2425" y="970"/>
                    <a:pt x="2288" y="970"/>
                  </a:cubicBezTo>
                  <a:cubicBezTo>
                    <a:pt x="2029" y="970"/>
                    <a:pt x="1884" y="1044"/>
                    <a:pt x="1739" y="1214"/>
                  </a:cubicBezTo>
                  <a:cubicBezTo>
                    <a:pt x="1073" y="1916"/>
                    <a:pt x="1" y="6722"/>
                    <a:pt x="703" y="6981"/>
                  </a:cubicBezTo>
                  <a:cubicBezTo>
                    <a:pt x="822" y="7012"/>
                    <a:pt x="1152" y="7024"/>
                    <a:pt x="1636" y="7024"/>
                  </a:cubicBezTo>
                  <a:cubicBezTo>
                    <a:pt x="3438" y="7024"/>
                    <a:pt x="7375" y="6855"/>
                    <a:pt x="10514" y="6855"/>
                  </a:cubicBezTo>
                  <a:cubicBezTo>
                    <a:pt x="12564" y="6855"/>
                    <a:pt x="14273" y="6927"/>
                    <a:pt x="14826" y="7166"/>
                  </a:cubicBezTo>
                  <a:cubicBezTo>
                    <a:pt x="16483" y="7055"/>
                    <a:pt x="22288" y="6615"/>
                    <a:pt x="26120" y="6615"/>
                  </a:cubicBezTo>
                  <a:cubicBezTo>
                    <a:pt x="27418" y="6615"/>
                    <a:pt x="28489" y="6665"/>
                    <a:pt x="29097" y="6796"/>
                  </a:cubicBezTo>
                  <a:cubicBezTo>
                    <a:pt x="29642" y="6539"/>
                    <a:pt x="32150" y="6474"/>
                    <a:pt x="34955" y="6474"/>
                  </a:cubicBezTo>
                  <a:cubicBezTo>
                    <a:pt x="37844" y="6474"/>
                    <a:pt x="41049" y="6543"/>
                    <a:pt x="42752" y="6543"/>
                  </a:cubicBezTo>
                  <a:cubicBezTo>
                    <a:pt x="43436" y="6543"/>
                    <a:pt x="43878" y="6532"/>
                    <a:pt x="43959" y="6500"/>
                  </a:cubicBezTo>
                  <a:cubicBezTo>
                    <a:pt x="44243" y="6376"/>
                    <a:pt x="44981" y="6320"/>
                    <a:pt x="45707" y="6320"/>
                  </a:cubicBezTo>
                  <a:cubicBezTo>
                    <a:pt x="46491" y="6320"/>
                    <a:pt x="47262" y="6385"/>
                    <a:pt x="47434" y="6500"/>
                  </a:cubicBezTo>
                  <a:cubicBezTo>
                    <a:pt x="47673" y="6656"/>
                    <a:pt x="47958" y="6707"/>
                    <a:pt x="48252" y="6707"/>
                  </a:cubicBezTo>
                  <a:cubicBezTo>
                    <a:pt x="48810" y="6707"/>
                    <a:pt x="49402" y="6525"/>
                    <a:pt x="49782" y="6525"/>
                  </a:cubicBezTo>
                  <a:cubicBezTo>
                    <a:pt x="49918" y="6525"/>
                    <a:pt x="50026" y="6548"/>
                    <a:pt x="50096" y="6611"/>
                  </a:cubicBezTo>
                  <a:lnTo>
                    <a:pt x="53313" y="6242"/>
                  </a:lnTo>
                  <a:lnTo>
                    <a:pt x="68286" y="6242"/>
                  </a:lnTo>
                  <a:cubicBezTo>
                    <a:pt x="69090" y="6094"/>
                    <a:pt x="69945" y="6048"/>
                    <a:pt x="70786" y="6048"/>
                  </a:cubicBezTo>
                  <a:cubicBezTo>
                    <a:pt x="72188" y="6048"/>
                    <a:pt x="73551" y="6176"/>
                    <a:pt x="74576" y="6176"/>
                  </a:cubicBezTo>
                  <a:cubicBezTo>
                    <a:pt x="75396" y="6176"/>
                    <a:pt x="76000" y="6094"/>
                    <a:pt x="76234" y="5798"/>
                  </a:cubicBezTo>
                  <a:cubicBezTo>
                    <a:pt x="76937" y="4874"/>
                    <a:pt x="77750" y="1103"/>
                    <a:pt x="77455" y="178"/>
                  </a:cubicBezTo>
                  <a:cubicBezTo>
                    <a:pt x="77426" y="102"/>
                    <a:pt x="77000" y="73"/>
                    <a:pt x="76377" y="73"/>
                  </a:cubicBezTo>
                  <a:cubicBezTo>
                    <a:pt x="74582" y="73"/>
                    <a:pt x="71158" y="318"/>
                    <a:pt x="70911" y="400"/>
                  </a:cubicBezTo>
                  <a:cubicBezTo>
                    <a:pt x="70874" y="425"/>
                    <a:pt x="70829" y="437"/>
                    <a:pt x="70782" y="437"/>
                  </a:cubicBezTo>
                  <a:cubicBezTo>
                    <a:pt x="70689" y="437"/>
                    <a:pt x="70590" y="388"/>
                    <a:pt x="70541" y="289"/>
                  </a:cubicBezTo>
                  <a:cubicBezTo>
                    <a:pt x="70504" y="215"/>
                    <a:pt x="64774" y="142"/>
                    <a:pt x="64774" y="105"/>
                  </a:cubicBezTo>
                  <a:cubicBezTo>
                    <a:pt x="64774" y="40"/>
                    <a:pt x="64711" y="1"/>
                    <a:pt x="64615"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381;p32">
              <a:extLst>
                <a:ext uri="{FF2B5EF4-FFF2-40B4-BE49-F238E27FC236}">
                  <a16:creationId xmlns:a16="http://schemas.microsoft.com/office/drawing/2014/main" id="{DEB3D54D-E277-4768-882D-35EE8194F1E2}"/>
                </a:ext>
              </a:extLst>
            </p:cNvPr>
            <p:cNvSpPr/>
            <p:nvPr/>
          </p:nvSpPr>
          <p:spPr>
            <a:xfrm>
              <a:off x="1085712" y="2199196"/>
              <a:ext cx="1696050" cy="207250"/>
            </a:xfrm>
            <a:custGeom>
              <a:avLst/>
              <a:gdLst/>
              <a:ahLst/>
              <a:cxnLst/>
              <a:rect l="l" t="t" r="r" b="b"/>
              <a:pathLst>
                <a:path w="67842" h="8290" extrusionOk="0">
                  <a:moveTo>
                    <a:pt x="66961" y="1"/>
                  </a:moveTo>
                  <a:cubicBezTo>
                    <a:pt x="65549" y="1"/>
                    <a:pt x="62061" y="407"/>
                    <a:pt x="61852" y="526"/>
                  </a:cubicBezTo>
                  <a:cubicBezTo>
                    <a:pt x="61813" y="552"/>
                    <a:pt x="61769" y="564"/>
                    <a:pt x="61725" y="564"/>
                  </a:cubicBezTo>
                  <a:cubicBezTo>
                    <a:pt x="61646" y="564"/>
                    <a:pt x="61567" y="524"/>
                    <a:pt x="61520" y="452"/>
                  </a:cubicBezTo>
                  <a:cubicBezTo>
                    <a:pt x="61501" y="415"/>
                    <a:pt x="60882" y="406"/>
                    <a:pt x="60258" y="406"/>
                  </a:cubicBezTo>
                  <a:cubicBezTo>
                    <a:pt x="59634" y="406"/>
                    <a:pt x="59006" y="415"/>
                    <a:pt x="58969" y="415"/>
                  </a:cubicBezTo>
                  <a:lnTo>
                    <a:pt x="56455" y="415"/>
                  </a:lnTo>
                  <a:cubicBezTo>
                    <a:pt x="56455" y="351"/>
                    <a:pt x="56405" y="311"/>
                    <a:pt x="56326" y="311"/>
                  </a:cubicBezTo>
                  <a:cubicBezTo>
                    <a:pt x="56270" y="311"/>
                    <a:pt x="56199" y="332"/>
                    <a:pt x="56122" y="378"/>
                  </a:cubicBezTo>
                  <a:cubicBezTo>
                    <a:pt x="55434" y="706"/>
                    <a:pt x="49756" y="1062"/>
                    <a:pt x="47543" y="1062"/>
                  </a:cubicBezTo>
                  <a:cubicBezTo>
                    <a:pt x="47258" y="1062"/>
                    <a:pt x="47031" y="1056"/>
                    <a:pt x="46879" y="1044"/>
                  </a:cubicBezTo>
                  <a:cubicBezTo>
                    <a:pt x="46480" y="984"/>
                    <a:pt x="46081" y="955"/>
                    <a:pt x="45681" y="955"/>
                  </a:cubicBezTo>
                  <a:cubicBezTo>
                    <a:pt x="45082" y="955"/>
                    <a:pt x="44483" y="1021"/>
                    <a:pt x="43884" y="1154"/>
                  </a:cubicBezTo>
                  <a:cubicBezTo>
                    <a:pt x="42184" y="1487"/>
                    <a:pt x="37267" y="1339"/>
                    <a:pt x="35048" y="1598"/>
                  </a:cubicBezTo>
                  <a:cubicBezTo>
                    <a:pt x="34831" y="1628"/>
                    <a:pt x="34687" y="1640"/>
                    <a:pt x="34587" y="1640"/>
                  </a:cubicBezTo>
                  <a:cubicBezTo>
                    <a:pt x="34225" y="1640"/>
                    <a:pt x="34458" y="1484"/>
                    <a:pt x="33934" y="1484"/>
                  </a:cubicBezTo>
                  <a:cubicBezTo>
                    <a:pt x="33892" y="1484"/>
                    <a:pt x="33844" y="1485"/>
                    <a:pt x="33791" y="1487"/>
                  </a:cubicBezTo>
                  <a:cubicBezTo>
                    <a:pt x="33015" y="1487"/>
                    <a:pt x="28357" y="1709"/>
                    <a:pt x="23772" y="1857"/>
                  </a:cubicBezTo>
                  <a:cubicBezTo>
                    <a:pt x="21499" y="1912"/>
                    <a:pt x="19253" y="1949"/>
                    <a:pt x="17561" y="1949"/>
                  </a:cubicBezTo>
                  <a:cubicBezTo>
                    <a:pt x="15870" y="1949"/>
                    <a:pt x="14733" y="1912"/>
                    <a:pt x="14678" y="1820"/>
                  </a:cubicBezTo>
                  <a:cubicBezTo>
                    <a:pt x="14665" y="1789"/>
                    <a:pt x="14644" y="1777"/>
                    <a:pt x="14616" y="1777"/>
                  </a:cubicBezTo>
                  <a:cubicBezTo>
                    <a:pt x="14499" y="1777"/>
                    <a:pt x="14268" y="1997"/>
                    <a:pt x="14123" y="1997"/>
                  </a:cubicBezTo>
                  <a:cubicBezTo>
                    <a:pt x="14094" y="1997"/>
                    <a:pt x="14069" y="1988"/>
                    <a:pt x="14049" y="1968"/>
                  </a:cubicBezTo>
                  <a:cubicBezTo>
                    <a:pt x="13238" y="2024"/>
                    <a:pt x="7539" y="2228"/>
                    <a:pt x="4444" y="2228"/>
                  </a:cubicBezTo>
                  <a:cubicBezTo>
                    <a:pt x="3448" y="2228"/>
                    <a:pt x="2721" y="2207"/>
                    <a:pt x="2514" y="2153"/>
                  </a:cubicBezTo>
                  <a:cubicBezTo>
                    <a:pt x="2324" y="2102"/>
                    <a:pt x="2173" y="2077"/>
                    <a:pt x="2049" y="2077"/>
                  </a:cubicBezTo>
                  <a:cubicBezTo>
                    <a:pt x="1812" y="2077"/>
                    <a:pt x="1674" y="2168"/>
                    <a:pt x="1553" y="2338"/>
                  </a:cubicBezTo>
                  <a:cubicBezTo>
                    <a:pt x="961" y="3003"/>
                    <a:pt x="0" y="7809"/>
                    <a:pt x="629" y="8105"/>
                  </a:cubicBezTo>
                  <a:cubicBezTo>
                    <a:pt x="748" y="8138"/>
                    <a:pt x="1069" y="8150"/>
                    <a:pt x="1533" y="8150"/>
                  </a:cubicBezTo>
                  <a:cubicBezTo>
                    <a:pt x="3158" y="8150"/>
                    <a:pt x="6544" y="7995"/>
                    <a:pt x="9240" y="7995"/>
                  </a:cubicBezTo>
                  <a:cubicBezTo>
                    <a:pt x="11028" y="7995"/>
                    <a:pt x="12512" y="8063"/>
                    <a:pt x="12977" y="8290"/>
                  </a:cubicBezTo>
                  <a:cubicBezTo>
                    <a:pt x="14473" y="8177"/>
                    <a:pt x="19764" y="7676"/>
                    <a:pt x="23120" y="7676"/>
                  </a:cubicBezTo>
                  <a:cubicBezTo>
                    <a:pt x="24159" y="7676"/>
                    <a:pt x="25012" y="7724"/>
                    <a:pt x="25510" y="7846"/>
                  </a:cubicBezTo>
                  <a:cubicBezTo>
                    <a:pt x="26102" y="7513"/>
                    <a:pt x="29244" y="7439"/>
                    <a:pt x="32276" y="7439"/>
                  </a:cubicBezTo>
                  <a:cubicBezTo>
                    <a:pt x="35344" y="7403"/>
                    <a:pt x="38302" y="7403"/>
                    <a:pt x="38524" y="7329"/>
                  </a:cubicBezTo>
                  <a:cubicBezTo>
                    <a:pt x="38781" y="7190"/>
                    <a:pt x="39547" y="7115"/>
                    <a:pt x="40249" y="7115"/>
                  </a:cubicBezTo>
                  <a:cubicBezTo>
                    <a:pt x="40858" y="7115"/>
                    <a:pt x="41418" y="7171"/>
                    <a:pt x="41555" y="7292"/>
                  </a:cubicBezTo>
                  <a:cubicBezTo>
                    <a:pt x="41753" y="7424"/>
                    <a:pt x="41980" y="7469"/>
                    <a:pt x="42214" y="7469"/>
                  </a:cubicBezTo>
                  <a:cubicBezTo>
                    <a:pt x="42731" y="7469"/>
                    <a:pt x="43282" y="7246"/>
                    <a:pt x="43626" y="7246"/>
                  </a:cubicBezTo>
                  <a:cubicBezTo>
                    <a:pt x="43736" y="7246"/>
                    <a:pt x="43825" y="7269"/>
                    <a:pt x="43884" y="7329"/>
                  </a:cubicBezTo>
                  <a:cubicBezTo>
                    <a:pt x="47397" y="6774"/>
                    <a:pt x="45363" y="6922"/>
                    <a:pt x="53238" y="6663"/>
                  </a:cubicBezTo>
                  <a:cubicBezTo>
                    <a:pt x="56492" y="6552"/>
                    <a:pt x="59782" y="6441"/>
                    <a:pt x="59782" y="6441"/>
                  </a:cubicBezTo>
                  <a:cubicBezTo>
                    <a:pt x="60732" y="6201"/>
                    <a:pt x="61778" y="6151"/>
                    <a:pt x="62766" y="6151"/>
                  </a:cubicBezTo>
                  <a:cubicBezTo>
                    <a:pt x="63460" y="6151"/>
                    <a:pt x="64127" y="6175"/>
                    <a:pt x="64711" y="6175"/>
                  </a:cubicBezTo>
                  <a:cubicBezTo>
                    <a:pt x="65721" y="6175"/>
                    <a:pt x="66486" y="6102"/>
                    <a:pt x="66732" y="5702"/>
                  </a:cubicBezTo>
                  <a:cubicBezTo>
                    <a:pt x="67287" y="4778"/>
                    <a:pt x="67842" y="970"/>
                    <a:pt x="67546" y="82"/>
                  </a:cubicBezTo>
                  <a:cubicBezTo>
                    <a:pt x="67524" y="25"/>
                    <a:pt x="67304" y="1"/>
                    <a:pt x="66961"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6" name="Google Shape;386;p32">
            <a:extLst>
              <a:ext uri="{FF2B5EF4-FFF2-40B4-BE49-F238E27FC236}">
                <a16:creationId xmlns:a16="http://schemas.microsoft.com/office/drawing/2014/main" id="{2CC09E55-5AED-4A44-9726-CAEF6CEB8EA3}"/>
              </a:ext>
            </a:extLst>
          </p:cNvPr>
          <p:cNvSpPr txBox="1">
            <a:spLocks/>
          </p:cNvSpPr>
          <p:nvPr/>
        </p:nvSpPr>
        <p:spPr>
          <a:xfrm>
            <a:off x="2030687" y="555037"/>
            <a:ext cx="7070400" cy="1082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9pPr>
          </a:lstStyle>
          <a:p>
            <a:pPr marL="0" indent="0"/>
            <a:r>
              <a:rPr lang="en-US" sz="3200" kern="0" dirty="0">
                <a:solidFill>
                  <a:srgbClr val="FF0000"/>
                </a:solidFill>
                <a:latin typeface="Times New Roman" panose="02020603050405020304" pitchFamily="18" charset="0"/>
                <a:cs typeface="Times New Roman" panose="02020603050405020304" pitchFamily="18" charset="0"/>
              </a:rPr>
              <a:t>TRẢ LỜI CÂU HỎI</a:t>
            </a:r>
          </a:p>
        </p:txBody>
      </p:sp>
      <p:pic>
        <p:nvPicPr>
          <p:cNvPr id="3" name="Audio 2">
            <a:hlinkClick r:id="" action="ppaction://media"/>
            <a:extLst>
              <a:ext uri="{FF2B5EF4-FFF2-40B4-BE49-F238E27FC236}">
                <a16:creationId xmlns:a16="http://schemas.microsoft.com/office/drawing/2014/main" id="{3151E929-9D66-4579-BA0F-2C41F8F1BECD}"/>
              </a:ext>
            </a:extLst>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1633200" y="6299200"/>
            <a:ext cx="406400" cy="406400"/>
          </a:xfrm>
          <a:prstGeom prst="rect">
            <a:avLst/>
          </a:prstGeom>
        </p:spPr>
      </p:pic>
      <p:sp>
        <p:nvSpPr>
          <p:cNvPr id="16" name="Cloud 15">
            <a:extLst>
              <a:ext uri="{FF2B5EF4-FFF2-40B4-BE49-F238E27FC236}">
                <a16:creationId xmlns:a16="http://schemas.microsoft.com/office/drawing/2014/main" id="{2CD9B4C7-E234-4888-8735-4E5D7BB128E3}"/>
              </a:ext>
            </a:extLst>
          </p:cNvPr>
          <p:cNvSpPr/>
          <p:nvPr/>
        </p:nvSpPr>
        <p:spPr>
          <a:xfrm>
            <a:off x="1897208" y="4166955"/>
            <a:ext cx="8414361" cy="159829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0" dirty="0" err="1">
                <a:solidFill>
                  <a:schemeClr val="tx1"/>
                </a:solidFill>
                <a:effectLst/>
                <a:latin typeface="Times New Roman" pitchFamily="18" charset="0"/>
                <a:ea typeface="Arial-Rounded" panose="020B0500000000000000" pitchFamily="34" charset="0"/>
                <a:cs typeface="Times New Roman" pitchFamily="18" charset="0"/>
              </a:rPr>
              <a:t>Rồng</a:t>
            </a:r>
            <a:r>
              <a:rPr lang="en-US" sz="3200" b="1" i="0" dirty="0">
                <a:solidFill>
                  <a:schemeClr val="tx1"/>
                </a:solidFill>
                <a:effectLst/>
                <a:latin typeface="Times New Roman" pitchFamily="18" charset="0"/>
                <a:ea typeface="Arial-Rounded" panose="020B0500000000000000" pitchFamily="34" charset="0"/>
                <a:cs typeface="Times New Roman" pitchFamily="18" charset="0"/>
              </a:rPr>
              <a:t> </a:t>
            </a:r>
            <a:r>
              <a:rPr lang="en-US" sz="3200" b="1" i="0" dirty="0" err="1">
                <a:solidFill>
                  <a:schemeClr val="tx1"/>
                </a:solidFill>
                <a:effectLst/>
                <a:latin typeface="Times New Roman" pitchFamily="18" charset="0"/>
                <a:ea typeface="Arial-Rounded" panose="020B0500000000000000" pitchFamily="34" charset="0"/>
                <a:cs typeface="Times New Roman" pitchFamily="18" charset="0"/>
              </a:rPr>
              <a:t>rắn</a:t>
            </a:r>
            <a:r>
              <a:rPr lang="en-US" sz="3200" b="1" i="0" dirty="0">
                <a:solidFill>
                  <a:schemeClr val="tx1"/>
                </a:solidFill>
                <a:effectLst/>
                <a:latin typeface="Times New Roman" pitchFamily="18" charset="0"/>
                <a:ea typeface="Arial-Rounded" panose="020B0500000000000000" pitchFamily="34" charset="0"/>
                <a:cs typeface="Times New Roman" pitchFamily="18" charset="0"/>
              </a:rPr>
              <a:t> </a:t>
            </a:r>
            <a:r>
              <a:rPr lang="en-US" sz="3200" b="1" i="0" dirty="0" err="1">
                <a:solidFill>
                  <a:schemeClr val="tx1"/>
                </a:solidFill>
                <a:effectLst/>
                <a:latin typeface="Times New Roman" pitchFamily="18" charset="0"/>
                <a:ea typeface="Arial-Rounded" panose="020B0500000000000000" pitchFamily="34" charset="0"/>
                <a:cs typeface="Times New Roman" pitchFamily="18" charset="0"/>
              </a:rPr>
              <a:t>đến</a:t>
            </a:r>
            <a:r>
              <a:rPr lang="en-US" sz="3200" b="1" i="0" dirty="0">
                <a:solidFill>
                  <a:schemeClr val="tx1"/>
                </a:solidFill>
                <a:effectLst/>
                <a:latin typeface="Times New Roman" pitchFamily="18" charset="0"/>
                <a:ea typeface="Arial-Rounded" panose="020B0500000000000000" pitchFamily="34" charset="0"/>
                <a:cs typeface="Times New Roman" pitchFamily="18" charset="0"/>
              </a:rPr>
              <a:t> </a:t>
            </a:r>
            <a:r>
              <a:rPr lang="en-US" sz="3200" b="1" i="0" dirty="0" err="1">
                <a:solidFill>
                  <a:schemeClr val="tx1"/>
                </a:solidFill>
                <a:effectLst/>
                <a:latin typeface="Times New Roman" pitchFamily="18" charset="0"/>
                <a:ea typeface="Arial-Rounded" panose="020B0500000000000000" pitchFamily="34" charset="0"/>
                <a:cs typeface="Times New Roman" pitchFamily="18" charset="0"/>
              </a:rPr>
              <a:t>gặp</a:t>
            </a:r>
            <a:r>
              <a:rPr lang="en-US" sz="3200" b="1" i="0" dirty="0">
                <a:solidFill>
                  <a:schemeClr val="tx1"/>
                </a:solidFill>
                <a:effectLst/>
                <a:latin typeface="Times New Roman" pitchFamily="18" charset="0"/>
                <a:ea typeface="Arial-Rounded" panose="020B0500000000000000" pitchFamily="34" charset="0"/>
                <a:cs typeface="Times New Roman" pitchFamily="18" charset="0"/>
              </a:rPr>
              <a:t> </a:t>
            </a:r>
            <a:r>
              <a:rPr lang="en-US" sz="3200" b="1" i="0" dirty="0" err="1">
                <a:solidFill>
                  <a:schemeClr val="tx1"/>
                </a:solidFill>
                <a:effectLst/>
                <a:latin typeface="Times New Roman" pitchFamily="18" charset="0"/>
                <a:ea typeface="Arial-Rounded" panose="020B0500000000000000" pitchFamily="34" charset="0"/>
                <a:cs typeface="Times New Roman" pitchFamily="18" charset="0"/>
              </a:rPr>
              <a:t>thầy</a:t>
            </a:r>
            <a:r>
              <a:rPr lang="en-US" sz="3200" b="1" i="0" dirty="0">
                <a:solidFill>
                  <a:schemeClr val="tx1"/>
                </a:solidFill>
                <a:effectLst/>
                <a:latin typeface="Times New Roman" pitchFamily="18" charset="0"/>
                <a:ea typeface="Arial-Rounded" panose="020B0500000000000000" pitchFamily="34" charset="0"/>
                <a:cs typeface="Times New Roman" pitchFamily="18" charset="0"/>
              </a:rPr>
              <a:t> </a:t>
            </a:r>
            <a:r>
              <a:rPr lang="en-US" sz="3200" b="1" i="0" dirty="0" err="1">
                <a:solidFill>
                  <a:schemeClr val="tx1"/>
                </a:solidFill>
                <a:effectLst/>
                <a:latin typeface="Times New Roman" pitchFamily="18" charset="0"/>
                <a:ea typeface="Arial-Rounded" panose="020B0500000000000000" pitchFamily="34" charset="0"/>
                <a:cs typeface="Times New Roman" pitchFamily="18" charset="0"/>
              </a:rPr>
              <a:t>thuốc</a:t>
            </a:r>
            <a:r>
              <a:rPr lang="en-US" sz="3200" b="1" i="0" dirty="0">
                <a:solidFill>
                  <a:schemeClr val="tx1"/>
                </a:solidFill>
                <a:effectLst/>
                <a:latin typeface="Times New Roman" pitchFamily="18" charset="0"/>
                <a:ea typeface="Arial-Rounded" panose="020B0500000000000000" pitchFamily="34" charset="0"/>
                <a:cs typeface="Times New Roman" pitchFamily="18" charset="0"/>
              </a:rPr>
              <a:t> </a:t>
            </a:r>
            <a:r>
              <a:rPr lang="en-US" sz="3200" b="1" i="0" dirty="0" err="1">
                <a:solidFill>
                  <a:schemeClr val="tx1"/>
                </a:solidFill>
                <a:effectLst/>
                <a:latin typeface="Times New Roman" pitchFamily="18" charset="0"/>
                <a:ea typeface="Arial-Rounded" panose="020B0500000000000000" pitchFamily="34" charset="0"/>
                <a:cs typeface="Times New Roman" pitchFamily="18" charset="0"/>
              </a:rPr>
              <a:t>để</a:t>
            </a:r>
            <a:r>
              <a:rPr lang="en-US" sz="3200" b="1" i="0" dirty="0">
                <a:solidFill>
                  <a:schemeClr val="tx1"/>
                </a:solidFill>
                <a:effectLst/>
                <a:latin typeface="Times New Roman" pitchFamily="18" charset="0"/>
                <a:ea typeface="Arial-Rounded" panose="020B0500000000000000" pitchFamily="34" charset="0"/>
                <a:cs typeface="Times New Roman" pitchFamily="18" charset="0"/>
              </a:rPr>
              <a:t> </a:t>
            </a:r>
            <a:r>
              <a:rPr lang="en-US" sz="3200" b="1" i="0" dirty="0" err="1">
                <a:solidFill>
                  <a:schemeClr val="tx1"/>
                </a:solidFill>
                <a:effectLst/>
                <a:latin typeface="Times New Roman" pitchFamily="18" charset="0"/>
                <a:ea typeface="Arial-Rounded" panose="020B0500000000000000" pitchFamily="34" charset="0"/>
                <a:cs typeface="Times New Roman" pitchFamily="18" charset="0"/>
              </a:rPr>
              <a:t>xin</a:t>
            </a:r>
            <a:r>
              <a:rPr lang="en-US" sz="3200" b="1" i="0" dirty="0">
                <a:solidFill>
                  <a:schemeClr val="tx1"/>
                </a:solidFill>
                <a:effectLst/>
                <a:latin typeface="Times New Roman" pitchFamily="18" charset="0"/>
                <a:ea typeface="Arial-Rounded" panose="020B0500000000000000" pitchFamily="34" charset="0"/>
                <a:cs typeface="Times New Roman" pitchFamily="18" charset="0"/>
              </a:rPr>
              <a:t> </a:t>
            </a:r>
            <a:r>
              <a:rPr lang="en-US" sz="3200" b="1" i="0" dirty="0" err="1">
                <a:solidFill>
                  <a:schemeClr val="tx1"/>
                </a:solidFill>
                <a:effectLst/>
                <a:latin typeface="Times New Roman" pitchFamily="18" charset="0"/>
                <a:ea typeface="Arial-Rounded" panose="020B0500000000000000" pitchFamily="34" charset="0"/>
                <a:cs typeface="Times New Roman" pitchFamily="18" charset="0"/>
              </a:rPr>
              <a:t>thuốc</a:t>
            </a:r>
            <a:r>
              <a:rPr lang="en-US" sz="3200" b="1" i="0" dirty="0">
                <a:solidFill>
                  <a:schemeClr val="tx1"/>
                </a:solidFill>
                <a:effectLst/>
                <a:latin typeface="Times New Roman" pitchFamily="18" charset="0"/>
                <a:ea typeface="Arial-Rounded" panose="020B0500000000000000" pitchFamily="34" charset="0"/>
                <a:cs typeface="Times New Roman" pitchFamily="18" charset="0"/>
              </a:rPr>
              <a:t>.</a:t>
            </a:r>
            <a:endParaRPr lang="en-US" sz="3200" b="1" dirty="0">
              <a:solidFill>
                <a:schemeClr val="tx1"/>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3646524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grpSp>
        <p:nvGrpSpPr>
          <p:cNvPr id="26" name="Google Shape;789;p36">
            <a:extLst>
              <a:ext uri="{FF2B5EF4-FFF2-40B4-BE49-F238E27FC236}">
                <a16:creationId xmlns:a16="http://schemas.microsoft.com/office/drawing/2014/main" id="{0A3637DC-20C3-4DBD-ABDF-09F85C5C6B36}"/>
              </a:ext>
            </a:extLst>
          </p:cNvPr>
          <p:cNvGrpSpPr/>
          <p:nvPr/>
        </p:nvGrpSpPr>
        <p:grpSpPr>
          <a:xfrm rot="-10790834">
            <a:off x="967271" y="2359030"/>
            <a:ext cx="10664050" cy="1423983"/>
            <a:chOff x="1881479" y="1597500"/>
            <a:chExt cx="1106346" cy="402847"/>
          </a:xfrm>
        </p:grpSpPr>
        <p:sp>
          <p:nvSpPr>
            <p:cNvPr id="27" name="Google Shape;790;p36">
              <a:extLst>
                <a:ext uri="{FF2B5EF4-FFF2-40B4-BE49-F238E27FC236}">
                  <a16:creationId xmlns:a16="http://schemas.microsoft.com/office/drawing/2014/main" id="{3E2DBEE4-D92A-479D-B225-30054F541A14}"/>
                </a:ext>
              </a:extLst>
            </p:cNvPr>
            <p:cNvSpPr/>
            <p:nvPr/>
          </p:nvSpPr>
          <p:spPr>
            <a:xfrm>
              <a:off x="1881479" y="1598638"/>
              <a:ext cx="1103790" cy="401708"/>
            </a:xfrm>
            <a:custGeom>
              <a:avLst/>
              <a:gdLst/>
              <a:ahLst/>
              <a:cxnLst/>
              <a:rect l="l" t="t" r="r" b="b"/>
              <a:pathLst>
                <a:path w="74167" h="26992" extrusionOk="0">
                  <a:moveTo>
                    <a:pt x="72981" y="1"/>
                  </a:moveTo>
                  <a:lnTo>
                    <a:pt x="10974" y="3101"/>
                  </a:lnTo>
                  <a:lnTo>
                    <a:pt x="1" y="15806"/>
                  </a:lnTo>
                  <a:lnTo>
                    <a:pt x="12159" y="26992"/>
                  </a:lnTo>
                  <a:lnTo>
                    <a:pt x="74166" y="23922"/>
                  </a:lnTo>
                  <a:lnTo>
                    <a:pt x="72981"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8" name="Google Shape;791;p36">
              <a:extLst>
                <a:ext uri="{FF2B5EF4-FFF2-40B4-BE49-F238E27FC236}">
                  <a16:creationId xmlns:a16="http://schemas.microsoft.com/office/drawing/2014/main" id="{B9BC6C29-178E-4034-8D34-785219045928}"/>
                </a:ext>
              </a:extLst>
            </p:cNvPr>
            <p:cNvSpPr/>
            <p:nvPr/>
          </p:nvSpPr>
          <p:spPr>
            <a:xfrm>
              <a:off x="2833025" y="1597500"/>
              <a:ext cx="154800" cy="363825"/>
            </a:xfrm>
            <a:custGeom>
              <a:avLst/>
              <a:gdLst/>
              <a:ahLst/>
              <a:cxnLst/>
              <a:rect l="l" t="t" r="r" b="b"/>
              <a:pathLst>
                <a:path w="6192" h="14553" extrusionOk="0">
                  <a:moveTo>
                    <a:pt x="0" y="271"/>
                  </a:moveTo>
                  <a:lnTo>
                    <a:pt x="5378" y="0"/>
                  </a:lnTo>
                  <a:lnTo>
                    <a:pt x="6192" y="14282"/>
                  </a:lnTo>
                  <a:lnTo>
                    <a:pt x="903" y="14553"/>
                  </a:lnTo>
                  <a:close/>
                </a:path>
              </a:pathLst>
            </a:custGeom>
            <a:solidFill>
              <a:srgbClr val="E48800"/>
            </a:solidFill>
            <a:ln>
              <a:noFill/>
            </a:ln>
          </p:spPr>
        </p:sp>
      </p:grpSp>
      <p:grpSp>
        <p:nvGrpSpPr>
          <p:cNvPr id="29" name="Group 28">
            <a:extLst>
              <a:ext uri="{FF2B5EF4-FFF2-40B4-BE49-F238E27FC236}">
                <a16:creationId xmlns:a16="http://schemas.microsoft.com/office/drawing/2014/main" id="{EF3A93A9-D6E1-4BA5-8C2D-C5CB3A1DD42D}"/>
              </a:ext>
            </a:extLst>
          </p:cNvPr>
          <p:cNvGrpSpPr/>
          <p:nvPr/>
        </p:nvGrpSpPr>
        <p:grpSpPr>
          <a:xfrm>
            <a:off x="1095593" y="2532033"/>
            <a:ext cx="1235133" cy="1206833"/>
            <a:chOff x="1092483" y="3885616"/>
            <a:chExt cx="1235133" cy="1206833"/>
          </a:xfrm>
        </p:grpSpPr>
        <p:sp>
          <p:nvSpPr>
            <p:cNvPr id="30" name="Google Shape;810;p36">
              <a:extLst>
                <a:ext uri="{FF2B5EF4-FFF2-40B4-BE49-F238E27FC236}">
                  <a16:creationId xmlns:a16="http://schemas.microsoft.com/office/drawing/2014/main" id="{FBEBB4D7-8F9B-4DBF-8822-1D9351E248A8}"/>
                </a:ext>
              </a:extLst>
            </p:cNvPr>
            <p:cNvSpPr/>
            <p:nvPr/>
          </p:nvSpPr>
          <p:spPr>
            <a:xfrm>
              <a:off x="1092483" y="3885616"/>
              <a:ext cx="1235133" cy="1206833"/>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lt2"/>
              </a:solidFill>
              <a:prstDash val="solid"/>
              <a:round/>
              <a:headEnd type="none" w="med" len="med"/>
              <a:tailEnd type="none" w="med" len="med"/>
            </a:ln>
          </p:spPr>
        </p:sp>
        <p:sp>
          <p:nvSpPr>
            <p:cNvPr id="31" name="TextBox 30">
              <a:extLst>
                <a:ext uri="{FF2B5EF4-FFF2-40B4-BE49-F238E27FC236}">
                  <a16:creationId xmlns:a16="http://schemas.microsoft.com/office/drawing/2014/main" id="{C58211F7-716E-488B-8F65-B70AD182DB82}"/>
                </a:ext>
              </a:extLst>
            </p:cNvPr>
            <p:cNvSpPr txBox="1"/>
            <p:nvPr/>
          </p:nvSpPr>
          <p:spPr>
            <a:xfrm>
              <a:off x="1355738" y="4049899"/>
              <a:ext cx="708622" cy="830997"/>
            </a:xfrm>
            <a:prstGeom prst="rect">
              <a:avLst/>
            </a:prstGeom>
            <a:noFill/>
          </p:spPr>
          <p:txBody>
            <a:bodyPr wrap="square" rtlCol="0">
              <a:spAutoFit/>
            </a:bodyPr>
            <a:lstStyle/>
            <a:p>
              <a:pPr algn="ctr"/>
              <a:r>
                <a:rPr lang="en-US" sz="4800" dirty="0">
                  <a:solidFill>
                    <a:srgbClr val="FF0000"/>
                  </a:solidFill>
                  <a:latin typeface="Times New Roman" panose="02020603050405020304" pitchFamily="18" charset="0"/>
                  <a:cs typeface="Times New Roman" panose="02020603050405020304" pitchFamily="18" charset="0"/>
                </a:rPr>
                <a:t>3</a:t>
              </a:r>
            </a:p>
          </p:txBody>
        </p:sp>
      </p:grpSp>
      <p:sp>
        <p:nvSpPr>
          <p:cNvPr id="32" name="Google Shape;792;p36">
            <a:extLst>
              <a:ext uri="{FF2B5EF4-FFF2-40B4-BE49-F238E27FC236}">
                <a16:creationId xmlns:a16="http://schemas.microsoft.com/office/drawing/2014/main" id="{23E25605-BBC2-4F8F-B438-0BA18FF77D19}"/>
              </a:ext>
            </a:extLst>
          </p:cNvPr>
          <p:cNvSpPr txBox="1">
            <a:spLocks/>
          </p:cNvSpPr>
          <p:nvPr/>
        </p:nvSpPr>
        <p:spPr>
          <a:xfrm>
            <a:off x="2330725" y="2553698"/>
            <a:ext cx="7980844" cy="76134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9pPr>
          </a:lstStyle>
          <a:p>
            <a:pPr lvl="0" algn="ct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gì</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xảy</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ra</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nếu</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khúc</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đuôi</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bị</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thầy</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bắt</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25" name="Google Shape;378;p32">
            <a:extLst>
              <a:ext uri="{FF2B5EF4-FFF2-40B4-BE49-F238E27FC236}">
                <a16:creationId xmlns:a16="http://schemas.microsoft.com/office/drawing/2014/main" id="{DA049C9A-F19D-43CE-AF74-3A482201BF81}"/>
              </a:ext>
            </a:extLst>
          </p:cNvPr>
          <p:cNvGrpSpPr/>
          <p:nvPr/>
        </p:nvGrpSpPr>
        <p:grpSpPr>
          <a:xfrm>
            <a:off x="2121903" y="448889"/>
            <a:ext cx="6887969" cy="1669729"/>
            <a:chOff x="589295" y="2199196"/>
            <a:chExt cx="2577800" cy="446948"/>
          </a:xfrm>
        </p:grpSpPr>
        <p:sp>
          <p:nvSpPr>
            <p:cNvPr id="33" name="Google Shape;379;p32">
              <a:extLst>
                <a:ext uri="{FF2B5EF4-FFF2-40B4-BE49-F238E27FC236}">
                  <a16:creationId xmlns:a16="http://schemas.microsoft.com/office/drawing/2014/main" id="{E537C66F-D893-499F-8190-79DAAA5A1F4A}"/>
                </a:ext>
              </a:extLst>
            </p:cNvPr>
            <p:cNvSpPr/>
            <p:nvPr/>
          </p:nvSpPr>
          <p:spPr>
            <a:xfrm>
              <a:off x="589295" y="2337204"/>
              <a:ext cx="2577800" cy="191900"/>
            </a:xfrm>
            <a:custGeom>
              <a:avLst/>
              <a:gdLst/>
              <a:ahLst/>
              <a:cxnLst/>
              <a:rect l="l" t="t" r="r" b="b"/>
              <a:pathLst>
                <a:path w="103112" h="7676" extrusionOk="0">
                  <a:moveTo>
                    <a:pt x="68689" y="0"/>
                  </a:moveTo>
                  <a:cubicBezTo>
                    <a:pt x="68006" y="0"/>
                    <a:pt x="67325" y="39"/>
                    <a:pt x="66659" y="122"/>
                  </a:cubicBezTo>
                  <a:cubicBezTo>
                    <a:pt x="65933" y="183"/>
                    <a:pt x="64838" y="202"/>
                    <a:pt x="63559" y="202"/>
                  </a:cubicBezTo>
                  <a:cubicBezTo>
                    <a:pt x="61490" y="202"/>
                    <a:pt x="58940" y="153"/>
                    <a:pt x="56701" y="153"/>
                  </a:cubicBezTo>
                  <a:cubicBezTo>
                    <a:pt x="55317" y="153"/>
                    <a:pt x="54051" y="172"/>
                    <a:pt x="53091" y="233"/>
                  </a:cubicBezTo>
                  <a:cubicBezTo>
                    <a:pt x="52810" y="253"/>
                    <a:pt x="52614" y="261"/>
                    <a:pt x="52472" y="261"/>
                  </a:cubicBezTo>
                  <a:cubicBezTo>
                    <a:pt x="51814" y="261"/>
                    <a:pt x="52362" y="85"/>
                    <a:pt x="51205" y="85"/>
                  </a:cubicBezTo>
                  <a:cubicBezTo>
                    <a:pt x="50650" y="85"/>
                    <a:pt x="48580" y="122"/>
                    <a:pt x="45770" y="159"/>
                  </a:cubicBezTo>
                  <a:cubicBezTo>
                    <a:pt x="34074" y="411"/>
                    <a:pt x="26612" y="643"/>
                    <a:pt x="23595" y="643"/>
                  </a:cubicBezTo>
                  <a:cubicBezTo>
                    <a:pt x="22636" y="643"/>
                    <a:pt x="22126" y="619"/>
                    <a:pt x="22072" y="566"/>
                  </a:cubicBezTo>
                  <a:cubicBezTo>
                    <a:pt x="22049" y="537"/>
                    <a:pt x="22015" y="525"/>
                    <a:pt x="21972" y="525"/>
                  </a:cubicBezTo>
                  <a:cubicBezTo>
                    <a:pt x="21774" y="525"/>
                    <a:pt x="21400" y="777"/>
                    <a:pt x="21177" y="777"/>
                  </a:cubicBezTo>
                  <a:cubicBezTo>
                    <a:pt x="21137" y="777"/>
                    <a:pt x="21102" y="769"/>
                    <a:pt x="21074" y="751"/>
                  </a:cubicBezTo>
                  <a:cubicBezTo>
                    <a:pt x="12013" y="1258"/>
                    <a:pt x="5487" y="1610"/>
                    <a:pt x="3815" y="1610"/>
                  </a:cubicBezTo>
                  <a:cubicBezTo>
                    <a:pt x="3659" y="1610"/>
                    <a:pt x="3545" y="1607"/>
                    <a:pt x="3476" y="1601"/>
                  </a:cubicBezTo>
                  <a:cubicBezTo>
                    <a:pt x="3243" y="1568"/>
                    <a:pt x="3047" y="1551"/>
                    <a:pt x="2878" y="1551"/>
                  </a:cubicBezTo>
                  <a:cubicBezTo>
                    <a:pt x="2484" y="1551"/>
                    <a:pt x="2241" y="1642"/>
                    <a:pt x="2034" y="1823"/>
                  </a:cubicBezTo>
                  <a:cubicBezTo>
                    <a:pt x="1221" y="2599"/>
                    <a:pt x="1" y="7442"/>
                    <a:pt x="925" y="7664"/>
                  </a:cubicBezTo>
                  <a:cubicBezTo>
                    <a:pt x="979" y="7672"/>
                    <a:pt x="1071" y="7675"/>
                    <a:pt x="1197" y="7675"/>
                  </a:cubicBezTo>
                  <a:cubicBezTo>
                    <a:pt x="3026" y="7675"/>
                    <a:pt x="12055" y="6926"/>
                    <a:pt x="16854" y="6926"/>
                  </a:cubicBezTo>
                  <a:cubicBezTo>
                    <a:pt x="18119" y="6926"/>
                    <a:pt x="19090" y="6978"/>
                    <a:pt x="19558" y="7109"/>
                  </a:cubicBezTo>
                  <a:cubicBezTo>
                    <a:pt x="22240" y="6905"/>
                    <a:pt x="30321" y="6242"/>
                    <a:pt x="35306" y="6242"/>
                  </a:cubicBezTo>
                  <a:cubicBezTo>
                    <a:pt x="36644" y="6242"/>
                    <a:pt x="37759" y="6290"/>
                    <a:pt x="38487" y="6407"/>
                  </a:cubicBezTo>
                  <a:cubicBezTo>
                    <a:pt x="39300" y="6074"/>
                    <a:pt x="43626" y="6000"/>
                    <a:pt x="45327" y="6000"/>
                  </a:cubicBezTo>
                  <a:cubicBezTo>
                    <a:pt x="46783" y="5990"/>
                    <a:pt x="47769" y="5986"/>
                    <a:pt x="48537" y="5986"/>
                  </a:cubicBezTo>
                  <a:cubicBezTo>
                    <a:pt x="50634" y="5986"/>
                    <a:pt x="51099" y="6020"/>
                    <a:pt x="55050" y="6074"/>
                  </a:cubicBezTo>
                  <a:cubicBezTo>
                    <a:pt x="56788" y="6074"/>
                    <a:pt x="58008" y="6074"/>
                    <a:pt x="58156" y="6037"/>
                  </a:cubicBezTo>
                  <a:cubicBezTo>
                    <a:pt x="58465" y="5944"/>
                    <a:pt x="59242" y="5903"/>
                    <a:pt x="60073" y="5903"/>
                  </a:cubicBezTo>
                  <a:cubicBezTo>
                    <a:pt x="61225" y="5903"/>
                    <a:pt x="62482" y="5982"/>
                    <a:pt x="62740" y="6111"/>
                  </a:cubicBezTo>
                  <a:cubicBezTo>
                    <a:pt x="63078" y="6286"/>
                    <a:pt x="63481" y="6341"/>
                    <a:pt x="63892" y="6341"/>
                  </a:cubicBezTo>
                  <a:cubicBezTo>
                    <a:pt x="64610" y="6341"/>
                    <a:pt x="65357" y="6173"/>
                    <a:pt x="65839" y="6173"/>
                  </a:cubicBezTo>
                  <a:cubicBezTo>
                    <a:pt x="66018" y="6173"/>
                    <a:pt x="66161" y="6196"/>
                    <a:pt x="66252" y="6259"/>
                  </a:cubicBezTo>
                  <a:cubicBezTo>
                    <a:pt x="68041" y="6144"/>
                    <a:pt x="68659" y="6018"/>
                    <a:pt x="71435" y="6018"/>
                  </a:cubicBezTo>
                  <a:cubicBezTo>
                    <a:pt x="73993" y="6018"/>
                    <a:pt x="78384" y="6125"/>
                    <a:pt x="87215" y="6444"/>
                  </a:cubicBezTo>
                  <a:lnTo>
                    <a:pt x="90283" y="6555"/>
                  </a:lnTo>
                  <a:cubicBezTo>
                    <a:pt x="90895" y="6498"/>
                    <a:pt x="91521" y="6475"/>
                    <a:pt x="92148" y="6475"/>
                  </a:cubicBezTo>
                  <a:cubicBezTo>
                    <a:pt x="94856" y="6475"/>
                    <a:pt x="97587" y="6904"/>
                    <a:pt x="99283" y="6904"/>
                  </a:cubicBezTo>
                  <a:cubicBezTo>
                    <a:pt x="100019" y="6904"/>
                    <a:pt x="100560" y="6823"/>
                    <a:pt x="100820" y="6592"/>
                  </a:cubicBezTo>
                  <a:cubicBezTo>
                    <a:pt x="101781" y="5742"/>
                    <a:pt x="103112" y="2044"/>
                    <a:pt x="102779" y="1120"/>
                  </a:cubicBezTo>
                  <a:cubicBezTo>
                    <a:pt x="102704" y="895"/>
                    <a:pt x="98934" y="805"/>
                    <a:pt x="96381" y="805"/>
                  </a:cubicBezTo>
                  <a:cubicBezTo>
                    <a:pt x="95163" y="805"/>
                    <a:pt x="94222" y="826"/>
                    <a:pt x="94091" y="861"/>
                  </a:cubicBezTo>
                  <a:cubicBezTo>
                    <a:pt x="94040" y="879"/>
                    <a:pt x="93986" y="886"/>
                    <a:pt x="93934" y="886"/>
                  </a:cubicBezTo>
                  <a:cubicBezTo>
                    <a:pt x="93761" y="886"/>
                    <a:pt x="93602" y="807"/>
                    <a:pt x="93573" y="751"/>
                  </a:cubicBezTo>
                  <a:cubicBezTo>
                    <a:pt x="93573" y="714"/>
                    <a:pt x="89802" y="492"/>
                    <a:pt x="89729" y="492"/>
                  </a:cubicBezTo>
                  <a:cubicBezTo>
                    <a:pt x="89433" y="455"/>
                    <a:pt x="86179" y="270"/>
                    <a:pt x="85884" y="270"/>
                  </a:cubicBezTo>
                  <a:cubicBezTo>
                    <a:pt x="85884" y="198"/>
                    <a:pt x="85791" y="157"/>
                    <a:pt x="85646" y="157"/>
                  </a:cubicBezTo>
                  <a:cubicBezTo>
                    <a:pt x="85566" y="157"/>
                    <a:pt x="85471" y="170"/>
                    <a:pt x="85366" y="196"/>
                  </a:cubicBezTo>
                  <a:cubicBezTo>
                    <a:pt x="84886" y="309"/>
                    <a:pt x="83003" y="357"/>
                    <a:pt x="80740" y="357"/>
                  </a:cubicBezTo>
                  <a:cubicBezTo>
                    <a:pt x="80041" y="357"/>
                    <a:pt x="79305" y="353"/>
                    <a:pt x="78563" y="344"/>
                  </a:cubicBezTo>
                  <a:cubicBezTo>
                    <a:pt x="75421" y="344"/>
                    <a:pt x="72204" y="270"/>
                    <a:pt x="71169" y="159"/>
                  </a:cubicBezTo>
                  <a:cubicBezTo>
                    <a:pt x="70357" y="57"/>
                    <a:pt x="69522" y="0"/>
                    <a:pt x="68689" y="0"/>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380;p32">
              <a:extLst>
                <a:ext uri="{FF2B5EF4-FFF2-40B4-BE49-F238E27FC236}">
                  <a16:creationId xmlns:a16="http://schemas.microsoft.com/office/drawing/2014/main" id="{D5C45C3C-F8F1-4CBB-95CE-6F1F3EDCFDF9}"/>
                </a:ext>
              </a:extLst>
            </p:cNvPr>
            <p:cNvSpPr/>
            <p:nvPr/>
          </p:nvSpPr>
          <p:spPr>
            <a:xfrm>
              <a:off x="961850" y="2466994"/>
              <a:ext cx="1943775" cy="179150"/>
            </a:xfrm>
            <a:custGeom>
              <a:avLst/>
              <a:gdLst/>
              <a:ahLst/>
              <a:cxnLst/>
              <a:rect l="l" t="t" r="r" b="b"/>
              <a:pathLst>
                <a:path w="77751" h="7166" extrusionOk="0">
                  <a:moveTo>
                    <a:pt x="64615" y="1"/>
                  </a:moveTo>
                  <a:cubicBezTo>
                    <a:pt x="64546" y="1"/>
                    <a:pt x="64460" y="21"/>
                    <a:pt x="64367" y="68"/>
                  </a:cubicBezTo>
                  <a:cubicBezTo>
                    <a:pt x="63663" y="321"/>
                    <a:pt x="58750" y="489"/>
                    <a:pt x="55765" y="489"/>
                  </a:cubicBezTo>
                  <a:cubicBezTo>
                    <a:pt x="54833" y="489"/>
                    <a:pt x="54089" y="472"/>
                    <a:pt x="53719" y="437"/>
                  </a:cubicBezTo>
                  <a:cubicBezTo>
                    <a:pt x="53172" y="349"/>
                    <a:pt x="52625" y="303"/>
                    <a:pt x="52083" y="303"/>
                  </a:cubicBezTo>
                  <a:cubicBezTo>
                    <a:pt x="51488" y="303"/>
                    <a:pt x="50898" y="358"/>
                    <a:pt x="50318" y="474"/>
                  </a:cubicBezTo>
                  <a:cubicBezTo>
                    <a:pt x="48359" y="733"/>
                    <a:pt x="42739" y="511"/>
                    <a:pt x="40151" y="733"/>
                  </a:cubicBezTo>
                  <a:cubicBezTo>
                    <a:pt x="39958" y="751"/>
                    <a:pt x="39816" y="758"/>
                    <a:pt x="39710" y="758"/>
                  </a:cubicBezTo>
                  <a:cubicBezTo>
                    <a:pt x="39142" y="758"/>
                    <a:pt x="39581" y="548"/>
                    <a:pt x="38709" y="548"/>
                  </a:cubicBezTo>
                  <a:cubicBezTo>
                    <a:pt x="37484" y="575"/>
                    <a:pt x="26790" y="851"/>
                    <a:pt x="20802" y="851"/>
                  </a:cubicBezTo>
                  <a:cubicBezTo>
                    <a:pt x="18482" y="851"/>
                    <a:pt x="16868" y="810"/>
                    <a:pt x="16786" y="696"/>
                  </a:cubicBezTo>
                  <a:cubicBezTo>
                    <a:pt x="16773" y="665"/>
                    <a:pt x="16750" y="653"/>
                    <a:pt x="16719" y="653"/>
                  </a:cubicBezTo>
                  <a:cubicBezTo>
                    <a:pt x="16587" y="653"/>
                    <a:pt x="16313" y="873"/>
                    <a:pt x="16137" y="873"/>
                  </a:cubicBezTo>
                  <a:cubicBezTo>
                    <a:pt x="16102" y="873"/>
                    <a:pt x="16071" y="864"/>
                    <a:pt x="16046" y="844"/>
                  </a:cubicBezTo>
                  <a:cubicBezTo>
                    <a:pt x="16046" y="844"/>
                    <a:pt x="8469" y="1095"/>
                    <a:pt x="4755" y="1095"/>
                  </a:cubicBezTo>
                  <a:cubicBezTo>
                    <a:pt x="3742" y="1095"/>
                    <a:pt x="3017" y="1076"/>
                    <a:pt x="2811" y="1029"/>
                  </a:cubicBezTo>
                  <a:cubicBezTo>
                    <a:pt x="2594" y="991"/>
                    <a:pt x="2425" y="970"/>
                    <a:pt x="2288" y="970"/>
                  </a:cubicBezTo>
                  <a:cubicBezTo>
                    <a:pt x="2029" y="970"/>
                    <a:pt x="1884" y="1044"/>
                    <a:pt x="1739" y="1214"/>
                  </a:cubicBezTo>
                  <a:cubicBezTo>
                    <a:pt x="1073" y="1916"/>
                    <a:pt x="1" y="6722"/>
                    <a:pt x="703" y="6981"/>
                  </a:cubicBezTo>
                  <a:cubicBezTo>
                    <a:pt x="822" y="7012"/>
                    <a:pt x="1152" y="7024"/>
                    <a:pt x="1636" y="7024"/>
                  </a:cubicBezTo>
                  <a:cubicBezTo>
                    <a:pt x="3438" y="7024"/>
                    <a:pt x="7375" y="6855"/>
                    <a:pt x="10514" y="6855"/>
                  </a:cubicBezTo>
                  <a:cubicBezTo>
                    <a:pt x="12564" y="6855"/>
                    <a:pt x="14273" y="6927"/>
                    <a:pt x="14826" y="7166"/>
                  </a:cubicBezTo>
                  <a:cubicBezTo>
                    <a:pt x="16483" y="7055"/>
                    <a:pt x="22288" y="6615"/>
                    <a:pt x="26120" y="6615"/>
                  </a:cubicBezTo>
                  <a:cubicBezTo>
                    <a:pt x="27418" y="6615"/>
                    <a:pt x="28489" y="6665"/>
                    <a:pt x="29097" y="6796"/>
                  </a:cubicBezTo>
                  <a:cubicBezTo>
                    <a:pt x="29642" y="6539"/>
                    <a:pt x="32150" y="6474"/>
                    <a:pt x="34955" y="6474"/>
                  </a:cubicBezTo>
                  <a:cubicBezTo>
                    <a:pt x="37844" y="6474"/>
                    <a:pt x="41049" y="6543"/>
                    <a:pt x="42752" y="6543"/>
                  </a:cubicBezTo>
                  <a:cubicBezTo>
                    <a:pt x="43436" y="6543"/>
                    <a:pt x="43878" y="6532"/>
                    <a:pt x="43959" y="6500"/>
                  </a:cubicBezTo>
                  <a:cubicBezTo>
                    <a:pt x="44243" y="6376"/>
                    <a:pt x="44981" y="6320"/>
                    <a:pt x="45707" y="6320"/>
                  </a:cubicBezTo>
                  <a:cubicBezTo>
                    <a:pt x="46491" y="6320"/>
                    <a:pt x="47262" y="6385"/>
                    <a:pt x="47434" y="6500"/>
                  </a:cubicBezTo>
                  <a:cubicBezTo>
                    <a:pt x="47673" y="6656"/>
                    <a:pt x="47958" y="6707"/>
                    <a:pt x="48252" y="6707"/>
                  </a:cubicBezTo>
                  <a:cubicBezTo>
                    <a:pt x="48810" y="6707"/>
                    <a:pt x="49402" y="6525"/>
                    <a:pt x="49782" y="6525"/>
                  </a:cubicBezTo>
                  <a:cubicBezTo>
                    <a:pt x="49918" y="6525"/>
                    <a:pt x="50026" y="6548"/>
                    <a:pt x="50096" y="6611"/>
                  </a:cubicBezTo>
                  <a:lnTo>
                    <a:pt x="53313" y="6242"/>
                  </a:lnTo>
                  <a:lnTo>
                    <a:pt x="68286" y="6242"/>
                  </a:lnTo>
                  <a:cubicBezTo>
                    <a:pt x="69090" y="6094"/>
                    <a:pt x="69945" y="6048"/>
                    <a:pt x="70786" y="6048"/>
                  </a:cubicBezTo>
                  <a:cubicBezTo>
                    <a:pt x="72188" y="6048"/>
                    <a:pt x="73551" y="6176"/>
                    <a:pt x="74576" y="6176"/>
                  </a:cubicBezTo>
                  <a:cubicBezTo>
                    <a:pt x="75396" y="6176"/>
                    <a:pt x="76000" y="6094"/>
                    <a:pt x="76234" y="5798"/>
                  </a:cubicBezTo>
                  <a:cubicBezTo>
                    <a:pt x="76937" y="4874"/>
                    <a:pt x="77750" y="1103"/>
                    <a:pt x="77455" y="178"/>
                  </a:cubicBezTo>
                  <a:cubicBezTo>
                    <a:pt x="77426" y="102"/>
                    <a:pt x="77000" y="73"/>
                    <a:pt x="76377" y="73"/>
                  </a:cubicBezTo>
                  <a:cubicBezTo>
                    <a:pt x="74582" y="73"/>
                    <a:pt x="71158" y="318"/>
                    <a:pt x="70911" y="400"/>
                  </a:cubicBezTo>
                  <a:cubicBezTo>
                    <a:pt x="70874" y="425"/>
                    <a:pt x="70829" y="437"/>
                    <a:pt x="70782" y="437"/>
                  </a:cubicBezTo>
                  <a:cubicBezTo>
                    <a:pt x="70689" y="437"/>
                    <a:pt x="70590" y="388"/>
                    <a:pt x="70541" y="289"/>
                  </a:cubicBezTo>
                  <a:cubicBezTo>
                    <a:pt x="70504" y="215"/>
                    <a:pt x="64774" y="142"/>
                    <a:pt x="64774" y="105"/>
                  </a:cubicBezTo>
                  <a:cubicBezTo>
                    <a:pt x="64774" y="40"/>
                    <a:pt x="64711" y="1"/>
                    <a:pt x="64615"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381;p32">
              <a:extLst>
                <a:ext uri="{FF2B5EF4-FFF2-40B4-BE49-F238E27FC236}">
                  <a16:creationId xmlns:a16="http://schemas.microsoft.com/office/drawing/2014/main" id="{DEB3D54D-E277-4768-882D-35EE8194F1E2}"/>
                </a:ext>
              </a:extLst>
            </p:cNvPr>
            <p:cNvSpPr/>
            <p:nvPr/>
          </p:nvSpPr>
          <p:spPr>
            <a:xfrm>
              <a:off x="1085712" y="2199196"/>
              <a:ext cx="1696050" cy="207250"/>
            </a:xfrm>
            <a:custGeom>
              <a:avLst/>
              <a:gdLst/>
              <a:ahLst/>
              <a:cxnLst/>
              <a:rect l="l" t="t" r="r" b="b"/>
              <a:pathLst>
                <a:path w="67842" h="8290" extrusionOk="0">
                  <a:moveTo>
                    <a:pt x="66961" y="1"/>
                  </a:moveTo>
                  <a:cubicBezTo>
                    <a:pt x="65549" y="1"/>
                    <a:pt x="62061" y="407"/>
                    <a:pt x="61852" y="526"/>
                  </a:cubicBezTo>
                  <a:cubicBezTo>
                    <a:pt x="61813" y="552"/>
                    <a:pt x="61769" y="564"/>
                    <a:pt x="61725" y="564"/>
                  </a:cubicBezTo>
                  <a:cubicBezTo>
                    <a:pt x="61646" y="564"/>
                    <a:pt x="61567" y="524"/>
                    <a:pt x="61520" y="452"/>
                  </a:cubicBezTo>
                  <a:cubicBezTo>
                    <a:pt x="61501" y="415"/>
                    <a:pt x="60882" y="406"/>
                    <a:pt x="60258" y="406"/>
                  </a:cubicBezTo>
                  <a:cubicBezTo>
                    <a:pt x="59634" y="406"/>
                    <a:pt x="59006" y="415"/>
                    <a:pt x="58969" y="415"/>
                  </a:cubicBezTo>
                  <a:lnTo>
                    <a:pt x="56455" y="415"/>
                  </a:lnTo>
                  <a:cubicBezTo>
                    <a:pt x="56455" y="351"/>
                    <a:pt x="56405" y="311"/>
                    <a:pt x="56326" y="311"/>
                  </a:cubicBezTo>
                  <a:cubicBezTo>
                    <a:pt x="56270" y="311"/>
                    <a:pt x="56199" y="332"/>
                    <a:pt x="56122" y="378"/>
                  </a:cubicBezTo>
                  <a:cubicBezTo>
                    <a:pt x="55434" y="706"/>
                    <a:pt x="49756" y="1062"/>
                    <a:pt x="47543" y="1062"/>
                  </a:cubicBezTo>
                  <a:cubicBezTo>
                    <a:pt x="47258" y="1062"/>
                    <a:pt x="47031" y="1056"/>
                    <a:pt x="46879" y="1044"/>
                  </a:cubicBezTo>
                  <a:cubicBezTo>
                    <a:pt x="46480" y="984"/>
                    <a:pt x="46081" y="955"/>
                    <a:pt x="45681" y="955"/>
                  </a:cubicBezTo>
                  <a:cubicBezTo>
                    <a:pt x="45082" y="955"/>
                    <a:pt x="44483" y="1021"/>
                    <a:pt x="43884" y="1154"/>
                  </a:cubicBezTo>
                  <a:cubicBezTo>
                    <a:pt x="42184" y="1487"/>
                    <a:pt x="37267" y="1339"/>
                    <a:pt x="35048" y="1598"/>
                  </a:cubicBezTo>
                  <a:cubicBezTo>
                    <a:pt x="34831" y="1628"/>
                    <a:pt x="34687" y="1640"/>
                    <a:pt x="34587" y="1640"/>
                  </a:cubicBezTo>
                  <a:cubicBezTo>
                    <a:pt x="34225" y="1640"/>
                    <a:pt x="34458" y="1484"/>
                    <a:pt x="33934" y="1484"/>
                  </a:cubicBezTo>
                  <a:cubicBezTo>
                    <a:pt x="33892" y="1484"/>
                    <a:pt x="33844" y="1485"/>
                    <a:pt x="33791" y="1487"/>
                  </a:cubicBezTo>
                  <a:cubicBezTo>
                    <a:pt x="33015" y="1487"/>
                    <a:pt x="28357" y="1709"/>
                    <a:pt x="23772" y="1857"/>
                  </a:cubicBezTo>
                  <a:cubicBezTo>
                    <a:pt x="21499" y="1912"/>
                    <a:pt x="19253" y="1949"/>
                    <a:pt x="17561" y="1949"/>
                  </a:cubicBezTo>
                  <a:cubicBezTo>
                    <a:pt x="15870" y="1949"/>
                    <a:pt x="14733" y="1912"/>
                    <a:pt x="14678" y="1820"/>
                  </a:cubicBezTo>
                  <a:cubicBezTo>
                    <a:pt x="14665" y="1789"/>
                    <a:pt x="14644" y="1777"/>
                    <a:pt x="14616" y="1777"/>
                  </a:cubicBezTo>
                  <a:cubicBezTo>
                    <a:pt x="14499" y="1777"/>
                    <a:pt x="14268" y="1997"/>
                    <a:pt x="14123" y="1997"/>
                  </a:cubicBezTo>
                  <a:cubicBezTo>
                    <a:pt x="14094" y="1997"/>
                    <a:pt x="14069" y="1988"/>
                    <a:pt x="14049" y="1968"/>
                  </a:cubicBezTo>
                  <a:cubicBezTo>
                    <a:pt x="13238" y="2024"/>
                    <a:pt x="7539" y="2228"/>
                    <a:pt x="4444" y="2228"/>
                  </a:cubicBezTo>
                  <a:cubicBezTo>
                    <a:pt x="3448" y="2228"/>
                    <a:pt x="2721" y="2207"/>
                    <a:pt x="2514" y="2153"/>
                  </a:cubicBezTo>
                  <a:cubicBezTo>
                    <a:pt x="2324" y="2102"/>
                    <a:pt x="2173" y="2077"/>
                    <a:pt x="2049" y="2077"/>
                  </a:cubicBezTo>
                  <a:cubicBezTo>
                    <a:pt x="1812" y="2077"/>
                    <a:pt x="1674" y="2168"/>
                    <a:pt x="1553" y="2338"/>
                  </a:cubicBezTo>
                  <a:cubicBezTo>
                    <a:pt x="961" y="3003"/>
                    <a:pt x="0" y="7809"/>
                    <a:pt x="629" y="8105"/>
                  </a:cubicBezTo>
                  <a:cubicBezTo>
                    <a:pt x="748" y="8138"/>
                    <a:pt x="1069" y="8150"/>
                    <a:pt x="1533" y="8150"/>
                  </a:cubicBezTo>
                  <a:cubicBezTo>
                    <a:pt x="3158" y="8150"/>
                    <a:pt x="6544" y="7995"/>
                    <a:pt x="9240" y="7995"/>
                  </a:cubicBezTo>
                  <a:cubicBezTo>
                    <a:pt x="11028" y="7995"/>
                    <a:pt x="12512" y="8063"/>
                    <a:pt x="12977" y="8290"/>
                  </a:cubicBezTo>
                  <a:cubicBezTo>
                    <a:pt x="14473" y="8177"/>
                    <a:pt x="19764" y="7676"/>
                    <a:pt x="23120" y="7676"/>
                  </a:cubicBezTo>
                  <a:cubicBezTo>
                    <a:pt x="24159" y="7676"/>
                    <a:pt x="25012" y="7724"/>
                    <a:pt x="25510" y="7846"/>
                  </a:cubicBezTo>
                  <a:cubicBezTo>
                    <a:pt x="26102" y="7513"/>
                    <a:pt x="29244" y="7439"/>
                    <a:pt x="32276" y="7439"/>
                  </a:cubicBezTo>
                  <a:cubicBezTo>
                    <a:pt x="35344" y="7403"/>
                    <a:pt x="38302" y="7403"/>
                    <a:pt x="38524" y="7329"/>
                  </a:cubicBezTo>
                  <a:cubicBezTo>
                    <a:pt x="38781" y="7190"/>
                    <a:pt x="39547" y="7115"/>
                    <a:pt x="40249" y="7115"/>
                  </a:cubicBezTo>
                  <a:cubicBezTo>
                    <a:pt x="40858" y="7115"/>
                    <a:pt x="41418" y="7171"/>
                    <a:pt x="41555" y="7292"/>
                  </a:cubicBezTo>
                  <a:cubicBezTo>
                    <a:pt x="41753" y="7424"/>
                    <a:pt x="41980" y="7469"/>
                    <a:pt x="42214" y="7469"/>
                  </a:cubicBezTo>
                  <a:cubicBezTo>
                    <a:pt x="42731" y="7469"/>
                    <a:pt x="43282" y="7246"/>
                    <a:pt x="43626" y="7246"/>
                  </a:cubicBezTo>
                  <a:cubicBezTo>
                    <a:pt x="43736" y="7246"/>
                    <a:pt x="43825" y="7269"/>
                    <a:pt x="43884" y="7329"/>
                  </a:cubicBezTo>
                  <a:cubicBezTo>
                    <a:pt x="47397" y="6774"/>
                    <a:pt x="45363" y="6922"/>
                    <a:pt x="53238" y="6663"/>
                  </a:cubicBezTo>
                  <a:cubicBezTo>
                    <a:pt x="56492" y="6552"/>
                    <a:pt x="59782" y="6441"/>
                    <a:pt x="59782" y="6441"/>
                  </a:cubicBezTo>
                  <a:cubicBezTo>
                    <a:pt x="60732" y="6201"/>
                    <a:pt x="61778" y="6151"/>
                    <a:pt x="62766" y="6151"/>
                  </a:cubicBezTo>
                  <a:cubicBezTo>
                    <a:pt x="63460" y="6151"/>
                    <a:pt x="64127" y="6175"/>
                    <a:pt x="64711" y="6175"/>
                  </a:cubicBezTo>
                  <a:cubicBezTo>
                    <a:pt x="65721" y="6175"/>
                    <a:pt x="66486" y="6102"/>
                    <a:pt x="66732" y="5702"/>
                  </a:cubicBezTo>
                  <a:cubicBezTo>
                    <a:pt x="67287" y="4778"/>
                    <a:pt x="67842" y="970"/>
                    <a:pt x="67546" y="82"/>
                  </a:cubicBezTo>
                  <a:cubicBezTo>
                    <a:pt x="67524" y="25"/>
                    <a:pt x="67304" y="1"/>
                    <a:pt x="66961"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6" name="Google Shape;386;p32">
            <a:extLst>
              <a:ext uri="{FF2B5EF4-FFF2-40B4-BE49-F238E27FC236}">
                <a16:creationId xmlns:a16="http://schemas.microsoft.com/office/drawing/2014/main" id="{2CC09E55-5AED-4A44-9726-CAEF6CEB8EA3}"/>
              </a:ext>
            </a:extLst>
          </p:cNvPr>
          <p:cNvSpPr txBox="1">
            <a:spLocks/>
          </p:cNvSpPr>
          <p:nvPr/>
        </p:nvSpPr>
        <p:spPr>
          <a:xfrm>
            <a:off x="2030687" y="555037"/>
            <a:ext cx="7070400" cy="1082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9pPr>
          </a:lstStyle>
          <a:p>
            <a:pPr marL="0" indent="0"/>
            <a:r>
              <a:rPr lang="en-US" sz="3200" kern="0" dirty="0">
                <a:solidFill>
                  <a:srgbClr val="FF0000"/>
                </a:solidFill>
                <a:latin typeface="Times New Roman" panose="02020603050405020304" pitchFamily="18" charset="0"/>
                <a:cs typeface="Times New Roman" panose="02020603050405020304" pitchFamily="18" charset="0"/>
              </a:rPr>
              <a:t>TRẢ LỜI CÂU HỎI</a:t>
            </a:r>
          </a:p>
        </p:txBody>
      </p:sp>
      <p:pic>
        <p:nvPicPr>
          <p:cNvPr id="3" name="Audio 2">
            <a:hlinkClick r:id="" action="ppaction://media"/>
            <a:extLst>
              <a:ext uri="{FF2B5EF4-FFF2-40B4-BE49-F238E27FC236}">
                <a16:creationId xmlns:a16="http://schemas.microsoft.com/office/drawing/2014/main" id="{3151E929-9D66-4579-BA0F-2C41F8F1BECD}"/>
              </a:ext>
            </a:extLst>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1633200" y="6299200"/>
            <a:ext cx="406400" cy="406400"/>
          </a:xfrm>
          <a:prstGeom prst="rect">
            <a:avLst/>
          </a:prstGeom>
        </p:spPr>
      </p:pic>
      <p:sp>
        <p:nvSpPr>
          <p:cNvPr id="37" name="Rectangle: Rounded Corners 36">
            <a:extLst>
              <a:ext uri="{FF2B5EF4-FFF2-40B4-BE49-F238E27FC236}">
                <a16:creationId xmlns:a16="http://schemas.microsoft.com/office/drawing/2014/main" id="{E012A4EC-E688-4FF0-8204-E2994F048523}"/>
              </a:ext>
            </a:extLst>
          </p:cNvPr>
          <p:cNvSpPr/>
          <p:nvPr/>
        </p:nvSpPr>
        <p:spPr>
          <a:xfrm>
            <a:off x="1937266" y="4322790"/>
            <a:ext cx="8767762" cy="141682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6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sym typeface="+mn-lt"/>
              </a:rPr>
              <a:t>Nếu</a:t>
            </a:r>
            <a:r>
              <a:rPr lang="en-US" altLang="zh-CN" sz="36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6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sym typeface="+mn-lt"/>
              </a:rPr>
              <a:t>khúc</a:t>
            </a:r>
            <a:r>
              <a:rPr lang="en-US" altLang="zh-CN" sz="36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6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sym typeface="+mn-lt"/>
              </a:rPr>
              <a:t>đuôi</a:t>
            </a:r>
            <a:r>
              <a:rPr lang="en-US" altLang="zh-CN" sz="36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6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sym typeface="+mn-lt"/>
              </a:rPr>
              <a:t>bị</a:t>
            </a:r>
            <a:r>
              <a:rPr lang="en-US" altLang="zh-CN" sz="36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6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sym typeface="+mn-lt"/>
              </a:rPr>
              <a:t>thầy</a:t>
            </a:r>
            <a:r>
              <a:rPr lang="en-US" altLang="zh-CN" sz="36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6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sym typeface="+mn-lt"/>
              </a:rPr>
              <a:t>bắt</a:t>
            </a:r>
            <a:r>
              <a:rPr lang="en-US" altLang="zh-CN" sz="36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6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sym typeface="+mn-lt"/>
              </a:rPr>
              <a:t>thì</a:t>
            </a:r>
            <a:r>
              <a:rPr lang="en-US" altLang="zh-CN" sz="36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6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sym typeface="+mn-lt"/>
              </a:rPr>
              <a:t>được</a:t>
            </a:r>
            <a:r>
              <a:rPr lang="en-US" altLang="zh-CN" sz="36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6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sym typeface="+mn-lt"/>
              </a:rPr>
              <a:t>đổi</a:t>
            </a:r>
            <a:r>
              <a:rPr lang="en-US" altLang="zh-CN" sz="36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6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sym typeface="+mn-lt"/>
              </a:rPr>
              <a:t>vai</a:t>
            </a:r>
            <a:r>
              <a:rPr lang="en-US" altLang="zh-CN" sz="36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6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sym typeface="+mn-lt"/>
              </a:rPr>
              <a:t>làm</a:t>
            </a:r>
            <a:r>
              <a:rPr lang="en-US" altLang="zh-CN" sz="36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6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sym typeface="+mn-lt"/>
              </a:rPr>
              <a:t>thầy</a:t>
            </a:r>
            <a:r>
              <a:rPr lang="en-US" altLang="zh-CN" sz="36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6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sym typeface="+mn-lt"/>
              </a:rPr>
              <a:t>thuốc</a:t>
            </a:r>
            <a:r>
              <a:rPr lang="en-US" altLang="zh-CN" sz="36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sym typeface="+mn-lt"/>
              </a:rPr>
              <a:t>.</a:t>
            </a:r>
            <a:endParaRPr lang="zh-CN" altLang="en-US" sz="36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Tree>
    <p:extLst>
      <p:ext uri="{BB962C8B-B14F-4D97-AF65-F5344CB8AC3E}">
        <p14:creationId xmlns:p14="http://schemas.microsoft.com/office/powerpoint/2010/main" val="1400418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down)">
                                      <p:cBhvr>
                                        <p:cTn id="1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grpSp>
        <p:nvGrpSpPr>
          <p:cNvPr id="26" name="Google Shape;789;p36">
            <a:extLst>
              <a:ext uri="{FF2B5EF4-FFF2-40B4-BE49-F238E27FC236}">
                <a16:creationId xmlns:a16="http://schemas.microsoft.com/office/drawing/2014/main" id="{0A3637DC-20C3-4DBD-ABDF-09F85C5C6B36}"/>
              </a:ext>
            </a:extLst>
          </p:cNvPr>
          <p:cNvGrpSpPr/>
          <p:nvPr/>
        </p:nvGrpSpPr>
        <p:grpSpPr>
          <a:xfrm rot="-10790834">
            <a:off x="967271" y="2359030"/>
            <a:ext cx="10664050" cy="1423983"/>
            <a:chOff x="1881479" y="1597500"/>
            <a:chExt cx="1106346" cy="402847"/>
          </a:xfrm>
        </p:grpSpPr>
        <p:sp>
          <p:nvSpPr>
            <p:cNvPr id="27" name="Google Shape;790;p36">
              <a:extLst>
                <a:ext uri="{FF2B5EF4-FFF2-40B4-BE49-F238E27FC236}">
                  <a16:creationId xmlns:a16="http://schemas.microsoft.com/office/drawing/2014/main" id="{3E2DBEE4-D92A-479D-B225-30054F541A14}"/>
                </a:ext>
              </a:extLst>
            </p:cNvPr>
            <p:cNvSpPr/>
            <p:nvPr/>
          </p:nvSpPr>
          <p:spPr>
            <a:xfrm>
              <a:off x="1881479" y="1598638"/>
              <a:ext cx="1103790" cy="401708"/>
            </a:xfrm>
            <a:custGeom>
              <a:avLst/>
              <a:gdLst/>
              <a:ahLst/>
              <a:cxnLst/>
              <a:rect l="l" t="t" r="r" b="b"/>
              <a:pathLst>
                <a:path w="74167" h="26992" extrusionOk="0">
                  <a:moveTo>
                    <a:pt x="72981" y="1"/>
                  </a:moveTo>
                  <a:lnTo>
                    <a:pt x="10974" y="3101"/>
                  </a:lnTo>
                  <a:lnTo>
                    <a:pt x="1" y="15806"/>
                  </a:lnTo>
                  <a:lnTo>
                    <a:pt x="12159" y="26992"/>
                  </a:lnTo>
                  <a:lnTo>
                    <a:pt x="74166" y="23922"/>
                  </a:lnTo>
                  <a:lnTo>
                    <a:pt x="72981"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8" name="Google Shape;791;p36">
              <a:extLst>
                <a:ext uri="{FF2B5EF4-FFF2-40B4-BE49-F238E27FC236}">
                  <a16:creationId xmlns:a16="http://schemas.microsoft.com/office/drawing/2014/main" id="{B9BC6C29-178E-4034-8D34-785219045928}"/>
                </a:ext>
              </a:extLst>
            </p:cNvPr>
            <p:cNvSpPr/>
            <p:nvPr/>
          </p:nvSpPr>
          <p:spPr>
            <a:xfrm>
              <a:off x="2833025" y="1597500"/>
              <a:ext cx="154800" cy="363825"/>
            </a:xfrm>
            <a:custGeom>
              <a:avLst/>
              <a:gdLst/>
              <a:ahLst/>
              <a:cxnLst/>
              <a:rect l="l" t="t" r="r" b="b"/>
              <a:pathLst>
                <a:path w="6192" h="14553" extrusionOk="0">
                  <a:moveTo>
                    <a:pt x="0" y="271"/>
                  </a:moveTo>
                  <a:lnTo>
                    <a:pt x="5378" y="0"/>
                  </a:lnTo>
                  <a:lnTo>
                    <a:pt x="6192" y="14282"/>
                  </a:lnTo>
                  <a:lnTo>
                    <a:pt x="903" y="14553"/>
                  </a:lnTo>
                  <a:close/>
                </a:path>
              </a:pathLst>
            </a:custGeom>
            <a:solidFill>
              <a:srgbClr val="E48800"/>
            </a:solidFill>
            <a:ln>
              <a:noFill/>
            </a:ln>
          </p:spPr>
        </p:sp>
      </p:grpSp>
      <p:grpSp>
        <p:nvGrpSpPr>
          <p:cNvPr id="29" name="Group 28">
            <a:extLst>
              <a:ext uri="{FF2B5EF4-FFF2-40B4-BE49-F238E27FC236}">
                <a16:creationId xmlns:a16="http://schemas.microsoft.com/office/drawing/2014/main" id="{EF3A93A9-D6E1-4BA5-8C2D-C5CB3A1DD42D}"/>
              </a:ext>
            </a:extLst>
          </p:cNvPr>
          <p:cNvGrpSpPr/>
          <p:nvPr/>
        </p:nvGrpSpPr>
        <p:grpSpPr>
          <a:xfrm>
            <a:off x="1095593" y="2532033"/>
            <a:ext cx="1235133" cy="1206833"/>
            <a:chOff x="1092483" y="3885616"/>
            <a:chExt cx="1235133" cy="1206833"/>
          </a:xfrm>
        </p:grpSpPr>
        <p:sp>
          <p:nvSpPr>
            <p:cNvPr id="30" name="Google Shape;810;p36">
              <a:extLst>
                <a:ext uri="{FF2B5EF4-FFF2-40B4-BE49-F238E27FC236}">
                  <a16:creationId xmlns:a16="http://schemas.microsoft.com/office/drawing/2014/main" id="{FBEBB4D7-8F9B-4DBF-8822-1D9351E248A8}"/>
                </a:ext>
              </a:extLst>
            </p:cNvPr>
            <p:cNvSpPr/>
            <p:nvPr/>
          </p:nvSpPr>
          <p:spPr>
            <a:xfrm>
              <a:off x="1092483" y="3885616"/>
              <a:ext cx="1235133" cy="1206833"/>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lt2"/>
              </a:solidFill>
              <a:prstDash val="solid"/>
              <a:round/>
              <a:headEnd type="none" w="med" len="med"/>
              <a:tailEnd type="none" w="med" len="med"/>
            </a:ln>
          </p:spPr>
        </p:sp>
        <p:sp>
          <p:nvSpPr>
            <p:cNvPr id="31" name="TextBox 30">
              <a:extLst>
                <a:ext uri="{FF2B5EF4-FFF2-40B4-BE49-F238E27FC236}">
                  <a16:creationId xmlns:a16="http://schemas.microsoft.com/office/drawing/2014/main" id="{C58211F7-716E-488B-8F65-B70AD182DB82}"/>
                </a:ext>
              </a:extLst>
            </p:cNvPr>
            <p:cNvSpPr txBox="1"/>
            <p:nvPr/>
          </p:nvSpPr>
          <p:spPr>
            <a:xfrm>
              <a:off x="1355738" y="4049899"/>
              <a:ext cx="708622" cy="830997"/>
            </a:xfrm>
            <a:prstGeom prst="rect">
              <a:avLst/>
            </a:prstGeom>
            <a:noFill/>
          </p:spPr>
          <p:txBody>
            <a:bodyPr wrap="square" rtlCol="0">
              <a:spAutoFit/>
            </a:bodyPr>
            <a:lstStyle/>
            <a:p>
              <a:pPr algn="ctr"/>
              <a:r>
                <a:rPr lang="en-US" sz="4800" dirty="0">
                  <a:solidFill>
                    <a:srgbClr val="FF0000"/>
                  </a:solidFill>
                  <a:latin typeface="Times New Roman" panose="02020603050405020304" pitchFamily="18" charset="0"/>
                  <a:cs typeface="Times New Roman" panose="02020603050405020304" pitchFamily="18" charset="0"/>
                </a:rPr>
                <a:t>4</a:t>
              </a:r>
            </a:p>
          </p:txBody>
        </p:sp>
      </p:grpSp>
      <p:sp>
        <p:nvSpPr>
          <p:cNvPr id="32" name="Google Shape;792;p36">
            <a:extLst>
              <a:ext uri="{FF2B5EF4-FFF2-40B4-BE49-F238E27FC236}">
                <a16:creationId xmlns:a16="http://schemas.microsoft.com/office/drawing/2014/main" id="{23E25605-BBC2-4F8F-B438-0BA18FF77D19}"/>
              </a:ext>
            </a:extLst>
          </p:cNvPr>
          <p:cNvSpPr txBox="1">
            <a:spLocks/>
          </p:cNvSpPr>
          <p:nvPr/>
        </p:nvSpPr>
        <p:spPr>
          <a:xfrm>
            <a:off x="2330725" y="2553698"/>
            <a:ext cx="7980844" cy="76134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1"/>
              </a:buClr>
              <a:buSzPts val="1400"/>
              <a:buFont typeface="Roboto"/>
              <a:buNone/>
              <a:defRPr sz="1867" b="0" i="0" u="none" strike="noStrike" cap="none">
                <a:solidFill>
                  <a:schemeClr val="dk1"/>
                </a:solidFill>
                <a:latin typeface="Roboto"/>
                <a:ea typeface="Roboto"/>
                <a:cs typeface="Roboto"/>
                <a:sym typeface="Roboto"/>
              </a:defRPr>
            </a:lvl9pPr>
          </a:lstStyle>
          <a:p>
            <a:pPr lvl="0" algn="ct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Nếu</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bạn</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khúc</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giữa</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bị</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đứt</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thì</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bạn</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đó</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phải</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gì</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25" name="Google Shape;378;p32">
            <a:extLst>
              <a:ext uri="{FF2B5EF4-FFF2-40B4-BE49-F238E27FC236}">
                <a16:creationId xmlns:a16="http://schemas.microsoft.com/office/drawing/2014/main" id="{DA049C9A-F19D-43CE-AF74-3A482201BF81}"/>
              </a:ext>
            </a:extLst>
          </p:cNvPr>
          <p:cNvGrpSpPr/>
          <p:nvPr/>
        </p:nvGrpSpPr>
        <p:grpSpPr>
          <a:xfrm>
            <a:off x="2121903" y="448889"/>
            <a:ext cx="6887969" cy="1669729"/>
            <a:chOff x="589295" y="2199196"/>
            <a:chExt cx="2577800" cy="446948"/>
          </a:xfrm>
        </p:grpSpPr>
        <p:sp>
          <p:nvSpPr>
            <p:cNvPr id="33" name="Google Shape;379;p32">
              <a:extLst>
                <a:ext uri="{FF2B5EF4-FFF2-40B4-BE49-F238E27FC236}">
                  <a16:creationId xmlns:a16="http://schemas.microsoft.com/office/drawing/2014/main" id="{E537C66F-D893-499F-8190-79DAAA5A1F4A}"/>
                </a:ext>
              </a:extLst>
            </p:cNvPr>
            <p:cNvSpPr/>
            <p:nvPr/>
          </p:nvSpPr>
          <p:spPr>
            <a:xfrm>
              <a:off x="589295" y="2337204"/>
              <a:ext cx="2577800" cy="191900"/>
            </a:xfrm>
            <a:custGeom>
              <a:avLst/>
              <a:gdLst/>
              <a:ahLst/>
              <a:cxnLst/>
              <a:rect l="l" t="t" r="r" b="b"/>
              <a:pathLst>
                <a:path w="103112" h="7676" extrusionOk="0">
                  <a:moveTo>
                    <a:pt x="68689" y="0"/>
                  </a:moveTo>
                  <a:cubicBezTo>
                    <a:pt x="68006" y="0"/>
                    <a:pt x="67325" y="39"/>
                    <a:pt x="66659" y="122"/>
                  </a:cubicBezTo>
                  <a:cubicBezTo>
                    <a:pt x="65933" y="183"/>
                    <a:pt x="64838" y="202"/>
                    <a:pt x="63559" y="202"/>
                  </a:cubicBezTo>
                  <a:cubicBezTo>
                    <a:pt x="61490" y="202"/>
                    <a:pt x="58940" y="153"/>
                    <a:pt x="56701" y="153"/>
                  </a:cubicBezTo>
                  <a:cubicBezTo>
                    <a:pt x="55317" y="153"/>
                    <a:pt x="54051" y="172"/>
                    <a:pt x="53091" y="233"/>
                  </a:cubicBezTo>
                  <a:cubicBezTo>
                    <a:pt x="52810" y="253"/>
                    <a:pt x="52614" y="261"/>
                    <a:pt x="52472" y="261"/>
                  </a:cubicBezTo>
                  <a:cubicBezTo>
                    <a:pt x="51814" y="261"/>
                    <a:pt x="52362" y="85"/>
                    <a:pt x="51205" y="85"/>
                  </a:cubicBezTo>
                  <a:cubicBezTo>
                    <a:pt x="50650" y="85"/>
                    <a:pt x="48580" y="122"/>
                    <a:pt x="45770" y="159"/>
                  </a:cubicBezTo>
                  <a:cubicBezTo>
                    <a:pt x="34074" y="411"/>
                    <a:pt x="26612" y="643"/>
                    <a:pt x="23595" y="643"/>
                  </a:cubicBezTo>
                  <a:cubicBezTo>
                    <a:pt x="22636" y="643"/>
                    <a:pt x="22126" y="619"/>
                    <a:pt x="22072" y="566"/>
                  </a:cubicBezTo>
                  <a:cubicBezTo>
                    <a:pt x="22049" y="537"/>
                    <a:pt x="22015" y="525"/>
                    <a:pt x="21972" y="525"/>
                  </a:cubicBezTo>
                  <a:cubicBezTo>
                    <a:pt x="21774" y="525"/>
                    <a:pt x="21400" y="777"/>
                    <a:pt x="21177" y="777"/>
                  </a:cubicBezTo>
                  <a:cubicBezTo>
                    <a:pt x="21137" y="777"/>
                    <a:pt x="21102" y="769"/>
                    <a:pt x="21074" y="751"/>
                  </a:cubicBezTo>
                  <a:cubicBezTo>
                    <a:pt x="12013" y="1258"/>
                    <a:pt x="5487" y="1610"/>
                    <a:pt x="3815" y="1610"/>
                  </a:cubicBezTo>
                  <a:cubicBezTo>
                    <a:pt x="3659" y="1610"/>
                    <a:pt x="3545" y="1607"/>
                    <a:pt x="3476" y="1601"/>
                  </a:cubicBezTo>
                  <a:cubicBezTo>
                    <a:pt x="3243" y="1568"/>
                    <a:pt x="3047" y="1551"/>
                    <a:pt x="2878" y="1551"/>
                  </a:cubicBezTo>
                  <a:cubicBezTo>
                    <a:pt x="2484" y="1551"/>
                    <a:pt x="2241" y="1642"/>
                    <a:pt x="2034" y="1823"/>
                  </a:cubicBezTo>
                  <a:cubicBezTo>
                    <a:pt x="1221" y="2599"/>
                    <a:pt x="1" y="7442"/>
                    <a:pt x="925" y="7664"/>
                  </a:cubicBezTo>
                  <a:cubicBezTo>
                    <a:pt x="979" y="7672"/>
                    <a:pt x="1071" y="7675"/>
                    <a:pt x="1197" y="7675"/>
                  </a:cubicBezTo>
                  <a:cubicBezTo>
                    <a:pt x="3026" y="7675"/>
                    <a:pt x="12055" y="6926"/>
                    <a:pt x="16854" y="6926"/>
                  </a:cubicBezTo>
                  <a:cubicBezTo>
                    <a:pt x="18119" y="6926"/>
                    <a:pt x="19090" y="6978"/>
                    <a:pt x="19558" y="7109"/>
                  </a:cubicBezTo>
                  <a:cubicBezTo>
                    <a:pt x="22240" y="6905"/>
                    <a:pt x="30321" y="6242"/>
                    <a:pt x="35306" y="6242"/>
                  </a:cubicBezTo>
                  <a:cubicBezTo>
                    <a:pt x="36644" y="6242"/>
                    <a:pt x="37759" y="6290"/>
                    <a:pt x="38487" y="6407"/>
                  </a:cubicBezTo>
                  <a:cubicBezTo>
                    <a:pt x="39300" y="6074"/>
                    <a:pt x="43626" y="6000"/>
                    <a:pt x="45327" y="6000"/>
                  </a:cubicBezTo>
                  <a:cubicBezTo>
                    <a:pt x="46783" y="5990"/>
                    <a:pt x="47769" y="5986"/>
                    <a:pt x="48537" y="5986"/>
                  </a:cubicBezTo>
                  <a:cubicBezTo>
                    <a:pt x="50634" y="5986"/>
                    <a:pt x="51099" y="6020"/>
                    <a:pt x="55050" y="6074"/>
                  </a:cubicBezTo>
                  <a:cubicBezTo>
                    <a:pt x="56788" y="6074"/>
                    <a:pt x="58008" y="6074"/>
                    <a:pt x="58156" y="6037"/>
                  </a:cubicBezTo>
                  <a:cubicBezTo>
                    <a:pt x="58465" y="5944"/>
                    <a:pt x="59242" y="5903"/>
                    <a:pt x="60073" y="5903"/>
                  </a:cubicBezTo>
                  <a:cubicBezTo>
                    <a:pt x="61225" y="5903"/>
                    <a:pt x="62482" y="5982"/>
                    <a:pt x="62740" y="6111"/>
                  </a:cubicBezTo>
                  <a:cubicBezTo>
                    <a:pt x="63078" y="6286"/>
                    <a:pt x="63481" y="6341"/>
                    <a:pt x="63892" y="6341"/>
                  </a:cubicBezTo>
                  <a:cubicBezTo>
                    <a:pt x="64610" y="6341"/>
                    <a:pt x="65357" y="6173"/>
                    <a:pt x="65839" y="6173"/>
                  </a:cubicBezTo>
                  <a:cubicBezTo>
                    <a:pt x="66018" y="6173"/>
                    <a:pt x="66161" y="6196"/>
                    <a:pt x="66252" y="6259"/>
                  </a:cubicBezTo>
                  <a:cubicBezTo>
                    <a:pt x="68041" y="6144"/>
                    <a:pt x="68659" y="6018"/>
                    <a:pt x="71435" y="6018"/>
                  </a:cubicBezTo>
                  <a:cubicBezTo>
                    <a:pt x="73993" y="6018"/>
                    <a:pt x="78384" y="6125"/>
                    <a:pt x="87215" y="6444"/>
                  </a:cubicBezTo>
                  <a:lnTo>
                    <a:pt x="90283" y="6555"/>
                  </a:lnTo>
                  <a:cubicBezTo>
                    <a:pt x="90895" y="6498"/>
                    <a:pt x="91521" y="6475"/>
                    <a:pt x="92148" y="6475"/>
                  </a:cubicBezTo>
                  <a:cubicBezTo>
                    <a:pt x="94856" y="6475"/>
                    <a:pt x="97587" y="6904"/>
                    <a:pt x="99283" y="6904"/>
                  </a:cubicBezTo>
                  <a:cubicBezTo>
                    <a:pt x="100019" y="6904"/>
                    <a:pt x="100560" y="6823"/>
                    <a:pt x="100820" y="6592"/>
                  </a:cubicBezTo>
                  <a:cubicBezTo>
                    <a:pt x="101781" y="5742"/>
                    <a:pt x="103112" y="2044"/>
                    <a:pt x="102779" y="1120"/>
                  </a:cubicBezTo>
                  <a:cubicBezTo>
                    <a:pt x="102704" y="895"/>
                    <a:pt x="98934" y="805"/>
                    <a:pt x="96381" y="805"/>
                  </a:cubicBezTo>
                  <a:cubicBezTo>
                    <a:pt x="95163" y="805"/>
                    <a:pt x="94222" y="826"/>
                    <a:pt x="94091" y="861"/>
                  </a:cubicBezTo>
                  <a:cubicBezTo>
                    <a:pt x="94040" y="879"/>
                    <a:pt x="93986" y="886"/>
                    <a:pt x="93934" y="886"/>
                  </a:cubicBezTo>
                  <a:cubicBezTo>
                    <a:pt x="93761" y="886"/>
                    <a:pt x="93602" y="807"/>
                    <a:pt x="93573" y="751"/>
                  </a:cubicBezTo>
                  <a:cubicBezTo>
                    <a:pt x="93573" y="714"/>
                    <a:pt x="89802" y="492"/>
                    <a:pt x="89729" y="492"/>
                  </a:cubicBezTo>
                  <a:cubicBezTo>
                    <a:pt x="89433" y="455"/>
                    <a:pt x="86179" y="270"/>
                    <a:pt x="85884" y="270"/>
                  </a:cubicBezTo>
                  <a:cubicBezTo>
                    <a:pt x="85884" y="198"/>
                    <a:pt x="85791" y="157"/>
                    <a:pt x="85646" y="157"/>
                  </a:cubicBezTo>
                  <a:cubicBezTo>
                    <a:pt x="85566" y="157"/>
                    <a:pt x="85471" y="170"/>
                    <a:pt x="85366" y="196"/>
                  </a:cubicBezTo>
                  <a:cubicBezTo>
                    <a:pt x="84886" y="309"/>
                    <a:pt x="83003" y="357"/>
                    <a:pt x="80740" y="357"/>
                  </a:cubicBezTo>
                  <a:cubicBezTo>
                    <a:pt x="80041" y="357"/>
                    <a:pt x="79305" y="353"/>
                    <a:pt x="78563" y="344"/>
                  </a:cubicBezTo>
                  <a:cubicBezTo>
                    <a:pt x="75421" y="344"/>
                    <a:pt x="72204" y="270"/>
                    <a:pt x="71169" y="159"/>
                  </a:cubicBezTo>
                  <a:cubicBezTo>
                    <a:pt x="70357" y="57"/>
                    <a:pt x="69522" y="0"/>
                    <a:pt x="68689" y="0"/>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380;p32">
              <a:extLst>
                <a:ext uri="{FF2B5EF4-FFF2-40B4-BE49-F238E27FC236}">
                  <a16:creationId xmlns:a16="http://schemas.microsoft.com/office/drawing/2014/main" id="{D5C45C3C-F8F1-4CBB-95CE-6F1F3EDCFDF9}"/>
                </a:ext>
              </a:extLst>
            </p:cNvPr>
            <p:cNvSpPr/>
            <p:nvPr/>
          </p:nvSpPr>
          <p:spPr>
            <a:xfrm>
              <a:off x="961850" y="2466994"/>
              <a:ext cx="1943775" cy="179150"/>
            </a:xfrm>
            <a:custGeom>
              <a:avLst/>
              <a:gdLst/>
              <a:ahLst/>
              <a:cxnLst/>
              <a:rect l="l" t="t" r="r" b="b"/>
              <a:pathLst>
                <a:path w="77751" h="7166" extrusionOk="0">
                  <a:moveTo>
                    <a:pt x="64615" y="1"/>
                  </a:moveTo>
                  <a:cubicBezTo>
                    <a:pt x="64546" y="1"/>
                    <a:pt x="64460" y="21"/>
                    <a:pt x="64367" y="68"/>
                  </a:cubicBezTo>
                  <a:cubicBezTo>
                    <a:pt x="63663" y="321"/>
                    <a:pt x="58750" y="489"/>
                    <a:pt x="55765" y="489"/>
                  </a:cubicBezTo>
                  <a:cubicBezTo>
                    <a:pt x="54833" y="489"/>
                    <a:pt x="54089" y="472"/>
                    <a:pt x="53719" y="437"/>
                  </a:cubicBezTo>
                  <a:cubicBezTo>
                    <a:pt x="53172" y="349"/>
                    <a:pt x="52625" y="303"/>
                    <a:pt x="52083" y="303"/>
                  </a:cubicBezTo>
                  <a:cubicBezTo>
                    <a:pt x="51488" y="303"/>
                    <a:pt x="50898" y="358"/>
                    <a:pt x="50318" y="474"/>
                  </a:cubicBezTo>
                  <a:cubicBezTo>
                    <a:pt x="48359" y="733"/>
                    <a:pt x="42739" y="511"/>
                    <a:pt x="40151" y="733"/>
                  </a:cubicBezTo>
                  <a:cubicBezTo>
                    <a:pt x="39958" y="751"/>
                    <a:pt x="39816" y="758"/>
                    <a:pt x="39710" y="758"/>
                  </a:cubicBezTo>
                  <a:cubicBezTo>
                    <a:pt x="39142" y="758"/>
                    <a:pt x="39581" y="548"/>
                    <a:pt x="38709" y="548"/>
                  </a:cubicBezTo>
                  <a:cubicBezTo>
                    <a:pt x="37484" y="575"/>
                    <a:pt x="26790" y="851"/>
                    <a:pt x="20802" y="851"/>
                  </a:cubicBezTo>
                  <a:cubicBezTo>
                    <a:pt x="18482" y="851"/>
                    <a:pt x="16868" y="810"/>
                    <a:pt x="16786" y="696"/>
                  </a:cubicBezTo>
                  <a:cubicBezTo>
                    <a:pt x="16773" y="665"/>
                    <a:pt x="16750" y="653"/>
                    <a:pt x="16719" y="653"/>
                  </a:cubicBezTo>
                  <a:cubicBezTo>
                    <a:pt x="16587" y="653"/>
                    <a:pt x="16313" y="873"/>
                    <a:pt x="16137" y="873"/>
                  </a:cubicBezTo>
                  <a:cubicBezTo>
                    <a:pt x="16102" y="873"/>
                    <a:pt x="16071" y="864"/>
                    <a:pt x="16046" y="844"/>
                  </a:cubicBezTo>
                  <a:cubicBezTo>
                    <a:pt x="16046" y="844"/>
                    <a:pt x="8469" y="1095"/>
                    <a:pt x="4755" y="1095"/>
                  </a:cubicBezTo>
                  <a:cubicBezTo>
                    <a:pt x="3742" y="1095"/>
                    <a:pt x="3017" y="1076"/>
                    <a:pt x="2811" y="1029"/>
                  </a:cubicBezTo>
                  <a:cubicBezTo>
                    <a:pt x="2594" y="991"/>
                    <a:pt x="2425" y="970"/>
                    <a:pt x="2288" y="970"/>
                  </a:cubicBezTo>
                  <a:cubicBezTo>
                    <a:pt x="2029" y="970"/>
                    <a:pt x="1884" y="1044"/>
                    <a:pt x="1739" y="1214"/>
                  </a:cubicBezTo>
                  <a:cubicBezTo>
                    <a:pt x="1073" y="1916"/>
                    <a:pt x="1" y="6722"/>
                    <a:pt x="703" y="6981"/>
                  </a:cubicBezTo>
                  <a:cubicBezTo>
                    <a:pt x="822" y="7012"/>
                    <a:pt x="1152" y="7024"/>
                    <a:pt x="1636" y="7024"/>
                  </a:cubicBezTo>
                  <a:cubicBezTo>
                    <a:pt x="3438" y="7024"/>
                    <a:pt x="7375" y="6855"/>
                    <a:pt x="10514" y="6855"/>
                  </a:cubicBezTo>
                  <a:cubicBezTo>
                    <a:pt x="12564" y="6855"/>
                    <a:pt x="14273" y="6927"/>
                    <a:pt x="14826" y="7166"/>
                  </a:cubicBezTo>
                  <a:cubicBezTo>
                    <a:pt x="16483" y="7055"/>
                    <a:pt x="22288" y="6615"/>
                    <a:pt x="26120" y="6615"/>
                  </a:cubicBezTo>
                  <a:cubicBezTo>
                    <a:pt x="27418" y="6615"/>
                    <a:pt x="28489" y="6665"/>
                    <a:pt x="29097" y="6796"/>
                  </a:cubicBezTo>
                  <a:cubicBezTo>
                    <a:pt x="29642" y="6539"/>
                    <a:pt x="32150" y="6474"/>
                    <a:pt x="34955" y="6474"/>
                  </a:cubicBezTo>
                  <a:cubicBezTo>
                    <a:pt x="37844" y="6474"/>
                    <a:pt x="41049" y="6543"/>
                    <a:pt x="42752" y="6543"/>
                  </a:cubicBezTo>
                  <a:cubicBezTo>
                    <a:pt x="43436" y="6543"/>
                    <a:pt x="43878" y="6532"/>
                    <a:pt x="43959" y="6500"/>
                  </a:cubicBezTo>
                  <a:cubicBezTo>
                    <a:pt x="44243" y="6376"/>
                    <a:pt x="44981" y="6320"/>
                    <a:pt x="45707" y="6320"/>
                  </a:cubicBezTo>
                  <a:cubicBezTo>
                    <a:pt x="46491" y="6320"/>
                    <a:pt x="47262" y="6385"/>
                    <a:pt x="47434" y="6500"/>
                  </a:cubicBezTo>
                  <a:cubicBezTo>
                    <a:pt x="47673" y="6656"/>
                    <a:pt x="47958" y="6707"/>
                    <a:pt x="48252" y="6707"/>
                  </a:cubicBezTo>
                  <a:cubicBezTo>
                    <a:pt x="48810" y="6707"/>
                    <a:pt x="49402" y="6525"/>
                    <a:pt x="49782" y="6525"/>
                  </a:cubicBezTo>
                  <a:cubicBezTo>
                    <a:pt x="49918" y="6525"/>
                    <a:pt x="50026" y="6548"/>
                    <a:pt x="50096" y="6611"/>
                  </a:cubicBezTo>
                  <a:lnTo>
                    <a:pt x="53313" y="6242"/>
                  </a:lnTo>
                  <a:lnTo>
                    <a:pt x="68286" y="6242"/>
                  </a:lnTo>
                  <a:cubicBezTo>
                    <a:pt x="69090" y="6094"/>
                    <a:pt x="69945" y="6048"/>
                    <a:pt x="70786" y="6048"/>
                  </a:cubicBezTo>
                  <a:cubicBezTo>
                    <a:pt x="72188" y="6048"/>
                    <a:pt x="73551" y="6176"/>
                    <a:pt x="74576" y="6176"/>
                  </a:cubicBezTo>
                  <a:cubicBezTo>
                    <a:pt x="75396" y="6176"/>
                    <a:pt x="76000" y="6094"/>
                    <a:pt x="76234" y="5798"/>
                  </a:cubicBezTo>
                  <a:cubicBezTo>
                    <a:pt x="76937" y="4874"/>
                    <a:pt x="77750" y="1103"/>
                    <a:pt x="77455" y="178"/>
                  </a:cubicBezTo>
                  <a:cubicBezTo>
                    <a:pt x="77426" y="102"/>
                    <a:pt x="77000" y="73"/>
                    <a:pt x="76377" y="73"/>
                  </a:cubicBezTo>
                  <a:cubicBezTo>
                    <a:pt x="74582" y="73"/>
                    <a:pt x="71158" y="318"/>
                    <a:pt x="70911" y="400"/>
                  </a:cubicBezTo>
                  <a:cubicBezTo>
                    <a:pt x="70874" y="425"/>
                    <a:pt x="70829" y="437"/>
                    <a:pt x="70782" y="437"/>
                  </a:cubicBezTo>
                  <a:cubicBezTo>
                    <a:pt x="70689" y="437"/>
                    <a:pt x="70590" y="388"/>
                    <a:pt x="70541" y="289"/>
                  </a:cubicBezTo>
                  <a:cubicBezTo>
                    <a:pt x="70504" y="215"/>
                    <a:pt x="64774" y="142"/>
                    <a:pt x="64774" y="105"/>
                  </a:cubicBezTo>
                  <a:cubicBezTo>
                    <a:pt x="64774" y="40"/>
                    <a:pt x="64711" y="1"/>
                    <a:pt x="64615"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381;p32">
              <a:extLst>
                <a:ext uri="{FF2B5EF4-FFF2-40B4-BE49-F238E27FC236}">
                  <a16:creationId xmlns:a16="http://schemas.microsoft.com/office/drawing/2014/main" id="{DEB3D54D-E277-4768-882D-35EE8194F1E2}"/>
                </a:ext>
              </a:extLst>
            </p:cNvPr>
            <p:cNvSpPr/>
            <p:nvPr/>
          </p:nvSpPr>
          <p:spPr>
            <a:xfrm>
              <a:off x="1085712" y="2199196"/>
              <a:ext cx="1696050" cy="207250"/>
            </a:xfrm>
            <a:custGeom>
              <a:avLst/>
              <a:gdLst/>
              <a:ahLst/>
              <a:cxnLst/>
              <a:rect l="l" t="t" r="r" b="b"/>
              <a:pathLst>
                <a:path w="67842" h="8290" extrusionOk="0">
                  <a:moveTo>
                    <a:pt x="66961" y="1"/>
                  </a:moveTo>
                  <a:cubicBezTo>
                    <a:pt x="65549" y="1"/>
                    <a:pt x="62061" y="407"/>
                    <a:pt x="61852" y="526"/>
                  </a:cubicBezTo>
                  <a:cubicBezTo>
                    <a:pt x="61813" y="552"/>
                    <a:pt x="61769" y="564"/>
                    <a:pt x="61725" y="564"/>
                  </a:cubicBezTo>
                  <a:cubicBezTo>
                    <a:pt x="61646" y="564"/>
                    <a:pt x="61567" y="524"/>
                    <a:pt x="61520" y="452"/>
                  </a:cubicBezTo>
                  <a:cubicBezTo>
                    <a:pt x="61501" y="415"/>
                    <a:pt x="60882" y="406"/>
                    <a:pt x="60258" y="406"/>
                  </a:cubicBezTo>
                  <a:cubicBezTo>
                    <a:pt x="59634" y="406"/>
                    <a:pt x="59006" y="415"/>
                    <a:pt x="58969" y="415"/>
                  </a:cubicBezTo>
                  <a:lnTo>
                    <a:pt x="56455" y="415"/>
                  </a:lnTo>
                  <a:cubicBezTo>
                    <a:pt x="56455" y="351"/>
                    <a:pt x="56405" y="311"/>
                    <a:pt x="56326" y="311"/>
                  </a:cubicBezTo>
                  <a:cubicBezTo>
                    <a:pt x="56270" y="311"/>
                    <a:pt x="56199" y="332"/>
                    <a:pt x="56122" y="378"/>
                  </a:cubicBezTo>
                  <a:cubicBezTo>
                    <a:pt x="55434" y="706"/>
                    <a:pt x="49756" y="1062"/>
                    <a:pt x="47543" y="1062"/>
                  </a:cubicBezTo>
                  <a:cubicBezTo>
                    <a:pt x="47258" y="1062"/>
                    <a:pt x="47031" y="1056"/>
                    <a:pt x="46879" y="1044"/>
                  </a:cubicBezTo>
                  <a:cubicBezTo>
                    <a:pt x="46480" y="984"/>
                    <a:pt x="46081" y="955"/>
                    <a:pt x="45681" y="955"/>
                  </a:cubicBezTo>
                  <a:cubicBezTo>
                    <a:pt x="45082" y="955"/>
                    <a:pt x="44483" y="1021"/>
                    <a:pt x="43884" y="1154"/>
                  </a:cubicBezTo>
                  <a:cubicBezTo>
                    <a:pt x="42184" y="1487"/>
                    <a:pt x="37267" y="1339"/>
                    <a:pt x="35048" y="1598"/>
                  </a:cubicBezTo>
                  <a:cubicBezTo>
                    <a:pt x="34831" y="1628"/>
                    <a:pt x="34687" y="1640"/>
                    <a:pt x="34587" y="1640"/>
                  </a:cubicBezTo>
                  <a:cubicBezTo>
                    <a:pt x="34225" y="1640"/>
                    <a:pt x="34458" y="1484"/>
                    <a:pt x="33934" y="1484"/>
                  </a:cubicBezTo>
                  <a:cubicBezTo>
                    <a:pt x="33892" y="1484"/>
                    <a:pt x="33844" y="1485"/>
                    <a:pt x="33791" y="1487"/>
                  </a:cubicBezTo>
                  <a:cubicBezTo>
                    <a:pt x="33015" y="1487"/>
                    <a:pt x="28357" y="1709"/>
                    <a:pt x="23772" y="1857"/>
                  </a:cubicBezTo>
                  <a:cubicBezTo>
                    <a:pt x="21499" y="1912"/>
                    <a:pt x="19253" y="1949"/>
                    <a:pt x="17561" y="1949"/>
                  </a:cubicBezTo>
                  <a:cubicBezTo>
                    <a:pt x="15870" y="1949"/>
                    <a:pt x="14733" y="1912"/>
                    <a:pt x="14678" y="1820"/>
                  </a:cubicBezTo>
                  <a:cubicBezTo>
                    <a:pt x="14665" y="1789"/>
                    <a:pt x="14644" y="1777"/>
                    <a:pt x="14616" y="1777"/>
                  </a:cubicBezTo>
                  <a:cubicBezTo>
                    <a:pt x="14499" y="1777"/>
                    <a:pt x="14268" y="1997"/>
                    <a:pt x="14123" y="1997"/>
                  </a:cubicBezTo>
                  <a:cubicBezTo>
                    <a:pt x="14094" y="1997"/>
                    <a:pt x="14069" y="1988"/>
                    <a:pt x="14049" y="1968"/>
                  </a:cubicBezTo>
                  <a:cubicBezTo>
                    <a:pt x="13238" y="2024"/>
                    <a:pt x="7539" y="2228"/>
                    <a:pt x="4444" y="2228"/>
                  </a:cubicBezTo>
                  <a:cubicBezTo>
                    <a:pt x="3448" y="2228"/>
                    <a:pt x="2721" y="2207"/>
                    <a:pt x="2514" y="2153"/>
                  </a:cubicBezTo>
                  <a:cubicBezTo>
                    <a:pt x="2324" y="2102"/>
                    <a:pt x="2173" y="2077"/>
                    <a:pt x="2049" y="2077"/>
                  </a:cubicBezTo>
                  <a:cubicBezTo>
                    <a:pt x="1812" y="2077"/>
                    <a:pt x="1674" y="2168"/>
                    <a:pt x="1553" y="2338"/>
                  </a:cubicBezTo>
                  <a:cubicBezTo>
                    <a:pt x="961" y="3003"/>
                    <a:pt x="0" y="7809"/>
                    <a:pt x="629" y="8105"/>
                  </a:cubicBezTo>
                  <a:cubicBezTo>
                    <a:pt x="748" y="8138"/>
                    <a:pt x="1069" y="8150"/>
                    <a:pt x="1533" y="8150"/>
                  </a:cubicBezTo>
                  <a:cubicBezTo>
                    <a:pt x="3158" y="8150"/>
                    <a:pt x="6544" y="7995"/>
                    <a:pt x="9240" y="7995"/>
                  </a:cubicBezTo>
                  <a:cubicBezTo>
                    <a:pt x="11028" y="7995"/>
                    <a:pt x="12512" y="8063"/>
                    <a:pt x="12977" y="8290"/>
                  </a:cubicBezTo>
                  <a:cubicBezTo>
                    <a:pt x="14473" y="8177"/>
                    <a:pt x="19764" y="7676"/>
                    <a:pt x="23120" y="7676"/>
                  </a:cubicBezTo>
                  <a:cubicBezTo>
                    <a:pt x="24159" y="7676"/>
                    <a:pt x="25012" y="7724"/>
                    <a:pt x="25510" y="7846"/>
                  </a:cubicBezTo>
                  <a:cubicBezTo>
                    <a:pt x="26102" y="7513"/>
                    <a:pt x="29244" y="7439"/>
                    <a:pt x="32276" y="7439"/>
                  </a:cubicBezTo>
                  <a:cubicBezTo>
                    <a:pt x="35344" y="7403"/>
                    <a:pt x="38302" y="7403"/>
                    <a:pt x="38524" y="7329"/>
                  </a:cubicBezTo>
                  <a:cubicBezTo>
                    <a:pt x="38781" y="7190"/>
                    <a:pt x="39547" y="7115"/>
                    <a:pt x="40249" y="7115"/>
                  </a:cubicBezTo>
                  <a:cubicBezTo>
                    <a:pt x="40858" y="7115"/>
                    <a:pt x="41418" y="7171"/>
                    <a:pt x="41555" y="7292"/>
                  </a:cubicBezTo>
                  <a:cubicBezTo>
                    <a:pt x="41753" y="7424"/>
                    <a:pt x="41980" y="7469"/>
                    <a:pt x="42214" y="7469"/>
                  </a:cubicBezTo>
                  <a:cubicBezTo>
                    <a:pt x="42731" y="7469"/>
                    <a:pt x="43282" y="7246"/>
                    <a:pt x="43626" y="7246"/>
                  </a:cubicBezTo>
                  <a:cubicBezTo>
                    <a:pt x="43736" y="7246"/>
                    <a:pt x="43825" y="7269"/>
                    <a:pt x="43884" y="7329"/>
                  </a:cubicBezTo>
                  <a:cubicBezTo>
                    <a:pt x="47397" y="6774"/>
                    <a:pt x="45363" y="6922"/>
                    <a:pt x="53238" y="6663"/>
                  </a:cubicBezTo>
                  <a:cubicBezTo>
                    <a:pt x="56492" y="6552"/>
                    <a:pt x="59782" y="6441"/>
                    <a:pt x="59782" y="6441"/>
                  </a:cubicBezTo>
                  <a:cubicBezTo>
                    <a:pt x="60732" y="6201"/>
                    <a:pt x="61778" y="6151"/>
                    <a:pt x="62766" y="6151"/>
                  </a:cubicBezTo>
                  <a:cubicBezTo>
                    <a:pt x="63460" y="6151"/>
                    <a:pt x="64127" y="6175"/>
                    <a:pt x="64711" y="6175"/>
                  </a:cubicBezTo>
                  <a:cubicBezTo>
                    <a:pt x="65721" y="6175"/>
                    <a:pt x="66486" y="6102"/>
                    <a:pt x="66732" y="5702"/>
                  </a:cubicBezTo>
                  <a:cubicBezTo>
                    <a:pt x="67287" y="4778"/>
                    <a:pt x="67842" y="970"/>
                    <a:pt x="67546" y="82"/>
                  </a:cubicBezTo>
                  <a:cubicBezTo>
                    <a:pt x="67524" y="25"/>
                    <a:pt x="67304" y="1"/>
                    <a:pt x="66961"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6" name="Google Shape;386;p32">
            <a:extLst>
              <a:ext uri="{FF2B5EF4-FFF2-40B4-BE49-F238E27FC236}">
                <a16:creationId xmlns:a16="http://schemas.microsoft.com/office/drawing/2014/main" id="{2CC09E55-5AED-4A44-9726-CAEF6CEB8EA3}"/>
              </a:ext>
            </a:extLst>
          </p:cNvPr>
          <p:cNvSpPr txBox="1">
            <a:spLocks/>
          </p:cNvSpPr>
          <p:nvPr/>
        </p:nvSpPr>
        <p:spPr>
          <a:xfrm>
            <a:off x="2030687" y="555037"/>
            <a:ext cx="7070400" cy="1082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9pPr>
          </a:lstStyle>
          <a:p>
            <a:pPr marL="0" indent="0"/>
            <a:r>
              <a:rPr lang="en-US" sz="3200" kern="0" dirty="0">
                <a:solidFill>
                  <a:srgbClr val="FF0000"/>
                </a:solidFill>
                <a:latin typeface="Times New Roman" panose="02020603050405020304" pitchFamily="18" charset="0"/>
                <a:cs typeface="Times New Roman" panose="02020603050405020304" pitchFamily="18" charset="0"/>
              </a:rPr>
              <a:t>TRẢ LỜI CÂU HỎI</a:t>
            </a:r>
          </a:p>
        </p:txBody>
      </p:sp>
      <p:pic>
        <p:nvPicPr>
          <p:cNvPr id="3" name="Audio 2">
            <a:hlinkClick r:id="" action="ppaction://media"/>
            <a:extLst>
              <a:ext uri="{FF2B5EF4-FFF2-40B4-BE49-F238E27FC236}">
                <a16:creationId xmlns:a16="http://schemas.microsoft.com/office/drawing/2014/main" id="{3151E929-9D66-4579-BA0F-2C41F8F1BECD}"/>
              </a:ext>
            </a:extLst>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1633200" y="6299200"/>
            <a:ext cx="406400" cy="406400"/>
          </a:xfrm>
          <a:prstGeom prst="rect">
            <a:avLst/>
          </a:prstGeom>
        </p:spPr>
      </p:pic>
      <p:sp>
        <p:nvSpPr>
          <p:cNvPr id="16" name="Cloud 15">
            <a:extLst>
              <a:ext uri="{FF2B5EF4-FFF2-40B4-BE49-F238E27FC236}">
                <a16:creationId xmlns:a16="http://schemas.microsoft.com/office/drawing/2014/main" id="{2CD9B4C7-E234-4888-8735-4E5D7BB128E3}"/>
              </a:ext>
            </a:extLst>
          </p:cNvPr>
          <p:cNvSpPr/>
          <p:nvPr/>
        </p:nvSpPr>
        <p:spPr>
          <a:xfrm>
            <a:off x="1897208" y="4166955"/>
            <a:ext cx="8414361" cy="1598295"/>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0" dirty="0" err="1">
                <a:solidFill>
                  <a:schemeClr val="tx1"/>
                </a:solidFill>
                <a:effectLst/>
                <a:latin typeface="Times New Roman" pitchFamily="18" charset="0"/>
                <a:ea typeface="Arial-Rounded" panose="020B0500000000000000" pitchFamily="34" charset="0"/>
                <a:cs typeface="Times New Roman" pitchFamily="18" charset="0"/>
              </a:rPr>
              <a:t>Nếu</a:t>
            </a:r>
            <a:r>
              <a:rPr lang="en-US" sz="3200" b="1" i="0" dirty="0">
                <a:solidFill>
                  <a:schemeClr val="tx1"/>
                </a:solidFill>
                <a:effectLst/>
                <a:latin typeface="Times New Roman" pitchFamily="18" charset="0"/>
                <a:ea typeface="Arial-Rounded" panose="020B0500000000000000" pitchFamily="34" charset="0"/>
                <a:cs typeface="Times New Roman" pitchFamily="18" charset="0"/>
              </a:rPr>
              <a:t> </a:t>
            </a:r>
            <a:r>
              <a:rPr lang="en-US" sz="3200" b="1" i="0" dirty="0" err="1">
                <a:solidFill>
                  <a:schemeClr val="tx1"/>
                </a:solidFill>
                <a:effectLst/>
                <a:latin typeface="Times New Roman" pitchFamily="18" charset="0"/>
                <a:ea typeface="Arial-Rounded" panose="020B0500000000000000" pitchFamily="34" charset="0"/>
                <a:cs typeface="Times New Roman" pitchFamily="18" charset="0"/>
              </a:rPr>
              <a:t>bạn</a:t>
            </a:r>
            <a:r>
              <a:rPr lang="en-US" sz="3200" b="1" i="0" dirty="0">
                <a:solidFill>
                  <a:schemeClr val="tx1"/>
                </a:solidFill>
                <a:effectLst/>
                <a:latin typeface="Times New Roman" pitchFamily="18" charset="0"/>
                <a:ea typeface="Arial-Rounded" panose="020B0500000000000000" pitchFamily="34" charset="0"/>
                <a:cs typeface="Times New Roman" pitchFamily="18" charset="0"/>
              </a:rPr>
              <a:t> </a:t>
            </a:r>
            <a:r>
              <a:rPr lang="en-US" sz="3200" b="1" i="0" dirty="0" err="1">
                <a:solidFill>
                  <a:schemeClr val="tx1"/>
                </a:solidFill>
                <a:effectLst/>
                <a:latin typeface="Times New Roman" pitchFamily="18" charset="0"/>
                <a:ea typeface="Arial-Rounded" panose="020B0500000000000000" pitchFamily="34" charset="0"/>
                <a:cs typeface="Times New Roman" pitchFamily="18" charset="0"/>
              </a:rPr>
              <a:t>khú</a:t>
            </a:r>
            <a:r>
              <a:rPr lang="en-US" sz="3200" b="1" dirty="0" err="1">
                <a:solidFill>
                  <a:schemeClr val="tx1"/>
                </a:solidFill>
                <a:latin typeface="Times New Roman" pitchFamily="18" charset="0"/>
                <a:ea typeface="Arial-Rounded" panose="020B0500000000000000" pitchFamily="34" charset="0"/>
                <a:cs typeface="Times New Roman" pitchFamily="18" charset="0"/>
              </a:rPr>
              <a:t>c</a:t>
            </a:r>
            <a:r>
              <a:rPr lang="en-US" sz="3200" b="1" dirty="0">
                <a:solidFill>
                  <a:schemeClr val="tx1"/>
                </a:solidFill>
                <a:latin typeface="Times New Roman" pitchFamily="18" charset="0"/>
                <a:ea typeface="Arial-Rounded" panose="020B0500000000000000" pitchFamily="34" charset="0"/>
                <a:cs typeface="Times New Roman" pitchFamily="18" charset="0"/>
              </a:rPr>
              <a:t> </a:t>
            </a:r>
            <a:r>
              <a:rPr lang="en-US" sz="3200" b="1" dirty="0" err="1">
                <a:solidFill>
                  <a:schemeClr val="tx1"/>
                </a:solidFill>
                <a:latin typeface="Times New Roman" pitchFamily="18" charset="0"/>
                <a:ea typeface="Arial-Rounded" panose="020B0500000000000000" pitchFamily="34" charset="0"/>
                <a:cs typeface="Times New Roman" pitchFamily="18" charset="0"/>
              </a:rPr>
              <a:t>giữa</a:t>
            </a:r>
            <a:r>
              <a:rPr lang="en-US" sz="3200" b="1" dirty="0">
                <a:solidFill>
                  <a:schemeClr val="tx1"/>
                </a:solidFill>
                <a:latin typeface="Times New Roman" pitchFamily="18" charset="0"/>
                <a:ea typeface="Arial-Rounded" panose="020B0500000000000000" pitchFamily="34" charset="0"/>
                <a:cs typeface="Times New Roman" pitchFamily="18" charset="0"/>
              </a:rPr>
              <a:t> </a:t>
            </a:r>
            <a:r>
              <a:rPr lang="en-US" sz="3200" b="1" dirty="0" err="1">
                <a:solidFill>
                  <a:schemeClr val="tx1"/>
                </a:solidFill>
                <a:latin typeface="Times New Roman" pitchFamily="18" charset="0"/>
                <a:ea typeface="Arial-Rounded" panose="020B0500000000000000" pitchFamily="34" charset="0"/>
                <a:cs typeface="Times New Roman" pitchFamily="18" charset="0"/>
              </a:rPr>
              <a:t>bị</a:t>
            </a:r>
            <a:r>
              <a:rPr lang="en-US" sz="3200" b="1" dirty="0">
                <a:solidFill>
                  <a:schemeClr val="tx1"/>
                </a:solidFill>
                <a:latin typeface="Times New Roman" pitchFamily="18" charset="0"/>
                <a:ea typeface="Arial-Rounded" panose="020B0500000000000000" pitchFamily="34" charset="0"/>
                <a:cs typeface="Times New Roman" pitchFamily="18" charset="0"/>
              </a:rPr>
              <a:t> </a:t>
            </a:r>
            <a:r>
              <a:rPr lang="en-US" sz="3200" b="1" dirty="0" err="1">
                <a:solidFill>
                  <a:schemeClr val="tx1"/>
                </a:solidFill>
                <a:latin typeface="Times New Roman" pitchFamily="18" charset="0"/>
                <a:ea typeface="Arial-Rounded" panose="020B0500000000000000" pitchFamily="34" charset="0"/>
                <a:cs typeface="Times New Roman" pitchFamily="18" charset="0"/>
              </a:rPr>
              <a:t>đứt</a:t>
            </a:r>
            <a:r>
              <a:rPr lang="en-US" sz="3200" b="1" dirty="0">
                <a:solidFill>
                  <a:schemeClr val="tx1"/>
                </a:solidFill>
                <a:latin typeface="Times New Roman" pitchFamily="18" charset="0"/>
                <a:ea typeface="Arial-Rounded" panose="020B0500000000000000" pitchFamily="34" charset="0"/>
                <a:cs typeface="Times New Roman" pitchFamily="18" charset="0"/>
              </a:rPr>
              <a:t> </a:t>
            </a:r>
            <a:r>
              <a:rPr lang="en-US" sz="3200" b="1" dirty="0" err="1">
                <a:solidFill>
                  <a:schemeClr val="tx1"/>
                </a:solidFill>
                <a:latin typeface="Times New Roman" pitchFamily="18" charset="0"/>
                <a:ea typeface="Arial-Rounded" panose="020B0500000000000000" pitchFamily="34" charset="0"/>
                <a:cs typeface="Times New Roman" pitchFamily="18" charset="0"/>
              </a:rPr>
              <a:t>thì</a:t>
            </a:r>
            <a:r>
              <a:rPr lang="en-US" sz="3200" b="1" dirty="0">
                <a:solidFill>
                  <a:schemeClr val="tx1"/>
                </a:solidFill>
                <a:latin typeface="Times New Roman" pitchFamily="18" charset="0"/>
                <a:ea typeface="Arial-Rounded" panose="020B0500000000000000" pitchFamily="34" charset="0"/>
                <a:cs typeface="Times New Roman" pitchFamily="18" charset="0"/>
              </a:rPr>
              <a:t> </a:t>
            </a:r>
            <a:r>
              <a:rPr lang="en-US" sz="3200" b="1" dirty="0" err="1">
                <a:solidFill>
                  <a:schemeClr val="tx1"/>
                </a:solidFill>
                <a:latin typeface="Times New Roman" pitchFamily="18" charset="0"/>
                <a:ea typeface="Arial-Rounded" panose="020B0500000000000000" pitchFamily="34" charset="0"/>
                <a:cs typeface="Times New Roman" pitchFamily="18" charset="0"/>
              </a:rPr>
              <a:t>phải</a:t>
            </a:r>
            <a:r>
              <a:rPr lang="en-US" sz="3200" b="1" dirty="0">
                <a:solidFill>
                  <a:schemeClr val="tx1"/>
                </a:solidFill>
                <a:latin typeface="Times New Roman" pitchFamily="18" charset="0"/>
                <a:ea typeface="Arial-Rounded" panose="020B0500000000000000" pitchFamily="34" charset="0"/>
                <a:cs typeface="Times New Roman" pitchFamily="18" charset="0"/>
              </a:rPr>
              <a:t> </a:t>
            </a:r>
            <a:r>
              <a:rPr lang="en-US" sz="3200" b="1" dirty="0" err="1">
                <a:solidFill>
                  <a:schemeClr val="tx1"/>
                </a:solidFill>
                <a:latin typeface="Times New Roman" pitchFamily="18" charset="0"/>
                <a:ea typeface="Arial-Rounded" panose="020B0500000000000000" pitchFamily="34" charset="0"/>
                <a:cs typeface="Times New Roman" pitchFamily="18" charset="0"/>
              </a:rPr>
              <a:t>đổi</a:t>
            </a:r>
            <a:r>
              <a:rPr lang="en-US" sz="3200" b="1" dirty="0">
                <a:solidFill>
                  <a:schemeClr val="tx1"/>
                </a:solidFill>
                <a:latin typeface="Times New Roman" pitchFamily="18" charset="0"/>
                <a:ea typeface="Arial-Rounded" panose="020B0500000000000000" pitchFamily="34" charset="0"/>
                <a:cs typeface="Times New Roman" pitchFamily="18" charset="0"/>
              </a:rPr>
              <a:t> </a:t>
            </a:r>
            <a:r>
              <a:rPr lang="en-US" sz="3200" b="1" dirty="0" err="1">
                <a:solidFill>
                  <a:schemeClr val="tx1"/>
                </a:solidFill>
                <a:latin typeface="Times New Roman" pitchFamily="18" charset="0"/>
                <a:ea typeface="Arial-Rounded" panose="020B0500000000000000" pitchFamily="34" charset="0"/>
                <a:cs typeface="Times New Roman" pitchFamily="18" charset="0"/>
              </a:rPr>
              <a:t>vai</a:t>
            </a:r>
            <a:r>
              <a:rPr lang="en-US" sz="3200" b="1" dirty="0">
                <a:solidFill>
                  <a:schemeClr val="tx1"/>
                </a:solidFill>
                <a:latin typeface="Times New Roman" pitchFamily="18" charset="0"/>
                <a:ea typeface="Arial-Rounded" panose="020B0500000000000000" pitchFamily="34" charset="0"/>
                <a:cs typeface="Times New Roman" pitchFamily="18" charset="0"/>
              </a:rPr>
              <a:t> </a:t>
            </a:r>
            <a:r>
              <a:rPr lang="en-US" sz="3200" b="1" dirty="0" err="1">
                <a:solidFill>
                  <a:schemeClr val="tx1"/>
                </a:solidFill>
                <a:latin typeface="Times New Roman" pitchFamily="18" charset="0"/>
                <a:ea typeface="Arial-Rounded" panose="020B0500000000000000" pitchFamily="34" charset="0"/>
                <a:cs typeface="Times New Roman" pitchFamily="18" charset="0"/>
              </a:rPr>
              <a:t>làm</a:t>
            </a:r>
            <a:r>
              <a:rPr lang="en-US" sz="3200" b="1" dirty="0">
                <a:solidFill>
                  <a:schemeClr val="tx1"/>
                </a:solidFill>
                <a:latin typeface="Times New Roman" pitchFamily="18" charset="0"/>
                <a:ea typeface="Arial-Rounded" panose="020B0500000000000000" pitchFamily="34" charset="0"/>
                <a:cs typeface="Times New Roman" pitchFamily="18" charset="0"/>
              </a:rPr>
              <a:t> </a:t>
            </a:r>
            <a:r>
              <a:rPr lang="en-US" sz="3200" b="1" dirty="0" err="1">
                <a:solidFill>
                  <a:schemeClr val="tx1"/>
                </a:solidFill>
                <a:latin typeface="Times New Roman" pitchFamily="18" charset="0"/>
                <a:ea typeface="Arial-Rounded" panose="020B0500000000000000" pitchFamily="34" charset="0"/>
                <a:cs typeface="Times New Roman" pitchFamily="18" charset="0"/>
              </a:rPr>
              <a:t>đuôi</a:t>
            </a:r>
            <a:r>
              <a:rPr lang="en-US" sz="3200" b="1" dirty="0">
                <a:solidFill>
                  <a:schemeClr val="tx1"/>
                </a:solidFill>
                <a:latin typeface="Times New Roman" pitchFamily="18" charset="0"/>
                <a:ea typeface="Arial-Rounded" panose="020B0500000000000000" pitchFamily="34" charset="0"/>
                <a:cs typeface="Times New Roman" pitchFamily="18" charset="0"/>
              </a:rPr>
              <a:t>.</a:t>
            </a:r>
          </a:p>
        </p:txBody>
      </p:sp>
    </p:spTree>
    <p:extLst>
      <p:ext uri="{BB962C8B-B14F-4D97-AF65-F5344CB8AC3E}">
        <p14:creationId xmlns:p14="http://schemas.microsoft.com/office/powerpoint/2010/main" val="14336363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33833" y="344130"/>
            <a:ext cx="9851922" cy="1111046"/>
          </a:xfrm>
        </p:spPr>
        <p:txBody>
          <a:bodyPr>
            <a:normAutofit fontScale="90000"/>
          </a:bodyPr>
          <a:lstStyle/>
          <a:p>
            <a:r>
              <a:rPr lang="en-US" kern="0" dirty="0">
                <a:solidFill>
                  <a:srgbClr val="FF0000"/>
                </a:solidFill>
                <a:latin typeface="Times New Roman" panose="02020603050405020304" pitchFamily="18" charset="0"/>
                <a:cs typeface="Times New Roman" panose="02020603050405020304" pitchFamily="18" charset="0"/>
              </a:rPr>
              <a:t>LUYỆN TẬP THEO VĂN BẢN ĐỌC</a:t>
            </a:r>
            <a:br>
              <a:rPr lang="en-US" kern="0" dirty="0">
                <a:solidFill>
                  <a:srgbClr val="FF0000"/>
                </a:solidFill>
                <a:latin typeface="Times New Roman" panose="02020603050405020304" pitchFamily="18" charset="0"/>
                <a:cs typeface="Times New Roman" panose="02020603050405020304" pitchFamily="18" charset="0"/>
              </a:rPr>
            </a:br>
            <a:endParaRPr lang="en-US" dirty="0">
              <a:latin typeface="Arial-Rounded" panose="020B0500000000000000" pitchFamily="34" charset="0"/>
              <a:cs typeface="Arial-Rounded" panose="020B0500000000000000" pitchFamily="34" charset="0"/>
            </a:endParaRPr>
          </a:p>
        </p:txBody>
      </p:sp>
      <p:sp>
        <p:nvSpPr>
          <p:cNvPr id="3" name="Content Placeholder 2"/>
          <p:cNvSpPr>
            <a:spLocks noGrp="1"/>
          </p:cNvSpPr>
          <p:nvPr>
            <p:ph idx="1"/>
          </p:nvPr>
        </p:nvSpPr>
        <p:spPr>
          <a:xfrm>
            <a:off x="609600" y="1473588"/>
            <a:ext cx="10972800" cy="955675"/>
          </a:xfrm>
        </p:spPr>
        <p:txBody>
          <a:bodyPr>
            <a:noAutofit/>
          </a:bodyPr>
          <a:lstStyle/>
          <a:p>
            <a:pPr marL="0" indent="0" algn="just">
              <a:buNone/>
            </a:pPr>
            <a:r>
              <a:rPr lang="en-US" sz="2800" dirty="0">
                <a:latin typeface="Times New Roman" pitchFamily="18" charset="0"/>
                <a:cs typeface="Times New Roman" pitchFamily="18" charset="0"/>
              </a:rPr>
              <a:t>1. </a:t>
            </a:r>
            <a:r>
              <a:rPr lang="en-US" sz="2800" dirty="0" err="1">
                <a:latin typeface="Times New Roman" pitchFamily="18" charset="0"/>
                <a:cs typeface="Times New Roman" pitchFamily="18" charset="0"/>
              </a:rPr>
              <a:t>Nói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p>
          <a:p>
            <a:pPr marL="457200" indent="-457200" algn="just">
              <a:buAutoNum type="alphaLcPeriod"/>
            </a:pPr>
            <a:r>
              <a:rPr lang="vi-VN" sz="2800" dirty="0">
                <a:latin typeface="Times New Roman" pitchFamily="18" charset="0"/>
                <a:cs typeface="Times New Roman" pitchFamily="18" charset="0"/>
              </a:rPr>
              <a:t>Nếu thầy nói không thì (...)</a:t>
            </a:r>
            <a:endParaRPr lang="en-US" sz="2800" dirty="0">
              <a:latin typeface="Times New Roman" pitchFamily="18" charset="0"/>
              <a:cs typeface="Times New Roman" pitchFamily="18" charset="0"/>
            </a:endParaRPr>
          </a:p>
          <a:p>
            <a:pPr marL="0" indent="0" algn="just">
              <a:buNone/>
            </a:pPr>
            <a:r>
              <a:rPr lang="en-US" sz="2800" dirty="0">
                <a:solidFill>
                  <a:srgbClr val="FF0000"/>
                </a:solidFill>
                <a:latin typeface="Times New Roman" pitchFamily="18" charset="0"/>
                <a:ea typeface="Arial-Rounded" panose="020B0500000000000000" pitchFamily="34" charset="0"/>
                <a:cs typeface="Times New Roman" pitchFamily="18" charset="0"/>
                <a:sym typeface="Wingdings" panose="05000000000000000000" pitchFamily="2" charset="2"/>
              </a:rPr>
              <a:t></a:t>
            </a:r>
            <a:r>
              <a:rPr lang="vi-VN" sz="2800" dirty="0">
                <a:solidFill>
                  <a:srgbClr val="FF0000"/>
                </a:solidFill>
                <a:latin typeface="Times New Roman" pitchFamily="18" charset="0"/>
                <a:ea typeface="Arial-Rounded" panose="020B0500000000000000" pitchFamily="34" charset="0"/>
                <a:cs typeface="Times New Roman" pitchFamily="18" charset="0"/>
              </a:rPr>
              <a:t> Nếu thầy nói không thì rồng rắn đi tiếp.</a:t>
            </a:r>
          </a:p>
          <a:p>
            <a:pPr marL="0" indent="0" algn="just">
              <a:buNone/>
            </a:pPr>
            <a:r>
              <a:rPr lang="vi-VN" sz="2800" dirty="0">
                <a:latin typeface="Times New Roman" pitchFamily="18" charset="0"/>
                <a:cs typeface="Times New Roman" pitchFamily="18" charset="0"/>
              </a:rPr>
              <a:t>b. Nếu thầy nói có thì (...)</a:t>
            </a:r>
            <a:endParaRPr lang="en-US" sz="2800" dirty="0">
              <a:latin typeface="Times New Roman" pitchFamily="18" charset="0"/>
              <a:cs typeface="Times New Roman" pitchFamily="18" charset="0"/>
            </a:endParaRPr>
          </a:p>
          <a:p>
            <a:pPr marL="0" indent="0" algn="just">
              <a:buNone/>
            </a:pPr>
            <a:r>
              <a:rPr lang="en-US" sz="2800" dirty="0">
                <a:solidFill>
                  <a:srgbClr val="FF0000"/>
                </a:solidFill>
                <a:latin typeface="Times New Roman" pitchFamily="18" charset="0"/>
                <a:ea typeface="Arial-Rounded" panose="020B0500000000000000" pitchFamily="34" charset="0"/>
                <a:cs typeface="Times New Roman" pitchFamily="18" charset="0"/>
                <a:sym typeface="Wingdings" panose="05000000000000000000" pitchFamily="2" charset="2"/>
              </a:rPr>
              <a:t> </a:t>
            </a:r>
            <a:r>
              <a:rPr lang="vi-VN" sz="2800" dirty="0">
                <a:solidFill>
                  <a:srgbClr val="FF0000"/>
                </a:solidFill>
                <a:latin typeface="Times New Roman" pitchFamily="18" charset="0"/>
                <a:ea typeface="Arial-Rounded" panose="020B0500000000000000" pitchFamily="34" charset="0"/>
                <a:cs typeface="Times New Roman" pitchFamily="18" charset="0"/>
              </a:rPr>
              <a:t>Nếu thầy nói có thì rồng rắn hỏi xin thuốc cho con và đồng ý cho thầy bắt khúc đuôi.</a:t>
            </a:r>
          </a:p>
          <a:p>
            <a:pPr marL="0" indent="0" algn="just">
              <a:buNone/>
            </a:pPr>
            <a:r>
              <a:rPr lang="vi-VN" sz="2800" dirty="0">
                <a:latin typeface="Times New Roman" pitchFamily="18" charset="0"/>
                <a:cs typeface="Times New Roman" pitchFamily="18" charset="0"/>
              </a:rPr>
              <a:t>c. Nếu bạn khúc đuôi để thầy bắt được thì (...)</a:t>
            </a:r>
            <a:endParaRPr lang="en-US" sz="2800" dirty="0">
              <a:latin typeface="Times New Roman" pitchFamily="18" charset="0"/>
              <a:cs typeface="Times New Roman" pitchFamily="18" charset="0"/>
            </a:endParaRPr>
          </a:p>
          <a:p>
            <a:pPr marL="0" indent="0" algn="just">
              <a:buNone/>
            </a:pPr>
            <a:r>
              <a:rPr lang="en-US" sz="2800" dirty="0">
                <a:solidFill>
                  <a:srgbClr val="FF0000"/>
                </a:solidFill>
                <a:latin typeface="Times New Roman" pitchFamily="18" charset="0"/>
                <a:ea typeface="Arial-Rounded" panose="020B0500000000000000" pitchFamily="34" charset="0"/>
                <a:cs typeface="Times New Roman" pitchFamily="18" charset="0"/>
                <a:sym typeface="Wingdings" panose="05000000000000000000" pitchFamily="2" charset="2"/>
              </a:rPr>
              <a:t> </a:t>
            </a:r>
            <a:r>
              <a:rPr lang="vi-VN" sz="2800" dirty="0">
                <a:solidFill>
                  <a:srgbClr val="FF0000"/>
                </a:solidFill>
                <a:latin typeface="Times New Roman" pitchFamily="18" charset="0"/>
                <a:ea typeface="Arial-Rounded" panose="020B0500000000000000" pitchFamily="34" charset="0"/>
                <a:cs typeface="Times New Roman" pitchFamily="18" charset="0"/>
              </a:rPr>
              <a:t>Nếu bạn khúc đuôi để thầy bắt được thì đổi vai làm thầy thuốc</a:t>
            </a:r>
            <a:r>
              <a:rPr lang="en-US" sz="2800" dirty="0">
                <a:solidFill>
                  <a:srgbClr val="FF0000"/>
                </a:solidFill>
                <a:latin typeface="Times New Roman" pitchFamily="18" charset="0"/>
                <a:ea typeface="Arial-Rounded" panose="020B0500000000000000" pitchFamily="34" charset="0"/>
                <a:cs typeface="Times New Roman" pitchFamily="18" charset="0"/>
              </a:rPr>
              <a:t>.</a:t>
            </a:r>
            <a:endParaRPr lang="vi-VN" sz="2800" dirty="0">
              <a:solidFill>
                <a:srgbClr val="FF0000"/>
              </a:solidFill>
              <a:latin typeface="Times New Roman" pitchFamily="18" charset="0"/>
              <a:cs typeface="Times New Roman" pitchFamily="18" charset="0"/>
            </a:endParaRPr>
          </a:p>
          <a:p>
            <a:pPr marL="0" indent="0" algn="just">
              <a:buNone/>
            </a:pPr>
            <a:r>
              <a:rPr lang="vi-VN" sz="2800" dirty="0">
                <a:latin typeface="Times New Roman" pitchFamily="18" charset="0"/>
                <a:cs typeface="Times New Roman" pitchFamily="18" charset="0"/>
              </a:rPr>
              <a:t>d. Nếu bạn khúc giữa để đứt thì (...)</a:t>
            </a:r>
            <a:endParaRPr lang="en-US" sz="2800" dirty="0">
              <a:latin typeface="Times New Roman" pitchFamily="18" charset="0"/>
              <a:cs typeface="Times New Roman" pitchFamily="18" charset="0"/>
            </a:endParaRPr>
          </a:p>
          <a:p>
            <a:pPr marL="0" indent="0" algn="just">
              <a:buNone/>
            </a:pPr>
            <a:r>
              <a:rPr lang="en-US" sz="2800" dirty="0">
                <a:solidFill>
                  <a:srgbClr val="FF0000"/>
                </a:solidFill>
                <a:latin typeface="Times New Roman" pitchFamily="18" charset="0"/>
                <a:ea typeface="Arial-Rounded" panose="020B0500000000000000" pitchFamily="34" charset="0"/>
                <a:cs typeface="Times New Roman" pitchFamily="18" charset="0"/>
                <a:sym typeface="Wingdings" panose="05000000000000000000" pitchFamily="2" charset="2"/>
              </a:rPr>
              <a:t> </a:t>
            </a:r>
            <a:r>
              <a:rPr lang="vi-VN" sz="2800" dirty="0">
                <a:solidFill>
                  <a:srgbClr val="FF0000"/>
                </a:solidFill>
                <a:latin typeface="Times New Roman" pitchFamily="18" charset="0"/>
                <a:ea typeface="Arial-Rounded" panose="020B0500000000000000" pitchFamily="34" charset="0"/>
                <a:cs typeface="Times New Roman" pitchFamily="18" charset="0"/>
              </a:rPr>
              <a:t>Nếu bạn khúc giữa để đứt thì đổi vai làm khúc </a:t>
            </a:r>
            <a:r>
              <a:rPr lang="en-US" sz="2800" dirty="0" err="1">
                <a:solidFill>
                  <a:srgbClr val="FF0000"/>
                </a:solidFill>
                <a:latin typeface="Times New Roman" pitchFamily="18" charset="0"/>
                <a:ea typeface="Arial-Rounded" panose="020B0500000000000000" pitchFamily="34" charset="0"/>
                <a:cs typeface="Times New Roman" pitchFamily="18" charset="0"/>
              </a:rPr>
              <a:t>đuôi</a:t>
            </a:r>
            <a:r>
              <a:rPr lang="en-US" sz="2800" dirty="0">
                <a:solidFill>
                  <a:srgbClr val="FF0000"/>
                </a:solidFill>
                <a:latin typeface="Times New Roman" pitchFamily="18" charset="0"/>
                <a:ea typeface="Arial-Rounded" panose="020B0500000000000000" pitchFamily="34" charset="0"/>
                <a:cs typeface="Times New Roman" pitchFamily="18" charset="0"/>
              </a:rPr>
              <a:t>.</a:t>
            </a:r>
            <a:endParaRPr lang="vi-VN" sz="2800" dirty="0">
              <a:solidFill>
                <a:srgbClr val="FF0000"/>
              </a:solidFill>
              <a:latin typeface="Times New Roman" pitchFamily="18" charset="0"/>
              <a:ea typeface="Arial-Rounded" panose="020B0500000000000000" pitchFamily="34" charset="0"/>
              <a:cs typeface="Times New Roman" pitchFamily="18" charset="0"/>
            </a:endParaRPr>
          </a:p>
          <a:p>
            <a:pPr marL="0" indent="0" algn="just">
              <a:buNone/>
            </a:pP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p:cTn id="5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6" dur="500"/>
                                        <p:tgtEl>
                                          <p:spTgt spid="3">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p:cTn id="61"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3" dur="500"/>
                                        <p:tgtEl>
                                          <p:spTgt spid="3">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 calcmode="lin" valueType="num">
                                      <p:cBhvr>
                                        <p:cTn id="68"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9"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7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A4ECA-2108-4FDE-9990-48575CBB084F}"/>
              </a:ext>
            </a:extLst>
          </p:cNvPr>
          <p:cNvSpPr>
            <a:spLocks noGrp="1"/>
          </p:cNvSpPr>
          <p:nvPr>
            <p:ph type="title"/>
          </p:nvPr>
        </p:nvSpPr>
        <p:spPr/>
        <p:txBody>
          <a:bodyPr>
            <a:normAutofit fontScale="90000"/>
          </a:bodyPr>
          <a:lstStyle/>
          <a:p>
            <a:r>
              <a:rPr lang="en-US" dirty="0">
                <a:latin typeface="Times New Roman" pitchFamily="18" charset="0"/>
                <a:ea typeface="Arial-Rounded" panose="020B0500000000000000" pitchFamily="34" charset="0"/>
                <a:cs typeface="Times New Roman" pitchFamily="18" charset="0"/>
              </a:rPr>
              <a:t>2. </a:t>
            </a:r>
            <a:r>
              <a:rPr lang="vi-VN" dirty="0">
                <a:latin typeface="Times New Roman" pitchFamily="18" charset="0"/>
                <a:ea typeface="Arial-Rounded" panose="020B0500000000000000" pitchFamily="34" charset="0"/>
                <a:cs typeface="Times New Roman" pitchFamily="18" charset="0"/>
              </a:rPr>
              <a:t>Đặt một câu nói về trò chơi em thích.</a:t>
            </a:r>
            <a:br>
              <a:rPr lang="en-US" dirty="0">
                <a:latin typeface="Times New Roman" pitchFamily="18" charset="0"/>
                <a:ea typeface="Arial-Rounded" panose="020B0500000000000000" pitchFamily="34" charset="0"/>
                <a:cs typeface="Times New Roman" pitchFamily="18" charset="0"/>
              </a:rPr>
            </a:br>
            <a:r>
              <a:rPr lang="en-US" dirty="0">
                <a:solidFill>
                  <a:srgbClr val="FF0000"/>
                </a:solidFill>
                <a:latin typeface="Times New Roman" pitchFamily="18" charset="0"/>
                <a:ea typeface="Arial-Rounded" panose="020B0500000000000000" pitchFamily="34" charset="0"/>
                <a:cs typeface="Times New Roman" pitchFamily="18" charset="0"/>
              </a:rPr>
              <a:t>M: </a:t>
            </a:r>
            <a:r>
              <a:rPr lang="en-US" dirty="0" err="1">
                <a:solidFill>
                  <a:srgbClr val="FF0000"/>
                </a:solidFill>
                <a:latin typeface="Times New Roman" pitchFamily="18" charset="0"/>
                <a:ea typeface="Arial-Rounded" panose="020B0500000000000000" pitchFamily="34" charset="0"/>
                <a:cs typeface="Times New Roman" pitchFamily="18" charset="0"/>
              </a:rPr>
              <a:t>Rồng</a:t>
            </a:r>
            <a:r>
              <a:rPr lang="en-US" dirty="0">
                <a:solidFill>
                  <a:srgbClr val="FF0000"/>
                </a:solidFill>
                <a:latin typeface="Times New Roman" pitchFamily="18" charset="0"/>
                <a:ea typeface="Arial-Rounded" panose="020B0500000000000000" pitchFamily="34" charset="0"/>
                <a:cs typeface="Times New Roman" pitchFamily="18" charset="0"/>
              </a:rPr>
              <a:t> </a:t>
            </a:r>
            <a:r>
              <a:rPr lang="en-US" dirty="0" err="1">
                <a:solidFill>
                  <a:srgbClr val="FF0000"/>
                </a:solidFill>
                <a:latin typeface="Times New Roman" pitchFamily="18" charset="0"/>
                <a:ea typeface="Arial-Rounded" panose="020B0500000000000000" pitchFamily="34" charset="0"/>
                <a:cs typeface="Times New Roman" pitchFamily="18" charset="0"/>
              </a:rPr>
              <a:t>rắn</a:t>
            </a:r>
            <a:r>
              <a:rPr lang="en-US" dirty="0">
                <a:solidFill>
                  <a:srgbClr val="FF0000"/>
                </a:solidFill>
                <a:latin typeface="Times New Roman" pitchFamily="18" charset="0"/>
                <a:ea typeface="Arial-Rounded" panose="020B0500000000000000" pitchFamily="34" charset="0"/>
                <a:cs typeface="Times New Roman" pitchFamily="18" charset="0"/>
              </a:rPr>
              <a:t> </a:t>
            </a:r>
            <a:r>
              <a:rPr lang="en-US" dirty="0" err="1">
                <a:solidFill>
                  <a:srgbClr val="FF0000"/>
                </a:solidFill>
                <a:latin typeface="Times New Roman" pitchFamily="18" charset="0"/>
                <a:ea typeface="Arial-Rounded" panose="020B0500000000000000" pitchFamily="34" charset="0"/>
                <a:cs typeface="Times New Roman" pitchFamily="18" charset="0"/>
              </a:rPr>
              <a:t>lên</a:t>
            </a:r>
            <a:r>
              <a:rPr lang="en-US" dirty="0">
                <a:solidFill>
                  <a:srgbClr val="FF0000"/>
                </a:solidFill>
                <a:latin typeface="Times New Roman" pitchFamily="18" charset="0"/>
                <a:ea typeface="Arial-Rounded" panose="020B0500000000000000" pitchFamily="34" charset="0"/>
                <a:cs typeface="Times New Roman" pitchFamily="18" charset="0"/>
              </a:rPr>
              <a:t> </a:t>
            </a:r>
            <a:r>
              <a:rPr lang="en-US" dirty="0" err="1">
                <a:solidFill>
                  <a:srgbClr val="FF0000"/>
                </a:solidFill>
                <a:latin typeface="Times New Roman" pitchFamily="18" charset="0"/>
                <a:ea typeface="Arial-Rounded" panose="020B0500000000000000" pitchFamily="34" charset="0"/>
                <a:cs typeface="Times New Roman" pitchFamily="18" charset="0"/>
              </a:rPr>
              <a:t>mây</a:t>
            </a:r>
            <a:r>
              <a:rPr lang="en-US" dirty="0">
                <a:solidFill>
                  <a:srgbClr val="FF0000"/>
                </a:solidFill>
                <a:latin typeface="Times New Roman" pitchFamily="18" charset="0"/>
                <a:ea typeface="Arial-Rounded" panose="020B0500000000000000" pitchFamily="34" charset="0"/>
                <a:cs typeface="Times New Roman" pitchFamily="18" charset="0"/>
              </a:rPr>
              <a:t> </a:t>
            </a:r>
            <a:r>
              <a:rPr lang="en-US" dirty="0" err="1">
                <a:solidFill>
                  <a:srgbClr val="FF0000"/>
                </a:solidFill>
                <a:latin typeface="Times New Roman" pitchFamily="18" charset="0"/>
                <a:ea typeface="Arial-Rounded" panose="020B0500000000000000" pitchFamily="34" charset="0"/>
                <a:cs typeface="Times New Roman" pitchFamily="18" charset="0"/>
              </a:rPr>
              <a:t>là</a:t>
            </a:r>
            <a:r>
              <a:rPr lang="en-US" dirty="0">
                <a:solidFill>
                  <a:srgbClr val="FF0000"/>
                </a:solidFill>
                <a:latin typeface="Times New Roman" pitchFamily="18" charset="0"/>
                <a:ea typeface="Arial-Rounded" panose="020B0500000000000000" pitchFamily="34" charset="0"/>
                <a:cs typeface="Times New Roman" pitchFamily="18" charset="0"/>
              </a:rPr>
              <a:t> </a:t>
            </a:r>
            <a:r>
              <a:rPr lang="en-US" dirty="0" err="1">
                <a:solidFill>
                  <a:srgbClr val="FF0000"/>
                </a:solidFill>
                <a:latin typeface="Times New Roman" pitchFamily="18" charset="0"/>
                <a:ea typeface="Arial-Rounded" panose="020B0500000000000000" pitchFamily="34" charset="0"/>
                <a:cs typeface="Times New Roman" pitchFamily="18" charset="0"/>
              </a:rPr>
              <a:t>một</a:t>
            </a:r>
            <a:r>
              <a:rPr lang="en-US" dirty="0">
                <a:solidFill>
                  <a:srgbClr val="FF0000"/>
                </a:solidFill>
                <a:latin typeface="Times New Roman" pitchFamily="18" charset="0"/>
                <a:ea typeface="Arial-Rounded" panose="020B0500000000000000" pitchFamily="34" charset="0"/>
                <a:cs typeface="Times New Roman" pitchFamily="18" charset="0"/>
              </a:rPr>
              <a:t> </a:t>
            </a:r>
            <a:r>
              <a:rPr lang="en-US" dirty="0" err="1">
                <a:solidFill>
                  <a:srgbClr val="FF0000"/>
                </a:solidFill>
                <a:latin typeface="Times New Roman" pitchFamily="18" charset="0"/>
                <a:ea typeface="Arial-Rounded" panose="020B0500000000000000" pitchFamily="34" charset="0"/>
                <a:cs typeface="Times New Roman" pitchFamily="18" charset="0"/>
              </a:rPr>
              <a:t>trò</a:t>
            </a:r>
            <a:r>
              <a:rPr lang="en-US" dirty="0">
                <a:solidFill>
                  <a:srgbClr val="FF0000"/>
                </a:solidFill>
                <a:latin typeface="Times New Roman" pitchFamily="18" charset="0"/>
                <a:ea typeface="Arial-Rounded" panose="020B0500000000000000" pitchFamily="34" charset="0"/>
                <a:cs typeface="Times New Roman" pitchFamily="18" charset="0"/>
              </a:rPr>
              <a:t> </a:t>
            </a:r>
            <a:r>
              <a:rPr lang="en-US" dirty="0" err="1">
                <a:solidFill>
                  <a:srgbClr val="FF0000"/>
                </a:solidFill>
                <a:latin typeface="Times New Roman" pitchFamily="18" charset="0"/>
                <a:ea typeface="Arial-Rounded" panose="020B0500000000000000" pitchFamily="34" charset="0"/>
                <a:cs typeface="Times New Roman" pitchFamily="18" charset="0"/>
              </a:rPr>
              <a:t>chơi</a:t>
            </a:r>
            <a:r>
              <a:rPr lang="en-US" dirty="0">
                <a:solidFill>
                  <a:srgbClr val="FF0000"/>
                </a:solidFill>
                <a:latin typeface="Times New Roman" pitchFamily="18" charset="0"/>
                <a:ea typeface="Arial-Rounded" panose="020B0500000000000000" pitchFamily="34" charset="0"/>
                <a:cs typeface="Times New Roman" pitchFamily="18" charset="0"/>
              </a:rPr>
              <a:t> </a:t>
            </a:r>
            <a:r>
              <a:rPr lang="en-US" dirty="0" err="1">
                <a:solidFill>
                  <a:srgbClr val="FF0000"/>
                </a:solidFill>
                <a:latin typeface="Times New Roman" pitchFamily="18" charset="0"/>
                <a:ea typeface="Arial-Rounded" panose="020B0500000000000000" pitchFamily="34" charset="0"/>
                <a:cs typeface="Times New Roman" pitchFamily="18" charset="0"/>
              </a:rPr>
              <a:t>vui</a:t>
            </a:r>
            <a:r>
              <a:rPr lang="en-US" dirty="0">
                <a:solidFill>
                  <a:srgbClr val="FF0000"/>
                </a:solidFill>
                <a:latin typeface="Times New Roman" pitchFamily="18" charset="0"/>
                <a:ea typeface="Arial-Rounded" panose="020B0500000000000000" pitchFamily="34" charset="0"/>
                <a:cs typeface="Times New Roman" pitchFamily="18" charset="0"/>
              </a:rPr>
              <a:t> </a:t>
            </a:r>
            <a:r>
              <a:rPr lang="en-US" dirty="0" err="1">
                <a:solidFill>
                  <a:srgbClr val="FF0000"/>
                </a:solidFill>
                <a:latin typeface="Times New Roman" pitchFamily="18" charset="0"/>
                <a:ea typeface="Arial-Rounded" panose="020B0500000000000000" pitchFamily="34" charset="0"/>
                <a:cs typeface="Times New Roman" pitchFamily="18" charset="0"/>
              </a:rPr>
              <a:t>nhộn</a:t>
            </a:r>
            <a:r>
              <a:rPr lang="en-US" dirty="0">
                <a:solidFill>
                  <a:srgbClr val="FF0000"/>
                </a:solidFill>
                <a:latin typeface="Times New Roman" pitchFamily="18" charset="0"/>
                <a:ea typeface="Arial-Rounded" panose="020B0500000000000000" pitchFamily="34" charset="0"/>
                <a:cs typeface="Times New Roman" pitchFamily="18" charset="0"/>
              </a:rPr>
              <a:t>.</a:t>
            </a:r>
          </a:p>
        </p:txBody>
      </p:sp>
      <p:sp>
        <p:nvSpPr>
          <p:cNvPr id="3" name="Content Placeholder 2">
            <a:extLst>
              <a:ext uri="{FF2B5EF4-FFF2-40B4-BE49-F238E27FC236}">
                <a16:creationId xmlns:a16="http://schemas.microsoft.com/office/drawing/2014/main" id="{DACB2B21-EB8F-4F43-A025-5286F51229D9}"/>
              </a:ext>
            </a:extLst>
          </p:cNvPr>
          <p:cNvSpPr>
            <a:spLocks noGrp="1"/>
          </p:cNvSpPr>
          <p:nvPr>
            <p:ph idx="1"/>
          </p:nvPr>
        </p:nvSpPr>
        <p:spPr>
          <a:xfrm>
            <a:off x="993057" y="2635045"/>
            <a:ext cx="10936345" cy="3491119"/>
          </a:xfrm>
        </p:spPr>
        <p:txBody>
          <a:bodyPr>
            <a:normAutofit/>
          </a:bodyPr>
          <a:lstStyle/>
          <a:p>
            <a:pPr>
              <a:buFontTx/>
              <a:buChar char="-"/>
            </a:pPr>
            <a:r>
              <a:rPr lang="vi-VN" sz="4800" dirty="0">
                <a:solidFill>
                  <a:srgbClr val="FF0000"/>
                </a:solidFill>
                <a:latin typeface="Times New Roman" pitchFamily="18" charset="0"/>
                <a:ea typeface="Arial-Rounded" panose="020B0500000000000000" pitchFamily="34" charset="0"/>
                <a:cs typeface="Times New Roman" pitchFamily="18" charset="0"/>
              </a:rPr>
              <a:t>Bịt mắt bắt dê là trò chơi rất thú vị.</a:t>
            </a:r>
            <a:endParaRPr lang="en-US" sz="4800" dirty="0">
              <a:solidFill>
                <a:srgbClr val="FF0000"/>
              </a:solidFill>
              <a:latin typeface="Times New Roman" pitchFamily="18" charset="0"/>
              <a:ea typeface="Arial-Rounded" panose="020B0500000000000000" pitchFamily="34" charset="0"/>
              <a:cs typeface="Times New Roman" pitchFamily="18" charset="0"/>
            </a:endParaRPr>
          </a:p>
          <a:p>
            <a:pPr>
              <a:buFontTx/>
              <a:buChar char="-"/>
            </a:pPr>
            <a:r>
              <a:rPr lang="vi-VN" sz="4800" dirty="0">
                <a:solidFill>
                  <a:srgbClr val="FF0000"/>
                </a:solidFill>
                <a:latin typeface="Times New Roman" pitchFamily="18" charset="0"/>
                <a:ea typeface="Arial-Rounded" panose="020B0500000000000000" pitchFamily="34" charset="0"/>
                <a:cs typeface="Times New Roman" pitchFamily="18" charset="0"/>
              </a:rPr>
              <a:t>Bịt mắt bắt dê là trò chơi</a:t>
            </a:r>
            <a:r>
              <a:rPr lang="en-US" sz="4800" dirty="0">
                <a:solidFill>
                  <a:srgbClr val="FF0000"/>
                </a:solidFill>
                <a:latin typeface="Times New Roman" pitchFamily="18" charset="0"/>
                <a:ea typeface="Arial-Rounded" panose="020B0500000000000000" pitchFamily="34" charset="0"/>
                <a:cs typeface="Times New Roman" pitchFamily="18" charset="0"/>
              </a:rPr>
              <a:t> </a:t>
            </a:r>
            <a:r>
              <a:rPr lang="en-US" sz="4800" dirty="0" err="1">
                <a:solidFill>
                  <a:srgbClr val="FF0000"/>
                </a:solidFill>
                <a:latin typeface="Times New Roman" pitchFamily="18" charset="0"/>
                <a:ea typeface="Arial-Rounded" panose="020B0500000000000000" pitchFamily="34" charset="0"/>
                <a:cs typeface="Times New Roman" pitchFamily="18" charset="0"/>
              </a:rPr>
              <a:t>dân</a:t>
            </a:r>
            <a:r>
              <a:rPr lang="en-US" sz="4800" dirty="0">
                <a:solidFill>
                  <a:srgbClr val="FF0000"/>
                </a:solidFill>
                <a:latin typeface="Times New Roman" pitchFamily="18" charset="0"/>
                <a:ea typeface="Arial-Rounded" panose="020B0500000000000000" pitchFamily="34" charset="0"/>
                <a:cs typeface="Times New Roman" pitchFamily="18" charset="0"/>
              </a:rPr>
              <a:t> </a:t>
            </a:r>
            <a:r>
              <a:rPr lang="en-US" sz="4800" dirty="0" err="1">
                <a:solidFill>
                  <a:srgbClr val="FF0000"/>
                </a:solidFill>
                <a:latin typeface="Times New Roman" pitchFamily="18" charset="0"/>
                <a:ea typeface="Arial-Rounded" panose="020B0500000000000000" pitchFamily="34" charset="0"/>
                <a:cs typeface="Times New Roman" pitchFamily="18" charset="0"/>
              </a:rPr>
              <a:t>gian</a:t>
            </a:r>
            <a:r>
              <a:rPr lang="en-US" sz="4800" dirty="0">
                <a:solidFill>
                  <a:srgbClr val="FF0000"/>
                </a:solidFill>
                <a:latin typeface="Times New Roman" pitchFamily="18" charset="0"/>
                <a:ea typeface="Arial-Rounded" panose="020B0500000000000000" pitchFamily="34" charset="0"/>
                <a:cs typeface="Times New Roman" pitchFamily="18" charset="0"/>
              </a:rPr>
              <a:t> </a:t>
            </a:r>
            <a:r>
              <a:rPr lang="en-US" sz="4800" dirty="0" err="1">
                <a:solidFill>
                  <a:srgbClr val="FF0000"/>
                </a:solidFill>
                <a:latin typeface="Times New Roman" pitchFamily="18" charset="0"/>
                <a:ea typeface="Arial-Rounded" panose="020B0500000000000000" pitchFamily="34" charset="0"/>
                <a:cs typeface="Times New Roman" pitchFamily="18" charset="0"/>
              </a:rPr>
              <a:t>bổ</a:t>
            </a:r>
            <a:r>
              <a:rPr lang="en-US" sz="4800" dirty="0">
                <a:solidFill>
                  <a:srgbClr val="FF0000"/>
                </a:solidFill>
                <a:latin typeface="Times New Roman" pitchFamily="18" charset="0"/>
                <a:ea typeface="Arial-Rounded" panose="020B0500000000000000" pitchFamily="34" charset="0"/>
                <a:cs typeface="Times New Roman" pitchFamily="18" charset="0"/>
              </a:rPr>
              <a:t> </a:t>
            </a:r>
            <a:r>
              <a:rPr lang="en-US" sz="4800" dirty="0" err="1">
                <a:solidFill>
                  <a:srgbClr val="FF0000"/>
                </a:solidFill>
                <a:latin typeface="Times New Roman" pitchFamily="18" charset="0"/>
                <a:ea typeface="Arial-Rounded" panose="020B0500000000000000" pitchFamily="34" charset="0"/>
                <a:cs typeface="Times New Roman" pitchFamily="18" charset="0"/>
              </a:rPr>
              <a:t>ích</a:t>
            </a:r>
            <a:r>
              <a:rPr lang="en-US" sz="4800" dirty="0">
                <a:solidFill>
                  <a:srgbClr val="FF0000"/>
                </a:solidFill>
                <a:latin typeface="Times New Roman" pitchFamily="18" charset="0"/>
                <a:ea typeface="Arial-Rounded" panose="020B0500000000000000" pitchFamily="34" charset="0"/>
                <a:cs typeface="Times New Roman" pitchFamily="18" charset="0"/>
              </a:rPr>
              <a:t>.</a:t>
            </a:r>
          </a:p>
        </p:txBody>
      </p:sp>
    </p:spTree>
    <p:extLst>
      <p:ext uri="{BB962C8B-B14F-4D97-AF65-F5344CB8AC3E}">
        <p14:creationId xmlns:p14="http://schemas.microsoft.com/office/powerpoint/2010/main" val="291125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AC83EE-6996-4799-807D-3728A91E0C6B}"/>
              </a:ext>
            </a:extLst>
          </p:cNvPr>
          <p:cNvPicPr>
            <a:picLocks noChangeAspect="1"/>
          </p:cNvPicPr>
          <p:nvPr/>
        </p:nvPicPr>
        <p:blipFill>
          <a:blip r:embed="rId2"/>
          <a:stretch>
            <a:fillRect/>
          </a:stretch>
        </p:blipFill>
        <p:spPr>
          <a:xfrm>
            <a:off x="1375144" y="0"/>
            <a:ext cx="8648700" cy="3009900"/>
          </a:xfrm>
          <a:prstGeom prst="rect">
            <a:avLst/>
          </a:prstGeom>
        </p:spPr>
      </p:pic>
      <p:pic>
        <p:nvPicPr>
          <p:cNvPr id="11" name="Picture 10">
            <a:extLst>
              <a:ext uri="{FF2B5EF4-FFF2-40B4-BE49-F238E27FC236}">
                <a16:creationId xmlns:a16="http://schemas.microsoft.com/office/drawing/2014/main" id="{D134864F-A318-4DF7-9A28-4E5AC700099C}"/>
              </a:ext>
            </a:extLst>
          </p:cNvPr>
          <p:cNvPicPr>
            <a:picLocks noChangeAspect="1"/>
          </p:cNvPicPr>
          <p:nvPr/>
        </p:nvPicPr>
        <p:blipFill>
          <a:blip r:embed="rId3"/>
          <a:stretch>
            <a:fillRect/>
          </a:stretch>
        </p:blipFill>
        <p:spPr>
          <a:xfrm>
            <a:off x="1375144" y="3047999"/>
            <a:ext cx="8801100" cy="3714750"/>
          </a:xfrm>
          <a:prstGeom prst="rect">
            <a:avLst/>
          </a:prstGeom>
        </p:spPr>
      </p:pic>
      <p:sp>
        <p:nvSpPr>
          <p:cNvPr id="16" name="Cloud 15">
            <a:extLst>
              <a:ext uri="{FF2B5EF4-FFF2-40B4-BE49-F238E27FC236}">
                <a16:creationId xmlns:a16="http://schemas.microsoft.com/office/drawing/2014/main" id="{EF9883B5-F639-43A0-8274-E6E53C758DD0}"/>
              </a:ext>
            </a:extLst>
          </p:cNvPr>
          <p:cNvSpPr/>
          <p:nvPr/>
        </p:nvSpPr>
        <p:spPr>
          <a:xfrm>
            <a:off x="7443020" y="1081548"/>
            <a:ext cx="4434348" cy="1465007"/>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Luyện</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0138141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ocument 17"/>
          <p:cNvSpPr/>
          <p:nvPr/>
        </p:nvSpPr>
        <p:spPr>
          <a:xfrm>
            <a:off x="-20782" y="0"/>
            <a:ext cx="12268201" cy="22074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 name="connsiteX0-449" fmla="*/ 76 w 21676"/>
              <a:gd name="connsiteY0-450" fmla="*/ 0 h 23225"/>
              <a:gd name="connsiteX1-451" fmla="*/ 21676 w 21676"/>
              <a:gd name="connsiteY1-452" fmla="*/ 0 h 23225"/>
              <a:gd name="connsiteX2-453" fmla="*/ 21625 w 21676"/>
              <a:gd name="connsiteY2-454" fmla="*/ 18938 h 23225"/>
              <a:gd name="connsiteX3-455" fmla="*/ 17591 w 21676"/>
              <a:gd name="connsiteY3-456" fmla="*/ 19806 h 23225"/>
              <a:gd name="connsiteX4-457" fmla="*/ 8469 w 21676"/>
              <a:gd name="connsiteY4-458" fmla="*/ 23038 h 23225"/>
              <a:gd name="connsiteX5-459" fmla="*/ 1 w 21676"/>
              <a:gd name="connsiteY5-460" fmla="*/ 20416 h 23225"/>
              <a:gd name="connsiteX6-461" fmla="*/ 76 w 21676"/>
              <a:gd name="connsiteY6-462" fmla="*/ 0 h 23225"/>
              <a:gd name="connsiteX0-463" fmla="*/ 76 w 21676"/>
              <a:gd name="connsiteY0-464" fmla="*/ 0 h 23225"/>
              <a:gd name="connsiteX1-465" fmla="*/ 21676 w 21676"/>
              <a:gd name="connsiteY1-466" fmla="*/ 0 h 23225"/>
              <a:gd name="connsiteX2-467" fmla="*/ 21625 w 21676"/>
              <a:gd name="connsiteY2-468" fmla="*/ 18938 h 23225"/>
              <a:gd name="connsiteX3-469" fmla="*/ 17591 w 21676"/>
              <a:gd name="connsiteY3-470" fmla="*/ 19806 h 23225"/>
              <a:gd name="connsiteX4-471" fmla="*/ 8290 w 21676"/>
              <a:gd name="connsiteY4-472" fmla="*/ 23038 h 23225"/>
              <a:gd name="connsiteX5-473" fmla="*/ 1 w 21676"/>
              <a:gd name="connsiteY5-474" fmla="*/ 20416 h 23225"/>
              <a:gd name="connsiteX6-475" fmla="*/ 76 w 21676"/>
              <a:gd name="connsiteY6-476" fmla="*/ 0 h 23225"/>
              <a:gd name="connsiteX0-477" fmla="*/ 76 w 21676"/>
              <a:gd name="connsiteY0-478" fmla="*/ 0 h 23054"/>
              <a:gd name="connsiteX1-479" fmla="*/ 21676 w 21676"/>
              <a:gd name="connsiteY1-480" fmla="*/ 0 h 23054"/>
              <a:gd name="connsiteX2-481" fmla="*/ 21625 w 21676"/>
              <a:gd name="connsiteY2-482" fmla="*/ 18938 h 23054"/>
              <a:gd name="connsiteX3-483" fmla="*/ 17591 w 21676"/>
              <a:gd name="connsiteY3-484" fmla="*/ 19806 h 23054"/>
              <a:gd name="connsiteX4-485" fmla="*/ 8290 w 21676"/>
              <a:gd name="connsiteY4-486" fmla="*/ 23038 h 23054"/>
              <a:gd name="connsiteX5-487" fmla="*/ 1 w 21676"/>
              <a:gd name="connsiteY5-488" fmla="*/ 20416 h 23054"/>
              <a:gd name="connsiteX6-489" fmla="*/ 76 w 21676"/>
              <a:gd name="connsiteY6-490" fmla="*/ 0 h 23054"/>
              <a:gd name="connsiteX0-491" fmla="*/ 76 w 21676"/>
              <a:gd name="connsiteY0-492" fmla="*/ 0 h 23038"/>
              <a:gd name="connsiteX1-493" fmla="*/ 21676 w 21676"/>
              <a:gd name="connsiteY1-494" fmla="*/ 0 h 23038"/>
              <a:gd name="connsiteX2-495" fmla="*/ 21625 w 21676"/>
              <a:gd name="connsiteY2-496" fmla="*/ 18938 h 23038"/>
              <a:gd name="connsiteX3-497" fmla="*/ 17591 w 21676"/>
              <a:gd name="connsiteY3-498" fmla="*/ 19806 h 23038"/>
              <a:gd name="connsiteX4-499" fmla="*/ 8290 w 21676"/>
              <a:gd name="connsiteY4-500" fmla="*/ 23038 h 23038"/>
              <a:gd name="connsiteX5-501" fmla="*/ 1 w 21676"/>
              <a:gd name="connsiteY5-502" fmla="*/ 20416 h 23038"/>
              <a:gd name="connsiteX6-503" fmla="*/ 76 w 21676"/>
              <a:gd name="connsiteY6-504" fmla="*/ 0 h 23038"/>
              <a:gd name="connsiteX0-505" fmla="*/ 76 w 21676"/>
              <a:gd name="connsiteY0-506" fmla="*/ 0 h 23038"/>
              <a:gd name="connsiteX1-507" fmla="*/ 21676 w 21676"/>
              <a:gd name="connsiteY1-508" fmla="*/ 0 h 23038"/>
              <a:gd name="connsiteX2-509" fmla="*/ 21625 w 21676"/>
              <a:gd name="connsiteY2-510" fmla="*/ 18938 h 23038"/>
              <a:gd name="connsiteX3-511" fmla="*/ 18037 w 21676"/>
              <a:gd name="connsiteY3-512" fmla="*/ 19806 h 23038"/>
              <a:gd name="connsiteX4-513" fmla="*/ 8290 w 21676"/>
              <a:gd name="connsiteY4-514" fmla="*/ 23038 h 23038"/>
              <a:gd name="connsiteX5-515" fmla="*/ 1 w 21676"/>
              <a:gd name="connsiteY5-516" fmla="*/ 20416 h 23038"/>
              <a:gd name="connsiteX6-517" fmla="*/ 76 w 21676"/>
              <a:gd name="connsiteY6-518" fmla="*/ 0 h 23038"/>
              <a:gd name="connsiteX0-519" fmla="*/ 76 w 21676"/>
              <a:gd name="connsiteY0-520" fmla="*/ 0 h 23038"/>
              <a:gd name="connsiteX1-521" fmla="*/ 21676 w 21676"/>
              <a:gd name="connsiteY1-522" fmla="*/ 0 h 23038"/>
              <a:gd name="connsiteX2-523" fmla="*/ 21625 w 21676"/>
              <a:gd name="connsiteY2-524" fmla="*/ 19390 h 23038"/>
              <a:gd name="connsiteX3-525" fmla="*/ 18037 w 21676"/>
              <a:gd name="connsiteY3-526" fmla="*/ 19806 h 23038"/>
              <a:gd name="connsiteX4-527" fmla="*/ 8290 w 21676"/>
              <a:gd name="connsiteY4-528" fmla="*/ 23038 h 23038"/>
              <a:gd name="connsiteX5-529" fmla="*/ 1 w 21676"/>
              <a:gd name="connsiteY5-530" fmla="*/ 20416 h 23038"/>
              <a:gd name="connsiteX6-531" fmla="*/ 76 w 21676"/>
              <a:gd name="connsiteY6-532" fmla="*/ 0 h 23038"/>
              <a:gd name="connsiteX0-533" fmla="*/ 76 w 21676"/>
              <a:gd name="connsiteY0-534" fmla="*/ 0 h 23038"/>
              <a:gd name="connsiteX1-535" fmla="*/ 21676 w 21676"/>
              <a:gd name="connsiteY1-536" fmla="*/ 0 h 23038"/>
              <a:gd name="connsiteX2-537" fmla="*/ 21625 w 21676"/>
              <a:gd name="connsiteY2-538" fmla="*/ 19390 h 23038"/>
              <a:gd name="connsiteX3-539" fmla="*/ 18037 w 21676"/>
              <a:gd name="connsiteY3-540" fmla="*/ 19806 h 23038"/>
              <a:gd name="connsiteX4-541" fmla="*/ 8290 w 21676"/>
              <a:gd name="connsiteY4-542" fmla="*/ 23038 h 23038"/>
              <a:gd name="connsiteX5-543" fmla="*/ 1 w 21676"/>
              <a:gd name="connsiteY5-544" fmla="*/ 20416 h 23038"/>
              <a:gd name="connsiteX6-545" fmla="*/ 76 w 21676"/>
              <a:gd name="connsiteY6-546" fmla="*/ 0 h 23038"/>
              <a:gd name="connsiteX0-547" fmla="*/ 76 w 21676"/>
              <a:gd name="connsiteY0-548" fmla="*/ 0 h 23075"/>
              <a:gd name="connsiteX1-549" fmla="*/ 21676 w 21676"/>
              <a:gd name="connsiteY1-550" fmla="*/ 0 h 23075"/>
              <a:gd name="connsiteX2-551" fmla="*/ 21625 w 21676"/>
              <a:gd name="connsiteY2-552" fmla="*/ 19390 h 23075"/>
              <a:gd name="connsiteX3-553" fmla="*/ 18037 w 21676"/>
              <a:gd name="connsiteY3-554" fmla="*/ 19806 h 23075"/>
              <a:gd name="connsiteX4-555" fmla="*/ 8290 w 21676"/>
              <a:gd name="connsiteY4-556" fmla="*/ 23038 h 23075"/>
              <a:gd name="connsiteX5-557" fmla="*/ 1 w 21676"/>
              <a:gd name="connsiteY5-558" fmla="*/ 20416 h 23075"/>
              <a:gd name="connsiteX6-559" fmla="*/ 76 w 21676"/>
              <a:gd name="connsiteY6-560" fmla="*/ 0 h 23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Flowchart: Document 17"/>
          <p:cNvSpPr/>
          <p:nvPr/>
        </p:nvSpPr>
        <p:spPr>
          <a:xfrm>
            <a:off x="-76199" y="-14642"/>
            <a:ext cx="12268199" cy="186169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0" name="Group 9"/>
          <p:cNvGrpSpPr/>
          <p:nvPr/>
        </p:nvGrpSpPr>
        <p:grpSpPr>
          <a:xfrm>
            <a:off x="1938020" y="3429000"/>
            <a:ext cx="9443085" cy="1383665"/>
            <a:chOff x="2052684" y="2617912"/>
            <a:chExt cx="5768788" cy="1092595"/>
          </a:xfrm>
        </p:grpSpPr>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84" y="2617912"/>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057479" y="2772823"/>
              <a:ext cx="5121462" cy="653351"/>
            </a:xfrm>
            <a:prstGeom prst="rect">
              <a:avLst/>
            </a:prstGeom>
            <a:noFill/>
          </p:spPr>
          <p:txBody>
            <a:bodyPr wrap="square" lIns="89301" tIns="44651" rIns="89301" bIns="44651"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863D"/>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4800" b="1" i="0" u="none" strike="noStrike" kern="1200" cap="none" spc="0" normalizeH="0" baseline="0" noProof="0" dirty="0">
                  <a:ln>
                    <a:noFill/>
                  </a:ln>
                  <a:solidFill>
                    <a:srgbClr val="00863D"/>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00863D"/>
                  </a:solidFill>
                  <a:effectLst/>
                  <a:uLnTx/>
                  <a:uFillTx/>
                  <a:latin typeface="Arial-Rounded" panose="020B0500000000000000" pitchFamily="34" charset="0"/>
                  <a:ea typeface="Arial-Rounded" panose="020B0500000000000000" pitchFamily="34" charset="0"/>
                  <a:cs typeface="Arial-Rounded" panose="020B0500000000000000" pitchFamily="34" charset="0"/>
                </a:rPr>
                <a:t>rắn</a:t>
              </a:r>
              <a:r>
                <a:rPr kumimoji="0" lang="en-US" sz="4800" b="1" i="0" u="none" strike="noStrike" kern="1200" cap="none" spc="0" normalizeH="0" baseline="0" noProof="0" dirty="0">
                  <a:ln>
                    <a:noFill/>
                  </a:ln>
                  <a:solidFill>
                    <a:srgbClr val="00863D"/>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00863D"/>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4800" b="1" i="0" u="none" strike="noStrike" kern="1200" cap="none" spc="0" normalizeH="0" baseline="0" noProof="0" dirty="0">
                  <a:ln>
                    <a:noFill/>
                  </a:ln>
                  <a:solidFill>
                    <a:srgbClr val="00863D"/>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00863D"/>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endParaRPr kumimoji="0" lang="en-US" sz="4800" b="1" i="0" u="none" strike="noStrike" kern="1200" cap="none" spc="0" normalizeH="0" baseline="0" noProof="0" dirty="0">
                <a:ln>
                  <a:noFill/>
                </a:ln>
                <a:solidFill>
                  <a:srgbClr val="00863D"/>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3" name="Rectangle 16"/>
          <p:cNvSpPr/>
          <p:nvPr/>
        </p:nvSpPr>
        <p:spPr>
          <a:xfrm rot="269291">
            <a:off x="985163" y="3614125"/>
            <a:ext cx="1448268" cy="1127520"/>
          </a:xfrm>
          <a:custGeom>
            <a:avLst/>
            <a:gdLst>
              <a:gd name="connsiteX0" fmla="*/ 0 w 1322292"/>
              <a:gd name="connsiteY0" fmla="*/ 0 h 1023843"/>
              <a:gd name="connsiteX1" fmla="*/ 1322292 w 1322292"/>
              <a:gd name="connsiteY1" fmla="*/ 0 h 1023843"/>
              <a:gd name="connsiteX2" fmla="*/ 1322292 w 1322292"/>
              <a:gd name="connsiteY2" fmla="*/ 1023843 h 1023843"/>
              <a:gd name="connsiteX3" fmla="*/ 0 w 1322292"/>
              <a:gd name="connsiteY3" fmla="*/ 1023843 h 1023843"/>
              <a:gd name="connsiteX4" fmla="*/ 0 w 1322292"/>
              <a:gd name="connsiteY4" fmla="*/ 0 h 1023843"/>
              <a:gd name="connsiteX0-1" fmla="*/ 38 w 1322330"/>
              <a:gd name="connsiteY0-2" fmla="*/ 0 h 1023843"/>
              <a:gd name="connsiteX1-3" fmla="*/ 1322330 w 1322330"/>
              <a:gd name="connsiteY1-4" fmla="*/ 0 h 1023843"/>
              <a:gd name="connsiteX2-5" fmla="*/ 1322330 w 1322330"/>
              <a:gd name="connsiteY2-6" fmla="*/ 1023843 h 1023843"/>
              <a:gd name="connsiteX3-7" fmla="*/ 38 w 1322330"/>
              <a:gd name="connsiteY3-8" fmla="*/ 1023843 h 1023843"/>
              <a:gd name="connsiteX4-9" fmla="*/ 401820 w 1322330"/>
              <a:gd name="connsiteY4-10" fmla="*/ 432335 h 1023843"/>
              <a:gd name="connsiteX5" fmla="*/ 38 w 1322330"/>
              <a:gd name="connsiteY5" fmla="*/ 0 h 10238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322330" h="1023843">
                <a:moveTo>
                  <a:pt x="38" y="0"/>
                </a:moveTo>
                <a:lnTo>
                  <a:pt x="1322330" y="0"/>
                </a:lnTo>
                <a:lnTo>
                  <a:pt x="1322330" y="1023843"/>
                </a:lnTo>
                <a:lnTo>
                  <a:pt x="38" y="1023843"/>
                </a:lnTo>
                <a:cubicBezTo>
                  <a:pt x="-4580" y="845146"/>
                  <a:pt x="406438" y="611032"/>
                  <a:pt x="401820" y="432335"/>
                </a:cubicBezTo>
                <a:lnTo>
                  <a:pt x="38" y="0"/>
                </a:lnTo>
                <a:close/>
              </a:path>
            </a:pathLst>
          </a:custGeom>
          <a:solidFill>
            <a:srgbClr val="78B832"/>
          </a:solidFill>
          <a:ln>
            <a:solidFill>
              <a:srgbClr val="78B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6"/>
          <p:cNvSpPr/>
          <p:nvPr/>
        </p:nvSpPr>
        <p:spPr>
          <a:xfrm rot="489815">
            <a:off x="1159679" y="3735310"/>
            <a:ext cx="1135945" cy="905568"/>
          </a:xfrm>
          <a:custGeom>
            <a:avLst/>
            <a:gdLst>
              <a:gd name="connsiteX0" fmla="*/ 0 w 1322292"/>
              <a:gd name="connsiteY0" fmla="*/ 0 h 1023843"/>
              <a:gd name="connsiteX1" fmla="*/ 1322292 w 1322292"/>
              <a:gd name="connsiteY1" fmla="*/ 0 h 1023843"/>
              <a:gd name="connsiteX2" fmla="*/ 1322292 w 1322292"/>
              <a:gd name="connsiteY2" fmla="*/ 1023843 h 1023843"/>
              <a:gd name="connsiteX3" fmla="*/ 0 w 1322292"/>
              <a:gd name="connsiteY3" fmla="*/ 1023843 h 1023843"/>
              <a:gd name="connsiteX4" fmla="*/ 0 w 1322292"/>
              <a:gd name="connsiteY4" fmla="*/ 0 h 1023843"/>
              <a:gd name="connsiteX0-1" fmla="*/ 38 w 1322330"/>
              <a:gd name="connsiteY0-2" fmla="*/ 0 h 1023843"/>
              <a:gd name="connsiteX1-3" fmla="*/ 1322330 w 1322330"/>
              <a:gd name="connsiteY1-4" fmla="*/ 0 h 1023843"/>
              <a:gd name="connsiteX2-5" fmla="*/ 1322330 w 1322330"/>
              <a:gd name="connsiteY2-6" fmla="*/ 1023843 h 1023843"/>
              <a:gd name="connsiteX3-7" fmla="*/ 38 w 1322330"/>
              <a:gd name="connsiteY3-8" fmla="*/ 1023843 h 1023843"/>
              <a:gd name="connsiteX4-9" fmla="*/ 401820 w 1322330"/>
              <a:gd name="connsiteY4-10" fmla="*/ 432335 h 1023843"/>
              <a:gd name="connsiteX5" fmla="*/ 38 w 1322330"/>
              <a:gd name="connsiteY5" fmla="*/ 0 h 10238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322330" h="1023843">
                <a:moveTo>
                  <a:pt x="38" y="0"/>
                </a:moveTo>
                <a:lnTo>
                  <a:pt x="1322330" y="0"/>
                </a:lnTo>
                <a:lnTo>
                  <a:pt x="1322330" y="1023843"/>
                </a:lnTo>
                <a:lnTo>
                  <a:pt x="38" y="1023843"/>
                </a:lnTo>
                <a:cubicBezTo>
                  <a:pt x="-4580" y="845146"/>
                  <a:pt x="406438" y="611032"/>
                  <a:pt x="401820" y="432335"/>
                </a:cubicBezTo>
                <a:lnTo>
                  <a:pt x="38" y="0"/>
                </a:lnTo>
                <a:close/>
              </a:path>
            </a:pathLst>
          </a:custGeom>
          <a:solidFill>
            <a:srgbClr val="92D050"/>
          </a:solidFill>
          <a:ln>
            <a:solidFill>
              <a:srgbClr val="78B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2641" y="3271097"/>
            <a:ext cx="1416718" cy="1367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944727" y="3338628"/>
            <a:ext cx="967557" cy="1231900"/>
          </a:xfrm>
          <a:prstGeom prst="rect">
            <a:avLst/>
          </a:prstGeom>
          <a:noFill/>
        </p:spPr>
        <p:txBody>
          <a:bodyPr wrap="square" lIns="89301" tIns="44651" rIns="89301" bIns="44651"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125"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endParaRPr kumimoji="0" lang="en-US" sz="3125"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95" b="1" i="0" u="none" strike="noStrike" kern="1200" cap="none" spc="0" normalizeH="0" baseline="0" noProof="0" dirty="0">
                <a:ln>
                  <a:noFill/>
                </a:ln>
                <a:solidFill>
                  <a:prstClr val="white"/>
                </a:solidFill>
                <a:effectLst/>
                <a:uLnTx/>
                <a:uFillTx/>
                <a:latin typeface="Arial Rounded MT Bold" panose="020F0704030504030204" pitchFamily="34" charset="0"/>
                <a:ea typeface="Arial-Rounded" panose="020B0500000000000000" pitchFamily="34" charset="0"/>
                <a:cs typeface="Times New Roman" panose="02020603050405020304" pitchFamily="18" charset="0"/>
              </a:rPr>
              <a:t>23</a:t>
            </a:r>
          </a:p>
        </p:txBody>
      </p:sp>
      <p:sp>
        <p:nvSpPr>
          <p:cNvPr id="17" name="Rectangle 16"/>
          <p:cNvSpPr/>
          <p:nvPr/>
        </p:nvSpPr>
        <p:spPr>
          <a:xfrm>
            <a:off x="1" y="6629400"/>
            <a:ext cx="12192000" cy="228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0" y="-88265"/>
            <a:ext cx="1478280" cy="899160"/>
          </a:xfrm>
          <a:prstGeom prst="rect">
            <a:avLst/>
          </a:prstGeom>
        </p:spPr>
      </p:pic>
      <p:sp>
        <p:nvSpPr>
          <p:cNvPr id="8" name="Title 7"/>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CF1E6045-F3EF-4DCB-96C7-3C13D5EAD70F}"/>
              </a:ext>
            </a:extLst>
          </p:cNvPr>
          <p:cNvPicPr>
            <a:picLocks noChangeAspect="1"/>
          </p:cNvPicPr>
          <p:nvPr/>
        </p:nvPicPr>
        <p:blipFill>
          <a:blip r:embed="rId4"/>
          <a:stretch>
            <a:fillRect/>
          </a:stretch>
        </p:blipFill>
        <p:spPr>
          <a:xfrm>
            <a:off x="1701209" y="0"/>
            <a:ext cx="8694376" cy="3953022"/>
          </a:xfrm>
          <a:prstGeom prst="rect">
            <a:avLst/>
          </a:prstGeom>
        </p:spPr>
      </p:pic>
      <p:sp>
        <p:nvSpPr>
          <p:cNvPr id="5" name="Rectangle 4">
            <a:extLst>
              <a:ext uri="{FF2B5EF4-FFF2-40B4-BE49-F238E27FC236}">
                <a16:creationId xmlns:a16="http://schemas.microsoft.com/office/drawing/2014/main" id="{9085F13C-88B2-4B55-A7E6-F5BD15CE3E9A}"/>
              </a:ext>
            </a:extLst>
          </p:cNvPr>
          <p:cNvSpPr/>
          <p:nvPr/>
        </p:nvSpPr>
        <p:spPr>
          <a:xfrm>
            <a:off x="318977" y="4149969"/>
            <a:ext cx="11398102" cy="243339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l"/>
            <a:r>
              <a:rPr lang="vi-VN" sz="2400" b="0" i="0" dirty="0">
                <a:solidFill>
                  <a:schemeClr val="bg1"/>
                </a:solidFill>
                <a:effectLst/>
                <a:latin typeface="+mj-lt"/>
                <a:ea typeface="Arial-Rounded" panose="020B0500000000000000" pitchFamily="34" charset="0"/>
                <a:cs typeface="Arial-Rounded" panose="020B0500000000000000" pitchFamily="34" charset="0"/>
              </a:rPr>
              <a:t>“Rồng rắn lên mây</a:t>
            </a:r>
            <a:r>
              <a:rPr lang="en-US" sz="2400" b="0" i="0" dirty="0">
                <a:solidFill>
                  <a:schemeClr val="bg1"/>
                </a:solidFill>
                <a:effectLst/>
                <a:latin typeface="+mj-lt"/>
                <a:ea typeface="Arial-Rounded" panose="020B0500000000000000" pitchFamily="34" charset="0"/>
                <a:cs typeface="Arial-Rounded" panose="020B0500000000000000" pitchFamily="34" charset="0"/>
              </a:rPr>
              <a:t> </a:t>
            </a:r>
            <a:r>
              <a:rPr lang="vi-VN" sz="2400" b="0" i="0" dirty="0">
                <a:solidFill>
                  <a:schemeClr val="bg1"/>
                </a:solidFill>
                <a:effectLst/>
                <a:latin typeface="+mj-lt"/>
                <a:ea typeface="Arial-Rounded" panose="020B0500000000000000" pitchFamily="34" charset="0"/>
                <a:cs typeface="Arial-Rounded" panose="020B0500000000000000" pitchFamily="34" charset="0"/>
              </a:rPr>
              <a:t>là một trong những trò chơi dân gian</a:t>
            </a:r>
            <a:r>
              <a:rPr lang="en-US" sz="2400" dirty="0">
                <a:solidFill>
                  <a:schemeClr val="bg1"/>
                </a:solidFill>
                <a:latin typeface="+mj-lt"/>
                <a:ea typeface="Arial-Rounded" panose="020B0500000000000000" pitchFamily="34" charset="0"/>
                <a:cs typeface="Arial-Rounded" panose="020B0500000000000000" pitchFamily="34" charset="0"/>
              </a:rPr>
              <a:t>, </a:t>
            </a:r>
            <a:r>
              <a:rPr lang="vi-VN" sz="2400" b="0" i="0" dirty="0">
                <a:solidFill>
                  <a:schemeClr val="bg1"/>
                </a:solidFill>
                <a:effectLst/>
                <a:latin typeface="+mj-lt"/>
                <a:ea typeface="Arial-Rounded" panose="020B0500000000000000" pitchFamily="34" charset="0"/>
                <a:cs typeface="Arial-Rounded" panose="020B0500000000000000" pitchFamily="34" charset="0"/>
              </a:rPr>
              <a:t>chơi theo nhóm, các người chơi được phân vai và phải thực hiện vai chơi của mình trong sự phối hợp với người khác.</a:t>
            </a:r>
          </a:p>
          <a:p>
            <a:pPr algn="l"/>
            <a:r>
              <a:rPr lang="vi-VN" sz="2400" b="0" i="0" dirty="0">
                <a:solidFill>
                  <a:schemeClr val="bg1"/>
                </a:solidFill>
                <a:effectLst/>
                <a:latin typeface="+mj-lt"/>
                <a:ea typeface="Arial-Rounded" panose="020B0500000000000000" pitchFamily="34" charset="0"/>
                <a:cs typeface="Arial-Rounded" panose="020B0500000000000000" pitchFamily="34" charset="0"/>
              </a:rPr>
              <a:t>Một người đứng riêng ra làm thầy thuốc, những người còn lại sắp hàng một, tay người sau nắm vạt áo người trước hoặc đặt trên vai của người đứng trước. Sau đó cả chuỗi người này bắt đầu lượn qua lượn lại như con rắn, vừa đi vừa hát: </a:t>
            </a:r>
            <a:r>
              <a:rPr lang="vi-VN" sz="2400" b="0" i="1" dirty="0">
                <a:solidFill>
                  <a:schemeClr val="bg1"/>
                </a:solidFill>
                <a:effectLst/>
                <a:latin typeface="+mj-lt"/>
                <a:ea typeface="Arial-Rounded" panose="020B0500000000000000" pitchFamily="34" charset="0"/>
                <a:cs typeface="Arial-Rounded" panose="020B0500000000000000" pitchFamily="34" charset="0"/>
              </a:rPr>
              <a:t>“Rồng rắn lên mây/ Có cây lúc lắc/ Hỏi thăm thầy thuốc/ Có nhà hay không?”.</a:t>
            </a:r>
            <a:endParaRPr lang="vi-VN" sz="2400" b="0" i="0" dirty="0">
              <a:solidFill>
                <a:schemeClr val="bg1"/>
              </a:solidFill>
              <a:effectLst/>
              <a:latin typeface="+mj-lt"/>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AC83EE-6996-4799-807D-3728A91E0C6B}"/>
              </a:ext>
            </a:extLst>
          </p:cNvPr>
          <p:cNvPicPr>
            <a:picLocks noChangeAspect="1"/>
          </p:cNvPicPr>
          <p:nvPr/>
        </p:nvPicPr>
        <p:blipFill>
          <a:blip r:embed="rId2"/>
          <a:stretch>
            <a:fillRect/>
          </a:stretch>
        </p:blipFill>
        <p:spPr>
          <a:xfrm>
            <a:off x="1375144" y="38099"/>
            <a:ext cx="8648700" cy="3009900"/>
          </a:xfrm>
          <a:prstGeom prst="rect">
            <a:avLst/>
          </a:prstGeom>
        </p:spPr>
      </p:pic>
      <p:pic>
        <p:nvPicPr>
          <p:cNvPr id="11" name="Picture 10">
            <a:extLst>
              <a:ext uri="{FF2B5EF4-FFF2-40B4-BE49-F238E27FC236}">
                <a16:creationId xmlns:a16="http://schemas.microsoft.com/office/drawing/2014/main" id="{D134864F-A318-4DF7-9A28-4E5AC700099C}"/>
              </a:ext>
            </a:extLst>
          </p:cNvPr>
          <p:cNvPicPr>
            <a:picLocks noChangeAspect="1"/>
          </p:cNvPicPr>
          <p:nvPr/>
        </p:nvPicPr>
        <p:blipFill>
          <a:blip r:embed="rId3"/>
          <a:stretch>
            <a:fillRect/>
          </a:stretch>
        </p:blipFill>
        <p:spPr>
          <a:xfrm>
            <a:off x="1375144" y="3047999"/>
            <a:ext cx="8801100" cy="3714750"/>
          </a:xfrm>
          <a:prstGeom prst="rect">
            <a:avLst/>
          </a:prstGeom>
        </p:spPr>
      </p:pic>
      <p:sp>
        <p:nvSpPr>
          <p:cNvPr id="16" name="Cloud 15">
            <a:extLst>
              <a:ext uri="{FF2B5EF4-FFF2-40B4-BE49-F238E27FC236}">
                <a16:creationId xmlns:a16="http://schemas.microsoft.com/office/drawing/2014/main" id="{EF9883B5-F639-43A0-8274-E6E53C758DD0}"/>
              </a:ext>
            </a:extLst>
          </p:cNvPr>
          <p:cNvSpPr/>
          <p:nvPr/>
        </p:nvSpPr>
        <p:spPr>
          <a:xfrm>
            <a:off x="8985406" y="1002891"/>
            <a:ext cx="3048000" cy="1862546"/>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 mẫu</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46BF6E-482E-422A-A0F8-9DA4D1A95D94}"/>
              </a:ext>
            </a:extLst>
          </p:cNvPr>
          <p:cNvSpPr txBox="1"/>
          <p:nvPr/>
        </p:nvSpPr>
        <p:spPr>
          <a:xfrm>
            <a:off x="4630992" y="1641491"/>
            <a:ext cx="235974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Times New Roman" panose="02020603050405020304" pitchFamily="18" charset="0"/>
                <a:cs typeface="Times New Roman" panose="02020603050405020304" pitchFamily="18" charset="0"/>
              </a:rPr>
              <a:t>Rồng</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rắn</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8E4E846C-5E00-47FA-9452-AE65F248E0D2}"/>
              </a:ext>
            </a:extLst>
          </p:cNvPr>
          <p:cNvSpPr txBox="1"/>
          <p:nvPr/>
        </p:nvSpPr>
        <p:spPr>
          <a:xfrm>
            <a:off x="4650655" y="2492822"/>
            <a:ext cx="24479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Times New Roman" panose="02020603050405020304" pitchFamily="18" charset="0"/>
                <a:cs typeface="Times New Roman" panose="02020603050405020304" pitchFamily="18" charset="0"/>
              </a:rPr>
              <a:t>vòng</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vèo</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54146C85-BBD0-4D7F-A452-003E5714EF59}"/>
              </a:ext>
            </a:extLst>
          </p:cNvPr>
          <p:cNvSpPr txBox="1"/>
          <p:nvPr/>
        </p:nvSpPr>
        <p:spPr>
          <a:xfrm>
            <a:off x="4700128" y="3267574"/>
            <a:ext cx="24479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Times New Roman" panose="02020603050405020304" pitchFamily="18" charset="0"/>
                <a:cs typeface="Times New Roman" panose="02020603050405020304" pitchFamily="18" charset="0"/>
              </a:rPr>
              <a:t>núc</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nác</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7" name="18">
            <a:extLst>
              <a:ext uri="{FF2B5EF4-FFF2-40B4-BE49-F238E27FC236}">
                <a16:creationId xmlns:a16="http://schemas.microsoft.com/office/drawing/2014/main" id="{A5316E8E-3F7E-436C-839E-027BB64E29D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320843" y="-72642"/>
            <a:ext cx="2830287" cy="2565464"/>
          </a:xfrm>
          <a:prstGeom prst="rect">
            <a:avLst/>
          </a:prstGeom>
        </p:spPr>
      </p:pic>
      <p:sp>
        <p:nvSpPr>
          <p:cNvPr id="13" name="Rectangle: Rounded Corners 12">
            <a:extLst>
              <a:ext uri="{FF2B5EF4-FFF2-40B4-BE49-F238E27FC236}">
                <a16:creationId xmlns:a16="http://schemas.microsoft.com/office/drawing/2014/main" id="{18F242C0-8D32-4C65-9B04-082B8F3B1A20}"/>
              </a:ext>
            </a:extLst>
          </p:cNvPr>
          <p:cNvSpPr/>
          <p:nvPr/>
        </p:nvSpPr>
        <p:spPr>
          <a:xfrm>
            <a:off x="2918961" y="345610"/>
            <a:ext cx="6949393" cy="1100057"/>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r>
              <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từ</a:t>
            </a:r>
            <a:r>
              <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khó</a:t>
            </a:r>
            <a:endPar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8E4E846C-5E00-47FA-9452-AE65F248E0D2}"/>
              </a:ext>
            </a:extLst>
          </p:cNvPr>
          <p:cNvSpPr txBox="1"/>
          <p:nvPr/>
        </p:nvSpPr>
        <p:spPr>
          <a:xfrm>
            <a:off x="4542808" y="3989517"/>
            <a:ext cx="24479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Times New Roman" panose="02020603050405020304" pitchFamily="18" charset="0"/>
                <a:cs typeface="Times New Roman" panose="02020603050405020304" pitchFamily="18" charset="0"/>
              </a:rPr>
              <a:t>k</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húc</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đầu</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8E4E846C-5E00-47FA-9452-AE65F248E0D2}"/>
              </a:ext>
            </a:extLst>
          </p:cNvPr>
          <p:cNvSpPr txBox="1"/>
          <p:nvPr/>
        </p:nvSpPr>
        <p:spPr>
          <a:xfrm>
            <a:off x="4700128" y="4707837"/>
            <a:ext cx="24479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Times New Roman" panose="02020603050405020304" pitchFamily="18" charset="0"/>
                <a:cs typeface="Times New Roman" panose="02020603050405020304" pitchFamily="18" charset="0"/>
              </a:rPr>
              <a:t>k</a:t>
            </a:r>
            <a:r>
              <a:rPr lang="en-US" sz="4000" noProof="0" dirty="0" err="1">
                <a:solidFill>
                  <a:prstClr val="black"/>
                </a:solidFill>
                <a:latin typeface="Times New Roman" panose="02020603050405020304" pitchFamily="18" charset="0"/>
                <a:cs typeface="Times New Roman" panose="02020603050405020304" pitchFamily="18" charset="0"/>
              </a:rPr>
              <a:t>húc</a:t>
            </a:r>
            <a:r>
              <a:rPr lang="en-US" sz="4000" noProof="0" dirty="0">
                <a:solidFill>
                  <a:prstClr val="black"/>
                </a:solidFill>
                <a:latin typeface="Times New Roman" panose="02020603050405020304" pitchFamily="18" charset="0"/>
                <a:cs typeface="Times New Roman" panose="02020603050405020304" pitchFamily="18" charset="0"/>
              </a:rPr>
              <a:t> </a:t>
            </a:r>
            <a:r>
              <a:rPr lang="en-US" sz="4000" noProof="0" dirty="0" err="1">
                <a:solidFill>
                  <a:prstClr val="black"/>
                </a:solidFill>
                <a:latin typeface="Times New Roman" panose="02020603050405020304" pitchFamily="18" charset="0"/>
                <a:cs typeface="Times New Roman" panose="02020603050405020304" pitchFamily="18" charset="0"/>
              </a:rPr>
              <a:t>giữa</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8E4E846C-5E00-47FA-9452-AE65F248E0D2}"/>
              </a:ext>
            </a:extLst>
          </p:cNvPr>
          <p:cNvSpPr txBox="1"/>
          <p:nvPr/>
        </p:nvSpPr>
        <p:spPr>
          <a:xfrm>
            <a:off x="4700128" y="5394854"/>
            <a:ext cx="24479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Times New Roman" panose="02020603050405020304" pitchFamily="18" charset="0"/>
                <a:cs typeface="Times New Roman" panose="02020603050405020304" pitchFamily="18" charset="0"/>
              </a:rPr>
              <a:t>k</a:t>
            </a:r>
            <a:r>
              <a:rPr lang="en-US" sz="4000" noProof="0" dirty="0" err="1">
                <a:solidFill>
                  <a:prstClr val="black"/>
                </a:solidFill>
                <a:latin typeface="Times New Roman" panose="02020603050405020304" pitchFamily="18" charset="0"/>
                <a:cs typeface="Times New Roman" panose="02020603050405020304" pitchFamily="18" charset="0"/>
              </a:rPr>
              <a:t>húc</a:t>
            </a:r>
            <a:r>
              <a:rPr lang="en-US" sz="4000" noProof="0" dirty="0">
                <a:solidFill>
                  <a:prstClr val="black"/>
                </a:solidFill>
                <a:latin typeface="Times New Roman" panose="02020603050405020304" pitchFamily="18" charset="0"/>
                <a:cs typeface="Times New Roman" panose="02020603050405020304" pitchFamily="18" charset="0"/>
              </a:rPr>
              <a:t> </a:t>
            </a:r>
            <a:r>
              <a:rPr lang="en-US" sz="4000" noProof="0" dirty="0" err="1">
                <a:solidFill>
                  <a:prstClr val="black"/>
                </a:solidFill>
                <a:latin typeface="Times New Roman" panose="02020603050405020304" pitchFamily="18" charset="0"/>
                <a:cs typeface="Times New Roman" panose="02020603050405020304" pitchFamily="18" charset="0"/>
              </a:rPr>
              <a:t>đuôi</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003301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5"/>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nvGrpSpPr>
          <p:cNvPr id="7" name="Group 6"/>
          <p:cNvGrpSpPr/>
          <p:nvPr/>
        </p:nvGrpSpPr>
        <p:grpSpPr>
          <a:xfrm>
            <a:off x="156834" y="1993081"/>
            <a:ext cx="2109019" cy="2109019"/>
            <a:chOff x="156834" y="1993081"/>
            <a:chExt cx="2109019" cy="2109019"/>
          </a:xfrm>
        </p:grpSpPr>
        <p:sp>
          <p:nvSpPr>
            <p:cNvPr id="3" name="Oval 2"/>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315731" y="2243748"/>
              <a:ext cx="1711988" cy="1754326"/>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GIẢI NGHĨA TỪ</a:t>
              </a:r>
              <a:endParaRPr kumimoji="0" lang="zh-CN" alt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grpSp>
        <p:nvGrpSpPr>
          <p:cNvPr id="42" name="Group 41"/>
          <p:cNvGrpSpPr/>
          <p:nvPr/>
        </p:nvGrpSpPr>
        <p:grpSpPr>
          <a:xfrm>
            <a:off x="2027719" y="519430"/>
            <a:ext cx="9770995" cy="5969860"/>
            <a:chOff x="-35219" y="1157225"/>
            <a:chExt cx="2316563" cy="1406784"/>
          </a:xfrm>
        </p:grpSpPr>
        <p:sp>
          <p:nvSpPr>
            <p:cNvPr id="43" name="Hexagon 42"/>
            <p:cNvSpPr/>
            <p:nvPr/>
          </p:nvSpPr>
          <p:spPr>
            <a:xfrm>
              <a:off x="58912" y="1157225"/>
              <a:ext cx="2222432" cy="1406784"/>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p:cNvSpPr txBox="1"/>
            <p:nvPr/>
          </p:nvSpPr>
          <p:spPr>
            <a:xfrm>
              <a:off x="-35219" y="1370052"/>
              <a:ext cx="2278223" cy="253844"/>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Cây</a:t>
              </a:r>
              <a:r>
                <a:rPr kumimoji="0" lang="en-US" sz="36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núc</a:t>
              </a:r>
              <a:r>
                <a:rPr kumimoji="0" lang="en-US" sz="36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nác</a:t>
              </a:r>
              <a:r>
                <a:rPr kumimoji="0" lang="en-US" sz="36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a:t>
              </a:r>
            </a:p>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vi-VN" sz="2800" b="1" i="0" u="none" strike="noStrike" kern="1200" cap="none" spc="0" normalizeH="0" baseline="0" noProof="0" dirty="0" err="1">
                  <a:ln>
                    <a:noFill/>
                  </a:ln>
                  <a:solidFill>
                    <a:srgbClr val="231F20"/>
                  </a:solidFill>
                  <a:effectLst/>
                  <a:uLnTx/>
                  <a:uFillTx/>
                  <a:latin typeface="Times New Roman" pitchFamily="18" charset="0"/>
                  <a:ea typeface="Arial-Rounded" panose="020B0500000000000000" pitchFamily="34" charset="0"/>
                  <a:cs typeface="Times New Roman" pitchFamily="18" charset="0"/>
                  <a:sym typeface="+mn-lt"/>
                </a:rPr>
                <a:t>Là</a:t>
              </a:r>
              <a:r>
                <a:rPr kumimoji="0" lang="en-US" altLang="vi-VN" sz="2800" b="1" i="0" u="none" strike="noStrike" kern="1200" cap="none" spc="0" normalizeH="0" baseline="0" noProof="0" dirty="0">
                  <a:ln>
                    <a:noFill/>
                  </a:ln>
                  <a:solidFill>
                    <a:srgbClr val="231F20"/>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vi-VN" sz="2800" b="1" i="0" u="none" strike="noStrike" kern="1200" cap="none" spc="0" normalizeH="0" baseline="0" noProof="0" dirty="0" err="1">
                  <a:ln>
                    <a:noFill/>
                  </a:ln>
                  <a:solidFill>
                    <a:srgbClr val="231F20"/>
                  </a:solidFill>
                  <a:effectLst/>
                  <a:uLnTx/>
                  <a:uFillTx/>
                  <a:latin typeface="Times New Roman" pitchFamily="18" charset="0"/>
                  <a:ea typeface="Arial-Rounded" panose="020B0500000000000000" pitchFamily="34" charset="0"/>
                  <a:cs typeface="Times New Roman" pitchFamily="18" charset="0"/>
                  <a:sym typeface="+mn-lt"/>
                </a:rPr>
                <a:t>một</a:t>
              </a:r>
              <a:r>
                <a:rPr kumimoji="0" lang="en-US" altLang="vi-VN" sz="2800" b="1" i="0" u="none" strike="noStrike" kern="1200" cap="none" spc="0" normalizeH="0" baseline="0" noProof="0" dirty="0">
                  <a:ln>
                    <a:noFill/>
                  </a:ln>
                  <a:solidFill>
                    <a:srgbClr val="231F20"/>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vi-VN" sz="2800" b="1" i="0" u="none" strike="noStrike" kern="1200" cap="none" spc="0" normalizeH="0" baseline="0" noProof="0" dirty="0" err="1">
                  <a:ln>
                    <a:noFill/>
                  </a:ln>
                  <a:solidFill>
                    <a:srgbClr val="231F20"/>
                  </a:solidFill>
                  <a:effectLst/>
                  <a:uLnTx/>
                  <a:uFillTx/>
                  <a:latin typeface="Times New Roman" pitchFamily="18" charset="0"/>
                  <a:ea typeface="Arial-Rounded" panose="020B0500000000000000" pitchFamily="34" charset="0"/>
                  <a:cs typeface="Times New Roman" pitchFamily="18" charset="0"/>
                  <a:sym typeface="+mn-lt"/>
                </a:rPr>
                <a:t>loại</a:t>
              </a:r>
              <a:r>
                <a:rPr kumimoji="0" lang="en-US" altLang="vi-VN" sz="2800" b="1" i="0" u="none" strike="noStrike" kern="1200" cap="none" spc="0" normalizeH="0" baseline="0" noProof="0" dirty="0">
                  <a:ln>
                    <a:noFill/>
                  </a:ln>
                  <a:solidFill>
                    <a:srgbClr val="231F20"/>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vi-VN" sz="2800" b="1" i="0" u="none" strike="noStrike" kern="1200" cap="none" spc="0" normalizeH="0" baseline="0" noProof="0" dirty="0" err="1">
                  <a:ln>
                    <a:noFill/>
                  </a:ln>
                  <a:solidFill>
                    <a:srgbClr val="231F20"/>
                  </a:solidFill>
                  <a:effectLst/>
                  <a:uLnTx/>
                  <a:uFillTx/>
                  <a:latin typeface="Times New Roman" pitchFamily="18" charset="0"/>
                  <a:ea typeface="Arial-Rounded" panose="020B0500000000000000" pitchFamily="34" charset="0"/>
                  <a:cs typeface="Times New Roman" pitchFamily="18" charset="0"/>
                  <a:sym typeface="+mn-lt"/>
                </a:rPr>
                <a:t>cây</a:t>
              </a:r>
              <a:r>
                <a:rPr kumimoji="0" lang="en-US" altLang="vi-VN" sz="2800" b="1" i="0" u="none" strike="noStrike" kern="1200" cap="none" spc="0" normalizeH="0" baseline="0" noProof="0" dirty="0">
                  <a:ln>
                    <a:noFill/>
                  </a:ln>
                  <a:solidFill>
                    <a:srgbClr val="231F20"/>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vi-VN" sz="2800" b="1" i="0" u="none" strike="noStrike" kern="1200" cap="none" spc="0" normalizeH="0" baseline="0" noProof="0" dirty="0" err="1">
                  <a:ln>
                    <a:noFill/>
                  </a:ln>
                  <a:solidFill>
                    <a:srgbClr val="231F20"/>
                  </a:solidFill>
                  <a:effectLst/>
                  <a:uLnTx/>
                  <a:uFillTx/>
                  <a:latin typeface="Times New Roman" pitchFamily="18" charset="0"/>
                  <a:ea typeface="Arial-Rounded" panose="020B0500000000000000" pitchFamily="34" charset="0"/>
                  <a:cs typeface="Times New Roman" pitchFamily="18" charset="0"/>
                  <a:sym typeface="+mn-lt"/>
                </a:rPr>
                <a:t>dùng</a:t>
              </a:r>
              <a:r>
                <a:rPr kumimoji="0" lang="en-US" altLang="vi-VN" sz="2800" b="1" i="0" u="none" strike="noStrike" kern="1200" cap="none" spc="0" normalizeH="0" baseline="0" noProof="0" dirty="0">
                  <a:ln>
                    <a:noFill/>
                  </a:ln>
                  <a:solidFill>
                    <a:srgbClr val="231F20"/>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vi-VN" sz="2800" b="1" i="0" u="none" strike="noStrike" kern="1200" cap="none" spc="0" normalizeH="0" baseline="0" noProof="0" dirty="0" err="1">
                  <a:ln>
                    <a:noFill/>
                  </a:ln>
                  <a:solidFill>
                    <a:srgbClr val="231F20"/>
                  </a:solidFill>
                  <a:effectLst/>
                  <a:uLnTx/>
                  <a:uFillTx/>
                  <a:latin typeface="Times New Roman" pitchFamily="18" charset="0"/>
                  <a:ea typeface="Arial-Rounded" panose="020B0500000000000000" pitchFamily="34" charset="0"/>
                  <a:cs typeface="Times New Roman" pitchFamily="18" charset="0"/>
                  <a:sym typeface="+mn-lt"/>
                </a:rPr>
                <a:t>để</a:t>
              </a:r>
              <a:r>
                <a:rPr kumimoji="0" lang="en-US" altLang="vi-VN" sz="2800" b="1" i="0" u="none" strike="noStrike" kern="1200" cap="none" spc="0" normalizeH="0" baseline="0" noProof="0" dirty="0">
                  <a:ln>
                    <a:noFill/>
                  </a:ln>
                  <a:solidFill>
                    <a:srgbClr val="231F20"/>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vi-VN" sz="2800" b="1" i="0" u="none" strike="noStrike" kern="1200" cap="none" spc="0" normalizeH="0" baseline="0" noProof="0" dirty="0" err="1">
                  <a:ln>
                    <a:noFill/>
                  </a:ln>
                  <a:solidFill>
                    <a:srgbClr val="231F20"/>
                  </a:solidFill>
                  <a:effectLst/>
                  <a:uLnTx/>
                  <a:uFillTx/>
                  <a:latin typeface="Times New Roman" pitchFamily="18" charset="0"/>
                  <a:ea typeface="Arial-Rounded" panose="020B0500000000000000" pitchFamily="34" charset="0"/>
                  <a:cs typeface="Times New Roman" pitchFamily="18" charset="0"/>
                  <a:sym typeface="+mn-lt"/>
                </a:rPr>
                <a:t>làm</a:t>
              </a:r>
              <a:r>
                <a:rPr kumimoji="0" lang="en-US" altLang="vi-VN" sz="2800" b="1" i="0" u="none" strike="noStrike" kern="1200" cap="none" spc="0" normalizeH="0" baseline="0" noProof="0" dirty="0">
                  <a:ln>
                    <a:noFill/>
                  </a:ln>
                  <a:solidFill>
                    <a:srgbClr val="231F20"/>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vi-VN" sz="2800" b="1" i="0" u="none" strike="noStrike" kern="1200" cap="none" spc="0" normalizeH="0" baseline="0" noProof="0" dirty="0" err="1">
                  <a:ln>
                    <a:noFill/>
                  </a:ln>
                  <a:solidFill>
                    <a:srgbClr val="231F20"/>
                  </a:solidFill>
                  <a:effectLst/>
                  <a:uLnTx/>
                  <a:uFillTx/>
                  <a:latin typeface="Times New Roman" pitchFamily="18" charset="0"/>
                  <a:ea typeface="Arial-Rounded" panose="020B0500000000000000" pitchFamily="34" charset="0"/>
                  <a:cs typeface="Times New Roman" pitchFamily="18" charset="0"/>
                  <a:sym typeface="+mn-lt"/>
                </a:rPr>
                <a:t>thuốc</a:t>
              </a:r>
              <a:r>
                <a:rPr kumimoji="0" lang="en-US" altLang="vi-VN" sz="2800" b="1" i="0" u="none" strike="noStrike" kern="1200" cap="none" spc="0" normalizeH="0" baseline="0" noProof="0" dirty="0">
                  <a:ln>
                    <a:noFill/>
                  </a:ln>
                  <a:solidFill>
                    <a:srgbClr val="231F20"/>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vi-VN" sz="2800" b="1" i="0" u="none" strike="noStrike" kern="1200" cap="none" spc="0" normalizeH="0" baseline="0" noProof="0" dirty="0" err="1">
                  <a:ln>
                    <a:noFill/>
                  </a:ln>
                  <a:solidFill>
                    <a:srgbClr val="231F20"/>
                  </a:solidFill>
                  <a:effectLst/>
                  <a:uLnTx/>
                  <a:uFillTx/>
                  <a:latin typeface="Times New Roman" pitchFamily="18" charset="0"/>
                  <a:ea typeface="Arial-Rounded" panose="020B0500000000000000" pitchFamily="34" charset="0"/>
                  <a:cs typeface="Times New Roman" pitchFamily="18" charset="0"/>
                  <a:sym typeface="+mn-lt"/>
                </a:rPr>
                <a:t>chữa</a:t>
              </a:r>
              <a:r>
                <a:rPr kumimoji="0" lang="en-US" altLang="vi-VN" sz="2800" b="1" i="0" u="none" strike="noStrike" kern="1200" cap="none" spc="0" normalizeH="0" baseline="0" noProof="0" dirty="0">
                  <a:ln>
                    <a:noFill/>
                  </a:ln>
                  <a:solidFill>
                    <a:srgbClr val="231F20"/>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vi-VN" sz="2800" b="1" i="0" u="none" strike="noStrike" kern="1200" cap="none" spc="0" normalizeH="0" baseline="0" noProof="0" dirty="0" err="1">
                  <a:ln>
                    <a:noFill/>
                  </a:ln>
                  <a:solidFill>
                    <a:srgbClr val="231F20"/>
                  </a:solidFill>
                  <a:effectLst/>
                  <a:uLnTx/>
                  <a:uFillTx/>
                  <a:latin typeface="Times New Roman" pitchFamily="18" charset="0"/>
                  <a:ea typeface="Arial-Rounded" panose="020B0500000000000000" pitchFamily="34" charset="0"/>
                  <a:cs typeface="Times New Roman" pitchFamily="18" charset="0"/>
                  <a:sym typeface="+mn-lt"/>
                </a:rPr>
                <a:t>bệnh</a:t>
              </a:r>
              <a:r>
                <a:rPr kumimoji="0" lang="en-US" altLang="vi-VN" sz="2800" b="1" i="0" u="none" strike="noStrike" kern="1200" cap="none" spc="0" normalizeH="0" baseline="0" noProof="0" dirty="0">
                  <a:ln>
                    <a:noFill/>
                  </a:ln>
                  <a:solidFill>
                    <a:srgbClr val="231F20"/>
                  </a:solidFill>
                  <a:effectLst/>
                  <a:uLnTx/>
                  <a:uFillTx/>
                  <a:latin typeface="Times New Roman" pitchFamily="18" charset="0"/>
                  <a:ea typeface="Arial-Rounded" panose="020B0500000000000000" pitchFamily="34" charset="0"/>
                  <a:cs typeface="Times New Roman" pitchFamily="18" charset="0"/>
                  <a:sym typeface="+mn-lt"/>
                </a:rPr>
                <a:t>.</a:t>
              </a:r>
            </a:p>
          </p:txBody>
        </p:sp>
      </p:grpSp>
      <p:pic>
        <p:nvPicPr>
          <p:cNvPr id="5" name="Picture 4"/>
          <p:cNvPicPr>
            <a:picLocks noChangeAspect="1"/>
          </p:cNvPicPr>
          <p:nvPr/>
        </p:nvPicPr>
        <p:blipFill>
          <a:blip r:embed="rId4"/>
          <a:stretch>
            <a:fillRect/>
          </a:stretch>
        </p:blipFill>
        <p:spPr>
          <a:xfrm>
            <a:off x="11285220" y="95250"/>
            <a:ext cx="906780" cy="84836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7440" y="3018654"/>
            <a:ext cx="4346917" cy="3569109"/>
          </a:xfrm>
          <a:prstGeom prst="rect">
            <a:avLst/>
          </a:prstGeom>
        </p:spPr>
      </p:pic>
      <p:pic>
        <p:nvPicPr>
          <p:cNvPr id="11" name="Picture 10" descr="qua-nuc-nac.jpg"/>
          <p:cNvPicPr>
            <a:picLocks noChangeAspect="1"/>
          </p:cNvPicPr>
          <p:nvPr/>
        </p:nvPicPr>
        <p:blipFill>
          <a:blip r:embed="rId6"/>
          <a:stretch>
            <a:fillRect/>
          </a:stretch>
        </p:blipFill>
        <p:spPr>
          <a:xfrm>
            <a:off x="6854776" y="2991143"/>
            <a:ext cx="4402748" cy="3522198"/>
          </a:xfrm>
          <a:prstGeom prst="rect">
            <a:avLst/>
          </a:prstGeom>
        </p:spPr>
      </p:pic>
    </p:spTree>
    <p:extLst>
      <p:ext uri="{BB962C8B-B14F-4D97-AF65-F5344CB8AC3E}">
        <p14:creationId xmlns:p14="http://schemas.microsoft.com/office/powerpoint/2010/main" val="3177345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itchFamily="18" charset="0"/>
              <a:ea typeface="等线" panose="02010600030101010101" pitchFamily="2" charset="-122"/>
              <a:cs typeface="Times New Roman" pitchFamily="18" charset="0"/>
            </a:endParaRPr>
          </a:p>
        </p:txBody>
      </p:sp>
      <p:grpSp>
        <p:nvGrpSpPr>
          <p:cNvPr id="7" name="Group 6"/>
          <p:cNvGrpSpPr/>
          <p:nvPr/>
        </p:nvGrpSpPr>
        <p:grpSpPr>
          <a:xfrm>
            <a:off x="176498" y="2349314"/>
            <a:ext cx="2109019" cy="2109019"/>
            <a:chOff x="156834" y="1993081"/>
            <a:chExt cx="2109019" cy="2109019"/>
          </a:xfrm>
        </p:grpSpPr>
        <p:sp>
          <p:nvSpPr>
            <p:cNvPr id="3" name="Oval 2"/>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itchFamily="18" charset="0"/>
                <a:cs typeface="Times New Roman" pitchFamily="18" charset="0"/>
              </a:endParaRPr>
            </a:p>
          </p:txBody>
        </p:sp>
        <p:sp>
          <p:nvSpPr>
            <p:cNvPr id="4" name="TextBox 3"/>
            <p:cNvSpPr txBox="1"/>
            <p:nvPr/>
          </p:nvSpPr>
          <p:spPr>
            <a:xfrm>
              <a:off x="315731" y="2243748"/>
              <a:ext cx="1711988" cy="1754326"/>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sym typeface="+mn-lt"/>
                </a:rPr>
                <a:t>GIẢI NGHĨA TỪ</a:t>
              </a:r>
              <a:endParaRPr kumimoji="0" lang="zh-CN" altLang="en-US" sz="3600" b="1"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sym typeface="+mn-lt"/>
              </a:endParaRPr>
            </a:p>
          </p:txBody>
        </p:sp>
      </p:grpSp>
      <p:pic>
        <p:nvPicPr>
          <p:cNvPr id="5" name="Picture 4"/>
          <p:cNvPicPr>
            <a:picLocks noChangeAspect="1"/>
          </p:cNvPicPr>
          <p:nvPr/>
        </p:nvPicPr>
        <p:blipFill>
          <a:blip r:embed="rId4"/>
          <a:stretch>
            <a:fillRect/>
          </a:stretch>
        </p:blipFill>
        <p:spPr>
          <a:xfrm>
            <a:off x="11285220" y="95250"/>
            <a:ext cx="906780" cy="848360"/>
          </a:xfrm>
          <a:prstGeom prst="rect">
            <a:avLst/>
          </a:prstGeom>
        </p:spPr>
      </p:pic>
      <p:grpSp>
        <p:nvGrpSpPr>
          <p:cNvPr id="21" name="Group 20">
            <a:extLst>
              <a:ext uri="{FF2B5EF4-FFF2-40B4-BE49-F238E27FC236}">
                <a16:creationId xmlns:a16="http://schemas.microsoft.com/office/drawing/2014/main" id="{854AFE8B-D7EC-421E-B935-F822609EFA25}"/>
              </a:ext>
            </a:extLst>
          </p:cNvPr>
          <p:cNvGrpSpPr/>
          <p:nvPr/>
        </p:nvGrpSpPr>
        <p:grpSpPr>
          <a:xfrm>
            <a:off x="2444413" y="314632"/>
            <a:ext cx="7967947" cy="2734606"/>
            <a:chOff x="172324" y="1157225"/>
            <a:chExt cx="2109019" cy="1406784"/>
          </a:xfrm>
        </p:grpSpPr>
        <p:sp>
          <p:nvSpPr>
            <p:cNvPr id="22" name="Hexagon 21">
              <a:extLst>
                <a:ext uri="{FF2B5EF4-FFF2-40B4-BE49-F238E27FC236}">
                  <a16:creationId xmlns:a16="http://schemas.microsoft.com/office/drawing/2014/main" id="{BCEDC67E-565A-4773-8DCE-16609157CD7E}"/>
                </a:ext>
              </a:extLst>
            </p:cNvPr>
            <p:cNvSpPr/>
            <p:nvPr/>
          </p:nvSpPr>
          <p:spPr>
            <a:xfrm>
              <a:off x="172324" y="1157225"/>
              <a:ext cx="2109019" cy="1406784"/>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itchFamily="18" charset="0"/>
                <a:ea typeface="Arial-Rounded" panose="020B0500000000000000" pitchFamily="34" charset="0"/>
                <a:cs typeface="Times New Roman" pitchFamily="18" charset="0"/>
              </a:endParaRPr>
            </a:p>
          </p:txBody>
        </p:sp>
        <p:sp>
          <p:nvSpPr>
            <p:cNvPr id="23" name="TextBox 22">
              <a:extLst>
                <a:ext uri="{FF2B5EF4-FFF2-40B4-BE49-F238E27FC236}">
                  <a16:creationId xmlns:a16="http://schemas.microsoft.com/office/drawing/2014/main" id="{B35710A1-5780-4503-BA48-6F1866A9085B}"/>
                </a:ext>
              </a:extLst>
            </p:cNvPr>
            <p:cNvSpPr txBox="1"/>
            <p:nvPr/>
          </p:nvSpPr>
          <p:spPr>
            <a:xfrm>
              <a:off x="288889" y="1370052"/>
              <a:ext cx="1954115" cy="839159"/>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Cản</a:t>
              </a:r>
              <a:r>
                <a:rPr kumimoji="0" lang="en-US" sz="36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a:t>
              </a:r>
            </a:p>
            <a:p>
              <a:pPr marL="0" marR="0" lvl="0" indent="0" algn="ctr" defTabSz="91313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endParaRPr>
            </a:p>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vi-VN" sz="2800" b="1" i="0" u="none" strike="noStrike" kern="1200" cap="none" spc="0" normalizeH="0" baseline="0" noProof="0" dirty="0" err="1">
                  <a:ln>
                    <a:noFill/>
                  </a:ln>
                  <a:solidFill>
                    <a:srgbClr val="231F20"/>
                  </a:solidFill>
                  <a:effectLst/>
                  <a:uLnTx/>
                  <a:uFillTx/>
                  <a:latin typeface="Times New Roman" pitchFamily="18" charset="0"/>
                  <a:ea typeface="Arial-Rounded" panose="020B0500000000000000" pitchFamily="34" charset="0"/>
                  <a:cs typeface="Times New Roman" pitchFamily="18" charset="0"/>
                  <a:sym typeface="+mn-lt"/>
                </a:rPr>
                <a:t>Ngăn</a:t>
              </a:r>
              <a:r>
                <a:rPr kumimoji="0" lang="en-US" altLang="vi-VN" sz="2800" b="1" i="0" u="none" strike="noStrike" kern="1200" cap="none" spc="0" normalizeH="0" baseline="0" noProof="0" dirty="0">
                  <a:ln>
                    <a:noFill/>
                  </a:ln>
                  <a:solidFill>
                    <a:srgbClr val="231F20"/>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vi-VN" sz="2800" b="1" i="0" u="none" strike="noStrike" kern="1200" cap="none" spc="0" normalizeH="0" baseline="0" noProof="0" dirty="0" err="1">
                  <a:ln>
                    <a:noFill/>
                  </a:ln>
                  <a:solidFill>
                    <a:srgbClr val="231F20"/>
                  </a:solidFill>
                  <a:effectLst/>
                  <a:uLnTx/>
                  <a:uFillTx/>
                  <a:latin typeface="Times New Roman" pitchFamily="18" charset="0"/>
                  <a:ea typeface="Arial-Rounded" panose="020B0500000000000000" pitchFamily="34" charset="0"/>
                  <a:cs typeface="Times New Roman" pitchFamily="18" charset="0"/>
                  <a:sym typeface="+mn-lt"/>
                </a:rPr>
                <a:t>lại</a:t>
              </a:r>
              <a:r>
                <a:rPr kumimoji="0" lang="en-US" altLang="vi-VN" sz="2800" b="1" i="0" u="none" strike="noStrike" kern="1200" cap="none" spc="0" normalizeH="0" baseline="0" noProof="0" dirty="0">
                  <a:ln>
                    <a:noFill/>
                  </a:ln>
                  <a:solidFill>
                    <a:srgbClr val="231F20"/>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vi-VN" sz="2800" b="1" i="0" u="none" strike="noStrike" kern="1200" cap="none" spc="0" normalizeH="0" baseline="0" noProof="0" dirty="0" err="1">
                  <a:ln>
                    <a:noFill/>
                  </a:ln>
                  <a:solidFill>
                    <a:srgbClr val="231F20"/>
                  </a:solidFill>
                  <a:effectLst/>
                  <a:uLnTx/>
                  <a:uFillTx/>
                  <a:latin typeface="Times New Roman" pitchFamily="18" charset="0"/>
                  <a:ea typeface="Arial-Rounded" panose="020B0500000000000000" pitchFamily="34" charset="0"/>
                  <a:cs typeface="Times New Roman" pitchFamily="18" charset="0"/>
                  <a:sym typeface="+mn-lt"/>
                </a:rPr>
                <a:t>giữ</a:t>
              </a:r>
              <a:r>
                <a:rPr kumimoji="0" lang="en-US" altLang="vi-VN" sz="2800" b="1" i="0" u="none" strike="noStrike" kern="1200" cap="none" spc="0" normalizeH="0" baseline="0" noProof="0" dirty="0">
                  <a:ln>
                    <a:noFill/>
                  </a:ln>
                  <a:solidFill>
                    <a:srgbClr val="231F20"/>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vi-VN" sz="2800" b="1" i="0" u="none" strike="noStrike" kern="1200" cap="none" spc="0" normalizeH="0" baseline="0" noProof="0" dirty="0" err="1">
                  <a:ln>
                    <a:noFill/>
                  </a:ln>
                  <a:solidFill>
                    <a:srgbClr val="231F20"/>
                  </a:solidFill>
                  <a:effectLst/>
                  <a:uLnTx/>
                  <a:uFillTx/>
                  <a:latin typeface="Times New Roman" pitchFamily="18" charset="0"/>
                  <a:ea typeface="Arial-Rounded" panose="020B0500000000000000" pitchFamily="34" charset="0"/>
                  <a:cs typeface="Times New Roman" pitchFamily="18" charset="0"/>
                  <a:sym typeface="+mn-lt"/>
                </a:rPr>
                <a:t>lại</a:t>
              </a:r>
              <a:r>
                <a:rPr kumimoji="0" lang="en-US" altLang="vi-VN" sz="2800" b="1" i="0" u="none" strike="noStrike" kern="1200" cap="none" spc="0" normalizeH="0" baseline="0" noProof="0" dirty="0">
                  <a:ln>
                    <a:noFill/>
                  </a:ln>
                  <a:solidFill>
                    <a:srgbClr val="231F20"/>
                  </a:solidFill>
                  <a:effectLst/>
                  <a:uLnTx/>
                  <a:uFillTx/>
                  <a:latin typeface="Times New Roman" pitchFamily="18" charset="0"/>
                  <a:ea typeface="Arial-Rounded" panose="020B0500000000000000" pitchFamily="34" charset="0"/>
                  <a:cs typeface="Times New Roman" pitchFamily="18" charset="0"/>
                  <a:sym typeface="+mn-lt"/>
                </a:rPr>
                <a:t> .</a:t>
              </a:r>
            </a:p>
          </p:txBody>
        </p:sp>
      </p:grpSp>
      <p:grpSp>
        <p:nvGrpSpPr>
          <p:cNvPr id="19" name="Group 18">
            <a:extLst>
              <a:ext uri="{FF2B5EF4-FFF2-40B4-BE49-F238E27FC236}">
                <a16:creationId xmlns:a16="http://schemas.microsoft.com/office/drawing/2014/main" id="{854AFE8B-D7EC-421E-B935-F822609EFA25}"/>
              </a:ext>
            </a:extLst>
          </p:cNvPr>
          <p:cNvGrpSpPr/>
          <p:nvPr/>
        </p:nvGrpSpPr>
        <p:grpSpPr>
          <a:xfrm>
            <a:off x="2285517" y="3156422"/>
            <a:ext cx="8399649" cy="2674107"/>
            <a:chOff x="172324" y="1157225"/>
            <a:chExt cx="2109019" cy="1406784"/>
          </a:xfrm>
        </p:grpSpPr>
        <p:sp>
          <p:nvSpPr>
            <p:cNvPr id="20" name="Hexagon 19">
              <a:extLst>
                <a:ext uri="{FF2B5EF4-FFF2-40B4-BE49-F238E27FC236}">
                  <a16:creationId xmlns:a16="http://schemas.microsoft.com/office/drawing/2014/main" id="{BCEDC67E-565A-4773-8DCE-16609157CD7E}"/>
                </a:ext>
              </a:extLst>
            </p:cNvPr>
            <p:cNvSpPr/>
            <p:nvPr/>
          </p:nvSpPr>
          <p:spPr>
            <a:xfrm>
              <a:off x="172324" y="1157225"/>
              <a:ext cx="2109019" cy="1406784"/>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itchFamily="18" charset="0"/>
                <a:ea typeface="Arial-Rounded" panose="020B0500000000000000" pitchFamily="34" charset="0"/>
                <a:cs typeface="Times New Roman" pitchFamily="18" charset="0"/>
              </a:endParaRPr>
            </a:p>
          </p:txBody>
        </p:sp>
        <p:sp>
          <p:nvSpPr>
            <p:cNvPr id="24" name="TextBox 23">
              <a:extLst>
                <a:ext uri="{FF2B5EF4-FFF2-40B4-BE49-F238E27FC236}">
                  <a16:creationId xmlns:a16="http://schemas.microsoft.com/office/drawing/2014/main" id="{B35710A1-5780-4503-BA48-6F1866A9085B}"/>
                </a:ext>
              </a:extLst>
            </p:cNvPr>
            <p:cNvSpPr txBox="1"/>
            <p:nvPr/>
          </p:nvSpPr>
          <p:spPr>
            <a:xfrm>
              <a:off x="288889" y="1370052"/>
              <a:ext cx="1954115" cy="858144"/>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Vòng</a:t>
              </a:r>
              <a:r>
                <a:rPr kumimoji="0" lang="en-US" sz="3600" b="1" i="0" u="none" strike="noStrike" kern="1200" cap="none" spc="0" normalizeH="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 </a:t>
              </a:r>
              <a:r>
                <a:rPr kumimoji="0" lang="en-US" sz="3600" b="1" i="0" u="none" strike="noStrike" kern="1200" cap="none" spc="0" normalizeH="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vèo</a:t>
              </a:r>
              <a:r>
                <a:rPr kumimoji="0" lang="en-US" sz="3600" b="1" i="0" u="none" strike="noStrike" kern="1200" cap="none" spc="0" normalizeH="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a:t>
              </a:r>
            </a:p>
            <a:p>
              <a:pPr marL="0" marR="0" lvl="0" indent="0" algn="ctr" defTabSz="91313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endParaRPr>
            </a:p>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vi-VN" sz="2800" b="1" i="0" u="none" strike="noStrike" kern="1200" cap="none" spc="0" normalizeH="0" baseline="0" noProof="0" dirty="0" err="1">
                  <a:ln>
                    <a:noFill/>
                  </a:ln>
                  <a:solidFill>
                    <a:srgbClr val="231F20"/>
                  </a:solidFill>
                  <a:effectLst/>
                  <a:uLnTx/>
                  <a:uFillTx/>
                  <a:latin typeface="Times New Roman" pitchFamily="18" charset="0"/>
                  <a:ea typeface="Arial-Rounded" panose="020B0500000000000000" pitchFamily="34" charset="0"/>
                  <a:cs typeface="Times New Roman" pitchFamily="18" charset="0"/>
                  <a:sym typeface="+mn-lt"/>
                </a:rPr>
                <a:t>Vòng</a:t>
              </a:r>
              <a:r>
                <a:rPr kumimoji="0" lang="en-US" altLang="vi-VN" sz="2800" b="1" i="0" u="none" strike="noStrike" kern="1200" cap="none" spc="0" normalizeH="0" noProof="0" dirty="0">
                  <a:ln>
                    <a:noFill/>
                  </a:ln>
                  <a:solidFill>
                    <a:srgbClr val="231F20"/>
                  </a:solidFill>
                  <a:effectLst/>
                  <a:uLnTx/>
                  <a:uFillTx/>
                  <a:latin typeface="Times New Roman" pitchFamily="18" charset="0"/>
                  <a:ea typeface="Arial-Rounded" panose="020B0500000000000000" pitchFamily="34" charset="0"/>
                  <a:cs typeface="Times New Roman" pitchFamily="18" charset="0"/>
                  <a:sym typeface="+mn-lt"/>
                </a:rPr>
                <a:t> qua, </a:t>
              </a:r>
              <a:r>
                <a:rPr kumimoji="0" lang="en-US" altLang="vi-VN" sz="2800" b="1" i="0" u="none" strike="noStrike" kern="1200" cap="none" spc="0" normalizeH="0" noProof="0" dirty="0" err="1">
                  <a:ln>
                    <a:noFill/>
                  </a:ln>
                  <a:solidFill>
                    <a:srgbClr val="231F20"/>
                  </a:solidFill>
                  <a:effectLst/>
                  <a:uLnTx/>
                  <a:uFillTx/>
                  <a:latin typeface="Times New Roman" pitchFamily="18" charset="0"/>
                  <a:ea typeface="Arial-Rounded" panose="020B0500000000000000" pitchFamily="34" charset="0"/>
                  <a:cs typeface="Times New Roman" pitchFamily="18" charset="0"/>
                  <a:sym typeface="+mn-lt"/>
                </a:rPr>
                <a:t>vòng</a:t>
              </a:r>
              <a:r>
                <a:rPr kumimoji="0" lang="en-US" altLang="vi-VN" sz="2800" b="1" i="0" u="none" strike="noStrike" kern="1200" cap="none" spc="0" normalizeH="0" noProof="0" dirty="0">
                  <a:ln>
                    <a:noFill/>
                  </a:ln>
                  <a:solidFill>
                    <a:srgbClr val="231F20"/>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vi-VN" sz="2800" b="1" i="0" u="none" strike="noStrike" kern="1200" cap="none" spc="0" normalizeH="0" noProof="0" dirty="0" err="1">
                  <a:ln>
                    <a:noFill/>
                  </a:ln>
                  <a:solidFill>
                    <a:srgbClr val="231F20"/>
                  </a:solidFill>
                  <a:effectLst/>
                  <a:uLnTx/>
                  <a:uFillTx/>
                  <a:latin typeface="Times New Roman" pitchFamily="18" charset="0"/>
                  <a:ea typeface="Arial-Rounded" panose="020B0500000000000000" pitchFamily="34" charset="0"/>
                  <a:cs typeface="Times New Roman" pitchFamily="18" charset="0"/>
                  <a:sym typeface="+mn-lt"/>
                </a:rPr>
                <a:t>lại</a:t>
              </a:r>
              <a:r>
                <a:rPr kumimoji="0" lang="en-US" altLang="vi-VN" sz="2800" b="1" i="0" u="none" strike="noStrike" kern="1200" cap="none" spc="0" normalizeH="0" noProof="0" dirty="0">
                  <a:ln>
                    <a:noFill/>
                  </a:ln>
                  <a:solidFill>
                    <a:srgbClr val="231F20"/>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vi-VN" sz="2800" b="1" i="0" u="none" strike="noStrike" kern="1200" cap="none" spc="0" normalizeH="0" noProof="0" dirty="0" err="1">
                  <a:ln>
                    <a:noFill/>
                  </a:ln>
                  <a:solidFill>
                    <a:srgbClr val="231F20"/>
                  </a:solidFill>
                  <a:effectLst/>
                  <a:uLnTx/>
                  <a:uFillTx/>
                  <a:latin typeface="Times New Roman" pitchFamily="18" charset="0"/>
                  <a:ea typeface="Arial-Rounded" panose="020B0500000000000000" pitchFamily="34" charset="0"/>
                  <a:cs typeface="Times New Roman" pitchFamily="18" charset="0"/>
                  <a:sym typeface="+mn-lt"/>
                </a:rPr>
                <a:t>nhiều</a:t>
              </a:r>
              <a:r>
                <a:rPr kumimoji="0" lang="en-US" altLang="vi-VN" sz="2800" b="1" i="0" u="none" strike="noStrike" kern="1200" cap="none" spc="0" normalizeH="0" noProof="0" dirty="0">
                  <a:ln>
                    <a:noFill/>
                  </a:ln>
                  <a:solidFill>
                    <a:srgbClr val="231F20"/>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vi-VN" sz="2800" b="1" i="0" u="none" strike="noStrike" kern="1200" cap="none" spc="0" normalizeH="0" noProof="0" dirty="0" err="1">
                  <a:ln>
                    <a:noFill/>
                  </a:ln>
                  <a:solidFill>
                    <a:srgbClr val="231F20"/>
                  </a:solidFill>
                  <a:effectLst/>
                  <a:uLnTx/>
                  <a:uFillTx/>
                  <a:latin typeface="Times New Roman" pitchFamily="18" charset="0"/>
                  <a:ea typeface="Arial-Rounded" panose="020B0500000000000000" pitchFamily="34" charset="0"/>
                  <a:cs typeface="Times New Roman" pitchFamily="18" charset="0"/>
                  <a:sym typeface="+mn-lt"/>
                </a:rPr>
                <a:t>hướng</a:t>
              </a:r>
              <a:r>
                <a:rPr kumimoji="0" lang="en-US" altLang="vi-VN" sz="2800" b="1" i="0" u="none" strike="noStrike" kern="1200" cap="none" spc="0" normalizeH="0" noProof="0" dirty="0">
                  <a:ln>
                    <a:noFill/>
                  </a:ln>
                  <a:solidFill>
                    <a:srgbClr val="231F20"/>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vi-VN" sz="2800" b="1" i="0" u="none" strike="noStrike" kern="1200" cap="none" spc="0" normalizeH="0" noProof="0" dirty="0" err="1">
                  <a:ln>
                    <a:noFill/>
                  </a:ln>
                  <a:solidFill>
                    <a:srgbClr val="231F20"/>
                  </a:solidFill>
                  <a:effectLst/>
                  <a:uLnTx/>
                  <a:uFillTx/>
                  <a:latin typeface="Times New Roman" pitchFamily="18" charset="0"/>
                  <a:ea typeface="Arial-Rounded" panose="020B0500000000000000" pitchFamily="34" charset="0"/>
                  <a:cs typeface="Times New Roman" pitchFamily="18" charset="0"/>
                  <a:sym typeface="+mn-lt"/>
                </a:rPr>
                <a:t>khác</a:t>
              </a:r>
              <a:r>
                <a:rPr kumimoji="0" lang="en-US" altLang="vi-VN" sz="2800" b="1" i="0" u="none" strike="noStrike" kern="1200" cap="none" spc="0" normalizeH="0" noProof="0" dirty="0">
                  <a:ln>
                    <a:noFill/>
                  </a:ln>
                  <a:solidFill>
                    <a:srgbClr val="231F20"/>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vi-VN" sz="2800" b="1" i="0" u="none" strike="noStrike" kern="1200" cap="none" spc="0" normalizeH="0" noProof="0" dirty="0" err="1">
                  <a:ln>
                    <a:noFill/>
                  </a:ln>
                  <a:solidFill>
                    <a:srgbClr val="231F20"/>
                  </a:solidFill>
                  <a:effectLst/>
                  <a:uLnTx/>
                  <a:uFillTx/>
                  <a:latin typeface="Times New Roman" pitchFamily="18" charset="0"/>
                  <a:ea typeface="Arial-Rounded" panose="020B0500000000000000" pitchFamily="34" charset="0"/>
                  <a:cs typeface="Times New Roman" pitchFamily="18" charset="0"/>
                  <a:sym typeface="+mn-lt"/>
                </a:rPr>
                <a:t>nhau</a:t>
              </a:r>
              <a:r>
                <a:rPr kumimoji="0" lang="en-US" altLang="vi-VN" sz="2800" b="1" i="0" u="none" strike="noStrike" kern="1200" cap="none" spc="0" normalizeH="0" noProof="0" dirty="0">
                  <a:ln>
                    <a:noFill/>
                  </a:ln>
                  <a:solidFill>
                    <a:srgbClr val="231F20"/>
                  </a:solidFill>
                  <a:effectLst/>
                  <a:uLnTx/>
                  <a:uFillTx/>
                  <a:latin typeface="Times New Roman" pitchFamily="18" charset="0"/>
                  <a:ea typeface="Arial-Rounded" panose="020B0500000000000000" pitchFamily="34" charset="0"/>
                  <a:cs typeface="Times New Roman" pitchFamily="18" charset="0"/>
                  <a:sym typeface="+mn-lt"/>
                </a:rPr>
                <a:t>.</a:t>
              </a:r>
              <a:endParaRPr kumimoji="0" lang="en-US" altLang="vi-VN" sz="2800" b="1" i="0" u="none" strike="noStrike" kern="1200" cap="none" spc="0" normalizeH="0" baseline="0" noProof="0" dirty="0">
                <a:ln>
                  <a:noFill/>
                </a:ln>
                <a:solidFill>
                  <a:srgbClr val="231F20"/>
                </a:solidFill>
                <a:effectLst/>
                <a:uLnTx/>
                <a:uFillTx/>
                <a:latin typeface="Times New Roman" pitchFamily="18" charset="0"/>
                <a:ea typeface="Arial-Rounded" panose="020B0500000000000000" pitchFamily="34" charset="0"/>
                <a:cs typeface="Times New Roman" pitchFamily="18" charset="0"/>
                <a:sym typeface="+mn-lt"/>
              </a:endParaRPr>
            </a:p>
          </p:txBody>
        </p:sp>
      </p:grpSp>
    </p:spTree>
    <p:extLst>
      <p:ext uri="{BB962C8B-B14F-4D97-AF65-F5344CB8AC3E}">
        <p14:creationId xmlns:p14="http://schemas.microsoft.com/office/powerpoint/2010/main" val="3680961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5ACC1CF-F35B-4AF6-8B21-4C12D26D8DA8}"/>
              </a:ext>
            </a:extLst>
          </p:cNvPr>
          <p:cNvSpPr txBox="1"/>
          <p:nvPr/>
        </p:nvSpPr>
        <p:spPr>
          <a:xfrm>
            <a:off x="1340284" y="2754856"/>
            <a:ext cx="10216135" cy="1384995"/>
          </a:xfrm>
          <a:prstGeom prst="rect">
            <a:avLst/>
          </a:prstGeom>
          <a:noFill/>
        </p:spPr>
        <p:txBody>
          <a:bodyPr wrap="square" rtlCol="0">
            <a:spAutoFit/>
          </a:bodyPr>
          <a:lstStyle/>
          <a:p>
            <a:r>
              <a:rPr lang="en-US" sz="2800" dirty="0" err="1">
                <a:latin typeface="Arial-Rounded" panose="020B0500000000000000" pitchFamily="34" charset="0"/>
                <a:cs typeface="Arial-Rounded" panose="020B0500000000000000" pitchFamily="34" charset="0"/>
                <a:sym typeface="+mn-ea"/>
              </a:rPr>
              <a:t>Nếu</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thầy</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nói</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có</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thì</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rồng</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rắn</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hỏi</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xin</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thuốc</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cho</a:t>
            </a:r>
            <a:r>
              <a:rPr lang="en-US" sz="2800" dirty="0">
                <a:latin typeface="Arial-Rounded" panose="020B0500000000000000" pitchFamily="34" charset="0"/>
                <a:cs typeface="Arial-Rounded" panose="020B0500000000000000" pitchFamily="34" charset="0"/>
                <a:sym typeface="+mn-ea"/>
              </a:rPr>
              <a:t> con </a:t>
            </a:r>
            <a:r>
              <a:rPr lang="en-US" sz="2800" dirty="0" err="1">
                <a:latin typeface="Arial-Rounded" panose="020B0500000000000000" pitchFamily="34" charset="0"/>
                <a:cs typeface="Arial-Rounded" panose="020B0500000000000000" pitchFamily="34" charset="0"/>
                <a:sym typeface="+mn-ea"/>
              </a:rPr>
              <a:t>và</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đồng</a:t>
            </a:r>
            <a:r>
              <a:rPr lang="en-US" sz="2800" dirty="0">
                <a:latin typeface="Arial-Rounded" panose="020B0500000000000000" pitchFamily="34" charset="0"/>
                <a:cs typeface="Arial-Rounded" panose="020B0500000000000000" pitchFamily="34" charset="0"/>
                <a:sym typeface="+mn-ea"/>
              </a:rPr>
              <a:t> ý </a:t>
            </a:r>
            <a:r>
              <a:rPr lang="en-US" sz="2800" dirty="0" err="1">
                <a:latin typeface="Arial-Rounded" panose="020B0500000000000000" pitchFamily="34" charset="0"/>
                <a:cs typeface="Arial-Rounded" panose="020B0500000000000000" pitchFamily="34" charset="0"/>
                <a:sym typeface="+mn-ea"/>
              </a:rPr>
              <a:t>cho</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thầy</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bắt</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khúc</a:t>
            </a:r>
            <a:r>
              <a:rPr lang="en-US" sz="2800" dirty="0">
                <a:latin typeface="Arial-Rounded" panose="020B0500000000000000" pitchFamily="34" charset="0"/>
                <a:cs typeface="Arial-Rounded" panose="020B0500000000000000" pitchFamily="34" charset="0"/>
                <a:sym typeface="+mn-ea"/>
              </a:rPr>
              <a:t> </a:t>
            </a:r>
            <a:r>
              <a:rPr lang="en-US" sz="2800" dirty="0" err="1">
                <a:latin typeface="Arial-Rounded" panose="020B0500000000000000" pitchFamily="34" charset="0"/>
                <a:cs typeface="Arial-Rounded" panose="020B0500000000000000" pitchFamily="34" charset="0"/>
                <a:sym typeface="+mn-ea"/>
              </a:rPr>
              <a:t>đuôi</a:t>
            </a:r>
            <a:r>
              <a:rPr lang="en-US" sz="2800" dirty="0">
                <a:latin typeface="Arial-Rounded" panose="020B0500000000000000" pitchFamily="34" charset="0"/>
                <a:cs typeface="Arial-Rounded" panose="020B0500000000000000" pitchFamily="34" charset="0"/>
                <a:sym typeface="+mn-ea"/>
              </a:rPr>
              <a:t>.</a:t>
            </a: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7" name="Straight Connector 16">
            <a:extLst>
              <a:ext uri="{FF2B5EF4-FFF2-40B4-BE49-F238E27FC236}">
                <a16:creationId xmlns:a16="http://schemas.microsoft.com/office/drawing/2014/main" id="{29A47791-5B17-40BD-BAC5-41083ACBA43A}"/>
              </a:ext>
            </a:extLst>
          </p:cNvPr>
          <p:cNvCxnSpPr>
            <a:cxnSpLocks/>
          </p:cNvCxnSpPr>
          <p:nvPr/>
        </p:nvCxnSpPr>
        <p:spPr>
          <a:xfrm flipH="1">
            <a:off x="4085539" y="2819471"/>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AE4173-697F-442A-979D-EF6543B27FFF}"/>
              </a:ext>
            </a:extLst>
          </p:cNvPr>
          <p:cNvCxnSpPr>
            <a:cxnSpLocks/>
          </p:cNvCxnSpPr>
          <p:nvPr/>
        </p:nvCxnSpPr>
        <p:spPr>
          <a:xfrm flipH="1">
            <a:off x="5083816" y="3210939"/>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55B06D2-7EAA-413E-8D92-D2014CDB5DD3}"/>
              </a:ext>
            </a:extLst>
          </p:cNvPr>
          <p:cNvCxnSpPr>
            <a:cxnSpLocks/>
          </p:cNvCxnSpPr>
          <p:nvPr/>
        </p:nvCxnSpPr>
        <p:spPr>
          <a:xfrm flipH="1">
            <a:off x="5234128" y="3229292"/>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2" name="18">
            <a:extLst>
              <a:ext uri="{FF2B5EF4-FFF2-40B4-BE49-F238E27FC236}">
                <a16:creationId xmlns:a16="http://schemas.microsoft.com/office/drawing/2014/main" id="{2BC1B98E-1573-4424-90DE-F7A561744B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1" y="0"/>
            <a:ext cx="2141951" cy="1941534"/>
          </a:xfrm>
          <a:prstGeom prst="rect">
            <a:avLst/>
          </a:prstGeom>
        </p:spPr>
      </p:pic>
      <p:sp>
        <p:nvSpPr>
          <p:cNvPr id="9" name="Rectangle: Rounded Corners 8">
            <a:extLst>
              <a:ext uri="{FF2B5EF4-FFF2-40B4-BE49-F238E27FC236}">
                <a16:creationId xmlns:a16="http://schemas.microsoft.com/office/drawing/2014/main" id="{21065EC9-B276-4E9A-A357-CBFB0E6BB85B}"/>
              </a:ext>
            </a:extLst>
          </p:cNvPr>
          <p:cNvSpPr/>
          <p:nvPr/>
        </p:nvSpPr>
        <p:spPr>
          <a:xfrm>
            <a:off x="2918961" y="345610"/>
            <a:ext cx="6949393" cy="1100057"/>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r>
              <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lang="en-US" sz="6000" kern="0" dirty="0">
                <a:solidFill>
                  <a:srgbClr val="F2F2E9"/>
                </a:solidFill>
                <a:latin typeface="Times New Roman" panose="02020603050405020304" pitchFamily="18" charset="0"/>
                <a:cs typeface="Times New Roman" panose="02020603050405020304" pitchFamily="18" charset="0"/>
              </a:rPr>
              <a:t> </a:t>
            </a:r>
            <a:r>
              <a:rPr lang="en-US" sz="6000" kern="0" dirty="0" err="1">
                <a:solidFill>
                  <a:srgbClr val="F2F2E9"/>
                </a:solidFill>
                <a:latin typeface="Times New Roman" panose="02020603050405020304" pitchFamily="18" charset="0"/>
                <a:cs typeface="Times New Roman" panose="02020603050405020304" pitchFamily="18" charset="0"/>
              </a:rPr>
              <a:t>dài</a:t>
            </a:r>
            <a:endPar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cxnSp>
        <p:nvCxnSpPr>
          <p:cNvPr id="10" name="Straight Connector 9">
            <a:extLst>
              <a:ext uri="{FF2B5EF4-FFF2-40B4-BE49-F238E27FC236}">
                <a16:creationId xmlns:a16="http://schemas.microsoft.com/office/drawing/2014/main" id="{7BD3B5EC-2C3D-43DF-8867-4C6631B1E92D}"/>
              </a:ext>
            </a:extLst>
          </p:cNvPr>
          <p:cNvCxnSpPr>
            <a:cxnSpLocks/>
          </p:cNvCxnSpPr>
          <p:nvPr/>
        </p:nvCxnSpPr>
        <p:spPr>
          <a:xfrm flipH="1">
            <a:off x="11101024" y="2819471"/>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9A47791-5B17-40BD-BAC5-41083ACBA43A}"/>
              </a:ext>
            </a:extLst>
          </p:cNvPr>
          <p:cNvCxnSpPr>
            <a:cxnSpLocks/>
          </p:cNvCxnSpPr>
          <p:nvPr/>
        </p:nvCxnSpPr>
        <p:spPr>
          <a:xfrm flipH="1">
            <a:off x="6006937" y="2793171"/>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A47791-5B17-40BD-BAC5-41083ACBA43A}"/>
              </a:ext>
            </a:extLst>
          </p:cNvPr>
          <p:cNvCxnSpPr>
            <a:cxnSpLocks/>
          </p:cNvCxnSpPr>
          <p:nvPr/>
        </p:nvCxnSpPr>
        <p:spPr>
          <a:xfrm flipH="1">
            <a:off x="9449036" y="2819470"/>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9A47791-5B17-40BD-BAC5-41083ACBA43A}"/>
              </a:ext>
            </a:extLst>
          </p:cNvPr>
          <p:cNvCxnSpPr>
            <a:cxnSpLocks/>
          </p:cNvCxnSpPr>
          <p:nvPr/>
        </p:nvCxnSpPr>
        <p:spPr>
          <a:xfrm flipH="1">
            <a:off x="2741111" y="3255591"/>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1711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2" presetClass="entr" presetSubtype="4"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par>
                                <p:cTn id="14" presetID="2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AC83EE-6996-4799-807D-3728A91E0C6B}"/>
              </a:ext>
            </a:extLst>
          </p:cNvPr>
          <p:cNvPicPr>
            <a:picLocks noChangeAspect="1"/>
          </p:cNvPicPr>
          <p:nvPr/>
        </p:nvPicPr>
        <p:blipFill>
          <a:blip r:embed="rId2"/>
          <a:stretch>
            <a:fillRect/>
          </a:stretch>
        </p:blipFill>
        <p:spPr>
          <a:xfrm>
            <a:off x="1375144" y="38099"/>
            <a:ext cx="8648700" cy="3009900"/>
          </a:xfrm>
          <a:prstGeom prst="rect">
            <a:avLst/>
          </a:prstGeom>
        </p:spPr>
      </p:pic>
      <p:pic>
        <p:nvPicPr>
          <p:cNvPr id="11" name="Picture 10">
            <a:extLst>
              <a:ext uri="{FF2B5EF4-FFF2-40B4-BE49-F238E27FC236}">
                <a16:creationId xmlns:a16="http://schemas.microsoft.com/office/drawing/2014/main" id="{D134864F-A318-4DF7-9A28-4E5AC700099C}"/>
              </a:ext>
            </a:extLst>
          </p:cNvPr>
          <p:cNvPicPr>
            <a:picLocks noChangeAspect="1"/>
          </p:cNvPicPr>
          <p:nvPr/>
        </p:nvPicPr>
        <p:blipFill>
          <a:blip r:embed="rId3"/>
          <a:stretch>
            <a:fillRect/>
          </a:stretch>
        </p:blipFill>
        <p:spPr>
          <a:xfrm>
            <a:off x="1375144" y="3047999"/>
            <a:ext cx="8801100" cy="3714750"/>
          </a:xfrm>
          <a:prstGeom prst="rect">
            <a:avLst/>
          </a:prstGeom>
        </p:spPr>
      </p:pic>
      <p:sp>
        <p:nvSpPr>
          <p:cNvPr id="9" name="TextBox 8">
            <a:extLst>
              <a:ext uri="{FF2B5EF4-FFF2-40B4-BE49-F238E27FC236}">
                <a16:creationId xmlns:a16="http://schemas.microsoft.com/office/drawing/2014/main" id="{51EEAF07-8D96-4E37-827A-212249DB098F}"/>
              </a:ext>
            </a:extLst>
          </p:cNvPr>
          <p:cNvSpPr txBox="1"/>
          <p:nvPr/>
        </p:nvSpPr>
        <p:spPr>
          <a:xfrm>
            <a:off x="7061138" y="1528758"/>
            <a:ext cx="4656455" cy="582295"/>
          </a:xfrm>
          <a:prstGeom prst="rect">
            <a:avLst/>
          </a:prstGeom>
          <a:solidFill>
            <a:srgbClr val="92D050"/>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 nối tiếp đoạn</a:t>
            </a:r>
          </a:p>
        </p:txBody>
      </p:sp>
      <p:pic>
        <p:nvPicPr>
          <p:cNvPr id="10" name="Picture 3">
            <a:extLst>
              <a:ext uri="{FF2B5EF4-FFF2-40B4-BE49-F238E27FC236}">
                <a16:creationId xmlns:a16="http://schemas.microsoft.com/office/drawing/2014/main" id="{584BAE3D-7871-4EE1-8732-95937962FA58}"/>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22744" y="-232089"/>
            <a:ext cx="527050" cy="1195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a:extLst>
              <a:ext uri="{FF2B5EF4-FFF2-40B4-BE49-F238E27FC236}">
                <a16:creationId xmlns:a16="http://schemas.microsoft.com/office/drawing/2014/main" id="{592DDDC9-2CBD-4C3D-8031-2F26EA7A5C79}"/>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7489" y="731836"/>
            <a:ext cx="527050" cy="2213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a:extLst>
              <a:ext uri="{FF2B5EF4-FFF2-40B4-BE49-F238E27FC236}">
                <a16:creationId xmlns:a16="http://schemas.microsoft.com/office/drawing/2014/main" id="{C1B4108D-9DF1-4861-978C-A94628CCC863}"/>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10164" y="2613799"/>
            <a:ext cx="527050" cy="2213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a:extLst>
              <a:ext uri="{FF2B5EF4-FFF2-40B4-BE49-F238E27FC236}">
                <a16:creationId xmlns:a16="http://schemas.microsoft.com/office/drawing/2014/main" id="{FC773932-5F0C-4EFC-AC92-9B093BC170A8}"/>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44151" y="4578127"/>
            <a:ext cx="527050" cy="1839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523690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TotalTime>
  <Words>518</Words>
  <Application>Microsoft Office PowerPoint</Application>
  <PresentationFormat>Widescreen</PresentationFormat>
  <Paragraphs>63</Paragraphs>
  <Slides>18</Slides>
  <Notes>9</Notes>
  <HiddenSlides>0</HiddenSlides>
  <MMClips>4</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18</vt:i4>
      </vt:variant>
    </vt:vector>
  </HeadingPairs>
  <TitlesOfParts>
    <vt:vector size="35" baseType="lpstr">
      <vt:lpstr>Microsoft YaHei</vt:lpstr>
      <vt:lpstr>Arial</vt:lpstr>
      <vt:lpstr>Arial Rounded MT Bold</vt:lpstr>
      <vt:lpstr>Arial-Rounded</vt:lpstr>
      <vt:lpstr>Calibri</vt:lpstr>
      <vt:lpstr>Calibri Light</vt:lpstr>
      <vt:lpstr>Constantia</vt:lpstr>
      <vt:lpstr>Nunito SemiBold</vt:lpstr>
      <vt:lpstr>Roboto</vt:lpstr>
      <vt:lpstr>Times New Roman</vt:lpstr>
      <vt:lpstr>Verdana</vt:lpstr>
      <vt:lpstr>Wingdings 2</vt:lpstr>
      <vt:lpstr>2_Office Theme</vt:lpstr>
      <vt:lpstr>3_Office Theme</vt:lpstr>
      <vt:lpstr>5_Office Theme</vt:lpstr>
      <vt:lpstr>7_Office Theme</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 THEO VĂN BẢN ĐỌC </vt:lpstr>
      <vt:lpstr>2. Đặt một câu nói về trò chơi em thích. M: Rồng rắn lên mây là một trò chơi vui nhộn.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Nguyễn Thị Ngọc Yến</cp:lastModifiedBy>
  <cp:revision>48</cp:revision>
  <dcterms:created xsi:type="dcterms:W3CDTF">2021-05-27T01:09:20Z</dcterms:created>
  <dcterms:modified xsi:type="dcterms:W3CDTF">2024-12-03T12:37:52Z</dcterms:modified>
</cp:coreProperties>
</file>