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25" r:id="rId3"/>
    <p:sldMasterId id="2147483737" r:id="rId4"/>
    <p:sldMasterId id="2147483749" r:id="rId5"/>
    <p:sldMasterId id="2147483791" r:id="rId6"/>
  </p:sldMasterIdLst>
  <p:notesMasterIdLst>
    <p:notesMasterId r:id="rId23"/>
  </p:notesMasterIdLst>
  <p:handoutMasterIdLst>
    <p:handoutMasterId r:id="rId24"/>
  </p:handoutMasterIdLst>
  <p:sldIdLst>
    <p:sldId id="386" r:id="rId7"/>
    <p:sldId id="256" r:id="rId8"/>
    <p:sldId id="260" r:id="rId9"/>
    <p:sldId id="2007577125" r:id="rId10"/>
    <p:sldId id="2007577126" r:id="rId11"/>
    <p:sldId id="2007577117" r:id="rId12"/>
    <p:sldId id="2007577118" r:id="rId13"/>
    <p:sldId id="2007577119" r:id="rId14"/>
    <p:sldId id="2007577121" r:id="rId15"/>
    <p:sldId id="2007577122" r:id="rId16"/>
    <p:sldId id="2007577124" r:id="rId17"/>
    <p:sldId id="2007577120" r:id="rId18"/>
    <p:sldId id="299" r:id="rId19"/>
    <p:sldId id="300" r:id="rId20"/>
    <p:sldId id="301" r:id="rId21"/>
    <p:sldId id="30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FF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6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76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328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98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21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67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23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5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04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69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60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48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86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97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01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15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30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1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11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1310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80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75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82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013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0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641920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936976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57775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819937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202070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024782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043008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049609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54329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914022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6635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651370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6665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033460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865308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83724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73070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40439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682647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616106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048068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23668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331458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397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2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068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9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42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112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146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71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956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1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6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image" Target="../media/image28.png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6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1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35858A6-78BD-4413-8E45-6E8991F8258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909614" y="476250"/>
            <a:ext cx="1362382" cy="13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7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7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60.xml"/><Relationship Id="rId7" Type="http://schemas.openxmlformats.org/officeDocument/2006/relationships/slide" Target="slide15.xml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audio" Target="../media/media3.mp3"/><Relationship Id="rId16" Type="http://schemas.openxmlformats.org/officeDocument/2006/relationships/image" Target="../media/image62.png"/><Relationship Id="rId1" Type="http://schemas.microsoft.com/office/2007/relationships/media" Target="../media/media3.mp3"/><Relationship Id="rId6" Type="http://schemas.openxmlformats.org/officeDocument/2006/relationships/image" Target="../media/image55.png"/><Relationship Id="rId11" Type="http://schemas.openxmlformats.org/officeDocument/2006/relationships/slide" Target="slide14.xml"/><Relationship Id="rId5" Type="http://schemas.openxmlformats.org/officeDocument/2006/relationships/slide" Target="slide16.xml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2.xml"/><Relationship Id="rId9" Type="http://schemas.openxmlformats.org/officeDocument/2006/relationships/slide" Target="slide6.xml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15.xml"/><Relationship Id="rId7" Type="http://schemas.microsoft.com/office/2007/relationships/hdphoto" Target="../media/hdphoto2.wdp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5.pn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4" Type="http://schemas.openxmlformats.org/officeDocument/2006/relationships/image" Target="../media/image34.jpeg"/><Relationship Id="rId9" Type="http://schemas.microsoft.com/office/2007/relationships/hdphoto" Target="../media/hdphoto3.wdp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37.png"/><Relationship Id="rId18" Type="http://schemas.microsoft.com/office/2007/relationships/hdphoto" Target="../media/hdphoto9.wdp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microsoft.com/office/2007/relationships/hdphoto" Target="../media/hdphoto2.wdp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8.png"/><Relationship Id="rId10" Type="http://schemas.microsoft.com/office/2007/relationships/hdphoto" Target="../media/hdphoto8.wdp"/><Relationship Id="rId19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43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3.wdp"/><Relationship Id="rId18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42.jpeg"/><Relationship Id="rId12" Type="http://schemas.openxmlformats.org/officeDocument/2006/relationships/image" Target="../media/image37.png"/><Relationship Id="rId17" Type="http://schemas.microsoft.com/office/2007/relationships/hdphoto" Target="../media/hdphoto9.wdp"/><Relationship Id="rId2" Type="http://schemas.openxmlformats.org/officeDocument/2006/relationships/audio" Target="../media/media2.mp3"/><Relationship Id="rId16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27.xml"/><Relationship Id="rId15" Type="http://schemas.microsoft.com/office/2007/relationships/hdphoto" Target="../media/hdphoto4.wdp"/><Relationship Id="rId10" Type="http://schemas.openxmlformats.org/officeDocument/2006/relationships/image" Target="../media/image36.png"/><Relationship Id="rId19" Type="http://schemas.openxmlformats.org/officeDocument/2006/relationships/image" Target="../media/image46.png"/><Relationship Id="rId4" Type="http://schemas.openxmlformats.org/officeDocument/2006/relationships/audio" Target="../media/media3.mp3"/><Relationship Id="rId9" Type="http://schemas.microsoft.com/office/2007/relationships/hdphoto" Target="../media/hdphoto8.wdp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3.wdp"/><Relationship Id="rId18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42.jpeg"/><Relationship Id="rId12" Type="http://schemas.openxmlformats.org/officeDocument/2006/relationships/image" Target="../media/image37.png"/><Relationship Id="rId17" Type="http://schemas.microsoft.com/office/2007/relationships/hdphoto" Target="../media/hdphoto9.wdp"/><Relationship Id="rId2" Type="http://schemas.openxmlformats.org/officeDocument/2006/relationships/audio" Target="../media/media2.mp3"/><Relationship Id="rId16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27.xml"/><Relationship Id="rId15" Type="http://schemas.microsoft.com/office/2007/relationships/hdphoto" Target="../media/hdphoto4.wdp"/><Relationship Id="rId10" Type="http://schemas.openxmlformats.org/officeDocument/2006/relationships/image" Target="../media/image36.png"/><Relationship Id="rId19" Type="http://schemas.openxmlformats.org/officeDocument/2006/relationships/image" Target="../media/image46.png"/><Relationship Id="rId4" Type="http://schemas.openxmlformats.org/officeDocument/2006/relationships/audio" Target="../media/media3.mp3"/><Relationship Id="rId9" Type="http://schemas.microsoft.com/office/2007/relationships/hdphoto" Target="../media/hdphoto8.wdp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9" name="Picture 8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370" y="1695450"/>
            <a:ext cx="9327515" cy="2252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lowchart: Terminator 91">
            <a:extLst>
              <a:ext uri="{FF2B5EF4-FFF2-40B4-BE49-F238E27FC236}">
                <a16:creationId xmlns:a16="http://schemas.microsoft.com/office/drawing/2014/main" xmlns="" id="{8498EF97-82F5-4807-AE4C-F19CDD580D8D}"/>
              </a:ext>
            </a:extLst>
          </p:cNvPr>
          <p:cNvSpPr/>
          <p:nvPr/>
        </p:nvSpPr>
        <p:spPr>
          <a:xfrm>
            <a:off x="1807849" y="1874626"/>
            <a:ext cx="8266250" cy="1924133"/>
          </a:xfrm>
          <a:prstGeom prst="flowChartTerminator">
            <a:avLst/>
          </a:prstGeom>
          <a:solidFill>
            <a:srgbClr val="FF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23F105-468A-4468-B116-382395A96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182" y="482722"/>
            <a:ext cx="2544252" cy="1272127"/>
          </a:xfrm>
          <a:prstGeom prst="rect">
            <a:avLst/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xmlns="" id="{513ACF6C-C1BD-40B3-A8B5-2F2617D6BFEA}"/>
              </a:ext>
            </a:extLst>
          </p:cNvPr>
          <p:cNvGrpSpPr/>
          <p:nvPr/>
        </p:nvGrpSpPr>
        <p:grpSpPr>
          <a:xfrm>
            <a:off x="5256117" y="898837"/>
            <a:ext cx="4489404" cy="1371302"/>
            <a:chOff x="872264" y="1445613"/>
            <a:chExt cx="4489404" cy="131841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FCF79BAD-6863-41E6-96CD-56C6279C1CC1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1BEF9C6-A38A-42DF-B241-03C61B4EFC59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272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40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xmlns="" id="{8695DD64-A7CE-4408-B13B-8D40FC5AB87F}"/>
              </a:ext>
            </a:extLst>
          </p:cNvPr>
          <p:cNvSpPr/>
          <p:nvPr/>
        </p:nvSpPr>
        <p:spPr>
          <a:xfrm>
            <a:off x="1807848" y="4037432"/>
            <a:ext cx="8248047" cy="1911676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xmlns="" id="{F59AF03B-ED73-41E4-9671-A2300193B0B4}"/>
              </a:ext>
            </a:extLst>
          </p:cNvPr>
          <p:cNvGrpSpPr/>
          <p:nvPr/>
        </p:nvGrpSpPr>
        <p:grpSpPr>
          <a:xfrm>
            <a:off x="5335773" y="2999963"/>
            <a:ext cx="648494" cy="647888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xmlns="" id="{D6447445-67B2-4BA6-8D01-BDF2ADEE2C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xmlns="" id="{3AAC8B28-6669-4962-AC0D-91A584E7829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xmlns="" id="{CC4EA90D-70B0-40E2-BCF3-BCD9A2540B5C}"/>
              </a:ext>
            </a:extLst>
          </p:cNvPr>
          <p:cNvGrpSpPr/>
          <p:nvPr/>
        </p:nvGrpSpPr>
        <p:grpSpPr>
          <a:xfrm>
            <a:off x="6391252" y="2981672"/>
            <a:ext cx="648494" cy="647888"/>
            <a:chOff x="7632352" y="2681286"/>
            <a:chExt cx="405942" cy="405944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xmlns="" id="{44CE86DD-341C-4B47-803B-1A2D5A8B7E2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xmlns="" id="{E87EB3E7-8C24-4A49-BAE4-7CC233E300E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4DBA8D0-FE27-44DF-B9B8-15485EC810A1}"/>
              </a:ext>
            </a:extLst>
          </p:cNvPr>
          <p:cNvSpPr txBox="1"/>
          <p:nvPr/>
        </p:nvSpPr>
        <p:spPr>
          <a:xfrm>
            <a:off x="5987721" y="1945768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63ABD4D-CD1E-4117-B601-E4827D322AFD}"/>
              </a:ext>
            </a:extLst>
          </p:cNvPr>
          <p:cNvSpPr txBox="1"/>
          <p:nvPr/>
        </p:nvSpPr>
        <p:spPr>
          <a:xfrm>
            <a:off x="7346097" y="2924613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grpSp>
        <p:nvGrpSpPr>
          <p:cNvPr id="39" name="Group 21">
            <a:extLst>
              <a:ext uri="{FF2B5EF4-FFF2-40B4-BE49-F238E27FC236}">
                <a16:creationId xmlns:a16="http://schemas.microsoft.com/office/drawing/2014/main" xmlns="" id="{CF613245-1F18-4900-9910-1AD278237E42}"/>
              </a:ext>
            </a:extLst>
          </p:cNvPr>
          <p:cNvGrpSpPr/>
          <p:nvPr/>
        </p:nvGrpSpPr>
        <p:grpSpPr>
          <a:xfrm>
            <a:off x="8071044" y="2986698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xmlns="" id="{F13BD8BA-E39D-4694-8ED6-FC1A4B7583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xmlns="" id="{53BF8726-F43F-44D7-8664-2C64CBFCB35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21">
            <a:extLst>
              <a:ext uri="{FF2B5EF4-FFF2-40B4-BE49-F238E27FC236}">
                <a16:creationId xmlns:a16="http://schemas.microsoft.com/office/drawing/2014/main" xmlns="" id="{764BFB88-0B00-4A82-9DBD-E09264D0EAD0}"/>
              </a:ext>
            </a:extLst>
          </p:cNvPr>
          <p:cNvGrpSpPr/>
          <p:nvPr/>
        </p:nvGrpSpPr>
        <p:grpSpPr>
          <a:xfrm>
            <a:off x="8071646" y="2981750"/>
            <a:ext cx="648494" cy="647889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xmlns="" id="{FE0890C2-BDC1-413E-81A7-B78D572A25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xmlns="" id="{9EE16DBF-7241-429B-9C92-B8D320610E9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706505"/>
              <a:ext cx="236183" cy="3400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xmlns="" id="{817E7E7F-F402-4816-B49C-91B50399950E}"/>
              </a:ext>
            </a:extLst>
          </p:cNvPr>
          <p:cNvGrpSpPr/>
          <p:nvPr/>
        </p:nvGrpSpPr>
        <p:grpSpPr>
          <a:xfrm>
            <a:off x="2279475" y="2548038"/>
            <a:ext cx="648494" cy="647888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xmlns="" id="{6EC1D33B-E781-4F98-9376-E36FD772D2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xmlns="" id="{D863F23C-B825-4DB3-B4D4-3B8FDDA0A21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xmlns="" id="{533936FF-3425-4723-80A4-02AFE9623169}"/>
              </a:ext>
            </a:extLst>
          </p:cNvPr>
          <p:cNvGrpSpPr/>
          <p:nvPr/>
        </p:nvGrpSpPr>
        <p:grpSpPr>
          <a:xfrm>
            <a:off x="3843357" y="2060273"/>
            <a:ext cx="648494" cy="647888"/>
            <a:chOff x="7632352" y="2681286"/>
            <a:chExt cx="405942" cy="40594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xmlns="" id="{E390C320-E3B1-4B75-97C1-DE83AFE3C61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xmlns="" id="{650FABF1-EFCA-4E48-8C5F-25C45ABBE20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55" name="Group 21">
            <a:extLst>
              <a:ext uri="{FF2B5EF4-FFF2-40B4-BE49-F238E27FC236}">
                <a16:creationId xmlns:a16="http://schemas.microsoft.com/office/drawing/2014/main" xmlns="" id="{20561AA5-1C63-45CD-8E0C-C69A0BF36240}"/>
              </a:ext>
            </a:extLst>
          </p:cNvPr>
          <p:cNvGrpSpPr/>
          <p:nvPr/>
        </p:nvGrpSpPr>
        <p:grpSpPr>
          <a:xfrm>
            <a:off x="3836916" y="2991760"/>
            <a:ext cx="648494" cy="647888"/>
            <a:chOff x="7632352" y="2681286"/>
            <a:chExt cx="405942" cy="40594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xmlns="" id="{0FCAD19A-C626-4099-8E3E-EAC656D7C6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xmlns="" id="{A4D5A511-B5A4-4B1F-8832-5980FAE9FD5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3F849AB4-EA4F-4071-B730-4176E73F57F1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2927969" y="2384217"/>
            <a:ext cx="91538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DA5536EF-4B50-4AB5-90AA-8C39F35CD5A4}"/>
              </a:ext>
            </a:extLst>
          </p:cNvPr>
          <p:cNvCxnSpPr>
            <a:cxnSpLocks/>
            <a:stCxn id="50" idx="3"/>
            <a:endCxn id="56" idx="1"/>
          </p:cNvCxnSpPr>
          <p:nvPr/>
        </p:nvCxnSpPr>
        <p:spPr>
          <a:xfrm>
            <a:off x="2927969" y="2871982"/>
            <a:ext cx="90894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21">
            <a:extLst>
              <a:ext uri="{FF2B5EF4-FFF2-40B4-BE49-F238E27FC236}">
                <a16:creationId xmlns:a16="http://schemas.microsoft.com/office/drawing/2014/main" xmlns="" id="{E1F6FC3E-B270-4E0C-BDF0-F10D2EE7609D}"/>
              </a:ext>
            </a:extLst>
          </p:cNvPr>
          <p:cNvGrpSpPr/>
          <p:nvPr/>
        </p:nvGrpSpPr>
        <p:grpSpPr>
          <a:xfrm>
            <a:off x="2279475" y="4643090"/>
            <a:ext cx="648494" cy="647888"/>
            <a:chOff x="7632352" y="2681286"/>
            <a:chExt cx="405942" cy="405944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xmlns="" id="{40C8D549-5FED-42FC-BFB4-CAAF609A9B0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xmlns="" id="{18AF74C9-D9D4-42AA-81F8-F8051679CC0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73" name="Group 21">
            <a:extLst>
              <a:ext uri="{FF2B5EF4-FFF2-40B4-BE49-F238E27FC236}">
                <a16:creationId xmlns:a16="http://schemas.microsoft.com/office/drawing/2014/main" xmlns="" id="{8E153DD8-B0E6-46F3-9DD3-C0815771CCB1}"/>
              </a:ext>
            </a:extLst>
          </p:cNvPr>
          <p:cNvGrpSpPr/>
          <p:nvPr/>
        </p:nvGrpSpPr>
        <p:grpSpPr>
          <a:xfrm>
            <a:off x="3853166" y="4122703"/>
            <a:ext cx="648494" cy="647888"/>
            <a:chOff x="7632352" y="2681286"/>
            <a:chExt cx="405942" cy="405944"/>
          </a:xfrm>
        </p:grpSpPr>
        <p:sp>
          <p:nvSpPr>
            <p:cNvPr id="74" name="Rounded Rectangle 3">
              <a:extLst>
                <a:ext uri="{FF2B5EF4-FFF2-40B4-BE49-F238E27FC236}">
                  <a16:creationId xmlns:a16="http://schemas.microsoft.com/office/drawing/2014/main" xmlns="" id="{6A14824C-960D-4601-ABA5-66EE0BE4D1B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xmlns="" id="{56BBF516-4DA7-478E-A43C-D8B690189035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76" name="Group 21">
            <a:extLst>
              <a:ext uri="{FF2B5EF4-FFF2-40B4-BE49-F238E27FC236}">
                <a16:creationId xmlns:a16="http://schemas.microsoft.com/office/drawing/2014/main" xmlns="" id="{8337B167-BE37-4FD3-8672-359DD5F9617D}"/>
              </a:ext>
            </a:extLst>
          </p:cNvPr>
          <p:cNvGrpSpPr/>
          <p:nvPr/>
        </p:nvGrpSpPr>
        <p:grpSpPr>
          <a:xfrm>
            <a:off x="3836916" y="5086812"/>
            <a:ext cx="648494" cy="647888"/>
            <a:chOff x="7632352" y="2681286"/>
            <a:chExt cx="405942" cy="405944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xmlns="" id="{12F2F8F1-4525-4D6E-8FB9-81E412D6BB8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xmlns="" id="{1F2F0958-D25C-4239-AD4D-B31CFCA5CF93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3FD78A9E-C9F7-4F55-AC93-A81138A0E9C1}"/>
              </a:ext>
            </a:extLst>
          </p:cNvPr>
          <p:cNvCxnSpPr>
            <a:stCxn id="71" idx="3"/>
            <a:endCxn id="74" idx="1"/>
          </p:cNvCxnSpPr>
          <p:nvPr/>
        </p:nvCxnSpPr>
        <p:spPr>
          <a:xfrm flipV="1">
            <a:off x="2927969" y="4446647"/>
            <a:ext cx="925197" cy="520387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7CE96704-29C7-4A07-BF81-05E78B0CB5DA}"/>
              </a:ext>
            </a:extLst>
          </p:cNvPr>
          <p:cNvCxnSpPr>
            <a:cxnSpLocks/>
            <a:stCxn id="71" idx="3"/>
            <a:endCxn id="77" idx="1"/>
          </p:cNvCxnSpPr>
          <p:nvPr/>
        </p:nvCxnSpPr>
        <p:spPr>
          <a:xfrm>
            <a:off x="2927969" y="4967034"/>
            <a:ext cx="90894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21">
            <a:extLst>
              <a:ext uri="{FF2B5EF4-FFF2-40B4-BE49-F238E27FC236}">
                <a16:creationId xmlns:a16="http://schemas.microsoft.com/office/drawing/2014/main" xmlns="" id="{6825C894-58A1-46CA-96E5-5C1E572A5FC0}"/>
              </a:ext>
            </a:extLst>
          </p:cNvPr>
          <p:cNvGrpSpPr/>
          <p:nvPr/>
        </p:nvGrpSpPr>
        <p:grpSpPr>
          <a:xfrm>
            <a:off x="5352023" y="2038672"/>
            <a:ext cx="648494" cy="647888"/>
            <a:chOff x="7632352" y="2681286"/>
            <a:chExt cx="405942" cy="405944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xmlns="" id="{21DDFE52-3C87-481B-A374-7EACC28327C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xmlns="" id="{65FD2331-AC09-440B-BACA-59DF96A18701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5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96" name="Group 21">
            <a:extLst>
              <a:ext uri="{FF2B5EF4-FFF2-40B4-BE49-F238E27FC236}">
                <a16:creationId xmlns:a16="http://schemas.microsoft.com/office/drawing/2014/main" xmlns="" id="{57CD1E99-035C-471E-A0B4-E65A7E826C99}"/>
              </a:ext>
            </a:extLst>
          </p:cNvPr>
          <p:cNvGrpSpPr/>
          <p:nvPr/>
        </p:nvGrpSpPr>
        <p:grpSpPr>
          <a:xfrm>
            <a:off x="6407502" y="2020381"/>
            <a:ext cx="648494" cy="647888"/>
            <a:chOff x="7632352" y="2681286"/>
            <a:chExt cx="405942" cy="405944"/>
          </a:xfrm>
        </p:grpSpPr>
        <p:sp>
          <p:nvSpPr>
            <p:cNvPr id="97" name="Rounded Rectangle 3">
              <a:extLst>
                <a:ext uri="{FF2B5EF4-FFF2-40B4-BE49-F238E27FC236}">
                  <a16:creationId xmlns:a16="http://schemas.microsoft.com/office/drawing/2014/main" xmlns="" id="{A386A56E-A9E8-409E-A2A4-0DB546EE355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xmlns="" id="{A73579A7-EF43-48A8-9736-A437420F299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96882EAE-7E46-4501-90E7-CA6F91C186FA}"/>
              </a:ext>
            </a:extLst>
          </p:cNvPr>
          <p:cNvSpPr txBox="1"/>
          <p:nvPr/>
        </p:nvSpPr>
        <p:spPr>
          <a:xfrm>
            <a:off x="7353231" y="2017473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grpSp>
        <p:nvGrpSpPr>
          <p:cNvPr id="100" name="Group 21">
            <a:extLst>
              <a:ext uri="{FF2B5EF4-FFF2-40B4-BE49-F238E27FC236}">
                <a16:creationId xmlns:a16="http://schemas.microsoft.com/office/drawing/2014/main" xmlns="" id="{34069D00-04A7-4861-8F21-7ADE793BBD04}"/>
              </a:ext>
            </a:extLst>
          </p:cNvPr>
          <p:cNvGrpSpPr/>
          <p:nvPr/>
        </p:nvGrpSpPr>
        <p:grpSpPr>
          <a:xfrm>
            <a:off x="8087294" y="2025407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1" name="Rounded Rectangle 3">
              <a:extLst>
                <a:ext uri="{FF2B5EF4-FFF2-40B4-BE49-F238E27FC236}">
                  <a16:creationId xmlns:a16="http://schemas.microsoft.com/office/drawing/2014/main" xmlns="" id="{472B07D8-3A6D-4D84-8332-9901C7CD2CA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xmlns="" id="{FF119576-EDEC-4506-AE1B-C50AD21216A9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6" name="Group 21">
            <a:extLst>
              <a:ext uri="{FF2B5EF4-FFF2-40B4-BE49-F238E27FC236}">
                <a16:creationId xmlns:a16="http://schemas.microsoft.com/office/drawing/2014/main" xmlns="" id="{0988E32B-C0E2-4AA7-9414-776C7C2D9D4C}"/>
              </a:ext>
            </a:extLst>
          </p:cNvPr>
          <p:cNvGrpSpPr/>
          <p:nvPr/>
        </p:nvGrpSpPr>
        <p:grpSpPr>
          <a:xfrm>
            <a:off x="8087896" y="2020457"/>
            <a:ext cx="648494" cy="648500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7" name="Rounded Rectangle 3">
              <a:extLst>
                <a:ext uri="{FF2B5EF4-FFF2-40B4-BE49-F238E27FC236}">
                  <a16:creationId xmlns:a16="http://schemas.microsoft.com/office/drawing/2014/main" xmlns="" id="{67104D42-CA82-410D-8077-851E739D0D7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xmlns="" id="{DB1482D9-679E-420C-939D-B36E100B1C1F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2E5E0D7C-177F-4B20-A06E-878D06459E92}"/>
              </a:ext>
            </a:extLst>
          </p:cNvPr>
          <p:cNvSpPr txBox="1"/>
          <p:nvPr/>
        </p:nvSpPr>
        <p:spPr>
          <a:xfrm>
            <a:off x="5991265" y="2960724"/>
            <a:ext cx="41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C693CB-EE46-4C75-99A2-85AF744EE0DE}"/>
              </a:ext>
            </a:extLst>
          </p:cNvPr>
          <p:cNvSpPr txBox="1"/>
          <p:nvPr/>
        </p:nvSpPr>
        <p:spPr>
          <a:xfrm>
            <a:off x="1043583" y="2441202"/>
            <a:ext cx="1059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D586F0CA-8924-4320-A6B7-C23C77F27057}"/>
              </a:ext>
            </a:extLst>
          </p:cNvPr>
          <p:cNvSpPr txBox="1"/>
          <p:nvPr/>
        </p:nvSpPr>
        <p:spPr>
          <a:xfrm>
            <a:off x="1068047" y="4644647"/>
            <a:ext cx="1059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grpSp>
        <p:nvGrpSpPr>
          <p:cNvPr id="112" name="Group 21">
            <a:extLst>
              <a:ext uri="{FF2B5EF4-FFF2-40B4-BE49-F238E27FC236}">
                <a16:creationId xmlns:a16="http://schemas.microsoft.com/office/drawing/2014/main" xmlns="" id="{248F8D1D-38F3-4CAB-971D-951A70A9BD2E}"/>
              </a:ext>
            </a:extLst>
          </p:cNvPr>
          <p:cNvGrpSpPr/>
          <p:nvPr/>
        </p:nvGrpSpPr>
        <p:grpSpPr>
          <a:xfrm>
            <a:off x="5341679" y="5185803"/>
            <a:ext cx="648494" cy="647888"/>
            <a:chOff x="7632352" y="2681286"/>
            <a:chExt cx="405942" cy="405944"/>
          </a:xfrm>
        </p:grpSpPr>
        <p:sp>
          <p:nvSpPr>
            <p:cNvPr id="113" name="Rounded Rectangle 3">
              <a:extLst>
                <a:ext uri="{FF2B5EF4-FFF2-40B4-BE49-F238E27FC236}">
                  <a16:creationId xmlns:a16="http://schemas.microsoft.com/office/drawing/2014/main" xmlns="" id="{1AB6FC8D-1A0F-4651-B140-A74FA0FD68E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xmlns="" id="{92A2D64A-4D4A-4278-93A5-D1C946EF93D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115" name="Group 21">
            <a:extLst>
              <a:ext uri="{FF2B5EF4-FFF2-40B4-BE49-F238E27FC236}">
                <a16:creationId xmlns:a16="http://schemas.microsoft.com/office/drawing/2014/main" xmlns="" id="{0D07FFDB-7995-4711-8B58-CEBFAC10B2F1}"/>
              </a:ext>
            </a:extLst>
          </p:cNvPr>
          <p:cNvGrpSpPr/>
          <p:nvPr/>
        </p:nvGrpSpPr>
        <p:grpSpPr>
          <a:xfrm>
            <a:off x="6397158" y="5167512"/>
            <a:ext cx="648494" cy="647888"/>
            <a:chOff x="7632352" y="2681286"/>
            <a:chExt cx="405942" cy="405944"/>
          </a:xfrm>
        </p:grpSpPr>
        <p:sp>
          <p:nvSpPr>
            <p:cNvPr id="116" name="Rounded Rectangle 3">
              <a:extLst>
                <a:ext uri="{FF2B5EF4-FFF2-40B4-BE49-F238E27FC236}">
                  <a16:creationId xmlns:a16="http://schemas.microsoft.com/office/drawing/2014/main" xmlns="" id="{27AB023B-98BB-4AF4-B118-F93E7DC7D74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xmlns="" id="{18DF12A2-A310-40E5-9CE8-BCD84D651970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AFC516FC-24E2-4A60-AD04-C168DB3F3F08}"/>
              </a:ext>
            </a:extLst>
          </p:cNvPr>
          <p:cNvSpPr txBox="1"/>
          <p:nvPr/>
        </p:nvSpPr>
        <p:spPr>
          <a:xfrm>
            <a:off x="6017278" y="4242116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F79FC19D-1EBA-4DF2-90CD-A1DC25BE3E06}"/>
              </a:ext>
            </a:extLst>
          </p:cNvPr>
          <p:cNvSpPr txBox="1"/>
          <p:nvPr/>
        </p:nvSpPr>
        <p:spPr>
          <a:xfrm>
            <a:off x="7309880" y="5161726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grpSp>
        <p:nvGrpSpPr>
          <p:cNvPr id="120" name="Group 21">
            <a:extLst>
              <a:ext uri="{FF2B5EF4-FFF2-40B4-BE49-F238E27FC236}">
                <a16:creationId xmlns:a16="http://schemas.microsoft.com/office/drawing/2014/main" xmlns="" id="{E6EADC4B-FE0C-4AC9-9054-7E2CCBAE6C8F}"/>
              </a:ext>
            </a:extLst>
          </p:cNvPr>
          <p:cNvGrpSpPr/>
          <p:nvPr/>
        </p:nvGrpSpPr>
        <p:grpSpPr>
          <a:xfrm>
            <a:off x="8076950" y="5172538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1" name="Rounded Rectangle 3">
              <a:extLst>
                <a:ext uri="{FF2B5EF4-FFF2-40B4-BE49-F238E27FC236}">
                  <a16:creationId xmlns:a16="http://schemas.microsoft.com/office/drawing/2014/main" xmlns="" id="{851AFB53-6374-4B62-BC8A-D460BB2B12B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xmlns="" id="{A2DAF245-6C65-4261-9A8C-5E27261D77FF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3" name="Group 21">
            <a:extLst>
              <a:ext uri="{FF2B5EF4-FFF2-40B4-BE49-F238E27FC236}">
                <a16:creationId xmlns:a16="http://schemas.microsoft.com/office/drawing/2014/main" xmlns="" id="{372B1BC5-F854-4E9A-9D42-749E754CDE5D}"/>
              </a:ext>
            </a:extLst>
          </p:cNvPr>
          <p:cNvGrpSpPr/>
          <p:nvPr/>
        </p:nvGrpSpPr>
        <p:grpSpPr>
          <a:xfrm>
            <a:off x="8077552" y="5167590"/>
            <a:ext cx="648494" cy="647889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4" name="Rounded Rectangle 3">
              <a:extLst>
                <a:ext uri="{FF2B5EF4-FFF2-40B4-BE49-F238E27FC236}">
                  <a16:creationId xmlns:a16="http://schemas.microsoft.com/office/drawing/2014/main" xmlns="" id="{88C4EA17-6B95-48AD-ACDF-C563070E303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xmlns="" id="{78FB1CD8-A00F-47B3-B6BE-6D262293E0B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706505"/>
              <a:ext cx="236183" cy="3400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26" name="Group 21">
            <a:extLst>
              <a:ext uri="{FF2B5EF4-FFF2-40B4-BE49-F238E27FC236}">
                <a16:creationId xmlns:a16="http://schemas.microsoft.com/office/drawing/2014/main" xmlns="" id="{C68F275E-1993-45DD-B7D6-7076F011F232}"/>
              </a:ext>
            </a:extLst>
          </p:cNvPr>
          <p:cNvGrpSpPr/>
          <p:nvPr/>
        </p:nvGrpSpPr>
        <p:grpSpPr>
          <a:xfrm>
            <a:off x="5357929" y="4224512"/>
            <a:ext cx="648494" cy="647888"/>
            <a:chOff x="7632352" y="2681286"/>
            <a:chExt cx="405942" cy="405944"/>
          </a:xfrm>
        </p:grpSpPr>
        <p:sp>
          <p:nvSpPr>
            <p:cNvPr id="127" name="Rounded Rectangle 3">
              <a:extLst>
                <a:ext uri="{FF2B5EF4-FFF2-40B4-BE49-F238E27FC236}">
                  <a16:creationId xmlns:a16="http://schemas.microsoft.com/office/drawing/2014/main" xmlns="" id="{311937D1-CF48-4C6D-92AB-4379CBB0FF8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8" name="Content Placeholder 2">
              <a:extLst>
                <a:ext uri="{FF2B5EF4-FFF2-40B4-BE49-F238E27FC236}">
                  <a16:creationId xmlns:a16="http://schemas.microsoft.com/office/drawing/2014/main" xmlns="" id="{906FED98-B383-4F87-B400-F5E9E8229C0F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129" name="Group 21">
            <a:extLst>
              <a:ext uri="{FF2B5EF4-FFF2-40B4-BE49-F238E27FC236}">
                <a16:creationId xmlns:a16="http://schemas.microsoft.com/office/drawing/2014/main" xmlns="" id="{C6B46543-D836-413C-89DC-F1A8AAB8588D}"/>
              </a:ext>
            </a:extLst>
          </p:cNvPr>
          <p:cNvGrpSpPr/>
          <p:nvPr/>
        </p:nvGrpSpPr>
        <p:grpSpPr>
          <a:xfrm>
            <a:off x="6413408" y="4206221"/>
            <a:ext cx="648494" cy="647888"/>
            <a:chOff x="7632352" y="2681286"/>
            <a:chExt cx="405942" cy="405944"/>
          </a:xfrm>
        </p:grpSpPr>
        <p:sp>
          <p:nvSpPr>
            <p:cNvPr id="130" name="Rounded Rectangle 3">
              <a:extLst>
                <a:ext uri="{FF2B5EF4-FFF2-40B4-BE49-F238E27FC236}">
                  <a16:creationId xmlns:a16="http://schemas.microsoft.com/office/drawing/2014/main" xmlns="" id="{4ADF0B84-7153-4E13-BB6F-B0339022FC8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1" name="Content Placeholder 2">
              <a:extLst>
                <a:ext uri="{FF2B5EF4-FFF2-40B4-BE49-F238E27FC236}">
                  <a16:creationId xmlns:a16="http://schemas.microsoft.com/office/drawing/2014/main" xmlns="" id="{5F514BE7-6DFD-432E-BD81-471F4028F850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4A11DCC4-4F4A-4B6D-B2C3-A45187FD126F}"/>
              </a:ext>
            </a:extLst>
          </p:cNvPr>
          <p:cNvSpPr txBox="1"/>
          <p:nvPr/>
        </p:nvSpPr>
        <p:spPr>
          <a:xfrm>
            <a:off x="7346097" y="4215167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grpSp>
        <p:nvGrpSpPr>
          <p:cNvPr id="133" name="Group 21">
            <a:extLst>
              <a:ext uri="{FF2B5EF4-FFF2-40B4-BE49-F238E27FC236}">
                <a16:creationId xmlns:a16="http://schemas.microsoft.com/office/drawing/2014/main" xmlns="" id="{5661A5E7-7D0B-4BEA-9F8F-C5F5633E2927}"/>
              </a:ext>
            </a:extLst>
          </p:cNvPr>
          <p:cNvGrpSpPr/>
          <p:nvPr/>
        </p:nvGrpSpPr>
        <p:grpSpPr>
          <a:xfrm>
            <a:off x="8093200" y="4211247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4" name="Rounded Rectangle 3">
              <a:extLst>
                <a:ext uri="{FF2B5EF4-FFF2-40B4-BE49-F238E27FC236}">
                  <a16:creationId xmlns:a16="http://schemas.microsoft.com/office/drawing/2014/main" xmlns="" id="{C6B9F199-07A8-4D6B-9E32-1679FD34C48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xmlns="" id="{51377603-434B-42B6-85DB-C9FFA4289F0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6" name="Group 21">
            <a:extLst>
              <a:ext uri="{FF2B5EF4-FFF2-40B4-BE49-F238E27FC236}">
                <a16:creationId xmlns:a16="http://schemas.microsoft.com/office/drawing/2014/main" xmlns="" id="{79D13353-B038-4010-AFD3-4A33D7B3C05C}"/>
              </a:ext>
            </a:extLst>
          </p:cNvPr>
          <p:cNvGrpSpPr/>
          <p:nvPr/>
        </p:nvGrpSpPr>
        <p:grpSpPr>
          <a:xfrm>
            <a:off x="8093802" y="4206297"/>
            <a:ext cx="648494" cy="648500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7" name="Rounded Rectangle 3">
              <a:extLst>
                <a:ext uri="{FF2B5EF4-FFF2-40B4-BE49-F238E27FC236}">
                  <a16:creationId xmlns:a16="http://schemas.microsoft.com/office/drawing/2014/main" xmlns="" id="{879EFA12-06A7-488D-97E9-37650A76B9F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xmlns="" id="{62FFFE52-B6F2-48C1-B218-0AA41E30998B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017AA205-349E-4602-9626-6E5CC0A9B432}"/>
              </a:ext>
            </a:extLst>
          </p:cNvPr>
          <p:cNvSpPr txBox="1"/>
          <p:nvPr/>
        </p:nvSpPr>
        <p:spPr>
          <a:xfrm>
            <a:off x="6017278" y="5185803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89865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36" grpId="0" animBg="1"/>
      <p:bldP spid="37" grpId="0"/>
      <p:bldP spid="38" grpId="0"/>
      <p:bldP spid="99" grpId="0"/>
      <p:bldP spid="109" grpId="0"/>
      <p:bldP spid="3" grpId="0"/>
      <p:bldP spid="110" grpId="0"/>
      <p:bldP spid="118" grpId="0"/>
      <p:bldP spid="119" grpId="0"/>
      <p:bldP spid="132" grpId="0"/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lowchart: Terminator 91">
            <a:extLst>
              <a:ext uri="{FF2B5EF4-FFF2-40B4-BE49-F238E27FC236}">
                <a16:creationId xmlns:a16="http://schemas.microsoft.com/office/drawing/2014/main" xmlns="" id="{8498EF97-82F5-4807-AE4C-F19CDD580D8D}"/>
              </a:ext>
            </a:extLst>
          </p:cNvPr>
          <p:cNvSpPr/>
          <p:nvPr/>
        </p:nvSpPr>
        <p:spPr>
          <a:xfrm>
            <a:off x="1807849" y="1874626"/>
            <a:ext cx="8266250" cy="1924133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23F105-468A-4468-B116-382395A96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182" y="482722"/>
            <a:ext cx="2544252" cy="1272127"/>
          </a:xfrm>
          <a:prstGeom prst="rect">
            <a:avLst/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xmlns="" id="{513ACF6C-C1BD-40B3-A8B5-2F2617D6BFEA}"/>
              </a:ext>
            </a:extLst>
          </p:cNvPr>
          <p:cNvGrpSpPr/>
          <p:nvPr/>
        </p:nvGrpSpPr>
        <p:grpSpPr>
          <a:xfrm>
            <a:off x="5256117" y="898837"/>
            <a:ext cx="4489404" cy="1168295"/>
            <a:chOff x="872264" y="1445613"/>
            <a:chExt cx="4489404" cy="11232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FCF79BAD-6863-41E6-96CD-56C6279C1CC1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1BEF9C6-A38A-42DF-B241-03C61B4EFC59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xmlns="" id="{8695DD64-A7CE-4408-B13B-8D40FC5AB87F}"/>
              </a:ext>
            </a:extLst>
          </p:cNvPr>
          <p:cNvSpPr/>
          <p:nvPr/>
        </p:nvSpPr>
        <p:spPr>
          <a:xfrm>
            <a:off x="1807848" y="4037432"/>
            <a:ext cx="8248047" cy="1911676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xmlns="" id="{F59AF03B-ED73-41E4-9671-A2300193B0B4}"/>
              </a:ext>
            </a:extLst>
          </p:cNvPr>
          <p:cNvGrpSpPr/>
          <p:nvPr/>
        </p:nvGrpSpPr>
        <p:grpSpPr>
          <a:xfrm>
            <a:off x="5335773" y="2999963"/>
            <a:ext cx="648494" cy="647888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xmlns="" id="{D6447445-67B2-4BA6-8D01-BDF2ADEE2C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xmlns="" id="{3AAC8B28-6669-4962-AC0D-91A584E7829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xmlns="" id="{CC4EA90D-70B0-40E2-BCF3-BCD9A2540B5C}"/>
              </a:ext>
            </a:extLst>
          </p:cNvPr>
          <p:cNvGrpSpPr/>
          <p:nvPr/>
        </p:nvGrpSpPr>
        <p:grpSpPr>
          <a:xfrm>
            <a:off x="6391252" y="2981672"/>
            <a:ext cx="648494" cy="647888"/>
            <a:chOff x="7632352" y="2681286"/>
            <a:chExt cx="405942" cy="405944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xmlns="" id="{44CE86DD-341C-4B47-803B-1A2D5A8B7E2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xmlns="" id="{E87EB3E7-8C24-4A49-BAE4-7CC233E300E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4DBA8D0-FE27-44DF-B9B8-15485EC810A1}"/>
              </a:ext>
            </a:extLst>
          </p:cNvPr>
          <p:cNvSpPr txBox="1"/>
          <p:nvPr/>
        </p:nvSpPr>
        <p:spPr>
          <a:xfrm>
            <a:off x="6010966" y="1754849"/>
            <a:ext cx="947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63ABD4D-CD1E-4117-B601-E4827D322AFD}"/>
              </a:ext>
            </a:extLst>
          </p:cNvPr>
          <p:cNvSpPr txBox="1"/>
          <p:nvPr/>
        </p:nvSpPr>
        <p:spPr>
          <a:xfrm>
            <a:off x="7324757" y="2764368"/>
            <a:ext cx="94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pSp>
        <p:nvGrpSpPr>
          <p:cNvPr id="39" name="Group 21">
            <a:extLst>
              <a:ext uri="{FF2B5EF4-FFF2-40B4-BE49-F238E27FC236}">
                <a16:creationId xmlns:a16="http://schemas.microsoft.com/office/drawing/2014/main" xmlns="" id="{CF613245-1F18-4900-9910-1AD278237E42}"/>
              </a:ext>
            </a:extLst>
          </p:cNvPr>
          <p:cNvGrpSpPr/>
          <p:nvPr/>
        </p:nvGrpSpPr>
        <p:grpSpPr>
          <a:xfrm>
            <a:off x="8071044" y="2986698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xmlns="" id="{F13BD8BA-E39D-4694-8ED6-FC1A4B7583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xmlns="" id="{53BF8726-F43F-44D7-8664-2C64CBFCB35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21">
            <a:extLst>
              <a:ext uri="{FF2B5EF4-FFF2-40B4-BE49-F238E27FC236}">
                <a16:creationId xmlns:a16="http://schemas.microsoft.com/office/drawing/2014/main" xmlns="" id="{764BFB88-0B00-4A82-9DBD-E09264D0EAD0}"/>
              </a:ext>
            </a:extLst>
          </p:cNvPr>
          <p:cNvGrpSpPr/>
          <p:nvPr/>
        </p:nvGrpSpPr>
        <p:grpSpPr>
          <a:xfrm>
            <a:off x="8071646" y="2981750"/>
            <a:ext cx="648494" cy="647889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xmlns="" id="{FE0890C2-BDC1-413E-81A7-B78D572A25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xmlns="" id="{9EE16DBF-7241-429B-9C92-B8D320610E9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706505"/>
              <a:ext cx="236183" cy="3400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xmlns="" id="{817E7E7F-F402-4816-B49C-91B50399950E}"/>
              </a:ext>
            </a:extLst>
          </p:cNvPr>
          <p:cNvGrpSpPr/>
          <p:nvPr/>
        </p:nvGrpSpPr>
        <p:grpSpPr>
          <a:xfrm>
            <a:off x="2279475" y="2548038"/>
            <a:ext cx="648494" cy="647888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xmlns="" id="{6EC1D33B-E781-4F98-9376-E36FD772D2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xmlns="" id="{D863F23C-B825-4DB3-B4D4-3B8FDDA0A21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xmlns="" id="{533936FF-3425-4723-80A4-02AFE9623169}"/>
              </a:ext>
            </a:extLst>
          </p:cNvPr>
          <p:cNvGrpSpPr/>
          <p:nvPr/>
        </p:nvGrpSpPr>
        <p:grpSpPr>
          <a:xfrm>
            <a:off x="3843357" y="2060273"/>
            <a:ext cx="648494" cy="647888"/>
            <a:chOff x="7632352" y="2681286"/>
            <a:chExt cx="405942" cy="40594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xmlns="" id="{E390C320-E3B1-4B75-97C1-DE83AFE3C61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xmlns="" id="{650FABF1-EFCA-4E48-8C5F-25C45ABBE20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5" name="Group 21">
            <a:extLst>
              <a:ext uri="{FF2B5EF4-FFF2-40B4-BE49-F238E27FC236}">
                <a16:creationId xmlns:a16="http://schemas.microsoft.com/office/drawing/2014/main" xmlns="" id="{20561AA5-1C63-45CD-8E0C-C69A0BF36240}"/>
              </a:ext>
            </a:extLst>
          </p:cNvPr>
          <p:cNvGrpSpPr/>
          <p:nvPr/>
        </p:nvGrpSpPr>
        <p:grpSpPr>
          <a:xfrm>
            <a:off x="3836916" y="2991760"/>
            <a:ext cx="648494" cy="647888"/>
            <a:chOff x="7632352" y="2681286"/>
            <a:chExt cx="405942" cy="40594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xmlns="" id="{0FCAD19A-C626-4099-8E3E-EAC656D7C6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xmlns="" id="{A4D5A511-B5A4-4B1F-8832-5980FAE9FD5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3F849AB4-EA4F-4071-B730-4176E73F57F1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2927969" y="2384217"/>
            <a:ext cx="91538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DA5536EF-4B50-4AB5-90AA-8C39F35CD5A4}"/>
              </a:ext>
            </a:extLst>
          </p:cNvPr>
          <p:cNvCxnSpPr>
            <a:cxnSpLocks/>
            <a:stCxn id="50" idx="3"/>
            <a:endCxn id="56" idx="1"/>
          </p:cNvCxnSpPr>
          <p:nvPr/>
        </p:nvCxnSpPr>
        <p:spPr>
          <a:xfrm>
            <a:off x="2927969" y="2871982"/>
            <a:ext cx="90894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21">
            <a:extLst>
              <a:ext uri="{FF2B5EF4-FFF2-40B4-BE49-F238E27FC236}">
                <a16:creationId xmlns:a16="http://schemas.microsoft.com/office/drawing/2014/main" xmlns="" id="{E1F6FC3E-B270-4E0C-BDF0-F10D2EE7609D}"/>
              </a:ext>
            </a:extLst>
          </p:cNvPr>
          <p:cNvGrpSpPr/>
          <p:nvPr/>
        </p:nvGrpSpPr>
        <p:grpSpPr>
          <a:xfrm>
            <a:off x="2059443" y="4660696"/>
            <a:ext cx="806725" cy="630283"/>
            <a:chOff x="7481704" y="2587624"/>
            <a:chExt cx="556590" cy="499606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xmlns="" id="{40C8D549-5FED-42FC-BFB4-CAAF609A9B01}"/>
                </a:ext>
              </a:extLst>
            </p:cNvPr>
            <p:cNvSpPr/>
            <p:nvPr/>
          </p:nvSpPr>
          <p:spPr>
            <a:xfrm>
              <a:off x="7481704" y="2587624"/>
              <a:ext cx="556590" cy="499606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xmlns="" id="{18AF74C9-D9D4-42AA-81F8-F8051679CC0B}"/>
                </a:ext>
              </a:extLst>
            </p:cNvPr>
            <p:cNvSpPr txBox="1">
              <a:spLocks/>
            </p:cNvSpPr>
            <p:nvPr/>
          </p:nvSpPr>
          <p:spPr>
            <a:xfrm>
              <a:off x="7566182" y="2627689"/>
              <a:ext cx="422655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73" name="Group 21">
            <a:extLst>
              <a:ext uri="{FF2B5EF4-FFF2-40B4-BE49-F238E27FC236}">
                <a16:creationId xmlns:a16="http://schemas.microsoft.com/office/drawing/2014/main" xmlns="" id="{8E153DD8-B0E6-46F3-9DD3-C0815771CCB1}"/>
              </a:ext>
            </a:extLst>
          </p:cNvPr>
          <p:cNvGrpSpPr/>
          <p:nvPr/>
        </p:nvGrpSpPr>
        <p:grpSpPr>
          <a:xfrm>
            <a:off x="3853166" y="4122703"/>
            <a:ext cx="648494" cy="647888"/>
            <a:chOff x="7632352" y="2681286"/>
            <a:chExt cx="405942" cy="405944"/>
          </a:xfrm>
        </p:grpSpPr>
        <p:sp>
          <p:nvSpPr>
            <p:cNvPr id="74" name="Rounded Rectangle 3">
              <a:extLst>
                <a:ext uri="{FF2B5EF4-FFF2-40B4-BE49-F238E27FC236}">
                  <a16:creationId xmlns:a16="http://schemas.microsoft.com/office/drawing/2014/main" xmlns="" id="{6A14824C-960D-4601-ABA5-66EE0BE4D1B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xmlns="" id="{56BBF516-4DA7-478E-A43C-D8B690189035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6" name="Group 21">
            <a:extLst>
              <a:ext uri="{FF2B5EF4-FFF2-40B4-BE49-F238E27FC236}">
                <a16:creationId xmlns:a16="http://schemas.microsoft.com/office/drawing/2014/main" xmlns="" id="{8337B167-BE37-4FD3-8672-359DD5F9617D}"/>
              </a:ext>
            </a:extLst>
          </p:cNvPr>
          <p:cNvGrpSpPr/>
          <p:nvPr/>
        </p:nvGrpSpPr>
        <p:grpSpPr>
          <a:xfrm>
            <a:off x="3836916" y="5086812"/>
            <a:ext cx="648494" cy="647888"/>
            <a:chOff x="7632352" y="2681286"/>
            <a:chExt cx="405942" cy="405944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xmlns="" id="{12F2F8F1-4525-4D6E-8FB9-81E412D6BB8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xmlns="" id="{1F2F0958-D25C-4239-AD4D-B31CFCA5CF93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3FD78A9E-C9F7-4F55-AC93-A81138A0E9C1}"/>
              </a:ext>
            </a:extLst>
          </p:cNvPr>
          <p:cNvCxnSpPr>
            <a:cxnSpLocks/>
            <a:stCxn id="71" idx="3"/>
            <a:endCxn id="74" idx="1"/>
          </p:cNvCxnSpPr>
          <p:nvPr/>
        </p:nvCxnSpPr>
        <p:spPr>
          <a:xfrm flipV="1">
            <a:off x="2866168" y="4446647"/>
            <a:ext cx="986998" cy="529193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7CE96704-29C7-4A07-BF81-05E78B0CB5DA}"/>
              </a:ext>
            </a:extLst>
          </p:cNvPr>
          <p:cNvCxnSpPr>
            <a:cxnSpLocks/>
            <a:stCxn id="71" idx="3"/>
            <a:endCxn id="77" idx="1"/>
          </p:cNvCxnSpPr>
          <p:nvPr/>
        </p:nvCxnSpPr>
        <p:spPr>
          <a:xfrm>
            <a:off x="2866168" y="4975840"/>
            <a:ext cx="970748" cy="434916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21">
            <a:extLst>
              <a:ext uri="{FF2B5EF4-FFF2-40B4-BE49-F238E27FC236}">
                <a16:creationId xmlns:a16="http://schemas.microsoft.com/office/drawing/2014/main" xmlns="" id="{6825C894-58A1-46CA-96E5-5C1E572A5FC0}"/>
              </a:ext>
            </a:extLst>
          </p:cNvPr>
          <p:cNvGrpSpPr/>
          <p:nvPr/>
        </p:nvGrpSpPr>
        <p:grpSpPr>
          <a:xfrm>
            <a:off x="5352023" y="2038672"/>
            <a:ext cx="648494" cy="647888"/>
            <a:chOff x="7632352" y="2681286"/>
            <a:chExt cx="405942" cy="405944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xmlns="" id="{21DDFE52-3C87-481B-A374-7EACC28327C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xmlns="" id="{65FD2331-AC09-440B-BACA-59DF96A18701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96" name="Group 21">
            <a:extLst>
              <a:ext uri="{FF2B5EF4-FFF2-40B4-BE49-F238E27FC236}">
                <a16:creationId xmlns:a16="http://schemas.microsoft.com/office/drawing/2014/main" xmlns="" id="{57CD1E99-035C-471E-A0B4-E65A7E826C99}"/>
              </a:ext>
            </a:extLst>
          </p:cNvPr>
          <p:cNvGrpSpPr/>
          <p:nvPr/>
        </p:nvGrpSpPr>
        <p:grpSpPr>
          <a:xfrm>
            <a:off x="6407502" y="2020381"/>
            <a:ext cx="648494" cy="647888"/>
            <a:chOff x="7632352" y="2681286"/>
            <a:chExt cx="405942" cy="405944"/>
          </a:xfrm>
        </p:grpSpPr>
        <p:sp>
          <p:nvSpPr>
            <p:cNvPr id="97" name="Rounded Rectangle 3">
              <a:extLst>
                <a:ext uri="{FF2B5EF4-FFF2-40B4-BE49-F238E27FC236}">
                  <a16:creationId xmlns:a16="http://schemas.microsoft.com/office/drawing/2014/main" xmlns="" id="{A386A56E-A9E8-409E-A2A4-0DB546EE355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xmlns="" id="{A73579A7-EF43-48A8-9736-A437420F299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96882EAE-7E46-4501-90E7-CA6F91C186FA}"/>
              </a:ext>
            </a:extLst>
          </p:cNvPr>
          <p:cNvSpPr txBox="1"/>
          <p:nvPr/>
        </p:nvSpPr>
        <p:spPr>
          <a:xfrm>
            <a:off x="7341007" y="1803077"/>
            <a:ext cx="94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pSp>
        <p:nvGrpSpPr>
          <p:cNvPr id="100" name="Group 21">
            <a:extLst>
              <a:ext uri="{FF2B5EF4-FFF2-40B4-BE49-F238E27FC236}">
                <a16:creationId xmlns:a16="http://schemas.microsoft.com/office/drawing/2014/main" xmlns="" id="{34069D00-04A7-4861-8F21-7ADE793BBD04}"/>
              </a:ext>
            </a:extLst>
          </p:cNvPr>
          <p:cNvGrpSpPr/>
          <p:nvPr/>
        </p:nvGrpSpPr>
        <p:grpSpPr>
          <a:xfrm>
            <a:off x="8087294" y="2025407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1" name="Rounded Rectangle 3">
              <a:extLst>
                <a:ext uri="{FF2B5EF4-FFF2-40B4-BE49-F238E27FC236}">
                  <a16:creationId xmlns:a16="http://schemas.microsoft.com/office/drawing/2014/main" xmlns="" id="{472B07D8-3A6D-4D84-8332-9901C7CD2CA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xmlns="" id="{FF119576-EDEC-4506-AE1B-C50AD21216A9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6" name="Group 21">
            <a:extLst>
              <a:ext uri="{FF2B5EF4-FFF2-40B4-BE49-F238E27FC236}">
                <a16:creationId xmlns:a16="http://schemas.microsoft.com/office/drawing/2014/main" xmlns="" id="{0988E32B-C0E2-4AA7-9414-776C7C2D9D4C}"/>
              </a:ext>
            </a:extLst>
          </p:cNvPr>
          <p:cNvGrpSpPr/>
          <p:nvPr/>
        </p:nvGrpSpPr>
        <p:grpSpPr>
          <a:xfrm>
            <a:off x="8087896" y="2020457"/>
            <a:ext cx="648494" cy="648500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7" name="Rounded Rectangle 3">
              <a:extLst>
                <a:ext uri="{FF2B5EF4-FFF2-40B4-BE49-F238E27FC236}">
                  <a16:creationId xmlns:a16="http://schemas.microsoft.com/office/drawing/2014/main" xmlns="" id="{67104D42-CA82-410D-8077-851E739D0D7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xmlns="" id="{DB1482D9-679E-420C-939D-B36E100B1C1F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2E5E0D7C-177F-4B20-A06E-878D06459E92}"/>
              </a:ext>
            </a:extLst>
          </p:cNvPr>
          <p:cNvSpPr txBox="1"/>
          <p:nvPr/>
        </p:nvSpPr>
        <p:spPr>
          <a:xfrm>
            <a:off x="5990173" y="2716132"/>
            <a:ext cx="412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C693CB-EE46-4C75-99A2-85AF744EE0DE}"/>
              </a:ext>
            </a:extLst>
          </p:cNvPr>
          <p:cNvSpPr txBox="1"/>
          <p:nvPr/>
        </p:nvSpPr>
        <p:spPr>
          <a:xfrm>
            <a:off x="1043583" y="2441202"/>
            <a:ext cx="105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D586F0CA-8924-4320-A6B7-C23C77F27057}"/>
              </a:ext>
            </a:extLst>
          </p:cNvPr>
          <p:cNvSpPr txBox="1"/>
          <p:nvPr/>
        </p:nvSpPr>
        <p:spPr>
          <a:xfrm>
            <a:off x="1068047" y="4644647"/>
            <a:ext cx="105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d)</a:t>
            </a:r>
          </a:p>
        </p:txBody>
      </p:sp>
      <p:grpSp>
        <p:nvGrpSpPr>
          <p:cNvPr id="112" name="Group 21">
            <a:extLst>
              <a:ext uri="{FF2B5EF4-FFF2-40B4-BE49-F238E27FC236}">
                <a16:creationId xmlns:a16="http://schemas.microsoft.com/office/drawing/2014/main" xmlns="" id="{248F8D1D-38F3-4CAB-971D-951A70A9BD2E}"/>
              </a:ext>
            </a:extLst>
          </p:cNvPr>
          <p:cNvGrpSpPr/>
          <p:nvPr/>
        </p:nvGrpSpPr>
        <p:grpSpPr>
          <a:xfrm>
            <a:off x="5341685" y="5185801"/>
            <a:ext cx="658533" cy="696403"/>
            <a:chOff x="7632352" y="2681286"/>
            <a:chExt cx="412226" cy="436342"/>
          </a:xfrm>
        </p:grpSpPr>
        <p:sp>
          <p:nvSpPr>
            <p:cNvPr id="113" name="Rounded Rectangle 3">
              <a:extLst>
                <a:ext uri="{FF2B5EF4-FFF2-40B4-BE49-F238E27FC236}">
                  <a16:creationId xmlns:a16="http://schemas.microsoft.com/office/drawing/2014/main" xmlns="" id="{1AB6FC8D-1A0F-4651-B140-A74FA0FD68E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xmlns="" id="{92A2D64A-4D4A-4278-93A5-D1C946EF93D8}"/>
                </a:ext>
              </a:extLst>
            </p:cNvPr>
            <p:cNvSpPr txBox="1">
              <a:spLocks/>
            </p:cNvSpPr>
            <p:nvPr/>
          </p:nvSpPr>
          <p:spPr>
            <a:xfrm>
              <a:off x="7638636" y="2722714"/>
              <a:ext cx="405942" cy="3949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115" name="Group 21">
            <a:extLst>
              <a:ext uri="{FF2B5EF4-FFF2-40B4-BE49-F238E27FC236}">
                <a16:creationId xmlns:a16="http://schemas.microsoft.com/office/drawing/2014/main" xmlns="" id="{0D07FFDB-7995-4711-8B58-CEBFAC10B2F1}"/>
              </a:ext>
            </a:extLst>
          </p:cNvPr>
          <p:cNvGrpSpPr/>
          <p:nvPr/>
        </p:nvGrpSpPr>
        <p:grpSpPr>
          <a:xfrm>
            <a:off x="6397158" y="5167509"/>
            <a:ext cx="648494" cy="694315"/>
            <a:chOff x="7632352" y="2681286"/>
            <a:chExt cx="405942" cy="435034"/>
          </a:xfrm>
        </p:grpSpPr>
        <p:sp>
          <p:nvSpPr>
            <p:cNvPr id="116" name="Rounded Rectangle 3">
              <a:extLst>
                <a:ext uri="{FF2B5EF4-FFF2-40B4-BE49-F238E27FC236}">
                  <a16:creationId xmlns:a16="http://schemas.microsoft.com/office/drawing/2014/main" xmlns="" id="{27AB023B-98BB-4AF4-B118-F93E7DC7D74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xmlns="" id="{18DF12A2-A310-40E5-9CE8-BCD84D651970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721406"/>
              <a:ext cx="236183" cy="3949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AFC516FC-24E2-4A60-AD04-C168DB3F3F08}"/>
              </a:ext>
            </a:extLst>
          </p:cNvPr>
          <p:cNvSpPr txBox="1"/>
          <p:nvPr/>
        </p:nvSpPr>
        <p:spPr>
          <a:xfrm>
            <a:off x="6016872" y="3940689"/>
            <a:ext cx="947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-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F79FC19D-1EBA-4DF2-90CD-A1DC25BE3E06}"/>
              </a:ext>
            </a:extLst>
          </p:cNvPr>
          <p:cNvSpPr txBox="1"/>
          <p:nvPr/>
        </p:nvSpPr>
        <p:spPr>
          <a:xfrm>
            <a:off x="7330663" y="4950208"/>
            <a:ext cx="94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pSp>
        <p:nvGrpSpPr>
          <p:cNvPr id="120" name="Group 21">
            <a:extLst>
              <a:ext uri="{FF2B5EF4-FFF2-40B4-BE49-F238E27FC236}">
                <a16:creationId xmlns:a16="http://schemas.microsoft.com/office/drawing/2014/main" xmlns="" id="{E6EADC4B-FE0C-4AC9-9054-7E2CCBAE6C8F}"/>
              </a:ext>
            </a:extLst>
          </p:cNvPr>
          <p:cNvGrpSpPr/>
          <p:nvPr/>
        </p:nvGrpSpPr>
        <p:grpSpPr>
          <a:xfrm>
            <a:off x="8076950" y="5172538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1" name="Rounded Rectangle 3">
              <a:extLst>
                <a:ext uri="{FF2B5EF4-FFF2-40B4-BE49-F238E27FC236}">
                  <a16:creationId xmlns:a16="http://schemas.microsoft.com/office/drawing/2014/main" xmlns="" id="{851AFB53-6374-4B62-BC8A-D460BB2B12B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xmlns="" id="{A2DAF245-6C65-4261-9A8C-5E27261D77FF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3" name="Group 21">
            <a:extLst>
              <a:ext uri="{FF2B5EF4-FFF2-40B4-BE49-F238E27FC236}">
                <a16:creationId xmlns:a16="http://schemas.microsoft.com/office/drawing/2014/main" xmlns="" id="{372B1BC5-F854-4E9A-9D42-749E754CDE5D}"/>
              </a:ext>
            </a:extLst>
          </p:cNvPr>
          <p:cNvGrpSpPr/>
          <p:nvPr/>
        </p:nvGrpSpPr>
        <p:grpSpPr>
          <a:xfrm>
            <a:off x="8077552" y="5167590"/>
            <a:ext cx="648494" cy="647889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4" name="Rounded Rectangle 3">
              <a:extLst>
                <a:ext uri="{FF2B5EF4-FFF2-40B4-BE49-F238E27FC236}">
                  <a16:creationId xmlns:a16="http://schemas.microsoft.com/office/drawing/2014/main" xmlns="" id="{88C4EA17-6B95-48AD-ACDF-C563070E303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xmlns="" id="{78FB1CD8-A00F-47B3-B6BE-6D262293E0B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706505"/>
              <a:ext cx="236183" cy="3400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26" name="Group 21">
            <a:extLst>
              <a:ext uri="{FF2B5EF4-FFF2-40B4-BE49-F238E27FC236}">
                <a16:creationId xmlns:a16="http://schemas.microsoft.com/office/drawing/2014/main" xmlns="" id="{C68F275E-1993-45DD-B7D6-7076F011F232}"/>
              </a:ext>
            </a:extLst>
          </p:cNvPr>
          <p:cNvGrpSpPr/>
          <p:nvPr/>
        </p:nvGrpSpPr>
        <p:grpSpPr>
          <a:xfrm>
            <a:off x="5348760" y="4224514"/>
            <a:ext cx="669538" cy="655214"/>
            <a:chOff x="7626611" y="2681286"/>
            <a:chExt cx="419115" cy="410534"/>
          </a:xfrm>
        </p:grpSpPr>
        <p:sp>
          <p:nvSpPr>
            <p:cNvPr id="127" name="Rounded Rectangle 3">
              <a:extLst>
                <a:ext uri="{FF2B5EF4-FFF2-40B4-BE49-F238E27FC236}">
                  <a16:creationId xmlns:a16="http://schemas.microsoft.com/office/drawing/2014/main" xmlns="" id="{311937D1-CF48-4C6D-92AB-4379CBB0FF8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8" name="Content Placeholder 2">
              <a:extLst>
                <a:ext uri="{FF2B5EF4-FFF2-40B4-BE49-F238E27FC236}">
                  <a16:creationId xmlns:a16="http://schemas.microsoft.com/office/drawing/2014/main" xmlns="" id="{906FED98-B383-4F87-B400-F5E9E8229C0F}"/>
                </a:ext>
              </a:extLst>
            </p:cNvPr>
            <p:cNvSpPr txBox="1">
              <a:spLocks/>
            </p:cNvSpPr>
            <p:nvPr/>
          </p:nvSpPr>
          <p:spPr>
            <a:xfrm>
              <a:off x="7626611" y="2696906"/>
              <a:ext cx="419115" cy="3949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129" name="Group 21">
            <a:extLst>
              <a:ext uri="{FF2B5EF4-FFF2-40B4-BE49-F238E27FC236}">
                <a16:creationId xmlns:a16="http://schemas.microsoft.com/office/drawing/2014/main" xmlns="" id="{C6B46543-D836-413C-89DC-F1A8AAB8588D}"/>
              </a:ext>
            </a:extLst>
          </p:cNvPr>
          <p:cNvGrpSpPr/>
          <p:nvPr/>
        </p:nvGrpSpPr>
        <p:grpSpPr>
          <a:xfrm>
            <a:off x="6413408" y="4206221"/>
            <a:ext cx="648494" cy="647888"/>
            <a:chOff x="7632352" y="2681286"/>
            <a:chExt cx="405942" cy="405944"/>
          </a:xfrm>
        </p:grpSpPr>
        <p:sp>
          <p:nvSpPr>
            <p:cNvPr id="130" name="Rounded Rectangle 3">
              <a:extLst>
                <a:ext uri="{FF2B5EF4-FFF2-40B4-BE49-F238E27FC236}">
                  <a16:creationId xmlns:a16="http://schemas.microsoft.com/office/drawing/2014/main" xmlns="" id="{4ADF0B84-7153-4E13-BB6F-B0339022FC8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1" name="Content Placeholder 2">
              <a:extLst>
                <a:ext uri="{FF2B5EF4-FFF2-40B4-BE49-F238E27FC236}">
                  <a16:creationId xmlns:a16="http://schemas.microsoft.com/office/drawing/2014/main" xmlns="" id="{5F514BE7-6DFD-432E-BD81-471F4028F850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4A11DCC4-4F4A-4B6D-B2C3-A45187FD126F}"/>
              </a:ext>
            </a:extLst>
          </p:cNvPr>
          <p:cNvSpPr txBox="1"/>
          <p:nvPr/>
        </p:nvSpPr>
        <p:spPr>
          <a:xfrm>
            <a:off x="7346913" y="3988917"/>
            <a:ext cx="94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pSp>
        <p:nvGrpSpPr>
          <p:cNvPr id="133" name="Group 21">
            <a:extLst>
              <a:ext uri="{FF2B5EF4-FFF2-40B4-BE49-F238E27FC236}">
                <a16:creationId xmlns:a16="http://schemas.microsoft.com/office/drawing/2014/main" xmlns="" id="{5661A5E7-7D0B-4BEA-9F8F-C5F5633E2927}"/>
              </a:ext>
            </a:extLst>
          </p:cNvPr>
          <p:cNvGrpSpPr/>
          <p:nvPr/>
        </p:nvGrpSpPr>
        <p:grpSpPr>
          <a:xfrm>
            <a:off x="8093200" y="4211247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4" name="Rounded Rectangle 3">
              <a:extLst>
                <a:ext uri="{FF2B5EF4-FFF2-40B4-BE49-F238E27FC236}">
                  <a16:creationId xmlns:a16="http://schemas.microsoft.com/office/drawing/2014/main" xmlns="" id="{C6B9F199-07A8-4D6B-9E32-1679FD34C48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xmlns="" id="{51377603-434B-42B6-85DB-C9FFA4289F0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6" name="Group 21">
            <a:extLst>
              <a:ext uri="{FF2B5EF4-FFF2-40B4-BE49-F238E27FC236}">
                <a16:creationId xmlns:a16="http://schemas.microsoft.com/office/drawing/2014/main" xmlns="" id="{79D13353-B038-4010-AFD3-4A33D7B3C05C}"/>
              </a:ext>
            </a:extLst>
          </p:cNvPr>
          <p:cNvGrpSpPr/>
          <p:nvPr/>
        </p:nvGrpSpPr>
        <p:grpSpPr>
          <a:xfrm>
            <a:off x="8093802" y="4206297"/>
            <a:ext cx="648494" cy="648500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7" name="Rounded Rectangle 3">
              <a:extLst>
                <a:ext uri="{FF2B5EF4-FFF2-40B4-BE49-F238E27FC236}">
                  <a16:creationId xmlns:a16="http://schemas.microsoft.com/office/drawing/2014/main" xmlns="" id="{879EFA12-06A7-488D-97E9-37650A76B9F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xmlns="" id="{62FFFE52-B6F2-48C1-B218-0AA41E30998B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6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36" grpId="0" animBg="1"/>
      <p:bldP spid="37" grpId="0"/>
      <p:bldP spid="38" grpId="0"/>
      <p:bldP spid="99" grpId="0"/>
      <p:bldP spid="109" grpId="0"/>
      <p:bldP spid="3" grpId="0"/>
      <p:bldP spid="110" grpId="0"/>
      <p:bldP spid="118" grpId="0"/>
      <p:bldP spid="119" grpId="0"/>
      <p:bldP spid="1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D658CCB-47F8-4CDB-BBF0-08843911C0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630" y="744738"/>
            <a:ext cx="2544252" cy="1272127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xmlns="" id="{1368551F-2646-4B98-8B42-4806FB3BD488}"/>
              </a:ext>
            </a:extLst>
          </p:cNvPr>
          <p:cNvGrpSpPr/>
          <p:nvPr/>
        </p:nvGrpSpPr>
        <p:grpSpPr>
          <a:xfrm>
            <a:off x="1102758" y="2260705"/>
            <a:ext cx="4489404" cy="1168295"/>
            <a:chOff x="872264" y="1445613"/>
            <a:chExt cx="4489404" cy="11232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5BB99578-96AC-4904-A095-65336AD82ED2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CF29A53-5391-4F9F-89EA-B44137756ADD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FC1BD11B-E65B-4491-A296-920CE2C00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323013"/>
              </p:ext>
            </p:extLst>
          </p:nvPr>
        </p:nvGraphicFramePr>
        <p:xfrm>
          <a:off x="3952397" y="4703869"/>
          <a:ext cx="4287203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F45297F9-B94E-4705-8564-16043BBC8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722107"/>
              </p:ext>
            </p:extLst>
          </p:nvPr>
        </p:nvGraphicFramePr>
        <p:xfrm>
          <a:off x="3952397" y="5619169"/>
          <a:ext cx="4287203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9" name="Picture 8" descr="Birds on a branch&#10;&#10;Description automatically generated with low confidence">
            <a:extLst>
              <a:ext uri="{FF2B5EF4-FFF2-40B4-BE49-F238E27FC236}">
                <a16:creationId xmlns:a16="http://schemas.microsoft.com/office/drawing/2014/main" xmlns="" id="{4737450A-B7A6-4751-AED4-FF593FC7A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655" y="1152747"/>
            <a:ext cx="6945969" cy="34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80" y="1589161"/>
            <a:ext cx="2921000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92" y="2438401"/>
            <a:ext cx="2944812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01199"/>
            <a:ext cx="2654326" cy="2654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82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1" y="328773"/>
            <a:ext cx="3828734" cy="137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5" y="2012884"/>
            <a:ext cx="1111317" cy="111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40" y="1327084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84" y="609601"/>
            <a:ext cx="1111317" cy="1111317"/>
          </a:xfrm>
          <a:prstGeom prst="rect">
            <a:avLst/>
          </a:prstGeom>
        </p:spPr>
      </p:pic>
      <p:pic>
        <p:nvPicPr>
          <p:cNvPr id="1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8081" y="1022283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25400" y="2783755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62719" y="4545227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837" y="875139"/>
            <a:ext cx="3692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hạnh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phúc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0213" y="5154827"/>
            <a:ext cx="73825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Click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hỏi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r>
              <a:rPr lang="en-US" sz="2800" dirty="0" err="1">
                <a:solidFill>
                  <a:prstClr val="black"/>
                </a:solidFill>
                <a:latin typeface="Calibri"/>
              </a:rPr>
              <a:t>Tại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slide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click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đây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r>
              <a:rPr lang="en-US" sz="2800" dirty="0" err="1">
                <a:solidFill>
                  <a:prstClr val="black"/>
                </a:solidFill>
                <a:latin typeface="Calibri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nhớ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xoá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nhé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38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1" y="1143001"/>
            <a:ext cx="5616851" cy="1840813"/>
          </a:xfrm>
        </p:spPr>
        <p:txBody>
          <a:bodyPr>
            <a:noAutofit/>
          </a:bodyPr>
          <a:lstStyle/>
          <a:p>
            <a:pPr fontAlgn="base"/>
            <a:r>
              <a:rPr lang="en-US" sz="88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10 – 3 = ?</a:t>
            </a:r>
            <a:endParaRPr lang="vi-VN" sz="8800" dirty="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85" y="4876800"/>
            <a:ext cx="1905000" cy="1905000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200401" y="3657601"/>
            <a:ext cx="5616851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8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10 – 3 = 7</a:t>
            </a:r>
            <a:endParaRPr lang="vi-VN" sz="8800" dirty="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6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9" y="5181754"/>
            <a:ext cx="1615281" cy="160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200401" y="1143001"/>
            <a:ext cx="5616851" cy="1840813"/>
          </a:xfrm>
        </p:spPr>
        <p:txBody>
          <a:bodyPr>
            <a:noAutofit/>
          </a:bodyPr>
          <a:lstStyle/>
          <a:p>
            <a:pPr fontAlgn="base"/>
            <a:r>
              <a:rPr lang="en-US" sz="8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9 – 4 = ?</a:t>
            </a:r>
            <a:endParaRPr lang="vi-VN" sz="880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200401" y="3657601"/>
            <a:ext cx="5616851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8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9 – 4 = 5</a:t>
            </a:r>
            <a:endParaRPr lang="vi-VN" sz="88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4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374" y="4114800"/>
            <a:ext cx="2079625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3200401" y="1143001"/>
            <a:ext cx="5616851" cy="1840813"/>
          </a:xfrm>
        </p:spPr>
        <p:txBody>
          <a:bodyPr>
            <a:noAutofit/>
          </a:bodyPr>
          <a:lstStyle/>
          <a:p>
            <a:pPr fontAlgn="base"/>
            <a:r>
              <a:rPr lang="en-US" sz="8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 – ? = 5</a:t>
            </a:r>
            <a:endParaRPr lang="vi-VN" sz="880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200401" y="3657601"/>
            <a:ext cx="5616851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8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 – 3 = 5</a:t>
            </a:r>
            <a:endParaRPr lang="vi-VN" sz="88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97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600200" y="-144047"/>
            <a:ext cx="13792200" cy="7032527"/>
            <a:chOff x="-3124200" y="-110602"/>
            <a:chExt cx="13792200" cy="7032527"/>
          </a:xfrm>
        </p:grpSpPr>
        <p:pic>
          <p:nvPicPr>
            <p:cNvPr id="32" name="Picture 1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t="33753" r="8224"/>
            <a:stretch/>
          </p:blipFill>
          <p:spPr bwMode="auto">
            <a:xfrm>
              <a:off x="-1524000" y="-46677"/>
              <a:ext cx="12192000" cy="6968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OMFG - OMFG - Hello.mp3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-3124200" y="495299"/>
              <a:ext cx="609600" cy="609600"/>
            </a:xfrm>
            <a:prstGeom prst="rect">
              <a:avLst/>
            </a:prstGeom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645" b="99355" l="3355" r="97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590675" y="683417"/>
              <a:ext cx="7071079" cy="4752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7479" y1="28571" x2="24079" y2="38571"/>
                          <a14:foregroundMark x1="40227" y1="33061" x2="43626" y2="40612"/>
                          <a14:foregroundMark x1="24079" y1="1429" x2="19830" y2="3469"/>
                          <a14:foregroundMark x1="4533" y1="11429" x2="3966" y2="14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443" y="-110602"/>
              <a:ext cx="1244834" cy="1727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4840" y="1747605"/>
              <a:ext cx="3483437" cy="467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38625" y1="18031" x2="62375" y2="40095"/>
                          <a14:foregroundMark x1="61875" y1="14591" x2="64000" y2="25860"/>
                          <a14:foregroundMark x1="44375" y1="62633" x2="52125" y2="70937"/>
                          <a14:foregroundMark x1="77875" y1="83749" x2="91875" y2="90154"/>
                          <a14:foregroundMark x1="12250" y1="86714" x2="25250" y2="88138"/>
                          <a14:foregroundMark x1="91375" y1="80783" x2="89750" y2="85172"/>
                          <a14:foregroundMark x1="32375" y1="19454" x2="46375" y2="28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113" y="3578836"/>
              <a:ext cx="2699370" cy="2844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44" b="100000" l="10000" r="97778">
                          <a14:foregroundMark x1="44444" y1="38889" x2="62667" y2="38444"/>
                          <a14:foregroundMark x1="69000" y1="32556" x2="72111" y2="3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4982809"/>
              <a:ext cx="1543050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44" b="100000" l="10000" r="97778">
                          <a14:foregroundMark x1="44444" y1="38889" x2="62667" y2="38444"/>
                          <a14:foregroundMark x1="69000" y1="32556" x2="72111" y2="3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875" y="4645057"/>
              <a:ext cx="1543050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-1524000" y="-46677"/>
              <a:ext cx="10693798" cy="1343449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5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HỌC TOÁN CÙNG GẤU CON</a:t>
              </a:r>
            </a:p>
          </p:txBody>
        </p:sp>
        <p:pic>
          <p:nvPicPr>
            <p:cNvPr id="47" name="Picture 46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750" b="74349" l="26867" r="783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02" t="20824" r="20932" b="23645"/>
            <a:stretch/>
          </p:blipFill>
          <p:spPr bwMode="auto">
            <a:xfrm>
              <a:off x="98332" y="1512649"/>
              <a:ext cx="1191872" cy="709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60096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33753"/>
          <a:stretch/>
        </p:blipFill>
        <p:spPr bwMode="auto">
          <a:xfrm>
            <a:off x="0" y="-110602"/>
            <a:ext cx="12192000" cy="696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507419" y="2492916"/>
            <a:ext cx="3017238" cy="3168916"/>
            <a:chOff x="6095416" y="1974121"/>
            <a:chExt cx="3048584" cy="309308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0633004">
              <a:off x="6190622" y="2124990"/>
              <a:ext cx="130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???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45" b="99355" l="335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623" y="-333924"/>
            <a:ext cx="5528500" cy="47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265" y="260724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05" y="2667000"/>
            <a:ext cx="3328471" cy="39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7508860" y="2462020"/>
            <a:ext cx="3017238" cy="3168916"/>
            <a:chOff x="6095416" y="1974121"/>
            <a:chExt cx="3048584" cy="3093088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 rot="20633004">
              <a:off x="6501936" y="1983157"/>
              <a:ext cx="1305081" cy="90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54606" y="4122726"/>
            <a:ext cx="3833190" cy="2622760"/>
            <a:chOff x="2710961" y="4193938"/>
            <a:chExt cx="2468575" cy="1866900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333" b="97778" l="2778" r="100000">
                          <a14:foregroundMark x1="11389" y1="41944" x2="29167" y2="90833"/>
                          <a14:foregroundMark x1="10833" y1="49722" x2="13333" y2="61111"/>
                          <a14:foregroundMark x1="13611" y1="61389" x2="17222" y2="71389"/>
                          <a14:foregroundMark x1="16944" y1="73056" x2="22778" y2="83889"/>
                          <a14:foregroundMark x1="16111" y1="14444" x2="16944" y2="1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961" y="4193938"/>
              <a:ext cx="1998714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177750" y="5142467"/>
              <a:ext cx="2001786" cy="41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+mj-lt"/>
                </a:rPr>
                <a:t>8 – 2 = ? </a:t>
              </a:r>
              <a:endParaRPr lang="en-US" sz="4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20" name="Nhac-nen-vui-ve-song-dong-de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791200" y="1726706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44913" y="1648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33753"/>
          <a:stretch/>
        </p:blipFill>
        <p:spPr bwMode="auto">
          <a:xfrm>
            <a:off x="0" y="-110602"/>
            <a:ext cx="12192000" cy="696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507419" y="2492916"/>
            <a:ext cx="3017238" cy="3168916"/>
            <a:chOff x="6095416" y="1974121"/>
            <a:chExt cx="3048584" cy="309308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0633004">
              <a:off x="6190622" y="2124990"/>
              <a:ext cx="130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???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45" b="99355" l="335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623" y="-333924"/>
            <a:ext cx="5528500" cy="47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265" y="260724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05" y="2667000"/>
            <a:ext cx="3328471" cy="39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7508860" y="2461339"/>
            <a:ext cx="3017238" cy="3169597"/>
            <a:chOff x="6095416" y="1973456"/>
            <a:chExt cx="3048584" cy="3093753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 rot="20633004">
              <a:off x="6451724" y="1973456"/>
              <a:ext cx="1305081" cy="90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54606" y="4122726"/>
            <a:ext cx="3833190" cy="2622760"/>
            <a:chOff x="2710961" y="4193938"/>
            <a:chExt cx="2468575" cy="1866900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333" b="97778" l="2778" r="100000">
                          <a14:foregroundMark x1="11389" y1="41944" x2="29167" y2="90833"/>
                          <a14:foregroundMark x1="10833" y1="49722" x2="13333" y2="61111"/>
                          <a14:foregroundMark x1="13611" y1="61389" x2="17222" y2="71389"/>
                          <a14:foregroundMark x1="16944" y1="73056" x2="22778" y2="83889"/>
                          <a14:foregroundMark x1="16111" y1="14444" x2="16944" y2="1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961" y="4193938"/>
              <a:ext cx="1998714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177750" y="5142467"/>
              <a:ext cx="2001786" cy="41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 – 3 =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" name="Nhac-nen-vui-ve-song-dong-de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1200" y="1726706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244913" y="1648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5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33753"/>
          <a:stretch/>
        </p:blipFill>
        <p:spPr bwMode="auto">
          <a:xfrm>
            <a:off x="0" y="-110602"/>
            <a:ext cx="12192000" cy="696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507419" y="2492916"/>
            <a:ext cx="3017238" cy="3168916"/>
            <a:chOff x="6095416" y="1974121"/>
            <a:chExt cx="3048584" cy="309308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0633004">
              <a:off x="6190622" y="2124990"/>
              <a:ext cx="130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???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45" b="99355" l="335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623" y="-333924"/>
            <a:ext cx="5528500" cy="47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265" y="260724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05" y="2667000"/>
            <a:ext cx="3328471" cy="39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7508860" y="2461339"/>
            <a:ext cx="3017238" cy="3169597"/>
            <a:chOff x="6095416" y="1973456"/>
            <a:chExt cx="3048584" cy="3093753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 rot="20633004">
              <a:off x="6451724" y="1973456"/>
              <a:ext cx="1305081" cy="90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54606" y="4122726"/>
            <a:ext cx="3833190" cy="2622760"/>
            <a:chOff x="2710961" y="4193938"/>
            <a:chExt cx="2468575" cy="1866900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333" b="97778" l="2778" r="100000">
                          <a14:foregroundMark x1="11389" y1="41944" x2="29167" y2="90833"/>
                          <a14:foregroundMark x1="10833" y1="49722" x2="13333" y2="61111"/>
                          <a14:foregroundMark x1="13611" y1="61389" x2="17222" y2="71389"/>
                          <a14:foregroundMark x1="16944" y1="73056" x2="22778" y2="83889"/>
                          <a14:foregroundMark x1="16111" y1="14444" x2="16944" y2="1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961" y="4193938"/>
              <a:ext cx="1998714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177750" y="5142467"/>
              <a:ext cx="2001786" cy="41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 – 4 =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" name="Nhac-nen-vui-ve-song-dong-de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1200" y="1726706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244913" y="1648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DEB32E-64D4-A0A7-C1E1-B0D73CE11C28}"/>
              </a:ext>
            </a:extLst>
          </p:cNvPr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Tách ra còn lại mấy?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3AFDD2E-A709-16CA-3381-BE9B165D4563}"/>
              </a:ext>
            </a:extLst>
          </p:cNvPr>
          <p:cNvSpPr txBox="1"/>
          <p:nvPr/>
        </p:nvSpPr>
        <p:spPr>
          <a:xfrm>
            <a:off x="518318" y="1232259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3" name="Rounded Rectangular Callout 4">
            <a:extLst>
              <a:ext uri="{FF2B5EF4-FFF2-40B4-BE49-F238E27FC236}">
                <a16:creationId xmlns:a16="http://schemas.microsoft.com/office/drawing/2014/main" xmlns="" id="{BA49C803-EDF5-001C-9DDD-E6A1E20936A0}"/>
              </a:ext>
            </a:extLst>
          </p:cNvPr>
          <p:cNvSpPr/>
          <p:nvPr/>
        </p:nvSpPr>
        <p:spPr>
          <a:xfrm>
            <a:off x="4175919" y="1099418"/>
            <a:ext cx="4614857" cy="912009"/>
          </a:xfrm>
          <a:prstGeom prst="wedgeRoundRectCallout">
            <a:avLst>
              <a:gd name="adj1" fmla="val 55413"/>
              <a:gd name="adj2" fmla="val 46409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 màu vàng có  3 bông.</a:t>
            </a:r>
          </a:p>
          <a:p>
            <a:pPr algn="ctr"/>
            <a:r>
              <a:rPr lang="en-US" sz="2800" i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 màu đỏ có mấy bông?</a:t>
            </a:r>
          </a:p>
        </p:txBody>
      </p:sp>
      <p:sp>
        <p:nvSpPr>
          <p:cNvPr id="14" name="Rounded Rectangle 42">
            <a:extLst>
              <a:ext uri="{FF2B5EF4-FFF2-40B4-BE49-F238E27FC236}">
                <a16:creationId xmlns:a16="http://schemas.microsoft.com/office/drawing/2014/main" xmlns="" id="{05A18241-EECE-9B18-062A-7492E0A04F39}"/>
              </a:ext>
            </a:extLst>
          </p:cNvPr>
          <p:cNvSpPr/>
          <p:nvPr/>
        </p:nvSpPr>
        <p:spPr>
          <a:xfrm>
            <a:off x="7300119" y="447039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 màu vàng có 3 bông.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 màu đỏ có 6 bông.</a:t>
            </a:r>
          </a:p>
        </p:txBody>
      </p:sp>
      <p:sp>
        <p:nvSpPr>
          <p:cNvPr id="15" name="Rounded Rectangle 43">
            <a:extLst>
              <a:ext uri="{FF2B5EF4-FFF2-40B4-BE49-F238E27FC236}">
                <a16:creationId xmlns:a16="http://schemas.microsoft.com/office/drawing/2014/main" xmlns="" id="{FB2CA7FB-155E-0FCD-9B92-0F849CD732D0}"/>
              </a:ext>
            </a:extLst>
          </p:cNvPr>
          <p:cNvSpPr/>
          <p:nvPr/>
        </p:nvSpPr>
        <p:spPr>
          <a:xfrm>
            <a:off x="7300119" y="4470395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“Tách ra”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trừ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66FCDD-7113-8605-AB2F-E426A468A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19" y="2256715"/>
            <a:ext cx="6896718" cy="1989962"/>
          </a:xfrm>
          <a:prstGeom prst="rect">
            <a:avLst/>
          </a:prstGeom>
        </p:spPr>
      </p:pic>
      <p:sp>
        <p:nvSpPr>
          <p:cNvPr id="17" name="Rounded Rectangle 6">
            <a:extLst>
              <a:ext uri="{FF2B5EF4-FFF2-40B4-BE49-F238E27FC236}">
                <a16:creationId xmlns:a16="http://schemas.microsoft.com/office/drawing/2014/main" xmlns="" id="{B0F45B59-C88A-4571-A5DB-3CFE7AAED049}"/>
              </a:ext>
            </a:extLst>
          </p:cNvPr>
          <p:cNvSpPr/>
          <p:nvPr/>
        </p:nvSpPr>
        <p:spPr>
          <a:xfrm>
            <a:off x="899319" y="5029199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xmlns="" id="{29AE6F37-914B-CF92-F8D6-1D6A744C2665}"/>
              </a:ext>
            </a:extLst>
          </p:cNvPr>
          <p:cNvSpPr/>
          <p:nvPr/>
        </p:nvSpPr>
        <p:spPr>
          <a:xfrm>
            <a:off x="2499519" y="4267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xmlns="" id="{E116AA39-1B29-9CAC-1CAF-E13E057900D2}"/>
              </a:ext>
            </a:extLst>
          </p:cNvPr>
          <p:cNvSpPr/>
          <p:nvPr/>
        </p:nvSpPr>
        <p:spPr>
          <a:xfrm>
            <a:off x="2499519" y="5791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37CACA9-EE49-A2C3-CA41-C142713AB694}"/>
              </a:ext>
            </a:extLst>
          </p:cNvPr>
          <p:cNvCxnSpPr>
            <a:stCxn id="17" idx="3"/>
            <a:endCxn id="18" idx="1"/>
          </p:cNvCxnSpPr>
          <p:nvPr/>
        </p:nvCxnSpPr>
        <p:spPr>
          <a:xfrm flipV="1">
            <a:off x="1813719" y="4724400"/>
            <a:ext cx="685800" cy="76199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125C826-DCC9-2031-6F8D-D86245DB20CE}"/>
              </a:ext>
            </a:extLst>
          </p:cNvPr>
          <p:cNvCxnSpPr>
            <a:stCxn id="17" idx="3"/>
            <a:endCxn id="19" idx="1"/>
          </p:cNvCxnSpPr>
          <p:nvPr/>
        </p:nvCxnSpPr>
        <p:spPr>
          <a:xfrm>
            <a:off x="1813719" y="5486399"/>
            <a:ext cx="685800" cy="7620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33">
            <a:extLst>
              <a:ext uri="{FF2B5EF4-FFF2-40B4-BE49-F238E27FC236}">
                <a16:creationId xmlns:a16="http://schemas.microsoft.com/office/drawing/2014/main" xmlns="" id="{E77223BD-1CBE-8C0B-CD6E-73CED7B61C99}"/>
              </a:ext>
            </a:extLst>
          </p:cNvPr>
          <p:cNvSpPr/>
          <p:nvPr/>
        </p:nvSpPr>
        <p:spPr>
          <a:xfrm>
            <a:off x="2499519" y="57912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3" name="Rounded Rectangle 36">
            <a:extLst>
              <a:ext uri="{FF2B5EF4-FFF2-40B4-BE49-F238E27FC236}">
                <a16:creationId xmlns:a16="http://schemas.microsoft.com/office/drawing/2014/main" xmlns="" id="{D97EF1AE-25F9-2F4A-0548-7BF2DB7ABA59}"/>
              </a:ext>
            </a:extLst>
          </p:cNvPr>
          <p:cNvSpPr/>
          <p:nvPr/>
        </p:nvSpPr>
        <p:spPr>
          <a:xfrm>
            <a:off x="3947319" y="4992858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– 3 = 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F96A7A5-36EB-32CA-121D-4B369B52D8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262" y="-52800"/>
            <a:ext cx="2541371" cy="127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4D6809-BEAF-C3AC-AF40-FA354A787C81}"/>
              </a:ext>
            </a:extLst>
          </p:cNvPr>
          <p:cNvSpPr txBox="1"/>
          <p:nvPr/>
        </p:nvSpPr>
        <p:spPr>
          <a:xfrm>
            <a:off x="518318" y="1232259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0" name="Rounded Rectangular Callout 4">
            <a:extLst>
              <a:ext uri="{FF2B5EF4-FFF2-40B4-BE49-F238E27FC236}">
                <a16:creationId xmlns:a16="http://schemas.microsoft.com/office/drawing/2014/main" xmlns="" id="{1C33D8BF-11CB-521A-C735-C9AC5B97B1E3}"/>
              </a:ext>
            </a:extLst>
          </p:cNvPr>
          <p:cNvSpPr/>
          <p:nvPr/>
        </p:nvSpPr>
        <p:spPr>
          <a:xfrm>
            <a:off x="4175918" y="457200"/>
            <a:ext cx="4614857" cy="912009"/>
          </a:xfrm>
          <a:prstGeom prst="wedgeRoundRectCallout">
            <a:avLst>
              <a:gd name="adj1" fmla="val 55413"/>
              <a:gd name="adj2" fmla="val 46409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Đĩa màu vàng có 3 quả.</a:t>
            </a:r>
          </a:p>
          <a:p>
            <a:pPr algn="ctr"/>
            <a:r>
              <a:rPr lang="en-US" sz="2800" i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Đĩa màu xanh có mấy quả?</a:t>
            </a:r>
          </a:p>
        </p:txBody>
      </p:sp>
      <p:sp>
        <p:nvSpPr>
          <p:cNvPr id="14" name="Rounded Rectangle 42">
            <a:extLst>
              <a:ext uri="{FF2B5EF4-FFF2-40B4-BE49-F238E27FC236}">
                <a16:creationId xmlns:a16="http://schemas.microsoft.com/office/drawing/2014/main" xmlns="" id="{C3C010FA-DBF4-C738-CF4A-3757D7F864F1}"/>
              </a:ext>
            </a:extLst>
          </p:cNvPr>
          <p:cNvSpPr/>
          <p:nvPr/>
        </p:nvSpPr>
        <p:spPr>
          <a:xfrm>
            <a:off x="7299552" y="4601540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Đĩa màu vàng có 3 quả, đĩa màu xanh có 5 quả.</a:t>
            </a:r>
          </a:p>
        </p:txBody>
      </p:sp>
      <p:sp>
        <p:nvSpPr>
          <p:cNvPr id="15" name="Rounded Rectangle 43">
            <a:extLst>
              <a:ext uri="{FF2B5EF4-FFF2-40B4-BE49-F238E27FC236}">
                <a16:creationId xmlns:a16="http://schemas.microsoft.com/office/drawing/2014/main" xmlns="" id="{87C9971E-22EE-6C10-0310-860A4D974CCE}"/>
              </a:ext>
            </a:extLst>
          </p:cNvPr>
          <p:cNvSpPr/>
          <p:nvPr/>
        </p:nvSpPr>
        <p:spPr>
          <a:xfrm>
            <a:off x="7300119" y="4470395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“Tách ra”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trừ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xmlns="" id="{F7AB4F62-E8FA-5A63-DD20-F97FF50F4CDB}"/>
              </a:ext>
            </a:extLst>
          </p:cNvPr>
          <p:cNvSpPr/>
          <p:nvPr/>
        </p:nvSpPr>
        <p:spPr>
          <a:xfrm>
            <a:off x="899319" y="5029199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xmlns="" id="{F130C92F-DB22-DB81-A360-A165C14BCC40}"/>
              </a:ext>
            </a:extLst>
          </p:cNvPr>
          <p:cNvSpPr/>
          <p:nvPr/>
        </p:nvSpPr>
        <p:spPr>
          <a:xfrm>
            <a:off x="2499519" y="4267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24">
            <a:extLst>
              <a:ext uri="{FF2B5EF4-FFF2-40B4-BE49-F238E27FC236}">
                <a16:creationId xmlns:a16="http://schemas.microsoft.com/office/drawing/2014/main" xmlns="" id="{C3D164FC-2640-E12B-C30C-78E681965526}"/>
              </a:ext>
            </a:extLst>
          </p:cNvPr>
          <p:cNvSpPr/>
          <p:nvPr/>
        </p:nvSpPr>
        <p:spPr>
          <a:xfrm>
            <a:off x="2499519" y="5791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CF0584C-EC52-1FB0-53CA-F434569B6FDC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 flipV="1">
            <a:off x="1813719" y="4724400"/>
            <a:ext cx="685800" cy="76199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7159BAE-101D-A1B1-419B-8147F109BD34}"/>
              </a:ext>
            </a:extLst>
          </p:cNvPr>
          <p:cNvCxnSpPr>
            <a:stCxn id="16" idx="3"/>
            <a:endCxn id="18" idx="1"/>
          </p:cNvCxnSpPr>
          <p:nvPr/>
        </p:nvCxnSpPr>
        <p:spPr>
          <a:xfrm>
            <a:off x="1813719" y="5486399"/>
            <a:ext cx="685800" cy="7620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33">
            <a:extLst>
              <a:ext uri="{FF2B5EF4-FFF2-40B4-BE49-F238E27FC236}">
                <a16:creationId xmlns:a16="http://schemas.microsoft.com/office/drawing/2014/main" xmlns="" id="{7DB864E1-55AE-1267-4F43-4B2803641FD7}"/>
              </a:ext>
            </a:extLst>
          </p:cNvPr>
          <p:cNvSpPr/>
          <p:nvPr/>
        </p:nvSpPr>
        <p:spPr>
          <a:xfrm>
            <a:off x="2499519" y="42672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Rounded Rectangle 36">
            <a:extLst>
              <a:ext uri="{FF2B5EF4-FFF2-40B4-BE49-F238E27FC236}">
                <a16:creationId xmlns:a16="http://schemas.microsoft.com/office/drawing/2014/main" xmlns="" id="{A5357CD4-ED6F-A063-EB66-DB2404B315B0}"/>
              </a:ext>
            </a:extLst>
          </p:cNvPr>
          <p:cNvSpPr/>
          <p:nvPr/>
        </p:nvSpPr>
        <p:spPr>
          <a:xfrm>
            <a:off x="3947319" y="4992858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3 = 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DC76FBC-8F8F-C31C-DCD7-05EBB653A3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0" t="36923" r="50000" b="45847"/>
          <a:stretch/>
        </p:blipFill>
        <p:spPr>
          <a:xfrm>
            <a:off x="3106474" y="1526116"/>
            <a:ext cx="3360619" cy="251460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EF0295EB-A830-9A40-9A46-D11F26363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81" t="43333" r="29722" b="38889"/>
          <a:stretch/>
        </p:blipFill>
        <p:spPr bwMode="auto">
          <a:xfrm>
            <a:off x="8138319" y="1555424"/>
            <a:ext cx="1709744" cy="222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60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23F105-468A-4468-B116-382395A96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505" y="385863"/>
            <a:ext cx="2544252" cy="1272127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9577F203-C541-4A58-914A-0B629632B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383" y="1776893"/>
            <a:ext cx="4915600" cy="3807859"/>
          </a:xfrm>
          <a:prstGeom prst="roundRect">
            <a:avLst>
              <a:gd name="adj" fmla="val 34894"/>
            </a:avLst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xmlns="" id="{513ACF6C-C1BD-40B3-A8B5-2F2617D6BFEA}"/>
              </a:ext>
            </a:extLst>
          </p:cNvPr>
          <p:cNvGrpSpPr/>
          <p:nvPr/>
        </p:nvGrpSpPr>
        <p:grpSpPr>
          <a:xfrm>
            <a:off x="7135021" y="995725"/>
            <a:ext cx="4489404" cy="1123235"/>
            <a:chOff x="872264" y="1445613"/>
            <a:chExt cx="4489404" cy="11232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FCF79BAD-6863-41E6-96CD-56C6279C1CC1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1BEF9C6-A38A-42DF-B241-03C61B4EFC59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F21D259-63C8-49F0-8166-42D29FF5EFBE}"/>
              </a:ext>
            </a:extLst>
          </p:cNvPr>
          <p:cNvSpPr txBox="1"/>
          <p:nvPr/>
        </p:nvSpPr>
        <p:spPr>
          <a:xfrm>
            <a:off x="833301" y="1605954"/>
            <a:ext cx="6020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Có</a:t>
            </a:r>
            <a:r>
              <a:rPr lang="en-US" sz="2800" dirty="0"/>
              <a:t> 6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2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?</a:t>
            </a:r>
          </a:p>
        </p:txBody>
      </p: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xmlns="" id="{8695DD64-A7CE-4408-B13B-8D40FC5AB87F}"/>
              </a:ext>
            </a:extLst>
          </p:cNvPr>
          <p:cNvSpPr/>
          <p:nvPr/>
        </p:nvSpPr>
        <p:spPr>
          <a:xfrm>
            <a:off x="1449917" y="4570191"/>
            <a:ext cx="5050466" cy="1113323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xmlns="" id="{F59AF03B-ED73-41E4-9671-A2300193B0B4}"/>
              </a:ext>
            </a:extLst>
          </p:cNvPr>
          <p:cNvGrpSpPr/>
          <p:nvPr/>
        </p:nvGrpSpPr>
        <p:grpSpPr>
          <a:xfrm>
            <a:off x="1996590" y="4736998"/>
            <a:ext cx="770054" cy="770056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xmlns="" id="{D6447445-67B2-4BA6-8D01-BDF2ADEE2C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xmlns="" id="{3AAC8B28-6669-4962-AC0D-91A584E7829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xmlns="" id="{CC4EA90D-70B0-40E2-BCF3-BCD9A2540B5C}"/>
              </a:ext>
            </a:extLst>
          </p:cNvPr>
          <p:cNvGrpSpPr/>
          <p:nvPr/>
        </p:nvGrpSpPr>
        <p:grpSpPr>
          <a:xfrm>
            <a:off x="3370458" y="4731972"/>
            <a:ext cx="770054" cy="770056"/>
            <a:chOff x="7632352" y="2681286"/>
            <a:chExt cx="405942" cy="405944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xmlns="" id="{44CE86DD-341C-4B47-803B-1A2D5A8B7E2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xmlns="" id="{E87EB3E7-8C24-4A49-BAE4-7CC233E300E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4DBA8D0-FE27-44DF-B9B8-15485EC810A1}"/>
              </a:ext>
            </a:extLst>
          </p:cNvPr>
          <p:cNvSpPr txBox="1"/>
          <p:nvPr/>
        </p:nvSpPr>
        <p:spPr>
          <a:xfrm>
            <a:off x="2812312" y="4299322"/>
            <a:ext cx="1125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63ABD4D-CD1E-4117-B601-E4827D322AFD}"/>
              </a:ext>
            </a:extLst>
          </p:cNvPr>
          <p:cNvSpPr txBox="1"/>
          <p:nvPr/>
        </p:nvSpPr>
        <p:spPr>
          <a:xfrm>
            <a:off x="4247867" y="4514766"/>
            <a:ext cx="1125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=</a:t>
            </a:r>
          </a:p>
        </p:txBody>
      </p:sp>
      <p:grpSp>
        <p:nvGrpSpPr>
          <p:cNvPr id="39" name="Group 21">
            <a:extLst>
              <a:ext uri="{FF2B5EF4-FFF2-40B4-BE49-F238E27FC236}">
                <a16:creationId xmlns:a16="http://schemas.microsoft.com/office/drawing/2014/main" xmlns="" id="{CF613245-1F18-4900-9910-1AD278237E42}"/>
              </a:ext>
            </a:extLst>
          </p:cNvPr>
          <p:cNvGrpSpPr/>
          <p:nvPr/>
        </p:nvGrpSpPr>
        <p:grpSpPr>
          <a:xfrm>
            <a:off x="5050250" y="4736998"/>
            <a:ext cx="770054" cy="770056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xmlns="" id="{F13BD8BA-E39D-4694-8ED6-FC1A4B7583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xmlns="" id="{53BF8726-F43F-44D7-8664-2C64CBFCB35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2" name="Group 21">
            <a:extLst>
              <a:ext uri="{FF2B5EF4-FFF2-40B4-BE49-F238E27FC236}">
                <a16:creationId xmlns:a16="http://schemas.microsoft.com/office/drawing/2014/main" xmlns="" id="{FB46A16D-BDD5-4D0F-B579-72FB06F50204}"/>
              </a:ext>
            </a:extLst>
          </p:cNvPr>
          <p:cNvGrpSpPr/>
          <p:nvPr/>
        </p:nvGrpSpPr>
        <p:grpSpPr>
          <a:xfrm>
            <a:off x="3366078" y="4732315"/>
            <a:ext cx="770054" cy="770056"/>
            <a:chOff x="7638160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xmlns="" id="{28EAD1CC-13E9-435B-A08C-1CB596FF75EA}"/>
                </a:ext>
              </a:extLst>
            </p:cNvPr>
            <p:cNvSpPr/>
            <p:nvPr/>
          </p:nvSpPr>
          <p:spPr>
            <a:xfrm>
              <a:off x="7638160" y="2681286"/>
              <a:ext cx="405942" cy="405944"/>
            </a:xfrm>
            <a:prstGeom prst="round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xmlns="" id="{FA4D0620-F144-4A88-80FD-31F685C95B5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5" name="Group 21">
            <a:extLst>
              <a:ext uri="{FF2B5EF4-FFF2-40B4-BE49-F238E27FC236}">
                <a16:creationId xmlns:a16="http://schemas.microsoft.com/office/drawing/2014/main" xmlns="" id="{764BFB88-0B00-4A82-9DBD-E09264D0EAD0}"/>
              </a:ext>
            </a:extLst>
          </p:cNvPr>
          <p:cNvGrpSpPr/>
          <p:nvPr/>
        </p:nvGrpSpPr>
        <p:grpSpPr>
          <a:xfrm>
            <a:off x="5050852" y="4731933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xmlns="" id="{FE0890C2-BDC1-413E-81A7-B78D572A25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xmlns="" id="{9EE16DBF-7241-429B-9C92-B8D320610E9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C5788A8-ECAF-4C18-87D2-4B922E2BB2F0}"/>
              </a:ext>
            </a:extLst>
          </p:cNvPr>
          <p:cNvSpPr txBox="1"/>
          <p:nvPr/>
        </p:nvSpPr>
        <p:spPr>
          <a:xfrm>
            <a:off x="2573856" y="5724499"/>
            <a:ext cx="404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4 </a:t>
            </a:r>
            <a:r>
              <a:rPr lang="en-US" sz="3200" dirty="0" err="1">
                <a:solidFill>
                  <a:srgbClr val="FF0000"/>
                </a:solidFill>
              </a:rPr>
              <a:t>sóc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bông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49" name="Group 21">
            <a:extLst>
              <a:ext uri="{FF2B5EF4-FFF2-40B4-BE49-F238E27FC236}">
                <a16:creationId xmlns:a16="http://schemas.microsoft.com/office/drawing/2014/main" xmlns="" id="{817E7E7F-F402-4816-B49C-91B50399950E}"/>
              </a:ext>
            </a:extLst>
          </p:cNvPr>
          <p:cNvGrpSpPr/>
          <p:nvPr/>
        </p:nvGrpSpPr>
        <p:grpSpPr>
          <a:xfrm>
            <a:off x="1894575" y="3158228"/>
            <a:ext cx="770054" cy="770056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xmlns="" id="{6EC1D33B-E781-4F98-9376-E36FD772D2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xmlns="" id="{D863F23C-B825-4DB3-B4D4-3B8FDDA0A21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xmlns="" id="{533936FF-3425-4723-80A4-02AFE9623169}"/>
              </a:ext>
            </a:extLst>
          </p:cNvPr>
          <p:cNvGrpSpPr/>
          <p:nvPr/>
        </p:nvGrpSpPr>
        <p:grpSpPr>
          <a:xfrm>
            <a:off x="3458457" y="2670463"/>
            <a:ext cx="770054" cy="770056"/>
            <a:chOff x="7632352" y="2681286"/>
            <a:chExt cx="405942" cy="40594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xmlns="" id="{E390C320-E3B1-4B75-97C1-DE83AFE3C61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xmlns="" id="{650FABF1-EFCA-4E48-8C5F-25C45ABBE20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5" name="Group 21">
            <a:extLst>
              <a:ext uri="{FF2B5EF4-FFF2-40B4-BE49-F238E27FC236}">
                <a16:creationId xmlns:a16="http://schemas.microsoft.com/office/drawing/2014/main" xmlns="" id="{20561AA5-1C63-45CD-8E0C-C69A0BF36240}"/>
              </a:ext>
            </a:extLst>
          </p:cNvPr>
          <p:cNvGrpSpPr/>
          <p:nvPr/>
        </p:nvGrpSpPr>
        <p:grpSpPr>
          <a:xfrm>
            <a:off x="3452016" y="3601950"/>
            <a:ext cx="770054" cy="770056"/>
            <a:chOff x="7632352" y="2681286"/>
            <a:chExt cx="405942" cy="40594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xmlns="" id="{0FCAD19A-C626-4099-8E3E-EAC656D7C6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xmlns="" id="{A4D5A511-B5A4-4B1F-8832-5980FAE9FD5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3F849AB4-EA4F-4071-B730-4176E73F57F1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2664629" y="3055491"/>
            <a:ext cx="79382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DA5536EF-4B50-4AB5-90AA-8C39F35CD5A4}"/>
              </a:ext>
            </a:extLst>
          </p:cNvPr>
          <p:cNvCxnSpPr>
            <a:cxnSpLocks/>
            <a:stCxn id="50" idx="3"/>
            <a:endCxn id="56" idx="1"/>
          </p:cNvCxnSpPr>
          <p:nvPr/>
        </p:nvCxnSpPr>
        <p:spPr>
          <a:xfrm>
            <a:off x="2664629" y="3543256"/>
            <a:ext cx="78738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21">
            <a:extLst>
              <a:ext uri="{FF2B5EF4-FFF2-40B4-BE49-F238E27FC236}">
                <a16:creationId xmlns:a16="http://schemas.microsoft.com/office/drawing/2014/main" xmlns="" id="{CBB38B87-2394-40E7-8B19-8D2505C1ED4B}"/>
              </a:ext>
            </a:extLst>
          </p:cNvPr>
          <p:cNvGrpSpPr/>
          <p:nvPr/>
        </p:nvGrpSpPr>
        <p:grpSpPr>
          <a:xfrm>
            <a:off x="3452016" y="3608955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4" name="Rounded Rectangle 3">
              <a:extLst>
                <a:ext uri="{FF2B5EF4-FFF2-40B4-BE49-F238E27FC236}">
                  <a16:creationId xmlns:a16="http://schemas.microsoft.com/office/drawing/2014/main" xmlns="" id="{95698292-D25C-40AD-9671-356F5C0A85C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xmlns="" id="{5DE27A71-A2A6-4A5E-9288-8EECB6A4AD51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75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23F105-468A-4468-B116-382395A96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521" y="706325"/>
            <a:ext cx="2544252" cy="1272127"/>
          </a:xfrm>
          <a:prstGeom prst="rect">
            <a:avLst/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xmlns="" id="{513ACF6C-C1BD-40B3-A8B5-2F2617D6BFEA}"/>
              </a:ext>
            </a:extLst>
          </p:cNvPr>
          <p:cNvGrpSpPr/>
          <p:nvPr/>
        </p:nvGrpSpPr>
        <p:grpSpPr>
          <a:xfrm>
            <a:off x="6756088" y="855217"/>
            <a:ext cx="4489404" cy="1168295"/>
            <a:chOff x="872264" y="1445613"/>
            <a:chExt cx="4489404" cy="11232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FCF79BAD-6863-41E6-96CD-56C6279C1CC1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1BEF9C6-A38A-42DF-B241-03C61B4EFC59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xmlns="" id="{8695DD64-A7CE-4408-B13B-8D40FC5AB87F}"/>
              </a:ext>
            </a:extLst>
          </p:cNvPr>
          <p:cNvSpPr/>
          <p:nvPr/>
        </p:nvSpPr>
        <p:spPr>
          <a:xfrm>
            <a:off x="6370353" y="4018688"/>
            <a:ext cx="5050466" cy="1113323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xmlns="" id="{F59AF03B-ED73-41E4-9671-A2300193B0B4}"/>
              </a:ext>
            </a:extLst>
          </p:cNvPr>
          <p:cNvGrpSpPr/>
          <p:nvPr/>
        </p:nvGrpSpPr>
        <p:grpSpPr>
          <a:xfrm>
            <a:off x="6917026" y="4185495"/>
            <a:ext cx="770054" cy="770056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xmlns="" id="{D6447445-67B2-4BA6-8D01-BDF2ADEE2C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xmlns="" id="{3AAC8B28-6669-4962-AC0D-91A584E7829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xmlns="" id="{CC4EA90D-70B0-40E2-BCF3-BCD9A2540B5C}"/>
              </a:ext>
            </a:extLst>
          </p:cNvPr>
          <p:cNvGrpSpPr/>
          <p:nvPr/>
        </p:nvGrpSpPr>
        <p:grpSpPr>
          <a:xfrm>
            <a:off x="8290894" y="4180469"/>
            <a:ext cx="770054" cy="770056"/>
            <a:chOff x="7632352" y="2681286"/>
            <a:chExt cx="405942" cy="405944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xmlns="" id="{44CE86DD-341C-4B47-803B-1A2D5A8B7E2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xmlns="" id="{E87EB3E7-8C24-4A49-BAE4-7CC233E300E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4DBA8D0-FE27-44DF-B9B8-15485EC810A1}"/>
              </a:ext>
            </a:extLst>
          </p:cNvPr>
          <p:cNvSpPr txBox="1"/>
          <p:nvPr/>
        </p:nvSpPr>
        <p:spPr>
          <a:xfrm>
            <a:off x="7732748" y="3747819"/>
            <a:ext cx="1125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63ABD4D-CD1E-4117-B601-E4827D322AFD}"/>
              </a:ext>
            </a:extLst>
          </p:cNvPr>
          <p:cNvSpPr txBox="1"/>
          <p:nvPr/>
        </p:nvSpPr>
        <p:spPr>
          <a:xfrm>
            <a:off x="9168303" y="3963263"/>
            <a:ext cx="1125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=</a:t>
            </a:r>
          </a:p>
        </p:txBody>
      </p:sp>
      <p:grpSp>
        <p:nvGrpSpPr>
          <p:cNvPr id="39" name="Group 21">
            <a:extLst>
              <a:ext uri="{FF2B5EF4-FFF2-40B4-BE49-F238E27FC236}">
                <a16:creationId xmlns:a16="http://schemas.microsoft.com/office/drawing/2014/main" xmlns="" id="{CF613245-1F18-4900-9910-1AD278237E42}"/>
              </a:ext>
            </a:extLst>
          </p:cNvPr>
          <p:cNvGrpSpPr/>
          <p:nvPr/>
        </p:nvGrpSpPr>
        <p:grpSpPr>
          <a:xfrm>
            <a:off x="9970686" y="4185495"/>
            <a:ext cx="770054" cy="770056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xmlns="" id="{F13BD8BA-E39D-4694-8ED6-FC1A4B7583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xmlns="" id="{53BF8726-F43F-44D7-8664-2C64CBFCB35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2" name="Group 21">
            <a:extLst>
              <a:ext uri="{FF2B5EF4-FFF2-40B4-BE49-F238E27FC236}">
                <a16:creationId xmlns:a16="http://schemas.microsoft.com/office/drawing/2014/main" xmlns="" id="{FB46A16D-BDD5-4D0F-B579-72FB06F50204}"/>
              </a:ext>
            </a:extLst>
          </p:cNvPr>
          <p:cNvGrpSpPr/>
          <p:nvPr/>
        </p:nvGrpSpPr>
        <p:grpSpPr>
          <a:xfrm>
            <a:off x="8286514" y="4180812"/>
            <a:ext cx="770054" cy="770056"/>
            <a:chOff x="7638160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xmlns="" id="{28EAD1CC-13E9-435B-A08C-1CB596FF75EA}"/>
                </a:ext>
              </a:extLst>
            </p:cNvPr>
            <p:cNvSpPr/>
            <p:nvPr/>
          </p:nvSpPr>
          <p:spPr>
            <a:xfrm>
              <a:off x="7638160" y="2681286"/>
              <a:ext cx="405942" cy="405944"/>
            </a:xfrm>
            <a:prstGeom prst="round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xmlns="" id="{FA4D0620-F144-4A88-80FD-31F685C95B5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5" name="Group 21">
            <a:extLst>
              <a:ext uri="{FF2B5EF4-FFF2-40B4-BE49-F238E27FC236}">
                <a16:creationId xmlns:a16="http://schemas.microsoft.com/office/drawing/2014/main" xmlns="" id="{764BFB88-0B00-4A82-9DBD-E09264D0EAD0}"/>
              </a:ext>
            </a:extLst>
          </p:cNvPr>
          <p:cNvGrpSpPr/>
          <p:nvPr/>
        </p:nvGrpSpPr>
        <p:grpSpPr>
          <a:xfrm>
            <a:off x="9971288" y="4180430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xmlns="" id="{FE0890C2-BDC1-413E-81A7-B78D572A25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xmlns="" id="{9EE16DBF-7241-429B-9C92-B8D320610E9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xmlns="" id="{817E7E7F-F402-4816-B49C-91B50399950E}"/>
              </a:ext>
            </a:extLst>
          </p:cNvPr>
          <p:cNvGrpSpPr/>
          <p:nvPr/>
        </p:nvGrpSpPr>
        <p:grpSpPr>
          <a:xfrm>
            <a:off x="6815011" y="2606725"/>
            <a:ext cx="770054" cy="770056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xmlns="" id="{6EC1D33B-E781-4F98-9376-E36FD772D2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xmlns="" id="{D863F23C-B825-4DB3-B4D4-3B8FDDA0A21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xmlns="" id="{533936FF-3425-4723-80A4-02AFE9623169}"/>
              </a:ext>
            </a:extLst>
          </p:cNvPr>
          <p:cNvGrpSpPr/>
          <p:nvPr/>
        </p:nvGrpSpPr>
        <p:grpSpPr>
          <a:xfrm>
            <a:off x="8378893" y="2118960"/>
            <a:ext cx="770054" cy="770056"/>
            <a:chOff x="7632352" y="2681286"/>
            <a:chExt cx="405942" cy="40594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xmlns="" id="{E390C320-E3B1-4B75-97C1-DE83AFE3C61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xmlns="" id="{650FABF1-EFCA-4E48-8C5F-25C45ABBE20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5" name="Group 21">
            <a:extLst>
              <a:ext uri="{FF2B5EF4-FFF2-40B4-BE49-F238E27FC236}">
                <a16:creationId xmlns:a16="http://schemas.microsoft.com/office/drawing/2014/main" xmlns="" id="{20561AA5-1C63-45CD-8E0C-C69A0BF36240}"/>
              </a:ext>
            </a:extLst>
          </p:cNvPr>
          <p:cNvGrpSpPr/>
          <p:nvPr/>
        </p:nvGrpSpPr>
        <p:grpSpPr>
          <a:xfrm>
            <a:off x="8372452" y="3050447"/>
            <a:ext cx="770054" cy="770056"/>
            <a:chOff x="7632352" y="2681286"/>
            <a:chExt cx="405942" cy="40594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xmlns="" id="{0FCAD19A-C626-4099-8E3E-EAC656D7C6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xmlns="" id="{A4D5A511-B5A4-4B1F-8832-5980FAE9FD5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3F849AB4-EA4F-4071-B730-4176E73F57F1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7585065" y="2503988"/>
            <a:ext cx="79382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DA5536EF-4B50-4AB5-90AA-8C39F35CD5A4}"/>
              </a:ext>
            </a:extLst>
          </p:cNvPr>
          <p:cNvCxnSpPr>
            <a:cxnSpLocks/>
            <a:stCxn id="50" idx="3"/>
            <a:endCxn id="56" idx="1"/>
          </p:cNvCxnSpPr>
          <p:nvPr/>
        </p:nvCxnSpPr>
        <p:spPr>
          <a:xfrm>
            <a:off x="7585065" y="2991753"/>
            <a:ext cx="78738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D8BBC42-7830-4F70-8247-AE618894B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08" y="2089049"/>
            <a:ext cx="5237029" cy="3042962"/>
          </a:xfrm>
          <a:prstGeom prst="roundRect">
            <a:avLst/>
          </a:prstGeom>
        </p:spPr>
      </p:pic>
      <p:grpSp>
        <p:nvGrpSpPr>
          <p:cNvPr id="48" name="Group 21">
            <a:extLst>
              <a:ext uri="{FF2B5EF4-FFF2-40B4-BE49-F238E27FC236}">
                <a16:creationId xmlns:a16="http://schemas.microsoft.com/office/drawing/2014/main" xmlns="" id="{BA52C7E4-9943-4549-85F1-270B64B54309}"/>
              </a:ext>
            </a:extLst>
          </p:cNvPr>
          <p:cNvGrpSpPr/>
          <p:nvPr/>
        </p:nvGrpSpPr>
        <p:grpSpPr>
          <a:xfrm>
            <a:off x="8364159" y="3047178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8" name="Rounded Rectangle 3">
              <a:extLst>
                <a:ext uri="{FF2B5EF4-FFF2-40B4-BE49-F238E27FC236}">
                  <a16:creationId xmlns:a16="http://schemas.microsoft.com/office/drawing/2014/main" xmlns="" id="{00E5C44A-1114-470E-80BF-EDDD7D1A02C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xmlns="" id="{23B14703-CF12-449F-A4DE-488998F83D31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976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350</Words>
  <Application>Microsoft Office PowerPoint</Application>
  <PresentationFormat>Custom</PresentationFormat>
  <Paragraphs>154</Paragraphs>
  <Slides>16</Slides>
  <Notes>2</Notes>
  <HiddenSlides>0</HiddenSlides>
  <MMClips>10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自定义设计方案</vt:lpstr>
      <vt:lpstr>1_Office Theme</vt:lpstr>
      <vt:lpstr>4_Office Theme</vt:lpstr>
      <vt:lpstr>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 – 3 = ?</vt:lpstr>
      <vt:lpstr>9 – 4 = ?</vt:lpstr>
      <vt:lpstr>8 – ? = 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LTC</cp:lastModifiedBy>
  <cp:revision>48</cp:revision>
  <dcterms:created xsi:type="dcterms:W3CDTF">2021-07-24T01:07:49Z</dcterms:created>
  <dcterms:modified xsi:type="dcterms:W3CDTF">2024-11-28T08:23:02Z</dcterms:modified>
</cp:coreProperties>
</file>