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</p:sldMasterIdLst>
  <p:notesMasterIdLst>
    <p:notesMasterId r:id="rId9"/>
  </p:notesMasterIdLst>
  <p:handoutMasterIdLst>
    <p:handoutMasterId r:id="rId10"/>
  </p:handoutMasterIdLst>
  <p:sldIdLst>
    <p:sldId id="308" r:id="rId3"/>
    <p:sldId id="315" r:id="rId4"/>
    <p:sldId id="326" r:id="rId5"/>
    <p:sldId id="327" r:id="rId6"/>
    <p:sldId id="328" r:id="rId7"/>
    <p:sldId id="32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6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VÀO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7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BẤM VÀO 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20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BẤM VÀO 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5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đám</a:t>
            </a:r>
            <a:r>
              <a:rPr lang="en-US" dirty="0"/>
              <a:t> </a:t>
            </a:r>
            <a:r>
              <a:rPr lang="en-US" dirty="0" err="1"/>
              <a:t>mây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1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2024/11/26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AAA-PDF-SGK\PNG\Bai11-KP3.png"/>
          <p:cNvPicPr>
            <a:picLocks noChangeAspect="1" noChangeArrowheads="1"/>
          </p:cNvPicPr>
          <p:nvPr/>
        </p:nvPicPr>
        <p:blipFill rotWithShape="1">
          <a:blip r:embed="rId2" cstate="print"/>
          <a:srcRect l="17175" t="19091" r="36749" b="43996"/>
          <a:stretch/>
        </p:blipFill>
        <p:spPr bwMode="auto">
          <a:xfrm>
            <a:off x="1867786" y="1491818"/>
            <a:ext cx="4440149" cy="4800619"/>
          </a:xfrm>
          <a:prstGeom prst="rect">
            <a:avLst/>
          </a:prstGeom>
          <a:noFill/>
        </p:spPr>
      </p:pic>
      <p:pic>
        <p:nvPicPr>
          <p:cNvPr id="4" name="Picture 4" descr="F:\AAA-PDF-SGK\PNG\Bai11-KP3.png">
            <a:extLst>
              <a:ext uri="{FF2B5EF4-FFF2-40B4-BE49-F238E27FC236}">
                <a16:creationId xmlns="" xmlns:a16="http://schemas.microsoft.com/office/drawing/2014/main" id="{A937228C-8764-476E-A376-D71C1E4E9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6838" t="53136" r="37086" b="9951"/>
          <a:stretch/>
        </p:blipFill>
        <p:spPr bwMode="auto">
          <a:xfrm>
            <a:off x="5884065" y="1103121"/>
            <a:ext cx="4440149" cy="4800619"/>
          </a:xfrm>
          <a:prstGeom prst="rect">
            <a:avLst/>
          </a:prstGeom>
          <a:noFill/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4" y="442541"/>
            <a:ext cx="2436027" cy="121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41" y="952658"/>
            <a:ext cx="2030996" cy="1015498"/>
          </a:xfrm>
          <a:prstGeom prst="rect">
            <a:avLst/>
          </a:prstGeom>
        </p:spPr>
      </p:pic>
      <p:sp>
        <p:nvSpPr>
          <p:cNvPr id="78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30886" y="2319360"/>
            <a:ext cx="54470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cs typeface="Lato" panose="020F0502020204030203" pitchFamily="34" charset="0"/>
              </a:rPr>
              <a:t>a) </a:t>
            </a:r>
            <a:r>
              <a:rPr lang="en-GB" sz="2800" b="1" dirty="0" err="1">
                <a:cs typeface="Lato" panose="020F0502020204030203" pitchFamily="34" charset="0"/>
              </a:rPr>
              <a:t>Vớt</a:t>
            </a:r>
            <a:r>
              <a:rPr lang="en-GB" sz="2800" b="1" dirty="0">
                <a:cs typeface="Lato" panose="020F0502020204030203" pitchFamily="34" charset="0"/>
              </a:rPr>
              <a:t> 1 con </a:t>
            </a:r>
            <a:r>
              <a:rPr lang="en-GB" sz="2800" b="1" dirty="0" err="1">
                <a:cs typeface="Lato" panose="020F0502020204030203" pitchFamily="34" charset="0"/>
              </a:rPr>
              <a:t>cá</a:t>
            </a:r>
            <a:r>
              <a:rPr lang="en-GB" sz="2800" b="1" dirty="0">
                <a:cs typeface="Lato" panose="020F0502020204030203" pitchFamily="34" charset="0"/>
              </a:rPr>
              <a:t> </a:t>
            </a:r>
            <a:r>
              <a:rPr lang="en-GB" sz="2800" b="1" dirty="0" err="1">
                <a:cs typeface="Lato" panose="020F0502020204030203" pitchFamily="34" charset="0"/>
              </a:rPr>
              <a:t>còn</a:t>
            </a:r>
            <a:r>
              <a:rPr lang="en-GB" sz="2800" b="1" dirty="0">
                <a:cs typeface="Lato" panose="020F0502020204030203" pitchFamily="34" charset="0"/>
              </a:rPr>
              <a:t> </a:t>
            </a:r>
            <a:r>
              <a:rPr lang="en-GB" sz="2800" b="1" dirty="0" err="1">
                <a:cs typeface="Lato" panose="020F0502020204030203" pitchFamily="34" charset="0"/>
              </a:rPr>
              <a:t>lại</a:t>
            </a:r>
            <a:r>
              <a:rPr lang="en-GB" sz="2800" b="1" dirty="0">
                <a:cs typeface="Lato" panose="020F0502020204030203" pitchFamily="34" charset="0"/>
              </a:rPr>
              <a:t> </a:t>
            </a:r>
            <a:r>
              <a:rPr lang="en-GB" sz="2800" b="1" dirty="0" err="1">
                <a:cs typeface="Lato" panose="020F0502020204030203" pitchFamily="34" charset="0"/>
              </a:rPr>
              <a:t>mấy</a:t>
            </a:r>
            <a:r>
              <a:rPr lang="en-GB" sz="2800" b="1" dirty="0">
                <a:cs typeface="Lato" panose="020F0502020204030203" pitchFamily="34" charset="0"/>
              </a:rPr>
              <a:t> con </a:t>
            </a:r>
            <a:r>
              <a:rPr lang="en-GB" sz="2800" b="1" dirty="0" err="1">
                <a:cs typeface="Lato" panose="020F0502020204030203" pitchFamily="34" charset="0"/>
              </a:rPr>
              <a:t>cá</a:t>
            </a:r>
            <a:r>
              <a:rPr lang="en-GB" sz="2800" b="1" dirty="0">
                <a:cs typeface="Lato" panose="020F0502020204030203" pitchFamily="34" charset="0"/>
              </a:rPr>
              <a:t>?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2901911" y="3528082"/>
            <a:ext cx="1218777" cy="1218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068380" y="3749224"/>
            <a:ext cx="776422" cy="776493"/>
            <a:chOff x="1975996" y="3646349"/>
            <a:chExt cx="446022" cy="446063"/>
          </a:xfrm>
        </p:grpSpPr>
        <p:sp>
          <p:nvSpPr>
            <p:cNvPr id="4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</a:endParaRP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068380" y="3743153"/>
            <a:ext cx="776422" cy="788637"/>
            <a:chOff x="1975996" y="3646349"/>
            <a:chExt cx="446022" cy="453039"/>
          </a:xfrm>
        </p:grpSpPr>
        <p:sp>
          <p:nvSpPr>
            <p:cNvPr id="43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</a:endParaRP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47782" y="3733447"/>
            <a:ext cx="776422" cy="808049"/>
            <a:chOff x="1975996" y="3646349"/>
            <a:chExt cx="446022" cy="464190"/>
          </a:xfrm>
        </p:grpSpPr>
        <p:sp>
          <p:nvSpPr>
            <p:cNvPr id="46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</a:endParaRPr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567205" y="3743151"/>
            <a:ext cx="776422" cy="788638"/>
            <a:chOff x="1975996" y="3646349"/>
            <a:chExt cx="446022" cy="453040"/>
          </a:xfrm>
          <a:noFill/>
        </p:grpSpPr>
        <p:sp>
          <p:nvSpPr>
            <p:cNvPr id="4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cs typeface="Lato" panose="020F0502020204030203" pitchFamily="34" charset="0"/>
                </a:rPr>
                <a:t>1</a:t>
              </a:r>
            </a:p>
          </p:txBody>
        </p:sp>
      </p:grpSp>
      <p:pic>
        <p:nvPicPr>
          <p:cNvPr id="2053" name="Picture 5" descr="F:\AAA-LÀM ẢNH SLIDE\Bai11-KP3-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7304" y="2413591"/>
            <a:ext cx="4767935" cy="2915708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2991087" y="3565237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cs typeface="Lato Heavy" pitchFamily="34" charset="0"/>
              </a:rPr>
              <a:t>-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388221" y="3606259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cs typeface="Lato" pitchFamily="34" charset="0"/>
              </a:rPr>
              <a:t>=</a:t>
            </a:r>
          </a:p>
        </p:txBody>
      </p:sp>
      <p:sp>
        <p:nvSpPr>
          <p:cNvPr id="58" name="Flowchart: Alternate Process 57"/>
          <p:cNvSpPr/>
          <p:nvPr/>
        </p:nvSpPr>
        <p:spPr>
          <a:xfrm>
            <a:off x="1802032" y="3401631"/>
            <a:ext cx="4340034" cy="1426861"/>
          </a:xfrm>
          <a:prstGeom prst="flowChartAlternateProcess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7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85949" y="1876083"/>
            <a:ext cx="50100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latin typeface="+mj-lt"/>
                <a:cs typeface="Lato" panose="020F0502020204030203" pitchFamily="34" charset="0"/>
              </a:rPr>
              <a:t>b)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Vớt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2 con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còn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lại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mấy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054" name="Picture 6" descr="F:\AAA-LÀM ẢNH SLIDE\Bai11-KP3-b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40" y="2084240"/>
            <a:ext cx="5606373" cy="3424763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>
            <a:off x="2258601" y="3429000"/>
            <a:ext cx="1218777" cy="1218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425070" y="3650142"/>
            <a:ext cx="776422" cy="776493"/>
            <a:chOff x="1975996" y="3646349"/>
            <a:chExt cx="446022" cy="446063"/>
          </a:xfrm>
        </p:grpSpPr>
        <p:sp>
          <p:nvSpPr>
            <p:cNvPr id="2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25070" y="3644071"/>
            <a:ext cx="776422" cy="788637"/>
            <a:chOff x="1975996" y="3646349"/>
            <a:chExt cx="446022" cy="453039"/>
          </a:xfrm>
        </p:grpSpPr>
        <p:sp>
          <p:nvSpPr>
            <p:cNvPr id="3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04472" y="3634365"/>
            <a:ext cx="776422" cy="808049"/>
            <a:chOff x="1975996" y="3646349"/>
            <a:chExt cx="446022" cy="464190"/>
          </a:xfrm>
        </p:grpSpPr>
        <p:sp>
          <p:nvSpPr>
            <p:cNvPr id="3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23895" y="3644069"/>
            <a:ext cx="776422" cy="788638"/>
            <a:chOff x="1975996" y="3646349"/>
            <a:chExt cx="446022" cy="453040"/>
          </a:xfrm>
        </p:grpSpPr>
        <p:sp>
          <p:nvSpPr>
            <p:cNvPr id="3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347777" y="3466155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latin typeface="+mj-lt"/>
                <a:cs typeface="Lato Heavy" pitchFamily="34" charset="0"/>
              </a:rPr>
              <a:t>-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44911" y="3507177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latin typeface="+mj-lt"/>
                <a:cs typeface="Lato" pitchFamily="34" charset="0"/>
              </a:rPr>
              <a:t>=</a:t>
            </a:r>
          </a:p>
        </p:txBody>
      </p:sp>
      <p:sp>
        <p:nvSpPr>
          <p:cNvPr id="52" name="Flowchart: Alternate Process 51"/>
          <p:cNvSpPr/>
          <p:nvPr/>
        </p:nvSpPr>
        <p:spPr>
          <a:xfrm>
            <a:off x="1158722" y="3302549"/>
            <a:ext cx="4340034" cy="1426861"/>
          </a:xfrm>
          <a:prstGeom prst="flowChartAlternateProcess">
            <a:avLst/>
          </a:prstGeom>
          <a:noFill/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9" y="694677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74804" y="2059630"/>
            <a:ext cx="6108506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latin typeface="+mj-lt"/>
                <a:cs typeface="Lato" panose="020F0502020204030203" pitchFamily="34" charset="0"/>
              </a:rPr>
              <a:t>c)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Vớt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3 con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còn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lại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mấy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" name="Picture 7" descr="F:\AAA-LÀM ẢNH SLIDE\Bai11-KP3-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6853" y="2051365"/>
            <a:ext cx="5606373" cy="3418902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>
            <a:off x="2187341" y="3555451"/>
            <a:ext cx="1218777" cy="1218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353810" y="3776593"/>
            <a:ext cx="776422" cy="776493"/>
            <a:chOff x="1975996" y="3646349"/>
            <a:chExt cx="446022" cy="446063"/>
          </a:xfrm>
        </p:grpSpPr>
        <p:sp>
          <p:nvSpPr>
            <p:cNvPr id="2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53810" y="3770522"/>
            <a:ext cx="776422" cy="788637"/>
            <a:chOff x="1975996" y="3646349"/>
            <a:chExt cx="446022" cy="453039"/>
          </a:xfrm>
        </p:grpSpPr>
        <p:sp>
          <p:nvSpPr>
            <p:cNvPr id="3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0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33212" y="3760816"/>
            <a:ext cx="776422" cy="808049"/>
            <a:chOff x="1975996" y="3646349"/>
            <a:chExt cx="446022" cy="464190"/>
          </a:xfrm>
        </p:grpSpPr>
        <p:sp>
          <p:nvSpPr>
            <p:cNvPr id="3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852635" y="3770520"/>
            <a:ext cx="776422" cy="788638"/>
            <a:chOff x="1975996" y="3646349"/>
            <a:chExt cx="446022" cy="453040"/>
          </a:xfrm>
          <a:noFill/>
        </p:grpSpPr>
        <p:sp>
          <p:nvSpPr>
            <p:cNvPr id="3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276517" y="3592606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latin typeface="+mj-lt"/>
                <a:cs typeface="Lato Heavy" pitchFamily="34" charset="0"/>
              </a:rPr>
              <a:t>-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73651" y="3633628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latin typeface="+mj-lt"/>
                <a:cs typeface="Lato" pitchFamily="34" charset="0"/>
              </a:rPr>
              <a:t>=</a:t>
            </a:r>
          </a:p>
        </p:txBody>
      </p:sp>
      <p:sp>
        <p:nvSpPr>
          <p:cNvPr id="52" name="Flowchart: Alternate Process 51"/>
          <p:cNvSpPr/>
          <p:nvPr/>
        </p:nvSpPr>
        <p:spPr>
          <a:xfrm>
            <a:off x="1087462" y="3429000"/>
            <a:ext cx="4340034" cy="1426861"/>
          </a:xfrm>
          <a:prstGeom prst="flowChartAlternateProcess">
            <a:avLst/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96" y="707059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7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80711" y="2084241"/>
            <a:ext cx="4489013" cy="765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latin typeface="+mj-lt"/>
                <a:cs typeface="Lato" panose="020F0502020204030203" pitchFamily="34" charset="0"/>
              </a:rPr>
              <a:t>d)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Không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vớt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nào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,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còn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lại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mấy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056" name="Picture 8" descr="F:\AAA-LÀM ẢNH SLIDE\Bai11-KP3-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40" y="2084241"/>
            <a:ext cx="5606373" cy="3416303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>
            <a:off x="2333029" y="3856233"/>
            <a:ext cx="1218777" cy="1218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499498" y="4077375"/>
            <a:ext cx="776422" cy="776493"/>
            <a:chOff x="1975996" y="3646349"/>
            <a:chExt cx="446022" cy="446063"/>
          </a:xfrm>
        </p:grpSpPr>
        <p:sp>
          <p:nvSpPr>
            <p:cNvPr id="2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99498" y="4071304"/>
            <a:ext cx="776422" cy="788637"/>
            <a:chOff x="1975996" y="3646349"/>
            <a:chExt cx="446022" cy="453039"/>
          </a:xfrm>
        </p:grpSpPr>
        <p:sp>
          <p:nvSpPr>
            <p:cNvPr id="3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78900" y="4061598"/>
            <a:ext cx="776422" cy="808049"/>
            <a:chOff x="1975996" y="3646349"/>
            <a:chExt cx="446022" cy="464190"/>
          </a:xfrm>
        </p:grpSpPr>
        <p:sp>
          <p:nvSpPr>
            <p:cNvPr id="3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98323" y="4071302"/>
            <a:ext cx="776422" cy="788638"/>
            <a:chOff x="1975996" y="3646349"/>
            <a:chExt cx="446022" cy="453040"/>
          </a:xfrm>
          <a:noFill/>
        </p:grpSpPr>
        <p:sp>
          <p:nvSpPr>
            <p:cNvPr id="3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0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422205" y="3893388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latin typeface="+mj-lt"/>
                <a:cs typeface="Lato Heavy" pitchFamily="34" charset="0"/>
              </a:rPr>
              <a:t>-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19339" y="3934410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latin typeface="+mj-lt"/>
                <a:cs typeface="Lato" pitchFamily="34" charset="0"/>
              </a:rPr>
              <a:t>=</a:t>
            </a:r>
          </a:p>
        </p:txBody>
      </p:sp>
      <p:sp>
        <p:nvSpPr>
          <p:cNvPr id="52" name="Flowchart: Alternate Process 51"/>
          <p:cNvSpPr/>
          <p:nvPr/>
        </p:nvSpPr>
        <p:spPr>
          <a:xfrm>
            <a:off x="1233150" y="3729782"/>
            <a:ext cx="4340034" cy="1426861"/>
          </a:xfrm>
          <a:prstGeom prst="flowChartAlternateProcess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2" y="75589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F:\AAA-PDF-SGK\PNG\Bai11-HĐ3-2.png"/>
          <p:cNvPicPr>
            <a:picLocks noChangeAspect="1" noChangeArrowheads="1"/>
          </p:cNvPicPr>
          <p:nvPr/>
        </p:nvPicPr>
        <p:blipFill>
          <a:blip r:embed="rId3" cstate="print"/>
          <a:srcRect l="36064" t="39090" r="46368" b="52492"/>
          <a:stretch>
            <a:fillRect/>
          </a:stretch>
        </p:blipFill>
        <p:spPr bwMode="auto">
          <a:xfrm>
            <a:off x="3251697" y="2387386"/>
            <a:ext cx="2767013" cy="178879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8" y="253491"/>
            <a:ext cx="2437248" cy="1218625"/>
          </a:xfrm>
          <a:prstGeom prst="rect">
            <a:avLst/>
          </a:prstGeom>
        </p:spPr>
      </p:pic>
      <p:pic>
        <p:nvPicPr>
          <p:cNvPr id="49" name="Picture 4" descr="F:\AAA-PDF-SGK\PNG\Bai11-HĐ3-2.png"/>
          <p:cNvPicPr>
            <a:picLocks noChangeAspect="1" noChangeArrowheads="1"/>
          </p:cNvPicPr>
          <p:nvPr/>
        </p:nvPicPr>
        <p:blipFill>
          <a:blip r:embed="rId3" cstate="print"/>
          <a:srcRect l="17175" t="48674" r="65688" b="41817"/>
          <a:stretch>
            <a:fillRect/>
          </a:stretch>
        </p:blipFill>
        <p:spPr bwMode="auto">
          <a:xfrm>
            <a:off x="277221" y="4409705"/>
            <a:ext cx="2699328" cy="2020713"/>
          </a:xfrm>
          <a:prstGeom prst="rect">
            <a:avLst/>
          </a:prstGeom>
          <a:noFill/>
        </p:spPr>
      </p:pic>
      <p:pic>
        <p:nvPicPr>
          <p:cNvPr id="50" name="Picture 4" descr="F:\AAA-PDF-SGK\PNG\Bai11-HĐ3-2.png"/>
          <p:cNvPicPr>
            <a:picLocks noChangeAspect="1" noChangeArrowheads="1"/>
          </p:cNvPicPr>
          <p:nvPr/>
        </p:nvPicPr>
        <p:blipFill>
          <a:blip r:embed="rId3" cstate="print"/>
          <a:srcRect l="36064" t="48674" r="46368" b="41817"/>
          <a:stretch>
            <a:fillRect/>
          </a:stretch>
        </p:blipFill>
        <p:spPr bwMode="auto">
          <a:xfrm>
            <a:off x="3251540" y="4409664"/>
            <a:ext cx="2767327" cy="2020754"/>
          </a:xfrm>
          <a:prstGeom prst="rect">
            <a:avLst/>
          </a:prstGeom>
          <a:noFill/>
        </p:spPr>
      </p:pic>
      <p:pic>
        <p:nvPicPr>
          <p:cNvPr id="51" name="Picture 4" descr="F:\AAA-PDF-SGK\PNG\Bai11-HĐ3-2.png"/>
          <p:cNvPicPr>
            <a:picLocks noChangeAspect="1" noChangeArrowheads="1"/>
          </p:cNvPicPr>
          <p:nvPr/>
        </p:nvPicPr>
        <p:blipFill>
          <a:blip r:embed="rId3" cstate="print"/>
          <a:srcRect l="54096" t="48674" r="27563" b="41817"/>
          <a:stretch>
            <a:fillRect/>
          </a:stretch>
        </p:blipFill>
        <p:spPr bwMode="auto">
          <a:xfrm>
            <a:off x="6089727" y="4409664"/>
            <a:ext cx="2890208" cy="2020754"/>
          </a:xfrm>
          <a:prstGeom prst="rect">
            <a:avLst/>
          </a:prstGeom>
          <a:noFill/>
        </p:spPr>
      </p:pic>
      <p:pic>
        <p:nvPicPr>
          <p:cNvPr id="52" name="Picture 4" descr="F:\AAA-PDF-SGK\PNG\Bai11-HĐ3-2.png"/>
          <p:cNvPicPr>
            <a:picLocks noChangeAspect="1" noChangeArrowheads="1"/>
          </p:cNvPicPr>
          <p:nvPr/>
        </p:nvPicPr>
        <p:blipFill>
          <a:blip r:embed="rId3" cstate="print"/>
          <a:srcRect l="72900" t="48674" r="9814" b="41817"/>
          <a:stretch>
            <a:fillRect/>
          </a:stretch>
        </p:blipFill>
        <p:spPr bwMode="auto">
          <a:xfrm>
            <a:off x="9051825" y="4409664"/>
            <a:ext cx="2722949" cy="2020754"/>
          </a:xfrm>
          <a:prstGeom prst="rect">
            <a:avLst/>
          </a:prstGeom>
          <a:noFill/>
        </p:spPr>
      </p:pic>
      <p:pic>
        <p:nvPicPr>
          <p:cNvPr id="18" name="Picture 4" descr="F:\AAA-PDF-SGK\PNG\Bai11-HĐ3-2.png"/>
          <p:cNvPicPr>
            <a:picLocks noChangeAspect="1" noChangeArrowheads="1"/>
          </p:cNvPicPr>
          <p:nvPr/>
        </p:nvPicPr>
        <p:blipFill>
          <a:blip r:embed="rId3" cstate="print"/>
          <a:srcRect l="17175" t="39130" r="64400" b="52492"/>
          <a:stretch>
            <a:fillRect/>
          </a:stretch>
        </p:blipFill>
        <p:spPr bwMode="auto">
          <a:xfrm>
            <a:off x="277368" y="2387386"/>
            <a:ext cx="2901868" cy="1780482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>
            <a:off x="2435878" y="3747926"/>
            <a:ext cx="1896159" cy="9648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363575" y="3910374"/>
            <a:ext cx="1759954" cy="9039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F:\AAA-PDF-SGK\PNG\Bai11-HĐ3-2.png"/>
          <p:cNvPicPr>
            <a:picLocks noChangeAspect="1" noChangeArrowheads="1"/>
          </p:cNvPicPr>
          <p:nvPr/>
        </p:nvPicPr>
        <p:blipFill>
          <a:blip r:embed="rId3" cstate="print"/>
          <a:srcRect l="54096" t="39090" r="27048" b="52492"/>
          <a:stretch>
            <a:fillRect/>
          </a:stretch>
        </p:blipFill>
        <p:spPr bwMode="auto">
          <a:xfrm>
            <a:off x="6009744" y="2441534"/>
            <a:ext cx="2970191" cy="1788796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>
          <a:xfrm>
            <a:off x="7901737" y="3910375"/>
            <a:ext cx="1675818" cy="1362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F:\AAA-PDF-SGK\PNG\Bai11-HĐ3-2.png"/>
          <p:cNvPicPr>
            <a:picLocks noChangeAspect="1" noChangeArrowheads="1"/>
          </p:cNvPicPr>
          <p:nvPr/>
        </p:nvPicPr>
        <p:blipFill>
          <a:blip r:embed="rId3" cstate="print"/>
          <a:srcRect l="72772" t="39090" r="9814" b="52492"/>
          <a:stretch>
            <a:fillRect/>
          </a:stretch>
        </p:blipFill>
        <p:spPr bwMode="auto">
          <a:xfrm>
            <a:off x="9051825" y="2445420"/>
            <a:ext cx="2743614" cy="1788758"/>
          </a:xfrm>
          <a:prstGeom prst="rect">
            <a:avLst/>
          </a:prstGeom>
          <a:noFill/>
        </p:spPr>
      </p:pic>
      <p:cxnSp>
        <p:nvCxnSpPr>
          <p:cNvPr id="28" name="Straight Connector 27"/>
          <p:cNvCxnSpPr/>
          <p:nvPr/>
        </p:nvCxnSpPr>
        <p:spPr>
          <a:xfrm flipH="1">
            <a:off x="8177971" y="3807522"/>
            <a:ext cx="1247238" cy="12708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44844" y="1573680"/>
            <a:ext cx="6892715" cy="422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2. Hai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phép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tính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kết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quả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DD5BA13-EE0A-7E72-2081-7D607B674D39}"/>
              </a:ext>
            </a:extLst>
          </p:cNvPr>
          <p:cNvSpPr txBox="1"/>
          <p:nvPr/>
        </p:nvSpPr>
        <p:spPr>
          <a:xfrm>
            <a:off x="1232898" y="2085654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B5E332-C603-3A87-4461-C27409CE200A}"/>
              </a:ext>
            </a:extLst>
          </p:cNvPr>
          <p:cNvSpPr txBox="1"/>
          <p:nvPr/>
        </p:nvSpPr>
        <p:spPr>
          <a:xfrm>
            <a:off x="4356242" y="2054832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BAE7807-C37D-9FDE-5390-C9834695719A}"/>
              </a:ext>
            </a:extLst>
          </p:cNvPr>
          <p:cNvSpPr txBox="1"/>
          <p:nvPr/>
        </p:nvSpPr>
        <p:spPr>
          <a:xfrm>
            <a:off x="7017248" y="2188397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E28A90-D90B-CA91-3BDB-1CA69D4A4A1C}"/>
              </a:ext>
            </a:extLst>
          </p:cNvPr>
          <p:cNvSpPr txBox="1"/>
          <p:nvPr/>
        </p:nvSpPr>
        <p:spPr>
          <a:xfrm>
            <a:off x="9873464" y="2044559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9E6FF77-7A84-A083-7F1F-E1E2856C0304}"/>
              </a:ext>
            </a:extLst>
          </p:cNvPr>
          <p:cNvSpPr txBox="1"/>
          <p:nvPr/>
        </p:nvSpPr>
        <p:spPr>
          <a:xfrm>
            <a:off x="1387011" y="6113126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4707E2-C776-FF9B-C821-8D6494A987B4}"/>
              </a:ext>
            </a:extLst>
          </p:cNvPr>
          <p:cNvSpPr txBox="1"/>
          <p:nvPr/>
        </p:nvSpPr>
        <p:spPr>
          <a:xfrm>
            <a:off x="4315146" y="6133675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83C4F51-50CD-5502-A9AC-DF03215FC704}"/>
              </a:ext>
            </a:extLst>
          </p:cNvPr>
          <p:cNvSpPr txBox="1"/>
          <p:nvPr/>
        </p:nvSpPr>
        <p:spPr>
          <a:xfrm>
            <a:off x="7346023" y="6092578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DD93DF5-3118-3909-02AB-60C064CF70CF}"/>
              </a:ext>
            </a:extLst>
          </p:cNvPr>
          <p:cNvSpPr txBox="1"/>
          <p:nvPr/>
        </p:nvSpPr>
        <p:spPr>
          <a:xfrm>
            <a:off x="10007029" y="6030933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7</a:t>
            </a:r>
          </a:p>
        </p:txBody>
      </p:sp>
    </p:spTree>
    <p:extLst>
      <p:ext uri="{BB962C8B-B14F-4D97-AF65-F5344CB8AC3E}">
        <p14:creationId xmlns:p14="http://schemas.microsoft.com/office/powerpoint/2010/main" val="24141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120</Words>
  <Application>Microsoft Office PowerPoint</Application>
  <PresentationFormat>Custom</PresentationFormat>
  <Paragraphs>45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LTC</cp:lastModifiedBy>
  <cp:revision>42</cp:revision>
  <dcterms:created xsi:type="dcterms:W3CDTF">2021-07-24T01:07:49Z</dcterms:created>
  <dcterms:modified xsi:type="dcterms:W3CDTF">2024-11-26T09:03:57Z</dcterms:modified>
</cp:coreProperties>
</file>