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93" r:id="rId3"/>
    <p:sldMasterId id="2147483706" r:id="rId4"/>
    <p:sldMasterId id="2147483718" r:id="rId5"/>
  </p:sldMasterIdLst>
  <p:notesMasterIdLst>
    <p:notesMasterId r:id="rId28"/>
  </p:notesMasterIdLst>
  <p:sldIdLst>
    <p:sldId id="259" r:id="rId6"/>
    <p:sldId id="339" r:id="rId7"/>
    <p:sldId id="257" r:id="rId8"/>
    <p:sldId id="350" r:id="rId9"/>
    <p:sldId id="335" r:id="rId10"/>
    <p:sldId id="266" r:id="rId11"/>
    <p:sldId id="2007577108" r:id="rId12"/>
    <p:sldId id="2007577109" r:id="rId13"/>
    <p:sldId id="2007577116" r:id="rId14"/>
    <p:sldId id="2007577110" r:id="rId15"/>
    <p:sldId id="346" r:id="rId16"/>
    <p:sldId id="2007577121" r:id="rId17"/>
    <p:sldId id="2007577120" r:id="rId18"/>
    <p:sldId id="2007577111" r:id="rId19"/>
    <p:sldId id="347" r:id="rId20"/>
    <p:sldId id="2007577112" r:id="rId21"/>
    <p:sldId id="2007577117" r:id="rId22"/>
    <p:sldId id="2007577119" r:id="rId23"/>
    <p:sldId id="345" r:id="rId24"/>
    <p:sldId id="344" r:id="rId25"/>
    <p:sldId id="349" r:id="rId26"/>
    <p:sldId id="200757711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ương Thị Mỹ" initials="MD" lastIdx="2" clrIdx="0">
    <p:extLst>
      <p:ext uri="{19B8F6BF-5375-455C-9EA6-DF929625EA0E}">
        <p15:presenceInfo xmlns:p15="http://schemas.microsoft.com/office/powerpoint/2012/main" userId="S::2401872759@bacgiang.itrithuc.vn::8c4fbbd0-c349-4a4f-861d-33e414e9df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E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9-10T20:59:13.014" idx="2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9-10T20:59:13.014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28AB8-76E5-4CE8-9DDF-CC12F9DBA9D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AE581-B9C8-48E8-B69E-D2A797FFC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57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83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1814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4569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9249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3441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20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39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58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48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06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62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6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23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8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0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98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7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4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5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1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2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9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5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8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4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01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4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20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22691"/>
            <a:ext cx="12193057" cy="68585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2561" y="-155353"/>
            <a:ext cx="2738865" cy="1831337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81361" y="-318762"/>
            <a:ext cx="2427723" cy="1619723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94341" y="-261676"/>
            <a:ext cx="2427723" cy="161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49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22691"/>
            <a:ext cx="12193057" cy="6858594"/>
          </a:xfrm>
          <a:prstGeom prst="rect">
            <a:avLst/>
          </a:prstGeom>
        </p:spPr>
      </p:pic>
      <p:sp>
        <p:nvSpPr>
          <p:cNvPr id="10" name="Rounded Rectangle 9"/>
          <p:cNvSpPr/>
          <p:nvPr userDrawn="1"/>
        </p:nvSpPr>
        <p:spPr>
          <a:xfrm>
            <a:off x="476634" y="675098"/>
            <a:ext cx="11264900" cy="5913835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15332" y="-139018"/>
            <a:ext cx="2738865" cy="1831337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81361" y="-318762"/>
            <a:ext cx="2427723" cy="1619723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39538" y="-319723"/>
            <a:ext cx="2427723" cy="1619723"/>
          </a:xfrm>
          <a:prstGeom prst="rect">
            <a:avLst/>
          </a:prstGeom>
        </p:spPr>
      </p:pic>
      <p:pic>
        <p:nvPicPr>
          <p:cNvPr id="14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95676" y="-397344"/>
            <a:ext cx="2427723" cy="161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17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407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788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945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494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170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956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56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455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69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45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36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30A06-5942-9C6B-12CB-CA5C949AA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790949-150D-EB28-32CA-1E4B4CFF7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A5446-D18C-AE31-3434-6E8E1284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9AC39-E70E-8F17-CAA4-D4BA06C4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63C0A-5437-F4AF-7DC0-113235D7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074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D0D18-51A5-3AEC-56B4-87B92C20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571D1-EA22-57AC-126D-2A13BC61D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3CD00-605B-24ED-CF4D-A80B58C2C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0FF54-E086-4328-F3F2-F981D558D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799AD-4922-EE68-7D65-ED8B160B6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538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A81B0-9231-67F2-C610-DF436A28B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0EDEF-DB8E-9CC6-0AA7-D9B8D60B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D7D62-D27C-7F9B-0354-99355C1CC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13CBF-94BE-334D-4CDA-F1BA0CA47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00214-BCBE-A821-9BC4-9023F175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10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B6BA2-73B7-31FD-D3F2-5B7286AB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2DD8A-5DB0-3C92-CD5B-74953B1FB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138706-1E5B-F8EE-1215-2F7037CB8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577FD-A18F-E907-A6A1-DB12ABB7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A3C78-EEC3-2696-CC6D-479B6B38E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88DBF-A404-238F-9B4B-0A601565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197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558FD-1DEE-C9C1-1923-69E650ADE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E71F-01ED-81F8-C67D-DFE39D074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269B0-18D5-060E-F297-1621BF505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378B95-B2DA-872F-4798-E0A893E4C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1A8147-6410-9A41-37C7-0A355693F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4BF60B-57E7-BEB5-DE84-1639AE01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68101-1A27-E1DB-2F8F-C8B9FB1F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FD931B-F2FB-8583-AAF7-F547E556D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073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9F303-90BD-3347-4A5C-70EEA1407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489E27-C0F2-D34A-D217-0C232377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4BB85-122B-1CC5-AAAC-937E00610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BDABC-A549-0108-5F05-8FE113B7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33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54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AE69D6-7520-0926-FC55-04EC74F79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DF066C-FFB2-BA74-75C1-A1B6003A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19244-646D-DD25-A241-2559B0E65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637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A7A66-0880-A9FC-42E6-94617482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FD40-AEF0-A95F-9C11-F4BC5EE7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D9242-CDCD-6F27-9A8D-B79130F9A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9837E-2057-11AF-DD51-63AC65B604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EBA48-4765-C52F-7CB9-55F4ECFC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D9C02-2456-A8E7-E805-52902E45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051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4CAC6-01F3-035F-82AF-CD77BD3C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926B7F-BEEF-5789-B1CC-A821FB5B7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142FF-9280-BC5C-DCB5-775D7D8BE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CC65E-26FF-C9D7-454A-9977598CE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E7CDF-D200-D60B-865C-23E1B586C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5F34E-1AAB-A279-943D-68F1FB7A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815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C7E05-7021-D73C-814E-02D480ED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789C79-388E-CE3A-9FA4-05B610A77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6259D-8F06-5FC1-0254-AD5EBD6C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2D933-8824-B1D2-2736-52960CE7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76D14-2EBA-040B-96AE-F42FD66C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886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4CEE28-8EFF-64D4-A161-AB250C47F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10D4EC-82EA-82FA-9818-F1CBC0491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54EDF-7164-DD23-63C4-A6D5ED51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4F041-CA66-E131-0041-213225F4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08442-C55F-C694-A4A7-E733C1A5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126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0257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0359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47447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35874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838136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21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0177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7570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7369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6229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7166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5531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0603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4065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85478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030981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75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0358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857238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039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974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346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65293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99927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15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35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671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6656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436A7429-1395-E7CB-F717-A2188340C47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9065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39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97991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5.jpg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5.jpg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5.jpg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3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7.png"/><Relationship Id="rId5" Type="http://schemas.openxmlformats.org/officeDocument/2006/relationships/image" Target="../media/image36.gif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4311" y="-444486"/>
            <a:ext cx="8070739" cy="61676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74B89D-CAD9-4DC2-BFE4-8B97EBCFF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8123" y="1900663"/>
            <a:ext cx="5084337" cy="5084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759" y="2005158"/>
            <a:ext cx="5393841" cy="126831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7949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4 3</a:t>
            </a:r>
            <a:r>
              <a:rPr lang="en-US" sz="6600" b="1" kern="0">
                <a:solidFill>
                  <a:srgbClr val="0064D2">
                    <a:lumMod val="50000"/>
                  </a:srgbClr>
                </a:solidFill>
                <a:latin typeface="Arial"/>
                <a:ea typeface="微软雅黑"/>
                <a:cs typeface="Arial" panose="020B0604020202020204" pitchFamily="34" charset="0"/>
              </a:rPr>
              <a:t>52</a:t>
            </a: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: 34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33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822853" y="1838546"/>
            <a:ext cx="35318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43</a:t>
            </a:r>
            <a:r>
              <a:rPr lang="en-US" sz="6000" spc="60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52</a:t>
            </a:r>
            <a:endParaRPr kumimoji="0" lang="en-US" sz="6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EEFCCF-882E-FC29-E55E-62C5C6E6067E}"/>
              </a:ext>
            </a:extLst>
          </p:cNvPr>
          <p:cNvSpPr/>
          <p:nvPr/>
        </p:nvSpPr>
        <p:spPr>
          <a:xfrm rot="16200000">
            <a:off x="4712630" y="2997245"/>
            <a:ext cx="2442776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F75193-EBD4-B816-F40E-A5104790F91F}"/>
              </a:ext>
            </a:extLst>
          </p:cNvPr>
          <p:cNvSpPr/>
          <p:nvPr/>
        </p:nvSpPr>
        <p:spPr>
          <a:xfrm rot="16200000" flipH="1" flipV="1">
            <a:off x="6928785" y="1620306"/>
            <a:ext cx="45719" cy="20050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9C8B81-3730-1D28-958C-AB6C13F5CB25}"/>
              </a:ext>
            </a:extLst>
          </p:cNvPr>
          <p:cNvSpPr txBox="1"/>
          <p:nvPr/>
        </p:nvSpPr>
        <p:spPr>
          <a:xfrm>
            <a:off x="6004193" y="1695327"/>
            <a:ext cx="31618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32</a:t>
            </a:r>
            <a:endParaRPr kumimoji="0" lang="en-US" sz="6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9572AC-C2EF-6CCE-52BE-95E160B0454F}"/>
              </a:ext>
            </a:extLst>
          </p:cNvPr>
          <p:cNvSpPr txBox="1"/>
          <p:nvPr/>
        </p:nvSpPr>
        <p:spPr>
          <a:xfrm>
            <a:off x="5871990" y="2631760"/>
            <a:ext cx="31618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136</a:t>
            </a:r>
            <a:endParaRPr kumimoji="0" lang="en-US" sz="6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367FB7-94F7-7FFB-2BA6-1D065EF428FA}"/>
              </a:ext>
            </a:extLst>
          </p:cNvPr>
          <p:cNvSpPr txBox="1"/>
          <p:nvPr/>
        </p:nvSpPr>
        <p:spPr>
          <a:xfrm>
            <a:off x="3745734" y="2565658"/>
            <a:ext cx="31618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spc="60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115</a:t>
            </a:r>
            <a:endParaRPr kumimoji="0" lang="en-US" sz="6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8D169C-7D83-1429-AA8D-1DBA41701AC3}"/>
              </a:ext>
            </a:extLst>
          </p:cNvPr>
          <p:cNvSpPr txBox="1"/>
          <p:nvPr/>
        </p:nvSpPr>
        <p:spPr>
          <a:xfrm>
            <a:off x="4395729" y="3292772"/>
            <a:ext cx="31618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spc="60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192</a:t>
            </a:r>
            <a:endParaRPr kumimoji="0" lang="en-US" sz="6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57635C-B3C1-F3E3-27B6-EDAE8FE0C6FC}"/>
              </a:ext>
            </a:extLst>
          </p:cNvPr>
          <p:cNvSpPr txBox="1"/>
          <p:nvPr/>
        </p:nvSpPr>
        <p:spPr>
          <a:xfrm>
            <a:off x="4869456" y="4130053"/>
            <a:ext cx="26109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944926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" grpId="0" animBg="1"/>
      <p:bldP spid="6" grpId="0" animBg="1"/>
      <p:bldP spid="7" grpId="0"/>
      <p:bldP spid="8" grpId="0"/>
      <p:bldP spid="10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2288015" y="3415824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5272562" y="3654657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7509009" y="3599571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7" y="1564787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892840" y="1125500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113" y="3958732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771312" y="3491073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548" y="1882377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6553644" y="1550196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272" y="4021643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9016282" y="3674566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791627" y="740228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670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56;p46">
            <a:extLst>
              <a:ext uri="{FF2B5EF4-FFF2-40B4-BE49-F238E27FC236}">
                <a16:creationId xmlns:a16="http://schemas.microsoft.com/office/drawing/2014/main" id="{CDE7E8EA-E4C1-A09C-3137-EDBF132273F5}"/>
              </a:ext>
            </a:extLst>
          </p:cNvPr>
          <p:cNvGrpSpPr/>
          <p:nvPr/>
        </p:nvGrpSpPr>
        <p:grpSpPr>
          <a:xfrm>
            <a:off x="1825359" y="5876273"/>
            <a:ext cx="4808683" cy="900463"/>
            <a:chOff x="998425" y="1182125"/>
            <a:chExt cx="1065400" cy="199500"/>
          </a:xfrm>
        </p:grpSpPr>
        <p:sp>
          <p:nvSpPr>
            <p:cNvPr id="12" name="Google Shape;1157;p46">
              <a:extLst>
                <a:ext uri="{FF2B5EF4-FFF2-40B4-BE49-F238E27FC236}">
                  <a16:creationId xmlns:a16="http://schemas.microsoft.com/office/drawing/2014/main" id="{44F860AD-9C1D-0BB9-2ACA-BCBCEBBCE85D}"/>
                </a:ext>
              </a:extLst>
            </p:cNvPr>
            <p:cNvSpPr/>
            <p:nvPr/>
          </p:nvSpPr>
          <p:spPr>
            <a:xfrm>
              <a:off x="998425" y="1182125"/>
              <a:ext cx="1065400" cy="199500"/>
            </a:xfrm>
            <a:custGeom>
              <a:avLst/>
              <a:gdLst/>
              <a:ahLst/>
              <a:cxnLst/>
              <a:rect l="l" t="t" r="r" b="b"/>
              <a:pathLst>
                <a:path w="42616" h="7980" extrusionOk="0">
                  <a:moveTo>
                    <a:pt x="4324" y="1"/>
                  </a:moveTo>
                  <a:cubicBezTo>
                    <a:pt x="3159" y="1"/>
                    <a:pt x="1997" y="512"/>
                    <a:pt x="1246" y="1424"/>
                  </a:cubicBezTo>
                  <a:cubicBezTo>
                    <a:pt x="180" y="2720"/>
                    <a:pt x="1" y="4577"/>
                    <a:pt x="867" y="6031"/>
                  </a:cubicBezTo>
                  <a:cubicBezTo>
                    <a:pt x="1600" y="7262"/>
                    <a:pt x="2935" y="7980"/>
                    <a:pt x="4331" y="7980"/>
                  </a:cubicBezTo>
                  <a:cubicBezTo>
                    <a:pt x="4576" y="7980"/>
                    <a:pt x="4822" y="7958"/>
                    <a:pt x="5067" y="7913"/>
                  </a:cubicBezTo>
                  <a:cubicBezTo>
                    <a:pt x="6219" y="7700"/>
                    <a:pt x="7170" y="6971"/>
                    <a:pt x="7733" y="6006"/>
                  </a:cubicBezTo>
                  <a:cubicBezTo>
                    <a:pt x="8105" y="5370"/>
                    <a:pt x="8773" y="4970"/>
                    <a:pt x="9508" y="4970"/>
                  </a:cubicBezTo>
                  <a:lnTo>
                    <a:pt x="10488" y="4970"/>
                  </a:lnTo>
                  <a:cubicBezTo>
                    <a:pt x="11237" y="4970"/>
                    <a:pt x="11919" y="5376"/>
                    <a:pt x="12300" y="6020"/>
                  </a:cubicBezTo>
                  <a:lnTo>
                    <a:pt x="12307" y="6031"/>
                  </a:lnTo>
                  <a:cubicBezTo>
                    <a:pt x="13039" y="7262"/>
                    <a:pt x="14375" y="7980"/>
                    <a:pt x="15771" y="7980"/>
                  </a:cubicBezTo>
                  <a:cubicBezTo>
                    <a:pt x="16016" y="7980"/>
                    <a:pt x="16262" y="7958"/>
                    <a:pt x="16507" y="7913"/>
                  </a:cubicBezTo>
                  <a:cubicBezTo>
                    <a:pt x="17658" y="7700"/>
                    <a:pt x="18610" y="6971"/>
                    <a:pt x="19173" y="6006"/>
                  </a:cubicBezTo>
                  <a:cubicBezTo>
                    <a:pt x="19545" y="5370"/>
                    <a:pt x="20213" y="4970"/>
                    <a:pt x="20946" y="4970"/>
                  </a:cubicBezTo>
                  <a:lnTo>
                    <a:pt x="21928" y="4970"/>
                  </a:lnTo>
                  <a:cubicBezTo>
                    <a:pt x="22677" y="4970"/>
                    <a:pt x="23359" y="5376"/>
                    <a:pt x="23740" y="6020"/>
                  </a:cubicBezTo>
                  <a:lnTo>
                    <a:pt x="23747" y="6031"/>
                  </a:lnTo>
                  <a:cubicBezTo>
                    <a:pt x="24479" y="7262"/>
                    <a:pt x="25815" y="7980"/>
                    <a:pt x="27210" y="7980"/>
                  </a:cubicBezTo>
                  <a:cubicBezTo>
                    <a:pt x="27454" y="7980"/>
                    <a:pt x="27700" y="7958"/>
                    <a:pt x="27945" y="7913"/>
                  </a:cubicBezTo>
                  <a:cubicBezTo>
                    <a:pt x="29098" y="7700"/>
                    <a:pt x="30048" y="6971"/>
                    <a:pt x="30613" y="6006"/>
                  </a:cubicBezTo>
                  <a:cubicBezTo>
                    <a:pt x="30985" y="5370"/>
                    <a:pt x="31652" y="4970"/>
                    <a:pt x="32388" y="4970"/>
                  </a:cubicBezTo>
                  <a:lnTo>
                    <a:pt x="33368" y="4970"/>
                  </a:lnTo>
                  <a:cubicBezTo>
                    <a:pt x="34117" y="4970"/>
                    <a:pt x="34799" y="5376"/>
                    <a:pt x="35180" y="6020"/>
                  </a:cubicBezTo>
                  <a:lnTo>
                    <a:pt x="35187" y="6031"/>
                  </a:lnTo>
                  <a:cubicBezTo>
                    <a:pt x="35920" y="7262"/>
                    <a:pt x="37255" y="7980"/>
                    <a:pt x="38651" y="7980"/>
                  </a:cubicBezTo>
                  <a:cubicBezTo>
                    <a:pt x="38896" y="7980"/>
                    <a:pt x="39142" y="7958"/>
                    <a:pt x="39387" y="7913"/>
                  </a:cubicBezTo>
                  <a:cubicBezTo>
                    <a:pt x="41256" y="7567"/>
                    <a:pt x="42594" y="5866"/>
                    <a:pt x="42615" y="3993"/>
                  </a:cubicBezTo>
                  <a:cubicBezTo>
                    <a:pt x="42599" y="2323"/>
                    <a:pt x="41557" y="833"/>
                    <a:pt x="39994" y="246"/>
                  </a:cubicBezTo>
                  <a:cubicBezTo>
                    <a:pt x="39559" y="81"/>
                    <a:pt x="39100" y="2"/>
                    <a:pt x="38642" y="2"/>
                  </a:cubicBezTo>
                  <a:cubicBezTo>
                    <a:pt x="37477" y="2"/>
                    <a:pt x="36315" y="513"/>
                    <a:pt x="35565" y="1426"/>
                  </a:cubicBezTo>
                  <a:cubicBezTo>
                    <a:pt x="35428" y="1592"/>
                    <a:pt x="35304" y="1770"/>
                    <a:pt x="35195" y="1957"/>
                  </a:cubicBezTo>
                  <a:cubicBezTo>
                    <a:pt x="34817" y="2606"/>
                    <a:pt x="34133" y="3018"/>
                    <a:pt x="33382" y="3018"/>
                  </a:cubicBezTo>
                  <a:lnTo>
                    <a:pt x="32420" y="3018"/>
                  </a:lnTo>
                  <a:cubicBezTo>
                    <a:pt x="31683" y="3018"/>
                    <a:pt x="30996" y="2632"/>
                    <a:pt x="30624" y="1994"/>
                  </a:cubicBezTo>
                  <a:cubicBezTo>
                    <a:pt x="30157" y="1190"/>
                    <a:pt x="29425" y="572"/>
                    <a:pt x="28556" y="244"/>
                  </a:cubicBezTo>
                  <a:cubicBezTo>
                    <a:pt x="28121" y="80"/>
                    <a:pt x="27663" y="1"/>
                    <a:pt x="27205" y="1"/>
                  </a:cubicBezTo>
                  <a:cubicBezTo>
                    <a:pt x="26039" y="1"/>
                    <a:pt x="24877" y="513"/>
                    <a:pt x="24125" y="1426"/>
                  </a:cubicBezTo>
                  <a:cubicBezTo>
                    <a:pt x="23989" y="1592"/>
                    <a:pt x="23865" y="1770"/>
                    <a:pt x="23755" y="1957"/>
                  </a:cubicBezTo>
                  <a:cubicBezTo>
                    <a:pt x="23377" y="2606"/>
                    <a:pt x="22695" y="3018"/>
                    <a:pt x="21944" y="3018"/>
                  </a:cubicBezTo>
                  <a:lnTo>
                    <a:pt x="20981" y="3018"/>
                  </a:lnTo>
                  <a:cubicBezTo>
                    <a:pt x="20243" y="3018"/>
                    <a:pt x="19556" y="2632"/>
                    <a:pt x="19185" y="1994"/>
                  </a:cubicBezTo>
                  <a:cubicBezTo>
                    <a:pt x="18717" y="1190"/>
                    <a:pt x="17987" y="572"/>
                    <a:pt x="17116" y="244"/>
                  </a:cubicBezTo>
                  <a:cubicBezTo>
                    <a:pt x="16681" y="80"/>
                    <a:pt x="16223" y="1"/>
                    <a:pt x="15766" y="1"/>
                  </a:cubicBezTo>
                  <a:cubicBezTo>
                    <a:pt x="14600" y="1"/>
                    <a:pt x="13437" y="513"/>
                    <a:pt x="12686" y="1426"/>
                  </a:cubicBezTo>
                  <a:cubicBezTo>
                    <a:pt x="12549" y="1592"/>
                    <a:pt x="12425" y="1770"/>
                    <a:pt x="12316" y="1957"/>
                  </a:cubicBezTo>
                  <a:cubicBezTo>
                    <a:pt x="11937" y="2606"/>
                    <a:pt x="11255" y="3016"/>
                    <a:pt x="10504" y="3016"/>
                  </a:cubicBezTo>
                  <a:lnTo>
                    <a:pt x="9541" y="3016"/>
                  </a:lnTo>
                  <a:cubicBezTo>
                    <a:pt x="8805" y="3016"/>
                    <a:pt x="8116" y="2632"/>
                    <a:pt x="7745" y="1994"/>
                  </a:cubicBezTo>
                  <a:cubicBezTo>
                    <a:pt x="7277" y="1190"/>
                    <a:pt x="6547" y="572"/>
                    <a:pt x="5676" y="244"/>
                  </a:cubicBezTo>
                  <a:cubicBezTo>
                    <a:pt x="5241" y="80"/>
                    <a:pt x="4782" y="1"/>
                    <a:pt x="4324" y="1"/>
                  </a:cubicBezTo>
                  <a:close/>
                </a:path>
              </a:pathLst>
            </a:custGeom>
            <a:solidFill>
              <a:schemeClr val="bg1">
                <a:alpha val="26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158;p46">
              <a:extLst>
                <a:ext uri="{FF2B5EF4-FFF2-40B4-BE49-F238E27FC236}">
                  <a16:creationId xmlns:a16="http://schemas.microsoft.com/office/drawing/2014/main" id="{5B6895C6-FC6B-EF10-3D6D-05133E9AEB09}"/>
                </a:ext>
              </a:extLst>
            </p:cNvPr>
            <p:cNvSpPr/>
            <p:nvPr/>
          </p:nvSpPr>
          <p:spPr>
            <a:xfrm>
              <a:off x="1017250" y="1193175"/>
              <a:ext cx="177475" cy="177500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50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50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50" y="1"/>
                  </a:cubicBezTo>
                  <a:close/>
                </a:path>
              </a:pathLst>
            </a:custGeom>
            <a:solidFill>
              <a:srgbClr val="F4F0E9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159;p46">
              <a:extLst>
                <a:ext uri="{FF2B5EF4-FFF2-40B4-BE49-F238E27FC236}">
                  <a16:creationId xmlns:a16="http://schemas.microsoft.com/office/drawing/2014/main" id="{0A092717-EEAC-89B8-0C9C-6D08A997AB51}"/>
                </a:ext>
              </a:extLst>
            </p:cNvPr>
            <p:cNvSpPr/>
            <p:nvPr/>
          </p:nvSpPr>
          <p:spPr>
            <a:xfrm>
              <a:off x="1303250" y="1193175"/>
              <a:ext cx="177475" cy="177500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50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50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50" y="1"/>
                  </a:cubicBezTo>
                  <a:close/>
                </a:path>
              </a:pathLst>
            </a:custGeom>
            <a:solidFill>
              <a:srgbClr val="F4F0E9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160;p46">
              <a:extLst>
                <a:ext uri="{FF2B5EF4-FFF2-40B4-BE49-F238E27FC236}">
                  <a16:creationId xmlns:a16="http://schemas.microsoft.com/office/drawing/2014/main" id="{179ABE60-A2D4-9426-7E30-A7142381EC1C}"/>
                </a:ext>
              </a:extLst>
            </p:cNvPr>
            <p:cNvSpPr/>
            <p:nvPr/>
          </p:nvSpPr>
          <p:spPr>
            <a:xfrm>
              <a:off x="1589250" y="1193175"/>
              <a:ext cx="177475" cy="177500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49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49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49" y="1"/>
                  </a:cubicBezTo>
                  <a:close/>
                </a:path>
              </a:pathLst>
            </a:custGeom>
            <a:solidFill>
              <a:srgbClr val="F4F0E9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161;p46">
              <a:extLst>
                <a:ext uri="{FF2B5EF4-FFF2-40B4-BE49-F238E27FC236}">
                  <a16:creationId xmlns:a16="http://schemas.microsoft.com/office/drawing/2014/main" id="{CD717A1A-83F9-756D-DA6E-23F805EE5454}"/>
                </a:ext>
              </a:extLst>
            </p:cNvPr>
            <p:cNvSpPr/>
            <p:nvPr/>
          </p:nvSpPr>
          <p:spPr>
            <a:xfrm>
              <a:off x="1875200" y="1193175"/>
              <a:ext cx="177525" cy="177500"/>
            </a:xfrm>
            <a:custGeom>
              <a:avLst/>
              <a:gdLst/>
              <a:ahLst/>
              <a:cxnLst/>
              <a:rect l="l" t="t" r="r" b="b"/>
              <a:pathLst>
                <a:path w="7101" h="7100" extrusionOk="0">
                  <a:moveTo>
                    <a:pt x="3551" y="1"/>
                  </a:moveTo>
                  <a:cubicBezTo>
                    <a:pt x="1590" y="1"/>
                    <a:pt x="0" y="1589"/>
                    <a:pt x="0" y="3551"/>
                  </a:cubicBezTo>
                  <a:cubicBezTo>
                    <a:pt x="0" y="5511"/>
                    <a:pt x="1590" y="7099"/>
                    <a:pt x="3551" y="7099"/>
                  </a:cubicBezTo>
                  <a:cubicBezTo>
                    <a:pt x="5511" y="7099"/>
                    <a:pt x="7101" y="5511"/>
                    <a:pt x="7101" y="3551"/>
                  </a:cubicBezTo>
                  <a:cubicBezTo>
                    <a:pt x="7101" y="1589"/>
                    <a:pt x="5511" y="1"/>
                    <a:pt x="3551" y="1"/>
                  </a:cubicBezTo>
                  <a:close/>
                </a:path>
              </a:pathLst>
            </a:custGeom>
            <a:solidFill>
              <a:srgbClr val="F4F0E9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880FEB9-D37A-C7E3-A85C-3F6E0D2EF8DD}"/>
              </a:ext>
            </a:extLst>
          </p:cNvPr>
          <p:cNvGrpSpPr/>
          <p:nvPr/>
        </p:nvGrpSpPr>
        <p:grpSpPr>
          <a:xfrm>
            <a:off x="9861267" y="1544288"/>
            <a:ext cx="1957955" cy="794995"/>
            <a:chOff x="3933385" y="1061676"/>
            <a:chExt cx="2121364" cy="1646412"/>
          </a:xfrm>
        </p:grpSpPr>
        <p:sp>
          <p:nvSpPr>
            <p:cNvPr id="35" name="Google Shape;461;p32">
              <a:extLst>
                <a:ext uri="{FF2B5EF4-FFF2-40B4-BE49-F238E27FC236}">
                  <a16:creationId xmlns:a16="http://schemas.microsoft.com/office/drawing/2014/main" id="{9F10812C-A4EA-1750-EF37-23F57004B7C8}"/>
                </a:ext>
              </a:extLst>
            </p:cNvPr>
            <p:cNvSpPr/>
            <p:nvPr/>
          </p:nvSpPr>
          <p:spPr>
            <a:xfrm>
              <a:off x="3933385" y="1061676"/>
              <a:ext cx="2121364" cy="1646412"/>
            </a:xfrm>
            <a:custGeom>
              <a:avLst/>
              <a:gdLst/>
              <a:ahLst/>
              <a:cxnLst/>
              <a:rect l="l" t="t" r="r" b="b"/>
              <a:pathLst>
                <a:path w="87396" h="67829" extrusionOk="0">
                  <a:moveTo>
                    <a:pt x="63688" y="1"/>
                  </a:moveTo>
                  <a:cubicBezTo>
                    <a:pt x="39360" y="1"/>
                    <a:pt x="1996" y="2158"/>
                    <a:pt x="923" y="5798"/>
                  </a:cubicBezTo>
                  <a:cubicBezTo>
                    <a:pt x="1" y="8919"/>
                    <a:pt x="1977" y="58850"/>
                    <a:pt x="2506" y="64211"/>
                  </a:cubicBezTo>
                  <a:cubicBezTo>
                    <a:pt x="2769" y="66890"/>
                    <a:pt x="22138" y="67828"/>
                    <a:pt x="41907" y="67828"/>
                  </a:cubicBezTo>
                  <a:cubicBezTo>
                    <a:pt x="61683" y="67828"/>
                    <a:pt x="81859" y="66890"/>
                    <a:pt x="83705" y="65817"/>
                  </a:cubicBezTo>
                  <a:cubicBezTo>
                    <a:pt x="87396" y="63673"/>
                    <a:pt x="85814" y="4727"/>
                    <a:pt x="84234" y="1509"/>
                  </a:cubicBezTo>
                  <a:cubicBezTo>
                    <a:pt x="83726" y="480"/>
                    <a:pt x="75155" y="1"/>
                    <a:pt x="63688" y="1"/>
                  </a:cubicBez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462;p32">
              <a:extLst>
                <a:ext uri="{FF2B5EF4-FFF2-40B4-BE49-F238E27FC236}">
                  <a16:creationId xmlns:a16="http://schemas.microsoft.com/office/drawing/2014/main" id="{EDD48011-3B8A-B7FB-8784-B59B77794E4B}"/>
                </a:ext>
              </a:extLst>
            </p:cNvPr>
            <p:cNvSpPr/>
            <p:nvPr/>
          </p:nvSpPr>
          <p:spPr>
            <a:xfrm>
              <a:off x="4046156" y="1152894"/>
              <a:ext cx="1893852" cy="1464025"/>
            </a:xfrm>
            <a:custGeom>
              <a:avLst/>
              <a:gdLst/>
              <a:ahLst/>
              <a:cxnLst/>
              <a:rect l="l" t="t" r="r" b="b"/>
              <a:pathLst>
                <a:path w="78023" h="60315" extrusionOk="0">
                  <a:moveTo>
                    <a:pt x="56839" y="0"/>
                  </a:moveTo>
                  <a:cubicBezTo>
                    <a:pt x="35120" y="0"/>
                    <a:pt x="1780" y="1917"/>
                    <a:pt x="822" y="5157"/>
                  </a:cubicBezTo>
                  <a:cubicBezTo>
                    <a:pt x="1" y="7934"/>
                    <a:pt x="1761" y="52335"/>
                    <a:pt x="2236" y="57098"/>
                  </a:cubicBezTo>
                  <a:cubicBezTo>
                    <a:pt x="2468" y="59480"/>
                    <a:pt x="19768" y="60314"/>
                    <a:pt x="37421" y="60314"/>
                  </a:cubicBezTo>
                  <a:cubicBezTo>
                    <a:pt x="55074" y="60314"/>
                    <a:pt x="73081" y="59480"/>
                    <a:pt x="74728" y="58527"/>
                  </a:cubicBezTo>
                  <a:cubicBezTo>
                    <a:pt x="78022" y="56619"/>
                    <a:pt x="76612" y="4199"/>
                    <a:pt x="75199" y="1343"/>
                  </a:cubicBezTo>
                  <a:cubicBezTo>
                    <a:pt x="74745" y="427"/>
                    <a:pt x="67085" y="0"/>
                    <a:pt x="56839" y="0"/>
                  </a:cubicBezTo>
                  <a:close/>
                </a:path>
              </a:pathLst>
            </a:custGeom>
            <a:solidFill>
              <a:srgbClr val="FC7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63;p32">
              <a:extLst>
                <a:ext uri="{FF2B5EF4-FFF2-40B4-BE49-F238E27FC236}">
                  <a16:creationId xmlns:a16="http://schemas.microsoft.com/office/drawing/2014/main" id="{7D907A19-F780-4D2C-1852-96245B7627F9}"/>
                </a:ext>
              </a:extLst>
            </p:cNvPr>
            <p:cNvSpPr/>
            <p:nvPr/>
          </p:nvSpPr>
          <p:spPr>
            <a:xfrm>
              <a:off x="4109170" y="1210202"/>
              <a:ext cx="1766735" cy="1349384"/>
            </a:xfrm>
            <a:custGeom>
              <a:avLst/>
              <a:gdLst/>
              <a:ahLst/>
              <a:cxnLst/>
              <a:rect l="l" t="t" r="r" b="b"/>
              <a:pathLst>
                <a:path w="72786" h="55592" extrusionOk="0">
                  <a:moveTo>
                    <a:pt x="53014" y="1"/>
                  </a:moveTo>
                  <a:cubicBezTo>
                    <a:pt x="32755" y="1"/>
                    <a:pt x="1662" y="1768"/>
                    <a:pt x="766" y="4754"/>
                  </a:cubicBezTo>
                  <a:cubicBezTo>
                    <a:pt x="1" y="7312"/>
                    <a:pt x="1643" y="48236"/>
                    <a:pt x="2085" y="52626"/>
                  </a:cubicBezTo>
                  <a:cubicBezTo>
                    <a:pt x="2304" y="54823"/>
                    <a:pt x="18442" y="55592"/>
                    <a:pt x="34909" y="55592"/>
                  </a:cubicBezTo>
                  <a:cubicBezTo>
                    <a:pt x="51376" y="55592"/>
                    <a:pt x="68172" y="54823"/>
                    <a:pt x="69710" y="53945"/>
                  </a:cubicBezTo>
                  <a:cubicBezTo>
                    <a:pt x="72785" y="52187"/>
                    <a:pt x="71466" y="3872"/>
                    <a:pt x="70147" y="1240"/>
                  </a:cubicBezTo>
                  <a:cubicBezTo>
                    <a:pt x="69725" y="394"/>
                    <a:pt x="62576" y="1"/>
                    <a:pt x="53014" y="1"/>
                  </a:cubicBezTo>
                  <a:close/>
                </a:path>
              </a:pathLst>
            </a:custGeom>
            <a:solidFill>
              <a:srgbClr val="FFA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ozuka Gothic Pro B" panose="020B0800000000000000" pitchFamily="34" charset="-128"/>
                  <a:ea typeface="Kozuka Gothic Pro B" panose="020B0800000000000000" pitchFamily="34" charset="-128"/>
                  <a:cs typeface="Arial"/>
                  <a:sym typeface="Arial"/>
                </a:rPr>
                <a:t>999 x 45</a:t>
              </a: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ozuka Gothic Pro B" panose="020B0800000000000000" pitchFamily="34" charset="-128"/>
                <a:ea typeface="Kozuka Gothic Pro B" panose="020B0800000000000000" pitchFamily="34" charset="-128"/>
                <a:cs typeface="Arial"/>
                <a:sym typeface="Arial"/>
              </a:endParaRPr>
            </a:p>
          </p:txBody>
        </p:sp>
      </p:grpSp>
      <p:sp>
        <p:nvSpPr>
          <p:cNvPr id="41" name="Google Shape;455;p32">
            <a:extLst>
              <a:ext uri="{FF2B5EF4-FFF2-40B4-BE49-F238E27FC236}">
                <a16:creationId xmlns:a16="http://schemas.microsoft.com/office/drawing/2014/main" id="{4DE0017C-9025-996E-D195-1D71B1CC0D1D}"/>
              </a:ext>
            </a:extLst>
          </p:cNvPr>
          <p:cNvSpPr/>
          <p:nvPr/>
        </p:nvSpPr>
        <p:spPr>
          <a:xfrm>
            <a:off x="-1100805" y="-744745"/>
            <a:ext cx="5919000" cy="5919000"/>
          </a:xfrm>
          <a:prstGeom prst="flowChartConnector">
            <a:avLst/>
          </a:prstGeom>
          <a:solidFill>
            <a:srgbClr val="FFFFFF">
              <a:alpha val="34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Google Shape;459;p32">
            <a:extLst>
              <a:ext uri="{FF2B5EF4-FFF2-40B4-BE49-F238E27FC236}">
                <a16:creationId xmlns:a16="http://schemas.microsoft.com/office/drawing/2014/main" id="{AD849503-D468-90F4-B88B-DE87125157D0}"/>
              </a:ext>
            </a:extLst>
          </p:cNvPr>
          <p:cNvSpPr/>
          <p:nvPr/>
        </p:nvSpPr>
        <p:spPr>
          <a:xfrm>
            <a:off x="7801247" y="4042340"/>
            <a:ext cx="1053300" cy="1053300"/>
          </a:xfrm>
          <a:prstGeom prst="flowChartConnector">
            <a:avLst/>
          </a:prstGeom>
          <a:solidFill>
            <a:srgbClr val="FFFFFF">
              <a:alpha val="3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ounded Rectangle 5">
            <a:extLst>
              <a:ext uri="{FF2B5EF4-FFF2-40B4-BE49-F238E27FC236}">
                <a16:creationId xmlns:a16="http://schemas.microsoft.com/office/drawing/2014/main" id="{0A14AEB3-310C-6C65-4EB0-0FA00689678F}"/>
              </a:ext>
            </a:extLst>
          </p:cNvPr>
          <p:cNvSpPr/>
          <p:nvPr/>
        </p:nvSpPr>
        <p:spPr>
          <a:xfrm>
            <a:off x="3532242" y="-75924"/>
            <a:ext cx="8554720" cy="12496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 THỰC HIỆN PHÉP TÍNH, HÃY TÌM CÁC CẶP BIỂU THỨC CÓ GIÁ TRỊ BẰNG NHAU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590C25A-83D9-ADC6-C5EE-4029A85DD6C0}"/>
              </a:ext>
            </a:extLst>
          </p:cNvPr>
          <p:cNvGrpSpPr/>
          <p:nvPr/>
        </p:nvGrpSpPr>
        <p:grpSpPr>
          <a:xfrm>
            <a:off x="1660139" y="837074"/>
            <a:ext cx="1759719" cy="812310"/>
            <a:chOff x="3933385" y="1061676"/>
            <a:chExt cx="2121364" cy="1646412"/>
          </a:xfrm>
        </p:grpSpPr>
        <p:sp>
          <p:nvSpPr>
            <p:cNvPr id="50" name="Google Shape;461;p32">
              <a:extLst>
                <a:ext uri="{FF2B5EF4-FFF2-40B4-BE49-F238E27FC236}">
                  <a16:creationId xmlns:a16="http://schemas.microsoft.com/office/drawing/2014/main" id="{E18F93F3-032A-0DC9-FB97-ADD90AA3FB77}"/>
                </a:ext>
              </a:extLst>
            </p:cNvPr>
            <p:cNvSpPr/>
            <p:nvPr/>
          </p:nvSpPr>
          <p:spPr>
            <a:xfrm>
              <a:off x="3933385" y="1061676"/>
              <a:ext cx="2121364" cy="1646412"/>
            </a:xfrm>
            <a:custGeom>
              <a:avLst/>
              <a:gdLst/>
              <a:ahLst/>
              <a:cxnLst/>
              <a:rect l="l" t="t" r="r" b="b"/>
              <a:pathLst>
                <a:path w="87396" h="67829" extrusionOk="0">
                  <a:moveTo>
                    <a:pt x="63688" y="1"/>
                  </a:moveTo>
                  <a:cubicBezTo>
                    <a:pt x="39360" y="1"/>
                    <a:pt x="1996" y="2158"/>
                    <a:pt x="923" y="5798"/>
                  </a:cubicBezTo>
                  <a:cubicBezTo>
                    <a:pt x="1" y="8919"/>
                    <a:pt x="1977" y="58850"/>
                    <a:pt x="2506" y="64211"/>
                  </a:cubicBezTo>
                  <a:cubicBezTo>
                    <a:pt x="2769" y="66890"/>
                    <a:pt x="22138" y="67828"/>
                    <a:pt x="41907" y="67828"/>
                  </a:cubicBezTo>
                  <a:cubicBezTo>
                    <a:pt x="61683" y="67828"/>
                    <a:pt x="81859" y="66890"/>
                    <a:pt x="83705" y="65817"/>
                  </a:cubicBezTo>
                  <a:cubicBezTo>
                    <a:pt x="87396" y="63673"/>
                    <a:pt x="85814" y="4727"/>
                    <a:pt x="84234" y="1509"/>
                  </a:cubicBezTo>
                  <a:cubicBezTo>
                    <a:pt x="83726" y="480"/>
                    <a:pt x="75155" y="1"/>
                    <a:pt x="63688" y="1"/>
                  </a:cubicBez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462;p32">
              <a:extLst>
                <a:ext uri="{FF2B5EF4-FFF2-40B4-BE49-F238E27FC236}">
                  <a16:creationId xmlns:a16="http://schemas.microsoft.com/office/drawing/2014/main" id="{475DA426-6489-7241-CCD2-2DAB4840AFA1}"/>
                </a:ext>
              </a:extLst>
            </p:cNvPr>
            <p:cNvSpPr/>
            <p:nvPr/>
          </p:nvSpPr>
          <p:spPr>
            <a:xfrm>
              <a:off x="4046156" y="1152894"/>
              <a:ext cx="1893852" cy="1464025"/>
            </a:xfrm>
            <a:custGeom>
              <a:avLst/>
              <a:gdLst/>
              <a:ahLst/>
              <a:cxnLst/>
              <a:rect l="l" t="t" r="r" b="b"/>
              <a:pathLst>
                <a:path w="78023" h="60315" extrusionOk="0">
                  <a:moveTo>
                    <a:pt x="56839" y="0"/>
                  </a:moveTo>
                  <a:cubicBezTo>
                    <a:pt x="35120" y="0"/>
                    <a:pt x="1780" y="1917"/>
                    <a:pt x="822" y="5157"/>
                  </a:cubicBezTo>
                  <a:cubicBezTo>
                    <a:pt x="1" y="7934"/>
                    <a:pt x="1761" y="52335"/>
                    <a:pt x="2236" y="57098"/>
                  </a:cubicBezTo>
                  <a:cubicBezTo>
                    <a:pt x="2468" y="59480"/>
                    <a:pt x="19768" y="60314"/>
                    <a:pt x="37421" y="60314"/>
                  </a:cubicBezTo>
                  <a:cubicBezTo>
                    <a:pt x="55074" y="60314"/>
                    <a:pt x="73081" y="59480"/>
                    <a:pt x="74728" y="58527"/>
                  </a:cubicBezTo>
                  <a:cubicBezTo>
                    <a:pt x="78022" y="56619"/>
                    <a:pt x="76612" y="4199"/>
                    <a:pt x="75199" y="1343"/>
                  </a:cubicBezTo>
                  <a:cubicBezTo>
                    <a:pt x="74745" y="427"/>
                    <a:pt x="67085" y="0"/>
                    <a:pt x="56839" y="0"/>
                  </a:cubicBezTo>
                  <a:close/>
                </a:path>
              </a:pathLst>
            </a:custGeom>
            <a:solidFill>
              <a:srgbClr val="FC7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463;p32">
              <a:extLst>
                <a:ext uri="{FF2B5EF4-FFF2-40B4-BE49-F238E27FC236}">
                  <a16:creationId xmlns:a16="http://schemas.microsoft.com/office/drawing/2014/main" id="{9FB26897-2F62-1B41-71CF-DB89C26D18C4}"/>
                </a:ext>
              </a:extLst>
            </p:cNvPr>
            <p:cNvSpPr/>
            <p:nvPr/>
          </p:nvSpPr>
          <p:spPr>
            <a:xfrm>
              <a:off x="4109170" y="1210202"/>
              <a:ext cx="1766735" cy="1349384"/>
            </a:xfrm>
            <a:custGeom>
              <a:avLst/>
              <a:gdLst/>
              <a:ahLst/>
              <a:cxnLst/>
              <a:rect l="l" t="t" r="r" b="b"/>
              <a:pathLst>
                <a:path w="72786" h="55592" extrusionOk="0">
                  <a:moveTo>
                    <a:pt x="53014" y="1"/>
                  </a:moveTo>
                  <a:cubicBezTo>
                    <a:pt x="32755" y="1"/>
                    <a:pt x="1662" y="1768"/>
                    <a:pt x="766" y="4754"/>
                  </a:cubicBezTo>
                  <a:cubicBezTo>
                    <a:pt x="1" y="7312"/>
                    <a:pt x="1643" y="48236"/>
                    <a:pt x="2085" y="52626"/>
                  </a:cubicBezTo>
                  <a:cubicBezTo>
                    <a:pt x="2304" y="54823"/>
                    <a:pt x="18442" y="55592"/>
                    <a:pt x="34909" y="55592"/>
                  </a:cubicBezTo>
                  <a:cubicBezTo>
                    <a:pt x="51376" y="55592"/>
                    <a:pt x="68172" y="54823"/>
                    <a:pt x="69710" y="53945"/>
                  </a:cubicBezTo>
                  <a:cubicBezTo>
                    <a:pt x="72785" y="52187"/>
                    <a:pt x="71466" y="3872"/>
                    <a:pt x="70147" y="1240"/>
                  </a:cubicBezTo>
                  <a:cubicBezTo>
                    <a:pt x="69725" y="394"/>
                    <a:pt x="62576" y="1"/>
                    <a:pt x="53014" y="1"/>
                  </a:cubicBezTo>
                  <a:close/>
                </a:path>
              </a:pathLst>
            </a:custGeom>
            <a:solidFill>
              <a:srgbClr val="FFA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ozuka Gothic Pro B" panose="020B0800000000000000" pitchFamily="34" charset="-128"/>
                  <a:ea typeface="Kozuka Gothic Pro B" panose="020B0800000000000000" pitchFamily="34" charset="-128"/>
                  <a:cs typeface="Arial"/>
                  <a:sym typeface="Arial"/>
                </a:rPr>
                <a:t>483 + 5109</a:t>
              </a: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ozuka Gothic Pro B" panose="020B0800000000000000" pitchFamily="34" charset="-128"/>
                <a:ea typeface="Kozuka Gothic Pro B" panose="020B0800000000000000" pitchFamily="34" charset="-128"/>
                <a:cs typeface="Arial"/>
                <a:sym typeface="Arial"/>
              </a:endParaRPr>
            </a:p>
          </p:txBody>
        </p:sp>
      </p:grpSp>
      <p:grpSp>
        <p:nvGrpSpPr>
          <p:cNvPr id="53" name="Google Shape;215;p27">
            <a:extLst>
              <a:ext uri="{FF2B5EF4-FFF2-40B4-BE49-F238E27FC236}">
                <a16:creationId xmlns:a16="http://schemas.microsoft.com/office/drawing/2014/main" id="{F905E497-0222-3C4E-6AA6-F57B5E0D0B46}"/>
              </a:ext>
            </a:extLst>
          </p:cNvPr>
          <p:cNvGrpSpPr/>
          <p:nvPr/>
        </p:nvGrpSpPr>
        <p:grpSpPr>
          <a:xfrm>
            <a:off x="519991" y="1250477"/>
            <a:ext cx="1389286" cy="1928556"/>
            <a:chOff x="6021128" y="902602"/>
            <a:chExt cx="2577373" cy="3548401"/>
          </a:xfrm>
        </p:grpSpPr>
        <p:grpSp>
          <p:nvGrpSpPr>
            <p:cNvPr id="54" name="Google Shape;216;p27">
              <a:extLst>
                <a:ext uri="{FF2B5EF4-FFF2-40B4-BE49-F238E27FC236}">
                  <a16:creationId xmlns:a16="http://schemas.microsoft.com/office/drawing/2014/main" id="{359A71B8-15E4-94B4-19EC-1E91EC5A6C56}"/>
                </a:ext>
              </a:extLst>
            </p:cNvPr>
            <p:cNvGrpSpPr/>
            <p:nvPr/>
          </p:nvGrpSpPr>
          <p:grpSpPr>
            <a:xfrm>
              <a:off x="6021128" y="902602"/>
              <a:ext cx="2577373" cy="3548401"/>
              <a:chOff x="968120" y="2835587"/>
              <a:chExt cx="1309907" cy="1803416"/>
            </a:xfrm>
          </p:grpSpPr>
          <p:sp>
            <p:nvSpPr>
              <p:cNvPr id="65" name="Google Shape;217;p27">
                <a:extLst>
                  <a:ext uri="{FF2B5EF4-FFF2-40B4-BE49-F238E27FC236}">
                    <a16:creationId xmlns:a16="http://schemas.microsoft.com/office/drawing/2014/main" id="{958693C0-CA05-3DA6-73A1-13E6417F6832}"/>
                  </a:ext>
                </a:extLst>
              </p:cNvPr>
              <p:cNvSpPr/>
              <p:nvPr/>
            </p:nvSpPr>
            <p:spPr>
              <a:xfrm>
                <a:off x="1322723" y="4383977"/>
                <a:ext cx="252507" cy="183172"/>
              </a:xfrm>
              <a:custGeom>
                <a:avLst/>
                <a:gdLst/>
                <a:ahLst/>
                <a:cxnLst/>
                <a:rect l="l" t="t" r="r" b="b"/>
                <a:pathLst>
                  <a:path w="25766" h="18691" extrusionOk="0">
                    <a:moveTo>
                      <a:pt x="25748" y="1"/>
                    </a:moveTo>
                    <a:cubicBezTo>
                      <a:pt x="18467" y="1455"/>
                      <a:pt x="11031" y="2213"/>
                      <a:pt x="3504" y="2213"/>
                    </a:cubicBezTo>
                    <a:cubicBezTo>
                      <a:pt x="2338" y="2213"/>
                      <a:pt x="1170" y="2195"/>
                      <a:pt x="0" y="2158"/>
                    </a:cubicBezTo>
                    <a:lnTo>
                      <a:pt x="0" y="2158"/>
                    </a:lnTo>
                    <a:cubicBezTo>
                      <a:pt x="2782" y="10785"/>
                      <a:pt x="6522" y="17255"/>
                      <a:pt x="11529" y="18301"/>
                    </a:cubicBezTo>
                    <a:cubicBezTo>
                      <a:pt x="12778" y="18564"/>
                      <a:pt x="13935" y="18690"/>
                      <a:pt x="15003" y="18690"/>
                    </a:cubicBezTo>
                    <a:cubicBezTo>
                      <a:pt x="21903" y="18690"/>
                      <a:pt x="25100" y="13410"/>
                      <a:pt x="25618" y="5344"/>
                    </a:cubicBezTo>
                    <a:cubicBezTo>
                      <a:pt x="25726" y="3603"/>
                      <a:pt x="25765" y="1794"/>
                      <a:pt x="25748" y="1"/>
                    </a:cubicBezTo>
                    <a:close/>
                  </a:path>
                </a:pathLst>
              </a:custGeom>
              <a:solidFill>
                <a:srgbClr val="FCAED3"/>
              </a:solidFill>
              <a:ln w="9525" cap="flat" cmpd="sng">
                <a:solidFill>
                  <a:srgbClr val="FCAE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218;p27">
                <a:extLst>
                  <a:ext uri="{FF2B5EF4-FFF2-40B4-BE49-F238E27FC236}">
                    <a16:creationId xmlns:a16="http://schemas.microsoft.com/office/drawing/2014/main" id="{D67A184A-2C17-4D46-F981-FFE12F362BDC}"/>
                  </a:ext>
                </a:extLst>
              </p:cNvPr>
              <p:cNvSpPr/>
              <p:nvPr/>
            </p:nvSpPr>
            <p:spPr>
              <a:xfrm>
                <a:off x="1695064" y="4241661"/>
                <a:ext cx="256799" cy="316324"/>
              </a:xfrm>
              <a:custGeom>
                <a:avLst/>
                <a:gdLst/>
                <a:ahLst/>
                <a:cxnLst/>
                <a:rect l="l" t="t" r="r" b="b"/>
                <a:pathLst>
                  <a:path w="26204" h="32278" extrusionOk="0">
                    <a:moveTo>
                      <a:pt x="26203" y="1"/>
                    </a:moveTo>
                    <a:cubicBezTo>
                      <a:pt x="17913" y="4702"/>
                      <a:pt x="9173" y="8543"/>
                      <a:pt x="115" y="11359"/>
                    </a:cubicBezTo>
                    <a:cubicBezTo>
                      <a:pt x="274" y="14643"/>
                      <a:pt x="479" y="17760"/>
                      <a:pt x="757" y="19576"/>
                    </a:cubicBezTo>
                    <a:cubicBezTo>
                      <a:pt x="1343" y="23417"/>
                      <a:pt x="1" y="31156"/>
                      <a:pt x="9845" y="32185"/>
                    </a:cubicBezTo>
                    <a:cubicBezTo>
                      <a:pt x="10438" y="32247"/>
                      <a:pt x="11008" y="32278"/>
                      <a:pt x="11557" y="32278"/>
                    </a:cubicBezTo>
                    <a:cubicBezTo>
                      <a:pt x="21598" y="32278"/>
                      <a:pt x="24445" y="22053"/>
                      <a:pt x="25692" y="6699"/>
                    </a:cubicBezTo>
                    <a:cubicBezTo>
                      <a:pt x="25851" y="4735"/>
                      <a:pt x="26027" y="2465"/>
                      <a:pt x="26203" y="1"/>
                    </a:cubicBezTo>
                    <a:close/>
                  </a:path>
                </a:pathLst>
              </a:custGeom>
              <a:solidFill>
                <a:srgbClr val="FCAED3"/>
              </a:solidFill>
              <a:ln w="9525" cap="flat" cmpd="sng">
                <a:solidFill>
                  <a:srgbClr val="FCAE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219;p27">
                <a:extLst>
                  <a:ext uri="{FF2B5EF4-FFF2-40B4-BE49-F238E27FC236}">
                    <a16:creationId xmlns:a16="http://schemas.microsoft.com/office/drawing/2014/main" id="{E50E892B-57DF-7FCB-8006-3F3ED319A3C8}"/>
                  </a:ext>
                </a:extLst>
              </p:cNvPr>
              <p:cNvSpPr/>
              <p:nvPr/>
            </p:nvSpPr>
            <p:spPr>
              <a:xfrm>
                <a:off x="1245607" y="3789362"/>
                <a:ext cx="736362" cy="616322"/>
              </a:xfrm>
              <a:custGeom>
                <a:avLst/>
                <a:gdLst/>
                <a:ahLst/>
                <a:cxnLst/>
                <a:rect l="l" t="t" r="r" b="b"/>
                <a:pathLst>
                  <a:path w="75139" h="62890" extrusionOk="0">
                    <a:moveTo>
                      <a:pt x="75139" y="0"/>
                    </a:moveTo>
                    <a:lnTo>
                      <a:pt x="0" y="8383"/>
                    </a:lnTo>
                    <a:cubicBezTo>
                      <a:pt x="0" y="8383"/>
                      <a:pt x="1138" y="41944"/>
                      <a:pt x="7875" y="62833"/>
                    </a:cubicBezTo>
                    <a:cubicBezTo>
                      <a:pt x="9058" y="62871"/>
                      <a:pt x="10238" y="62889"/>
                      <a:pt x="11417" y="62889"/>
                    </a:cubicBezTo>
                    <a:cubicBezTo>
                      <a:pt x="18931" y="62889"/>
                      <a:pt x="26353" y="62127"/>
                      <a:pt x="33623" y="60676"/>
                    </a:cubicBezTo>
                    <a:cubicBezTo>
                      <a:pt x="33549" y="52869"/>
                      <a:pt x="32485" y="45381"/>
                      <a:pt x="32485" y="45381"/>
                    </a:cubicBezTo>
                    <a:lnTo>
                      <a:pt x="32485" y="45381"/>
                    </a:lnTo>
                    <a:cubicBezTo>
                      <a:pt x="32485" y="45381"/>
                      <a:pt x="33799" y="45486"/>
                      <a:pt x="36042" y="45486"/>
                    </a:cubicBezTo>
                    <a:cubicBezTo>
                      <a:pt x="38371" y="45486"/>
                      <a:pt x="41703" y="45373"/>
                      <a:pt x="45607" y="44915"/>
                    </a:cubicBezTo>
                    <a:cubicBezTo>
                      <a:pt x="45607" y="44915"/>
                      <a:pt x="45703" y="51482"/>
                      <a:pt x="45982" y="57507"/>
                    </a:cubicBezTo>
                    <a:cubicBezTo>
                      <a:pt x="55041" y="54684"/>
                      <a:pt x="63780" y="50843"/>
                      <a:pt x="72071" y="46149"/>
                    </a:cubicBezTo>
                    <a:cubicBezTo>
                      <a:pt x="73386" y="28299"/>
                      <a:pt x="75139" y="1"/>
                      <a:pt x="75139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 w="9525" cap="flat" cmpd="sng">
                <a:solidFill>
                  <a:srgbClr val="FCAE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220;p27">
                <a:extLst>
                  <a:ext uri="{FF2B5EF4-FFF2-40B4-BE49-F238E27FC236}">
                    <a16:creationId xmlns:a16="http://schemas.microsoft.com/office/drawing/2014/main" id="{437A8F86-6BFE-AFC1-0D76-A63E87987522}"/>
                  </a:ext>
                </a:extLst>
              </p:cNvPr>
              <p:cNvSpPr/>
              <p:nvPr/>
            </p:nvSpPr>
            <p:spPr>
              <a:xfrm>
                <a:off x="2032321" y="3214053"/>
                <a:ext cx="206221" cy="95383"/>
              </a:xfrm>
              <a:custGeom>
                <a:avLst/>
                <a:gdLst/>
                <a:ahLst/>
                <a:cxnLst/>
                <a:rect l="l" t="t" r="r" b="b"/>
                <a:pathLst>
                  <a:path w="21043" h="9733" extrusionOk="0">
                    <a:moveTo>
                      <a:pt x="4404" y="1"/>
                    </a:moveTo>
                    <a:cubicBezTo>
                      <a:pt x="2959" y="2686"/>
                      <a:pt x="1400" y="5526"/>
                      <a:pt x="1" y="7984"/>
                    </a:cubicBezTo>
                    <a:cubicBezTo>
                      <a:pt x="4962" y="9009"/>
                      <a:pt x="10414" y="9732"/>
                      <a:pt x="15767" y="9732"/>
                    </a:cubicBezTo>
                    <a:cubicBezTo>
                      <a:pt x="16978" y="9732"/>
                      <a:pt x="18183" y="9695"/>
                      <a:pt x="19377" y="9617"/>
                    </a:cubicBezTo>
                    <a:cubicBezTo>
                      <a:pt x="19917" y="8655"/>
                      <a:pt x="20468" y="7682"/>
                      <a:pt x="21043" y="6687"/>
                    </a:cubicBezTo>
                    <a:cubicBezTo>
                      <a:pt x="13697" y="5559"/>
                      <a:pt x="7995" y="2493"/>
                      <a:pt x="4404" y="1"/>
                    </a:cubicBezTo>
                    <a:close/>
                  </a:path>
                </a:pathLst>
              </a:custGeom>
              <a:solidFill>
                <a:srgbClr val="FCAED3"/>
              </a:solidFill>
              <a:ln w="9525" cap="flat" cmpd="sng">
                <a:solidFill>
                  <a:srgbClr val="FCAE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221;p27">
                <a:extLst>
                  <a:ext uri="{FF2B5EF4-FFF2-40B4-BE49-F238E27FC236}">
                    <a16:creationId xmlns:a16="http://schemas.microsoft.com/office/drawing/2014/main" id="{D11FC53B-6D9D-CAE0-27AF-CC86D617D32F}"/>
                  </a:ext>
                </a:extLst>
              </p:cNvPr>
              <p:cNvSpPr/>
              <p:nvPr/>
            </p:nvSpPr>
            <p:spPr>
              <a:xfrm>
                <a:off x="2075481" y="3118532"/>
                <a:ext cx="202546" cy="161112"/>
              </a:xfrm>
              <a:custGeom>
                <a:avLst/>
                <a:gdLst/>
                <a:ahLst/>
                <a:cxnLst/>
                <a:rect l="l" t="t" r="r" b="b"/>
                <a:pathLst>
                  <a:path w="20668" h="16440" extrusionOk="0">
                    <a:moveTo>
                      <a:pt x="5168" y="0"/>
                    </a:moveTo>
                    <a:cubicBezTo>
                      <a:pt x="5168" y="0"/>
                      <a:pt x="2788" y="4570"/>
                      <a:pt x="0" y="9748"/>
                    </a:cubicBezTo>
                    <a:cubicBezTo>
                      <a:pt x="3597" y="12240"/>
                      <a:pt x="9299" y="15306"/>
                      <a:pt x="16645" y="16440"/>
                    </a:cubicBezTo>
                    <a:cubicBezTo>
                      <a:pt x="18204" y="13743"/>
                      <a:pt x="19597" y="11193"/>
                      <a:pt x="20667" y="8997"/>
                    </a:cubicBezTo>
                    <a:cubicBezTo>
                      <a:pt x="20662" y="8997"/>
                      <a:pt x="12547" y="1856"/>
                      <a:pt x="5168" y="0"/>
                    </a:cubicBezTo>
                    <a:close/>
                  </a:path>
                </a:pathLst>
              </a:custGeom>
              <a:solidFill>
                <a:srgbClr val="FC70A2"/>
              </a:solidFill>
              <a:ln w="9525" cap="flat" cmpd="sng">
                <a:solidFill>
                  <a:srgbClr val="FC70A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222;p27">
                <a:extLst>
                  <a:ext uri="{FF2B5EF4-FFF2-40B4-BE49-F238E27FC236}">
                    <a16:creationId xmlns:a16="http://schemas.microsoft.com/office/drawing/2014/main" id="{5BE7AFA7-3B0E-2FC4-D769-C5601DE648EA}"/>
                  </a:ext>
                </a:extLst>
              </p:cNvPr>
              <p:cNvSpPr/>
              <p:nvPr/>
            </p:nvSpPr>
            <p:spPr>
              <a:xfrm>
                <a:off x="2154998" y="3134595"/>
                <a:ext cx="52930" cy="58898"/>
              </a:xfrm>
              <a:custGeom>
                <a:avLst/>
                <a:gdLst/>
                <a:ahLst/>
                <a:cxnLst/>
                <a:rect l="l" t="t" r="r" b="b"/>
                <a:pathLst>
                  <a:path w="5401" h="6010" extrusionOk="0">
                    <a:moveTo>
                      <a:pt x="1481" y="0"/>
                    </a:moveTo>
                    <a:lnTo>
                      <a:pt x="1" y="6009"/>
                    </a:lnTo>
                    <a:lnTo>
                      <a:pt x="1" y="6009"/>
                    </a:lnTo>
                    <a:lnTo>
                      <a:pt x="5401" y="2538"/>
                    </a:lnTo>
                    <a:cubicBezTo>
                      <a:pt x="5401" y="2538"/>
                      <a:pt x="3591" y="905"/>
                      <a:pt x="1481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 w="9525" cap="flat" cmpd="sng">
                <a:solidFill>
                  <a:srgbClr val="FCAE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223;p27">
                <a:extLst>
                  <a:ext uri="{FF2B5EF4-FFF2-40B4-BE49-F238E27FC236}">
                    <a16:creationId xmlns:a16="http://schemas.microsoft.com/office/drawing/2014/main" id="{91AD024E-FA17-21DB-6CEF-31207EAC98CF}"/>
                  </a:ext>
                </a:extLst>
              </p:cNvPr>
              <p:cNvSpPr/>
              <p:nvPr/>
            </p:nvSpPr>
            <p:spPr>
              <a:xfrm>
                <a:off x="1195411" y="3257888"/>
                <a:ext cx="759520" cy="273263"/>
              </a:xfrm>
              <a:custGeom>
                <a:avLst/>
                <a:gdLst/>
                <a:ahLst/>
                <a:cxnLst/>
                <a:rect l="l" t="t" r="r" b="b"/>
                <a:pathLst>
                  <a:path w="77502" h="27884" extrusionOk="0">
                    <a:moveTo>
                      <a:pt x="74070" y="1"/>
                    </a:moveTo>
                    <a:cubicBezTo>
                      <a:pt x="53989" y="16019"/>
                      <a:pt x="28738" y="24760"/>
                      <a:pt x="2148" y="24760"/>
                    </a:cubicBezTo>
                    <a:cubicBezTo>
                      <a:pt x="1433" y="24760"/>
                      <a:pt x="718" y="24753"/>
                      <a:pt x="1" y="24741"/>
                    </a:cubicBezTo>
                    <a:lnTo>
                      <a:pt x="1" y="24741"/>
                    </a:lnTo>
                    <a:cubicBezTo>
                      <a:pt x="177" y="25497"/>
                      <a:pt x="291" y="25901"/>
                      <a:pt x="291" y="25901"/>
                    </a:cubicBezTo>
                    <a:cubicBezTo>
                      <a:pt x="291" y="25901"/>
                      <a:pt x="8910" y="27883"/>
                      <a:pt x="21955" y="27883"/>
                    </a:cubicBezTo>
                    <a:cubicBezTo>
                      <a:pt x="36799" y="27883"/>
                      <a:pt x="57373" y="25317"/>
                      <a:pt x="77502" y="14345"/>
                    </a:cubicBezTo>
                    <a:cubicBezTo>
                      <a:pt x="77502" y="14345"/>
                      <a:pt x="76004" y="7591"/>
                      <a:pt x="74070" y="1"/>
                    </a:cubicBezTo>
                    <a:close/>
                  </a:path>
                </a:pathLst>
              </a:custGeom>
              <a:solidFill>
                <a:srgbClr val="FCAED3"/>
              </a:solidFill>
              <a:ln w="9525" cap="flat" cmpd="sng">
                <a:solidFill>
                  <a:srgbClr val="FCAE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224;p27">
                <a:extLst>
                  <a:ext uri="{FF2B5EF4-FFF2-40B4-BE49-F238E27FC236}">
                    <a16:creationId xmlns:a16="http://schemas.microsoft.com/office/drawing/2014/main" id="{29A1BFEE-511A-026C-88CE-B1D5E9C2332A}"/>
                  </a:ext>
                </a:extLst>
              </p:cNvPr>
              <p:cNvSpPr/>
              <p:nvPr/>
            </p:nvSpPr>
            <p:spPr>
              <a:xfrm>
                <a:off x="1171548" y="2889281"/>
                <a:ext cx="749690" cy="611197"/>
              </a:xfrm>
              <a:custGeom>
                <a:avLst/>
                <a:gdLst/>
                <a:ahLst/>
                <a:cxnLst/>
                <a:rect l="l" t="t" r="r" b="b"/>
                <a:pathLst>
                  <a:path w="76499" h="62367" extrusionOk="0">
                    <a:moveTo>
                      <a:pt x="39751" y="0"/>
                    </a:moveTo>
                    <a:cubicBezTo>
                      <a:pt x="37441" y="0"/>
                      <a:pt x="35071" y="274"/>
                      <a:pt x="32663" y="877"/>
                    </a:cubicBezTo>
                    <a:cubicBezTo>
                      <a:pt x="29219" y="1571"/>
                      <a:pt x="0" y="8759"/>
                      <a:pt x="0" y="36066"/>
                    </a:cubicBezTo>
                    <a:cubicBezTo>
                      <a:pt x="0" y="50410"/>
                      <a:pt x="1736" y="59333"/>
                      <a:pt x="2436" y="62348"/>
                    </a:cubicBezTo>
                    <a:cubicBezTo>
                      <a:pt x="3153" y="62361"/>
                      <a:pt x="3870" y="62367"/>
                      <a:pt x="4585" y="62367"/>
                    </a:cubicBezTo>
                    <a:cubicBezTo>
                      <a:pt x="31179" y="62367"/>
                      <a:pt x="56430" y="53632"/>
                      <a:pt x="76499" y="37608"/>
                    </a:cubicBezTo>
                    <a:cubicBezTo>
                      <a:pt x="74987" y="31684"/>
                      <a:pt x="73204" y="25249"/>
                      <a:pt x="71652" y="21106"/>
                    </a:cubicBezTo>
                    <a:cubicBezTo>
                      <a:pt x="68558" y="12859"/>
                      <a:pt x="55573" y="0"/>
                      <a:pt x="39751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 w="9525" cap="flat" cmpd="sng">
                <a:solidFill>
                  <a:srgbClr val="FCAE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225;p27">
                <a:extLst>
                  <a:ext uri="{FF2B5EF4-FFF2-40B4-BE49-F238E27FC236}">
                    <a16:creationId xmlns:a16="http://schemas.microsoft.com/office/drawing/2014/main" id="{18312889-93CA-9546-A91A-97DB3D2C1F76}"/>
                  </a:ext>
                </a:extLst>
              </p:cNvPr>
              <p:cNvSpPr/>
              <p:nvPr/>
            </p:nvSpPr>
            <p:spPr>
              <a:xfrm>
                <a:off x="1110259" y="3347990"/>
                <a:ext cx="1041524" cy="898934"/>
              </a:xfrm>
              <a:custGeom>
                <a:avLst/>
                <a:gdLst/>
                <a:ahLst/>
                <a:cxnLst/>
                <a:rect l="l" t="t" r="r" b="b"/>
                <a:pathLst>
                  <a:path w="106278" h="91728" extrusionOk="0">
                    <a:moveTo>
                      <a:pt x="90685" y="1"/>
                    </a:moveTo>
                    <a:lnTo>
                      <a:pt x="85440" y="4838"/>
                    </a:lnTo>
                    <a:cubicBezTo>
                      <a:pt x="85440" y="4843"/>
                      <a:pt x="66082" y="18425"/>
                      <a:pt x="31050" y="18425"/>
                    </a:cubicBezTo>
                    <a:cubicBezTo>
                      <a:pt x="24269" y="18425"/>
                      <a:pt x="16902" y="17916"/>
                      <a:pt x="8974" y="16702"/>
                    </a:cubicBezTo>
                    <a:cubicBezTo>
                      <a:pt x="8974" y="16702"/>
                      <a:pt x="2276" y="24799"/>
                      <a:pt x="1" y="30398"/>
                    </a:cubicBezTo>
                    <a:cubicBezTo>
                      <a:pt x="1" y="30398"/>
                      <a:pt x="5198" y="34621"/>
                      <a:pt x="11684" y="34621"/>
                    </a:cubicBezTo>
                    <a:cubicBezTo>
                      <a:pt x="11700" y="34621"/>
                      <a:pt x="11717" y="34621"/>
                      <a:pt x="11733" y="34621"/>
                    </a:cubicBezTo>
                    <a:cubicBezTo>
                      <a:pt x="11967" y="34621"/>
                      <a:pt x="12200" y="34615"/>
                      <a:pt x="12434" y="34604"/>
                    </a:cubicBezTo>
                    <a:lnTo>
                      <a:pt x="12434" y="34604"/>
                    </a:lnTo>
                    <a:cubicBezTo>
                      <a:pt x="11910" y="35480"/>
                      <a:pt x="7653" y="91045"/>
                      <a:pt x="7653" y="91045"/>
                    </a:cubicBezTo>
                    <a:cubicBezTo>
                      <a:pt x="7653" y="91045"/>
                      <a:pt x="17269" y="91728"/>
                      <a:pt x="30722" y="91728"/>
                    </a:cubicBezTo>
                    <a:cubicBezTo>
                      <a:pt x="48791" y="91728"/>
                      <a:pt x="73780" y="90495"/>
                      <a:pt x="91687" y="84722"/>
                    </a:cubicBezTo>
                    <a:lnTo>
                      <a:pt x="90168" y="28128"/>
                    </a:lnTo>
                    <a:cubicBezTo>
                      <a:pt x="90168" y="28128"/>
                      <a:pt x="100319" y="22347"/>
                      <a:pt x="106277" y="12019"/>
                    </a:cubicBezTo>
                    <a:lnTo>
                      <a:pt x="90685" y="1"/>
                    </a:lnTo>
                    <a:close/>
                  </a:path>
                </a:pathLst>
              </a:custGeom>
              <a:solidFill>
                <a:srgbClr val="FFAC5A"/>
              </a:solidFill>
              <a:ln w="9525" cap="flat" cmpd="sng">
                <a:solidFill>
                  <a:srgbClr val="FFAC5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226;p27">
                <a:extLst>
                  <a:ext uri="{FF2B5EF4-FFF2-40B4-BE49-F238E27FC236}">
                    <a16:creationId xmlns:a16="http://schemas.microsoft.com/office/drawing/2014/main" id="{BEFDF7FB-84CC-44EE-BD8F-703F727563C7}"/>
                  </a:ext>
                </a:extLst>
              </p:cNvPr>
              <p:cNvSpPr/>
              <p:nvPr/>
            </p:nvSpPr>
            <p:spPr>
              <a:xfrm>
                <a:off x="1194801" y="3386946"/>
                <a:ext cx="754267" cy="236307"/>
              </a:xfrm>
              <a:custGeom>
                <a:avLst/>
                <a:gdLst/>
                <a:ahLst/>
                <a:cxnLst/>
                <a:rect l="l" t="t" r="r" b="b"/>
                <a:pathLst>
                  <a:path w="76966" h="24113" extrusionOk="0">
                    <a:moveTo>
                      <a:pt x="76965" y="1"/>
                    </a:moveTo>
                    <a:cubicBezTo>
                      <a:pt x="76965" y="1"/>
                      <a:pt x="63348" y="10772"/>
                      <a:pt x="40189" y="13265"/>
                    </a:cubicBezTo>
                    <a:cubicBezTo>
                      <a:pt x="40188" y="13265"/>
                      <a:pt x="40186" y="13265"/>
                      <a:pt x="40184" y="13266"/>
                    </a:cubicBezTo>
                    <a:lnTo>
                      <a:pt x="40184" y="13266"/>
                    </a:lnTo>
                    <a:cubicBezTo>
                      <a:pt x="40184" y="13265"/>
                      <a:pt x="40184" y="13265"/>
                      <a:pt x="40184" y="13265"/>
                    </a:cubicBezTo>
                    <a:cubicBezTo>
                      <a:pt x="40184" y="13265"/>
                      <a:pt x="40184" y="13265"/>
                      <a:pt x="40184" y="13266"/>
                    </a:cubicBezTo>
                    <a:lnTo>
                      <a:pt x="40184" y="13266"/>
                    </a:lnTo>
                    <a:cubicBezTo>
                      <a:pt x="40184" y="13266"/>
                      <a:pt x="40184" y="13266"/>
                      <a:pt x="40184" y="13266"/>
                    </a:cubicBezTo>
                    <a:lnTo>
                      <a:pt x="40184" y="13266"/>
                    </a:lnTo>
                    <a:cubicBezTo>
                      <a:pt x="40244" y="13331"/>
                      <a:pt x="45526" y="19056"/>
                      <a:pt x="54830" y="19056"/>
                    </a:cubicBezTo>
                    <a:cubicBezTo>
                      <a:pt x="55954" y="19056"/>
                      <a:pt x="57137" y="18972"/>
                      <a:pt x="58376" y="18785"/>
                    </a:cubicBezTo>
                    <a:cubicBezTo>
                      <a:pt x="69934" y="17032"/>
                      <a:pt x="76965" y="1"/>
                      <a:pt x="76965" y="1"/>
                    </a:cubicBezTo>
                    <a:close/>
                    <a:moveTo>
                      <a:pt x="0" y="12633"/>
                    </a:moveTo>
                    <a:lnTo>
                      <a:pt x="0" y="12633"/>
                    </a:lnTo>
                    <a:cubicBezTo>
                      <a:pt x="0" y="12633"/>
                      <a:pt x="8522" y="24113"/>
                      <a:pt x="22150" y="24113"/>
                    </a:cubicBezTo>
                    <a:cubicBezTo>
                      <a:pt x="23079" y="24113"/>
                      <a:pt x="24033" y="24059"/>
                      <a:pt x="25009" y="23945"/>
                    </a:cubicBezTo>
                    <a:cubicBezTo>
                      <a:pt x="38418" y="22376"/>
                      <a:pt x="40167" y="13353"/>
                      <a:pt x="40184" y="13266"/>
                    </a:cubicBezTo>
                    <a:lnTo>
                      <a:pt x="40184" y="13266"/>
                    </a:lnTo>
                    <a:cubicBezTo>
                      <a:pt x="33035" y="14035"/>
                      <a:pt x="26671" y="14309"/>
                      <a:pt x="21234" y="14309"/>
                    </a:cubicBezTo>
                    <a:cubicBezTo>
                      <a:pt x="7785" y="14309"/>
                      <a:pt x="0" y="12633"/>
                      <a:pt x="0" y="12633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227;p27">
                <a:extLst>
                  <a:ext uri="{FF2B5EF4-FFF2-40B4-BE49-F238E27FC236}">
                    <a16:creationId xmlns:a16="http://schemas.microsoft.com/office/drawing/2014/main" id="{0287DF5A-6C76-566D-E018-CAFF2D194205}"/>
                  </a:ext>
                </a:extLst>
              </p:cNvPr>
              <p:cNvSpPr/>
              <p:nvPr/>
            </p:nvSpPr>
            <p:spPr>
              <a:xfrm>
                <a:off x="1112444" y="3660276"/>
                <a:ext cx="315952" cy="151998"/>
              </a:xfrm>
              <a:custGeom>
                <a:avLst/>
                <a:gdLst/>
                <a:ahLst/>
                <a:cxnLst/>
                <a:rect l="l" t="t" r="r" b="b"/>
                <a:pathLst>
                  <a:path w="32240" h="15510" extrusionOk="0">
                    <a:moveTo>
                      <a:pt x="1985" y="0"/>
                    </a:moveTo>
                    <a:cubicBezTo>
                      <a:pt x="1985" y="0"/>
                      <a:pt x="158" y="4547"/>
                      <a:pt x="0" y="9424"/>
                    </a:cubicBezTo>
                    <a:cubicBezTo>
                      <a:pt x="7546" y="14114"/>
                      <a:pt x="16179" y="15509"/>
                      <a:pt x="25096" y="15509"/>
                    </a:cubicBezTo>
                    <a:cubicBezTo>
                      <a:pt x="27462" y="15509"/>
                      <a:pt x="29848" y="15411"/>
                      <a:pt x="32240" y="15250"/>
                    </a:cubicBezTo>
                    <a:cubicBezTo>
                      <a:pt x="30829" y="10624"/>
                      <a:pt x="30550" y="6391"/>
                      <a:pt x="30647" y="3307"/>
                    </a:cubicBezTo>
                    <a:lnTo>
                      <a:pt x="30647" y="3307"/>
                    </a:lnTo>
                    <a:cubicBezTo>
                      <a:pt x="25753" y="3695"/>
                      <a:pt x="20295" y="4069"/>
                      <a:pt x="17362" y="4069"/>
                    </a:cubicBezTo>
                    <a:cubicBezTo>
                      <a:pt x="16729" y="4069"/>
                      <a:pt x="16213" y="4051"/>
                      <a:pt x="15846" y="4013"/>
                    </a:cubicBezTo>
                    <a:cubicBezTo>
                      <a:pt x="14925" y="3916"/>
                      <a:pt x="12563" y="2305"/>
                      <a:pt x="12563" y="2305"/>
                    </a:cubicBezTo>
                    <a:cubicBezTo>
                      <a:pt x="12563" y="2305"/>
                      <a:pt x="6770" y="2163"/>
                      <a:pt x="1985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 w="9525" cap="flat" cmpd="sng">
                <a:solidFill>
                  <a:srgbClr val="FCAE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228;p27">
                <a:extLst>
                  <a:ext uri="{FF2B5EF4-FFF2-40B4-BE49-F238E27FC236}">
                    <a16:creationId xmlns:a16="http://schemas.microsoft.com/office/drawing/2014/main" id="{EA803CC6-0D8E-427C-5537-C0404105E4EE}"/>
                  </a:ext>
                </a:extLst>
              </p:cNvPr>
              <p:cNvSpPr/>
              <p:nvPr/>
            </p:nvSpPr>
            <p:spPr>
              <a:xfrm>
                <a:off x="1111210" y="3752632"/>
                <a:ext cx="332102" cy="100479"/>
              </a:xfrm>
              <a:custGeom>
                <a:avLst/>
                <a:gdLst/>
                <a:ahLst/>
                <a:cxnLst/>
                <a:rect l="l" t="t" r="r" b="b"/>
                <a:pathLst>
                  <a:path w="33888" h="10253" extrusionOk="0">
                    <a:moveTo>
                      <a:pt x="126" y="0"/>
                    </a:moveTo>
                    <a:cubicBezTo>
                      <a:pt x="1" y="3841"/>
                      <a:pt x="906" y="7886"/>
                      <a:pt x="4549" y="10082"/>
                    </a:cubicBezTo>
                    <a:cubicBezTo>
                      <a:pt x="4549" y="10082"/>
                      <a:pt x="10533" y="10252"/>
                      <a:pt x="18060" y="10252"/>
                    </a:cubicBezTo>
                    <a:cubicBezTo>
                      <a:pt x="23089" y="10252"/>
                      <a:pt x="28807" y="10176"/>
                      <a:pt x="33887" y="9924"/>
                    </a:cubicBezTo>
                    <a:cubicBezTo>
                      <a:pt x="33294" y="8591"/>
                      <a:pt x="32784" y="7222"/>
                      <a:pt x="32361" y="5826"/>
                    </a:cubicBezTo>
                    <a:cubicBezTo>
                      <a:pt x="29971" y="5987"/>
                      <a:pt x="27585" y="6085"/>
                      <a:pt x="25220" y="6085"/>
                    </a:cubicBezTo>
                    <a:cubicBezTo>
                      <a:pt x="16305" y="6085"/>
                      <a:pt x="7672" y="4690"/>
                      <a:pt x="126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 w="9525" cap="flat" cmpd="sng">
                <a:solidFill>
                  <a:srgbClr val="FCAE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229;p27">
                <a:extLst>
                  <a:ext uri="{FF2B5EF4-FFF2-40B4-BE49-F238E27FC236}">
                    <a16:creationId xmlns:a16="http://schemas.microsoft.com/office/drawing/2014/main" id="{AF04A910-8ED6-4975-BA4D-D894758BC45D}"/>
                  </a:ext>
                </a:extLst>
              </p:cNvPr>
              <p:cNvSpPr/>
              <p:nvPr/>
            </p:nvSpPr>
            <p:spPr>
              <a:xfrm>
                <a:off x="1411560" y="3684139"/>
                <a:ext cx="121236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2371" h="16913" extrusionOk="0">
                    <a:moveTo>
                      <a:pt x="10141" y="1"/>
                    </a:moveTo>
                    <a:cubicBezTo>
                      <a:pt x="10141" y="1"/>
                      <a:pt x="5469" y="444"/>
                      <a:pt x="125" y="872"/>
                    </a:cubicBezTo>
                    <a:cubicBezTo>
                      <a:pt x="1" y="4854"/>
                      <a:pt x="467" y="10733"/>
                      <a:pt x="3238" y="16913"/>
                    </a:cubicBezTo>
                    <a:cubicBezTo>
                      <a:pt x="6072" y="16770"/>
                      <a:pt x="8712" y="16576"/>
                      <a:pt x="10919" y="16309"/>
                    </a:cubicBezTo>
                    <a:cubicBezTo>
                      <a:pt x="10925" y="16305"/>
                      <a:pt x="12370" y="6562"/>
                      <a:pt x="10141" y="1"/>
                    </a:cubicBezTo>
                    <a:close/>
                  </a:path>
                </a:pathLst>
              </a:custGeom>
              <a:solidFill>
                <a:srgbClr val="FC70A2"/>
              </a:solidFill>
              <a:ln w="9525" cap="flat" cmpd="sng">
                <a:solidFill>
                  <a:srgbClr val="FC70A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230;p27">
                <a:extLst>
                  <a:ext uri="{FF2B5EF4-FFF2-40B4-BE49-F238E27FC236}">
                    <a16:creationId xmlns:a16="http://schemas.microsoft.com/office/drawing/2014/main" id="{A55952C7-DFC3-E797-A8AF-2F99EBA82357}"/>
                  </a:ext>
                </a:extLst>
              </p:cNvPr>
              <p:cNvSpPr/>
              <p:nvPr/>
            </p:nvSpPr>
            <p:spPr>
              <a:xfrm>
                <a:off x="1467881" y="3725290"/>
                <a:ext cx="55654" cy="41670"/>
              </a:xfrm>
              <a:custGeom>
                <a:avLst/>
                <a:gdLst/>
                <a:ahLst/>
                <a:cxnLst/>
                <a:rect l="l" t="t" r="r" b="b"/>
                <a:pathLst>
                  <a:path w="5679" h="4252" extrusionOk="0">
                    <a:moveTo>
                      <a:pt x="5325" y="1"/>
                    </a:moveTo>
                    <a:lnTo>
                      <a:pt x="0" y="1839"/>
                    </a:lnTo>
                    <a:lnTo>
                      <a:pt x="5325" y="4251"/>
                    </a:lnTo>
                    <a:cubicBezTo>
                      <a:pt x="5325" y="4251"/>
                      <a:pt x="5679" y="2061"/>
                      <a:pt x="5325" y="1"/>
                    </a:cubicBezTo>
                    <a:close/>
                  </a:path>
                </a:pathLst>
              </a:custGeom>
              <a:solidFill>
                <a:srgbClr val="FCAED3"/>
              </a:solidFill>
              <a:ln w="9525" cap="flat" cmpd="sng">
                <a:solidFill>
                  <a:srgbClr val="FCAE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231;p27">
                <a:extLst>
                  <a:ext uri="{FF2B5EF4-FFF2-40B4-BE49-F238E27FC236}">
                    <a16:creationId xmlns:a16="http://schemas.microsoft.com/office/drawing/2014/main" id="{AD217EC8-F5C8-BC76-2117-01AB223D3011}"/>
                  </a:ext>
                </a:extLst>
              </p:cNvPr>
              <p:cNvSpPr/>
              <p:nvPr/>
            </p:nvSpPr>
            <p:spPr>
              <a:xfrm>
                <a:off x="1463461" y="3182213"/>
                <a:ext cx="168874" cy="130193"/>
              </a:xfrm>
              <a:custGeom>
                <a:avLst/>
                <a:gdLst/>
                <a:ahLst/>
                <a:cxnLst/>
                <a:rect l="l" t="t" r="r" b="b"/>
                <a:pathLst>
                  <a:path w="17232" h="13285" extrusionOk="0">
                    <a:moveTo>
                      <a:pt x="1839" y="13088"/>
                    </a:moveTo>
                    <a:cubicBezTo>
                      <a:pt x="1839" y="13088"/>
                      <a:pt x="1839" y="13088"/>
                      <a:pt x="1839" y="13088"/>
                    </a:cubicBezTo>
                    <a:cubicBezTo>
                      <a:pt x="1839" y="13088"/>
                      <a:pt x="1839" y="13088"/>
                      <a:pt x="1839" y="13088"/>
                    </a:cubicBezTo>
                    <a:lnTo>
                      <a:pt x="1839" y="13088"/>
                    </a:lnTo>
                    <a:cubicBezTo>
                      <a:pt x="1839" y="13088"/>
                      <a:pt x="1839" y="13088"/>
                      <a:pt x="1839" y="13088"/>
                    </a:cubicBezTo>
                    <a:close/>
                    <a:moveTo>
                      <a:pt x="8106" y="0"/>
                    </a:moveTo>
                    <a:cubicBezTo>
                      <a:pt x="7501" y="0"/>
                      <a:pt x="6897" y="86"/>
                      <a:pt x="6312" y="285"/>
                    </a:cubicBezTo>
                    <a:cubicBezTo>
                      <a:pt x="2255" y="1673"/>
                      <a:pt x="1" y="6436"/>
                      <a:pt x="1" y="6436"/>
                    </a:cubicBezTo>
                    <a:cubicBezTo>
                      <a:pt x="2197" y="11198"/>
                      <a:pt x="1843" y="13077"/>
                      <a:pt x="1839" y="13088"/>
                    </a:cubicBezTo>
                    <a:lnTo>
                      <a:pt x="1839" y="13088"/>
                    </a:lnTo>
                    <a:cubicBezTo>
                      <a:pt x="2738" y="13224"/>
                      <a:pt x="3614" y="13284"/>
                      <a:pt x="4463" y="13284"/>
                    </a:cubicBezTo>
                    <a:cubicBezTo>
                      <a:pt x="11904" y="13284"/>
                      <a:pt x="17232" y="8603"/>
                      <a:pt x="17232" y="8603"/>
                    </a:cubicBezTo>
                    <a:cubicBezTo>
                      <a:pt x="15798" y="6481"/>
                      <a:pt x="15308" y="3004"/>
                      <a:pt x="15308" y="3004"/>
                    </a:cubicBezTo>
                    <a:cubicBezTo>
                      <a:pt x="15308" y="3004"/>
                      <a:pt x="11692" y="0"/>
                      <a:pt x="8106" y="0"/>
                    </a:cubicBezTo>
                    <a:close/>
                  </a:path>
                </a:pathLst>
              </a:custGeom>
              <a:solidFill>
                <a:srgbClr val="FC7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232;p27">
                <a:extLst>
                  <a:ext uri="{FF2B5EF4-FFF2-40B4-BE49-F238E27FC236}">
                    <a16:creationId xmlns:a16="http://schemas.microsoft.com/office/drawing/2014/main" id="{BCE9423F-AF70-639E-2789-E4C0B2D3CDBC}"/>
                  </a:ext>
                </a:extLst>
              </p:cNvPr>
              <p:cNvSpPr/>
              <p:nvPr/>
            </p:nvSpPr>
            <p:spPr>
              <a:xfrm>
                <a:off x="1497702" y="3214220"/>
                <a:ext cx="37495" cy="69560"/>
              </a:xfrm>
              <a:custGeom>
                <a:avLst/>
                <a:gdLst/>
                <a:ahLst/>
                <a:cxnLst/>
                <a:rect l="l" t="t" r="r" b="b"/>
                <a:pathLst>
                  <a:path w="3826" h="7098" extrusionOk="0">
                    <a:moveTo>
                      <a:pt x="2300" y="0"/>
                    </a:moveTo>
                    <a:cubicBezTo>
                      <a:pt x="2130" y="0"/>
                      <a:pt x="1943" y="146"/>
                      <a:pt x="1742" y="479"/>
                    </a:cubicBezTo>
                    <a:cubicBezTo>
                      <a:pt x="889" y="1889"/>
                      <a:pt x="1" y="6676"/>
                      <a:pt x="2044" y="7084"/>
                    </a:cubicBezTo>
                    <a:cubicBezTo>
                      <a:pt x="2087" y="7093"/>
                      <a:pt x="2129" y="7097"/>
                      <a:pt x="2169" y="7097"/>
                    </a:cubicBezTo>
                    <a:cubicBezTo>
                      <a:pt x="3825" y="7097"/>
                      <a:pt x="3485" y="0"/>
                      <a:pt x="2300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233;p27">
                <a:extLst>
                  <a:ext uri="{FF2B5EF4-FFF2-40B4-BE49-F238E27FC236}">
                    <a16:creationId xmlns:a16="http://schemas.microsoft.com/office/drawing/2014/main" id="{1B3C2213-EED4-F4DE-B162-4E1C6AA1D585}"/>
                  </a:ext>
                </a:extLst>
              </p:cNvPr>
              <p:cNvSpPr/>
              <p:nvPr/>
            </p:nvSpPr>
            <p:spPr>
              <a:xfrm>
                <a:off x="1532913" y="3206321"/>
                <a:ext cx="66797" cy="59378"/>
              </a:xfrm>
              <a:custGeom>
                <a:avLst/>
                <a:gdLst/>
                <a:ahLst/>
                <a:cxnLst/>
                <a:rect l="l" t="t" r="r" b="b"/>
                <a:pathLst>
                  <a:path w="6816" h="6059" extrusionOk="0">
                    <a:moveTo>
                      <a:pt x="1493" y="0"/>
                    </a:moveTo>
                    <a:cubicBezTo>
                      <a:pt x="1" y="0"/>
                      <a:pt x="3279" y="6058"/>
                      <a:pt x="4909" y="6058"/>
                    </a:cubicBezTo>
                    <a:cubicBezTo>
                      <a:pt x="5060" y="6058"/>
                      <a:pt x="5196" y="6006"/>
                      <a:pt x="5314" y="5894"/>
                    </a:cubicBezTo>
                    <a:cubicBezTo>
                      <a:pt x="6815" y="4437"/>
                      <a:pt x="3499" y="892"/>
                      <a:pt x="2019" y="157"/>
                    </a:cubicBezTo>
                    <a:cubicBezTo>
                      <a:pt x="1801" y="49"/>
                      <a:pt x="1628" y="0"/>
                      <a:pt x="1493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234;p27">
                <a:extLst>
                  <a:ext uri="{FF2B5EF4-FFF2-40B4-BE49-F238E27FC236}">
                    <a16:creationId xmlns:a16="http://schemas.microsoft.com/office/drawing/2014/main" id="{DE8DE6BA-D75D-CFC5-460F-4BD5637E4B4F}"/>
                  </a:ext>
                </a:extLst>
              </p:cNvPr>
              <p:cNvSpPr/>
              <p:nvPr/>
            </p:nvSpPr>
            <p:spPr>
              <a:xfrm>
                <a:off x="1055340" y="2957989"/>
                <a:ext cx="304417" cy="343196"/>
              </a:xfrm>
              <a:custGeom>
                <a:avLst/>
                <a:gdLst/>
                <a:ahLst/>
                <a:cxnLst/>
                <a:rect l="l" t="t" r="r" b="b"/>
                <a:pathLst>
                  <a:path w="31063" h="35020" extrusionOk="0">
                    <a:moveTo>
                      <a:pt x="17314" y="1"/>
                    </a:moveTo>
                    <a:lnTo>
                      <a:pt x="16582" y="285"/>
                    </a:lnTo>
                    <a:cubicBezTo>
                      <a:pt x="16582" y="285"/>
                      <a:pt x="2726" y="10294"/>
                      <a:pt x="1269" y="19819"/>
                    </a:cubicBezTo>
                    <a:cubicBezTo>
                      <a:pt x="0" y="28172"/>
                      <a:pt x="8594" y="35019"/>
                      <a:pt x="17442" y="35019"/>
                    </a:cubicBezTo>
                    <a:cubicBezTo>
                      <a:pt x="18672" y="35019"/>
                      <a:pt x="19907" y="34887"/>
                      <a:pt x="21122" y="34608"/>
                    </a:cubicBezTo>
                    <a:cubicBezTo>
                      <a:pt x="31063" y="32321"/>
                      <a:pt x="20808" y="19507"/>
                      <a:pt x="18163" y="14521"/>
                    </a:cubicBezTo>
                    <a:cubicBezTo>
                      <a:pt x="13741" y="6237"/>
                      <a:pt x="17314" y="1"/>
                      <a:pt x="17314" y="1"/>
                    </a:cubicBezTo>
                    <a:close/>
                  </a:path>
                </a:pathLst>
              </a:custGeom>
              <a:solidFill>
                <a:srgbClr val="FC7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235;p27">
                <a:extLst>
                  <a:ext uri="{FF2B5EF4-FFF2-40B4-BE49-F238E27FC236}">
                    <a16:creationId xmlns:a16="http://schemas.microsoft.com/office/drawing/2014/main" id="{C657CDDA-0E7C-DEF2-1DF3-F68A2536755F}"/>
                  </a:ext>
                </a:extLst>
              </p:cNvPr>
              <p:cNvSpPr/>
              <p:nvPr/>
            </p:nvSpPr>
            <p:spPr>
              <a:xfrm>
                <a:off x="1198145" y="2957920"/>
                <a:ext cx="97716" cy="109976"/>
              </a:xfrm>
              <a:custGeom>
                <a:avLst/>
                <a:gdLst/>
                <a:ahLst/>
                <a:cxnLst/>
                <a:rect l="l" t="t" r="r" b="b"/>
                <a:pathLst>
                  <a:path w="9971" h="11222" extrusionOk="0">
                    <a:moveTo>
                      <a:pt x="2952" y="0"/>
                    </a:moveTo>
                    <a:cubicBezTo>
                      <a:pt x="2814" y="0"/>
                      <a:pt x="2742" y="8"/>
                      <a:pt x="2742" y="8"/>
                    </a:cubicBezTo>
                    <a:cubicBezTo>
                      <a:pt x="0" y="5078"/>
                      <a:pt x="2197" y="11222"/>
                      <a:pt x="2197" y="11222"/>
                    </a:cubicBezTo>
                    <a:cubicBezTo>
                      <a:pt x="4489" y="7888"/>
                      <a:pt x="9970" y="3103"/>
                      <a:pt x="9970" y="3103"/>
                    </a:cubicBezTo>
                    <a:cubicBezTo>
                      <a:pt x="6457" y="221"/>
                      <a:pt x="3710" y="0"/>
                      <a:pt x="2952" y="0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236;p27">
                <a:extLst>
                  <a:ext uri="{FF2B5EF4-FFF2-40B4-BE49-F238E27FC236}">
                    <a16:creationId xmlns:a16="http://schemas.microsoft.com/office/drawing/2014/main" id="{D504C9F6-E617-E945-7A14-222F8CB7E487}"/>
                  </a:ext>
                </a:extLst>
              </p:cNvPr>
              <p:cNvSpPr/>
              <p:nvPr/>
            </p:nvSpPr>
            <p:spPr>
              <a:xfrm>
                <a:off x="1665890" y="2835587"/>
                <a:ext cx="279163" cy="324429"/>
              </a:xfrm>
              <a:custGeom>
                <a:avLst/>
                <a:gdLst/>
                <a:ahLst/>
                <a:cxnLst/>
                <a:rect l="l" t="t" r="r" b="b"/>
                <a:pathLst>
                  <a:path w="28486" h="33105" extrusionOk="0">
                    <a:moveTo>
                      <a:pt x="793" y="0"/>
                    </a:moveTo>
                    <a:lnTo>
                      <a:pt x="0" y="62"/>
                    </a:lnTo>
                    <a:cubicBezTo>
                      <a:pt x="0" y="62"/>
                      <a:pt x="5925" y="4125"/>
                      <a:pt x="5543" y="13514"/>
                    </a:cubicBezTo>
                    <a:cubicBezTo>
                      <a:pt x="5325" y="18777"/>
                      <a:pt x="2096" y="33104"/>
                      <a:pt x="9815" y="33104"/>
                    </a:cubicBezTo>
                    <a:cubicBezTo>
                      <a:pt x="10351" y="33104"/>
                      <a:pt x="10940" y="33035"/>
                      <a:pt x="11586" y="32889"/>
                    </a:cubicBezTo>
                    <a:cubicBezTo>
                      <a:pt x="21538" y="30637"/>
                      <a:pt x="28486" y="18897"/>
                      <a:pt x="23057" y="10954"/>
                    </a:cubicBezTo>
                    <a:cubicBezTo>
                      <a:pt x="17624" y="3016"/>
                      <a:pt x="793" y="0"/>
                      <a:pt x="793" y="0"/>
                    </a:cubicBezTo>
                    <a:close/>
                  </a:path>
                </a:pathLst>
              </a:custGeom>
              <a:solidFill>
                <a:srgbClr val="FC7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237;p27">
                <a:extLst>
                  <a:ext uri="{FF2B5EF4-FFF2-40B4-BE49-F238E27FC236}">
                    <a16:creationId xmlns:a16="http://schemas.microsoft.com/office/drawing/2014/main" id="{F728355B-BEE7-AA18-3724-952BD0163233}"/>
                  </a:ext>
                </a:extLst>
              </p:cNvPr>
              <p:cNvSpPr/>
              <p:nvPr/>
            </p:nvSpPr>
            <p:spPr>
              <a:xfrm>
                <a:off x="1615263" y="2836194"/>
                <a:ext cx="103233" cy="96755"/>
              </a:xfrm>
              <a:custGeom>
                <a:avLst/>
                <a:gdLst/>
                <a:ahLst/>
                <a:cxnLst/>
                <a:rect l="l" t="t" r="r" b="b"/>
                <a:pathLst>
                  <a:path w="10534" h="9873" extrusionOk="0">
                    <a:moveTo>
                      <a:pt x="5166" y="0"/>
                    </a:moveTo>
                    <a:cubicBezTo>
                      <a:pt x="5166" y="0"/>
                      <a:pt x="2259" y="1054"/>
                      <a:pt x="0" y="5924"/>
                    </a:cubicBezTo>
                    <a:cubicBezTo>
                      <a:pt x="0" y="5924"/>
                      <a:pt x="6436" y="7039"/>
                      <a:pt x="10527" y="9873"/>
                    </a:cubicBezTo>
                    <a:cubicBezTo>
                      <a:pt x="10533" y="9873"/>
                      <a:pt x="9839" y="3374"/>
                      <a:pt x="5166" y="0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238;p27">
                <a:extLst>
                  <a:ext uri="{FF2B5EF4-FFF2-40B4-BE49-F238E27FC236}">
                    <a16:creationId xmlns:a16="http://schemas.microsoft.com/office/drawing/2014/main" id="{7084A27E-FC17-AE3A-FE05-14D17D3F81FB}"/>
                  </a:ext>
                </a:extLst>
              </p:cNvPr>
              <p:cNvSpPr/>
              <p:nvPr/>
            </p:nvSpPr>
            <p:spPr>
              <a:xfrm>
                <a:off x="1046461" y="3903179"/>
                <a:ext cx="100999" cy="714351"/>
              </a:xfrm>
              <a:custGeom>
                <a:avLst/>
                <a:gdLst/>
                <a:ahLst/>
                <a:cxnLst/>
                <a:rect l="l" t="t" r="r" b="b"/>
                <a:pathLst>
                  <a:path w="10306" h="72893" extrusionOk="0">
                    <a:moveTo>
                      <a:pt x="1" y="0"/>
                    </a:moveTo>
                    <a:lnTo>
                      <a:pt x="3580" y="72757"/>
                    </a:lnTo>
                    <a:lnTo>
                      <a:pt x="9355" y="72892"/>
                    </a:lnTo>
                    <a:lnTo>
                      <a:pt x="10305" y="100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CAA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239;p27">
                <a:extLst>
                  <a:ext uri="{FF2B5EF4-FFF2-40B4-BE49-F238E27FC236}">
                    <a16:creationId xmlns:a16="http://schemas.microsoft.com/office/drawing/2014/main" id="{EF50D469-8EFB-4326-546C-0932167F1F01}"/>
                  </a:ext>
                </a:extLst>
              </p:cNvPr>
              <p:cNvSpPr/>
              <p:nvPr/>
            </p:nvSpPr>
            <p:spPr>
              <a:xfrm>
                <a:off x="1981959" y="3894487"/>
                <a:ext cx="101283" cy="744506"/>
              </a:xfrm>
              <a:custGeom>
                <a:avLst/>
                <a:gdLst/>
                <a:ahLst/>
                <a:cxnLst/>
                <a:rect l="l" t="t" r="r" b="b"/>
                <a:pathLst>
                  <a:path w="10335" h="75970" extrusionOk="0">
                    <a:moveTo>
                      <a:pt x="10334" y="1"/>
                    </a:moveTo>
                    <a:lnTo>
                      <a:pt x="1" y="392"/>
                    </a:lnTo>
                    <a:lnTo>
                      <a:pt x="3159" y="75840"/>
                    </a:lnTo>
                    <a:lnTo>
                      <a:pt x="8935" y="75970"/>
                    </a:lnTo>
                    <a:lnTo>
                      <a:pt x="10334" y="1"/>
                    </a:lnTo>
                    <a:close/>
                  </a:path>
                </a:pathLst>
              </a:custGeom>
              <a:solidFill>
                <a:srgbClr val="FCAA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240;p27">
                <a:extLst>
                  <a:ext uri="{FF2B5EF4-FFF2-40B4-BE49-F238E27FC236}">
                    <a16:creationId xmlns:a16="http://schemas.microsoft.com/office/drawing/2014/main" id="{FA0A9E25-0F09-A3D8-2EA5-E8A33ED813ED}"/>
                  </a:ext>
                </a:extLst>
              </p:cNvPr>
              <p:cNvSpPr/>
              <p:nvPr/>
            </p:nvSpPr>
            <p:spPr>
              <a:xfrm>
                <a:off x="968120" y="3819203"/>
                <a:ext cx="1199265" cy="95932"/>
              </a:xfrm>
              <a:custGeom>
                <a:avLst/>
                <a:gdLst/>
                <a:ahLst/>
                <a:cxnLst/>
                <a:rect l="l" t="t" r="r" b="b"/>
                <a:pathLst>
                  <a:path w="122374" h="9789" extrusionOk="0">
                    <a:moveTo>
                      <a:pt x="122374" y="0"/>
                    </a:moveTo>
                    <a:lnTo>
                      <a:pt x="193" y="1384"/>
                    </a:lnTo>
                    <a:lnTo>
                      <a:pt x="0" y="9788"/>
                    </a:lnTo>
                    <a:lnTo>
                      <a:pt x="122180" y="8399"/>
                    </a:lnTo>
                    <a:lnTo>
                      <a:pt x="122374" y="0"/>
                    </a:lnTo>
                    <a:close/>
                  </a:path>
                </a:pathLst>
              </a:custGeom>
              <a:solidFill>
                <a:srgbClr val="FCAA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241;p27">
                <a:extLst>
                  <a:ext uri="{FF2B5EF4-FFF2-40B4-BE49-F238E27FC236}">
                    <a16:creationId xmlns:a16="http://schemas.microsoft.com/office/drawing/2014/main" id="{AFA35075-CBC4-C970-C2CB-72BBF6AED0AA}"/>
                  </a:ext>
                </a:extLst>
              </p:cNvPr>
              <p:cNvSpPr/>
              <p:nvPr/>
            </p:nvSpPr>
            <p:spPr>
              <a:xfrm>
                <a:off x="1930166" y="3541167"/>
                <a:ext cx="81977" cy="103645"/>
              </a:xfrm>
              <a:custGeom>
                <a:avLst/>
                <a:gdLst/>
                <a:ahLst/>
                <a:cxnLst/>
                <a:rect l="l" t="t" r="r" b="b"/>
                <a:pathLst>
                  <a:path w="8365" h="10576" extrusionOk="0">
                    <a:moveTo>
                      <a:pt x="1334" y="0"/>
                    </a:moveTo>
                    <a:cubicBezTo>
                      <a:pt x="1125" y="0"/>
                      <a:pt x="910" y="15"/>
                      <a:pt x="689" y="46"/>
                    </a:cubicBezTo>
                    <a:cubicBezTo>
                      <a:pt x="1" y="4004"/>
                      <a:pt x="5643" y="10576"/>
                      <a:pt x="8170" y="10576"/>
                    </a:cubicBezTo>
                    <a:cubicBezTo>
                      <a:pt x="8237" y="10576"/>
                      <a:pt x="8302" y="10571"/>
                      <a:pt x="8364" y="10562"/>
                    </a:cubicBezTo>
                    <a:cubicBezTo>
                      <a:pt x="8364" y="10562"/>
                      <a:pt x="6901" y="0"/>
                      <a:pt x="1334" y="0"/>
                    </a:cubicBezTo>
                    <a:close/>
                  </a:path>
                </a:pathLst>
              </a:custGeom>
              <a:solidFill>
                <a:srgbClr val="A8C987"/>
              </a:solidFill>
              <a:ln w="9525" cap="flat" cmpd="sng">
                <a:solidFill>
                  <a:srgbClr val="A8C9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242;p27">
                <a:extLst>
                  <a:ext uri="{FF2B5EF4-FFF2-40B4-BE49-F238E27FC236}">
                    <a16:creationId xmlns:a16="http://schemas.microsoft.com/office/drawing/2014/main" id="{33A97877-3DEA-DBFF-49C7-0DFF73CE353F}"/>
                  </a:ext>
                </a:extLst>
              </p:cNvPr>
              <p:cNvSpPr/>
              <p:nvPr/>
            </p:nvSpPr>
            <p:spPr>
              <a:xfrm>
                <a:off x="2000256" y="3532396"/>
                <a:ext cx="26107" cy="148656"/>
              </a:xfrm>
              <a:custGeom>
                <a:avLst/>
                <a:gdLst/>
                <a:ahLst/>
                <a:cxnLst/>
                <a:rect l="l" t="t" r="r" b="b"/>
                <a:pathLst>
                  <a:path w="2664" h="15169" extrusionOk="0">
                    <a:moveTo>
                      <a:pt x="1154" y="1"/>
                    </a:moveTo>
                    <a:cubicBezTo>
                      <a:pt x="29" y="1"/>
                      <a:pt x="1" y="15168"/>
                      <a:pt x="836" y="15168"/>
                    </a:cubicBezTo>
                    <a:cubicBezTo>
                      <a:pt x="865" y="15168"/>
                      <a:pt x="896" y="15149"/>
                      <a:pt x="928" y="15110"/>
                    </a:cubicBezTo>
                    <a:cubicBezTo>
                      <a:pt x="1868" y="13930"/>
                      <a:pt x="2657" y="13123"/>
                      <a:pt x="2663" y="13117"/>
                    </a:cubicBezTo>
                    <a:lnTo>
                      <a:pt x="2663" y="13117"/>
                    </a:lnTo>
                    <a:lnTo>
                      <a:pt x="1872" y="13926"/>
                    </a:lnTo>
                    <a:cubicBezTo>
                      <a:pt x="1872" y="13926"/>
                      <a:pt x="2493" y="860"/>
                      <a:pt x="1241" y="30"/>
                    </a:cubicBezTo>
                    <a:cubicBezTo>
                      <a:pt x="1211" y="11"/>
                      <a:pt x="1182" y="1"/>
                      <a:pt x="1154" y="1"/>
                    </a:cubicBezTo>
                    <a:close/>
                  </a:path>
                </a:pathLst>
              </a:custGeom>
              <a:solidFill>
                <a:srgbClr val="A8C987"/>
              </a:solidFill>
              <a:ln w="9525" cap="flat" cmpd="sng">
                <a:solidFill>
                  <a:srgbClr val="A8C9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243;p27">
                <a:extLst>
                  <a:ext uri="{FF2B5EF4-FFF2-40B4-BE49-F238E27FC236}">
                    <a16:creationId xmlns:a16="http://schemas.microsoft.com/office/drawing/2014/main" id="{A8F5DB78-CAF4-0980-F4BC-9138F964D72F}"/>
                  </a:ext>
                </a:extLst>
              </p:cNvPr>
              <p:cNvSpPr/>
              <p:nvPr/>
            </p:nvSpPr>
            <p:spPr>
              <a:xfrm>
                <a:off x="1891005" y="3667519"/>
                <a:ext cx="171108" cy="159387"/>
              </a:xfrm>
              <a:custGeom>
                <a:avLst/>
                <a:gdLst/>
                <a:ahLst/>
                <a:cxnLst/>
                <a:rect l="l" t="t" r="r" b="b"/>
                <a:pathLst>
                  <a:path w="17460" h="16264" extrusionOk="0">
                    <a:moveTo>
                      <a:pt x="1976" y="0"/>
                    </a:moveTo>
                    <a:lnTo>
                      <a:pt x="1976" y="0"/>
                    </a:lnTo>
                    <a:cubicBezTo>
                      <a:pt x="1" y="3814"/>
                      <a:pt x="1105" y="8975"/>
                      <a:pt x="3348" y="12770"/>
                    </a:cubicBezTo>
                    <a:cubicBezTo>
                      <a:pt x="4525" y="14764"/>
                      <a:pt x="5926" y="15532"/>
                      <a:pt x="7234" y="15532"/>
                    </a:cubicBezTo>
                    <a:cubicBezTo>
                      <a:pt x="8816" y="15532"/>
                      <a:pt x="10264" y="14410"/>
                      <a:pt x="11023" y="12975"/>
                    </a:cubicBezTo>
                    <a:cubicBezTo>
                      <a:pt x="11568" y="14730"/>
                      <a:pt x="13163" y="16263"/>
                      <a:pt x="15098" y="16263"/>
                    </a:cubicBezTo>
                    <a:cubicBezTo>
                      <a:pt x="15848" y="16263"/>
                      <a:pt x="16649" y="16033"/>
                      <a:pt x="17460" y="15496"/>
                    </a:cubicBezTo>
                    <a:cubicBezTo>
                      <a:pt x="10323" y="13015"/>
                      <a:pt x="4389" y="7211"/>
                      <a:pt x="1976" y="0"/>
                    </a:cubicBezTo>
                    <a:close/>
                  </a:path>
                </a:pathLst>
              </a:custGeom>
              <a:solidFill>
                <a:srgbClr val="F06952"/>
              </a:solidFill>
              <a:ln w="9525" cap="flat" cmpd="sng">
                <a:solidFill>
                  <a:srgbClr val="F0695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244;p27">
                <a:extLst>
                  <a:ext uri="{FF2B5EF4-FFF2-40B4-BE49-F238E27FC236}">
                    <a16:creationId xmlns:a16="http://schemas.microsoft.com/office/drawing/2014/main" id="{8E7A400F-E972-EEAD-A96F-B7D481308801}"/>
                  </a:ext>
                </a:extLst>
              </p:cNvPr>
              <p:cNvSpPr/>
              <p:nvPr/>
            </p:nvSpPr>
            <p:spPr>
              <a:xfrm>
                <a:off x="1910370" y="3637080"/>
                <a:ext cx="220500" cy="182241"/>
              </a:xfrm>
              <a:custGeom>
                <a:avLst/>
                <a:gdLst/>
                <a:ahLst/>
                <a:cxnLst/>
                <a:rect l="l" t="t" r="r" b="b"/>
                <a:pathLst>
                  <a:path w="22500" h="18596" extrusionOk="0">
                    <a:moveTo>
                      <a:pt x="4191" y="0"/>
                    </a:moveTo>
                    <a:cubicBezTo>
                      <a:pt x="3154" y="0"/>
                      <a:pt x="2110" y="372"/>
                      <a:pt x="1190" y="1383"/>
                    </a:cubicBezTo>
                    <a:cubicBezTo>
                      <a:pt x="706" y="1912"/>
                      <a:pt x="319" y="2493"/>
                      <a:pt x="0" y="3102"/>
                    </a:cubicBezTo>
                    <a:cubicBezTo>
                      <a:pt x="2413" y="10311"/>
                      <a:pt x="8343" y="16115"/>
                      <a:pt x="15484" y="18596"/>
                    </a:cubicBezTo>
                    <a:cubicBezTo>
                      <a:pt x="15960" y="18288"/>
                      <a:pt x="16440" y="17873"/>
                      <a:pt x="16912" y="17327"/>
                    </a:cubicBezTo>
                    <a:cubicBezTo>
                      <a:pt x="20280" y="13480"/>
                      <a:pt x="22499" y="7540"/>
                      <a:pt x="19775" y="3118"/>
                    </a:cubicBezTo>
                    <a:cubicBezTo>
                      <a:pt x="18837" y="1598"/>
                      <a:pt x="17380" y="1100"/>
                      <a:pt x="15873" y="1100"/>
                    </a:cubicBezTo>
                    <a:cubicBezTo>
                      <a:pt x="13001" y="1100"/>
                      <a:pt x="9947" y="2909"/>
                      <a:pt x="9947" y="2909"/>
                    </a:cubicBezTo>
                    <a:cubicBezTo>
                      <a:pt x="9947" y="2909"/>
                      <a:pt x="7091" y="0"/>
                      <a:pt x="4191" y="0"/>
                    </a:cubicBezTo>
                    <a:close/>
                  </a:path>
                </a:pathLst>
              </a:custGeom>
              <a:solidFill>
                <a:srgbClr val="F06952"/>
              </a:solidFill>
              <a:ln w="9525" cap="flat" cmpd="sng">
                <a:solidFill>
                  <a:srgbClr val="F0695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245;p27">
                <a:extLst>
                  <a:ext uri="{FF2B5EF4-FFF2-40B4-BE49-F238E27FC236}">
                    <a16:creationId xmlns:a16="http://schemas.microsoft.com/office/drawing/2014/main" id="{32BB33FF-AE16-D771-CA7C-111AD824DF31}"/>
                  </a:ext>
                </a:extLst>
              </p:cNvPr>
              <p:cNvSpPr/>
              <p:nvPr/>
            </p:nvSpPr>
            <p:spPr>
              <a:xfrm>
                <a:off x="2027637" y="3661296"/>
                <a:ext cx="76234" cy="60035"/>
              </a:xfrm>
              <a:custGeom>
                <a:avLst/>
                <a:gdLst/>
                <a:ahLst/>
                <a:cxnLst/>
                <a:rect l="l" t="t" r="r" b="b"/>
                <a:pathLst>
                  <a:path w="7779" h="6126" extrusionOk="0">
                    <a:moveTo>
                      <a:pt x="4120" y="1"/>
                    </a:moveTo>
                    <a:cubicBezTo>
                      <a:pt x="2822" y="1"/>
                      <a:pt x="1610" y="647"/>
                      <a:pt x="1610" y="647"/>
                    </a:cubicBezTo>
                    <a:cubicBezTo>
                      <a:pt x="1" y="2634"/>
                      <a:pt x="4598" y="1570"/>
                      <a:pt x="5356" y="2367"/>
                    </a:cubicBezTo>
                    <a:cubicBezTo>
                      <a:pt x="6008" y="3052"/>
                      <a:pt x="6773" y="6126"/>
                      <a:pt x="7213" y="6126"/>
                    </a:cubicBezTo>
                    <a:cubicBezTo>
                      <a:pt x="7283" y="6126"/>
                      <a:pt x="7345" y="6046"/>
                      <a:pt x="7397" y="5865"/>
                    </a:cubicBezTo>
                    <a:cubicBezTo>
                      <a:pt x="7779" y="4551"/>
                      <a:pt x="7682" y="2173"/>
                      <a:pt x="6026" y="676"/>
                    </a:cubicBezTo>
                    <a:cubicBezTo>
                      <a:pt x="5467" y="169"/>
                      <a:pt x="4782" y="1"/>
                      <a:pt x="41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246;p27">
                <a:extLst>
                  <a:ext uri="{FF2B5EF4-FFF2-40B4-BE49-F238E27FC236}">
                    <a16:creationId xmlns:a16="http://schemas.microsoft.com/office/drawing/2014/main" id="{7A8194E0-AF9E-2CC9-6A64-A1FA2A5F4681}"/>
                  </a:ext>
                </a:extLst>
              </p:cNvPr>
              <p:cNvSpPr/>
              <p:nvPr/>
            </p:nvSpPr>
            <p:spPr>
              <a:xfrm>
                <a:off x="1060573" y="4190368"/>
                <a:ext cx="83035" cy="427104"/>
              </a:xfrm>
              <a:custGeom>
                <a:avLst/>
                <a:gdLst/>
                <a:ahLst/>
                <a:cxnLst/>
                <a:rect l="l" t="t" r="r" b="b"/>
                <a:pathLst>
                  <a:path w="8473" h="43582" extrusionOk="0">
                    <a:moveTo>
                      <a:pt x="0" y="1"/>
                    </a:moveTo>
                    <a:lnTo>
                      <a:pt x="2140" y="43452"/>
                    </a:lnTo>
                    <a:lnTo>
                      <a:pt x="7915" y="43582"/>
                    </a:lnTo>
                    <a:lnTo>
                      <a:pt x="8472" y="1367"/>
                    </a:lnTo>
                    <a:cubicBezTo>
                      <a:pt x="5645" y="963"/>
                      <a:pt x="2823" y="500"/>
                      <a:pt x="0" y="1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247;p27">
                <a:extLst>
                  <a:ext uri="{FF2B5EF4-FFF2-40B4-BE49-F238E27FC236}">
                    <a16:creationId xmlns:a16="http://schemas.microsoft.com/office/drawing/2014/main" id="{1CD9B161-97AC-D74E-F2E5-C89D38F1434E}"/>
                  </a:ext>
                </a:extLst>
              </p:cNvPr>
              <p:cNvSpPr/>
              <p:nvPr/>
            </p:nvSpPr>
            <p:spPr>
              <a:xfrm>
                <a:off x="1046471" y="3903179"/>
                <a:ext cx="100999" cy="300586"/>
              </a:xfrm>
              <a:custGeom>
                <a:avLst/>
                <a:gdLst/>
                <a:ahLst/>
                <a:cxnLst/>
                <a:rect l="l" t="t" r="r" b="b"/>
                <a:pathLst>
                  <a:path w="10306" h="30672" extrusionOk="0">
                    <a:moveTo>
                      <a:pt x="1" y="0"/>
                    </a:moveTo>
                    <a:lnTo>
                      <a:pt x="1440" y="29306"/>
                    </a:lnTo>
                    <a:cubicBezTo>
                      <a:pt x="4256" y="29807"/>
                      <a:pt x="7084" y="30273"/>
                      <a:pt x="9913" y="30672"/>
                    </a:cubicBezTo>
                    <a:lnTo>
                      <a:pt x="10306" y="100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F3F3F"/>
              </a:solidFill>
              <a:ln w="9525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248;p27">
                <a:extLst>
                  <a:ext uri="{FF2B5EF4-FFF2-40B4-BE49-F238E27FC236}">
                    <a16:creationId xmlns:a16="http://schemas.microsoft.com/office/drawing/2014/main" id="{619A90AB-CD09-47B9-3356-C1441B4ED28A}"/>
                  </a:ext>
                </a:extLst>
              </p:cNvPr>
              <p:cNvSpPr/>
              <p:nvPr/>
            </p:nvSpPr>
            <p:spPr>
              <a:xfrm>
                <a:off x="1981910" y="3894487"/>
                <a:ext cx="101332" cy="280731"/>
              </a:xfrm>
              <a:custGeom>
                <a:avLst/>
                <a:gdLst/>
                <a:ahLst/>
                <a:cxnLst/>
                <a:rect l="l" t="t" r="r" b="b"/>
                <a:pathLst>
                  <a:path w="10340" h="28646" extrusionOk="0">
                    <a:moveTo>
                      <a:pt x="10339" y="1"/>
                    </a:moveTo>
                    <a:lnTo>
                      <a:pt x="0" y="392"/>
                    </a:lnTo>
                    <a:lnTo>
                      <a:pt x="1184" y="28645"/>
                    </a:lnTo>
                    <a:cubicBezTo>
                      <a:pt x="4080" y="28036"/>
                      <a:pt x="6967" y="27379"/>
                      <a:pt x="9844" y="26676"/>
                    </a:cubicBezTo>
                    <a:lnTo>
                      <a:pt x="10339" y="1"/>
                    </a:lnTo>
                    <a:close/>
                  </a:path>
                </a:pathLst>
              </a:custGeom>
              <a:solidFill>
                <a:srgbClr val="3F3F3F"/>
              </a:solidFill>
              <a:ln w="9525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249;p27">
                <a:extLst>
                  <a:ext uri="{FF2B5EF4-FFF2-40B4-BE49-F238E27FC236}">
                    <a16:creationId xmlns:a16="http://schemas.microsoft.com/office/drawing/2014/main" id="{E4374177-2C32-B43F-0006-C22A2680CEDD}"/>
                  </a:ext>
                </a:extLst>
              </p:cNvPr>
              <p:cNvSpPr/>
              <p:nvPr/>
            </p:nvSpPr>
            <p:spPr>
              <a:xfrm>
                <a:off x="1993562" y="4155862"/>
                <a:ext cx="84878" cy="483140"/>
              </a:xfrm>
              <a:custGeom>
                <a:avLst/>
                <a:gdLst/>
                <a:ahLst/>
                <a:cxnLst/>
                <a:rect l="l" t="t" r="r" b="b"/>
                <a:pathLst>
                  <a:path w="8661" h="49300" extrusionOk="0">
                    <a:moveTo>
                      <a:pt x="8661" y="0"/>
                    </a:moveTo>
                    <a:lnTo>
                      <a:pt x="8661" y="0"/>
                    </a:lnTo>
                    <a:cubicBezTo>
                      <a:pt x="5782" y="711"/>
                      <a:pt x="2896" y="1369"/>
                      <a:pt x="1" y="1974"/>
                    </a:cubicBezTo>
                    <a:lnTo>
                      <a:pt x="1975" y="49169"/>
                    </a:lnTo>
                    <a:lnTo>
                      <a:pt x="7750" y="49300"/>
                    </a:lnTo>
                    <a:lnTo>
                      <a:pt x="8661" y="0"/>
                    </a:lnTo>
                    <a:close/>
                  </a:path>
                </a:pathLst>
              </a:custGeom>
              <a:solidFill>
                <a:srgbClr val="3F3F3F"/>
              </a:solidFill>
              <a:ln w="9525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250;p27">
                <a:extLst>
                  <a:ext uri="{FF2B5EF4-FFF2-40B4-BE49-F238E27FC236}">
                    <a16:creationId xmlns:a16="http://schemas.microsoft.com/office/drawing/2014/main" id="{143AC59A-40E9-9B8F-74DA-0BEBC44484D6}"/>
                  </a:ext>
                </a:extLst>
              </p:cNvPr>
              <p:cNvSpPr/>
              <p:nvPr/>
            </p:nvSpPr>
            <p:spPr>
              <a:xfrm>
                <a:off x="968120" y="3819203"/>
                <a:ext cx="1199265" cy="95932"/>
              </a:xfrm>
              <a:custGeom>
                <a:avLst/>
                <a:gdLst/>
                <a:ahLst/>
                <a:cxnLst/>
                <a:rect l="l" t="t" r="r" b="b"/>
                <a:pathLst>
                  <a:path w="122374" h="9789" extrusionOk="0">
                    <a:moveTo>
                      <a:pt x="122374" y="0"/>
                    </a:moveTo>
                    <a:lnTo>
                      <a:pt x="193" y="1384"/>
                    </a:lnTo>
                    <a:lnTo>
                      <a:pt x="0" y="9788"/>
                    </a:lnTo>
                    <a:lnTo>
                      <a:pt x="122180" y="8399"/>
                    </a:lnTo>
                    <a:lnTo>
                      <a:pt x="122374" y="0"/>
                    </a:lnTo>
                    <a:close/>
                  </a:path>
                </a:pathLst>
              </a:custGeom>
              <a:solidFill>
                <a:srgbClr val="3F3F3F"/>
              </a:solidFill>
              <a:ln w="9525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251;p27">
                <a:extLst>
                  <a:ext uri="{FF2B5EF4-FFF2-40B4-BE49-F238E27FC236}">
                    <a16:creationId xmlns:a16="http://schemas.microsoft.com/office/drawing/2014/main" id="{85A047FD-8603-402E-F60C-D51927FF8CB5}"/>
                  </a:ext>
                </a:extLst>
              </p:cNvPr>
              <p:cNvSpPr/>
              <p:nvPr/>
            </p:nvSpPr>
            <p:spPr>
              <a:xfrm>
                <a:off x="1606178" y="3164739"/>
                <a:ext cx="78723" cy="161455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16475" extrusionOk="0">
                    <a:moveTo>
                      <a:pt x="958" y="1"/>
                    </a:moveTo>
                    <a:cubicBezTo>
                      <a:pt x="830" y="1"/>
                      <a:pt x="708" y="78"/>
                      <a:pt x="672" y="207"/>
                    </a:cubicBezTo>
                    <a:cubicBezTo>
                      <a:pt x="643" y="287"/>
                      <a:pt x="0" y="2353"/>
                      <a:pt x="523" y="5396"/>
                    </a:cubicBezTo>
                    <a:cubicBezTo>
                      <a:pt x="1002" y="8184"/>
                      <a:pt x="2605" y="12367"/>
                      <a:pt x="7511" y="16401"/>
                    </a:cubicBezTo>
                    <a:cubicBezTo>
                      <a:pt x="7534" y="16429"/>
                      <a:pt x="7566" y="16449"/>
                      <a:pt x="7602" y="16459"/>
                    </a:cubicBezTo>
                    <a:cubicBezTo>
                      <a:pt x="7634" y="16470"/>
                      <a:pt x="7666" y="16475"/>
                      <a:pt x="7698" y="16475"/>
                    </a:cubicBezTo>
                    <a:cubicBezTo>
                      <a:pt x="7784" y="16475"/>
                      <a:pt x="7867" y="16439"/>
                      <a:pt x="7926" y="16372"/>
                    </a:cubicBezTo>
                    <a:cubicBezTo>
                      <a:pt x="8033" y="16245"/>
                      <a:pt x="8014" y="16056"/>
                      <a:pt x="7887" y="15952"/>
                    </a:cubicBezTo>
                    <a:cubicBezTo>
                      <a:pt x="3141" y="12037"/>
                      <a:pt x="1581" y="8014"/>
                      <a:pt x="1115" y="5334"/>
                    </a:cubicBezTo>
                    <a:cubicBezTo>
                      <a:pt x="608" y="2426"/>
                      <a:pt x="1229" y="412"/>
                      <a:pt x="1241" y="395"/>
                    </a:cubicBezTo>
                    <a:cubicBezTo>
                      <a:pt x="1291" y="236"/>
                      <a:pt x="1206" y="87"/>
                      <a:pt x="1047" y="14"/>
                    </a:cubicBezTo>
                    <a:cubicBezTo>
                      <a:pt x="1018" y="5"/>
                      <a:pt x="988" y="1"/>
                      <a:pt x="958" y="1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252;p27">
                <a:extLst>
                  <a:ext uri="{FF2B5EF4-FFF2-40B4-BE49-F238E27FC236}">
                    <a16:creationId xmlns:a16="http://schemas.microsoft.com/office/drawing/2014/main" id="{EEE612F0-88CB-E498-A0BE-B55A31268E91}"/>
                  </a:ext>
                </a:extLst>
              </p:cNvPr>
              <p:cNvSpPr/>
              <p:nvPr/>
            </p:nvSpPr>
            <p:spPr>
              <a:xfrm>
                <a:off x="1439225" y="3215151"/>
                <a:ext cx="53253" cy="172725"/>
              </a:xfrm>
              <a:custGeom>
                <a:avLst/>
                <a:gdLst/>
                <a:ahLst/>
                <a:cxnLst/>
                <a:rect l="l" t="t" r="r" b="b"/>
                <a:pathLst>
                  <a:path w="5434" h="17625" extrusionOk="0">
                    <a:moveTo>
                      <a:pt x="343" y="1"/>
                    </a:moveTo>
                    <a:cubicBezTo>
                      <a:pt x="257" y="1"/>
                      <a:pt x="171" y="42"/>
                      <a:pt x="113" y="117"/>
                    </a:cubicBezTo>
                    <a:cubicBezTo>
                      <a:pt x="1" y="239"/>
                      <a:pt x="15" y="433"/>
                      <a:pt x="146" y="537"/>
                    </a:cubicBezTo>
                    <a:cubicBezTo>
                      <a:pt x="158" y="554"/>
                      <a:pt x="1764" y="1914"/>
                      <a:pt x="2901" y="4640"/>
                    </a:cubicBezTo>
                    <a:cubicBezTo>
                      <a:pt x="3942" y="7150"/>
                      <a:pt x="4796" y="11377"/>
                      <a:pt x="2895" y="17232"/>
                    </a:cubicBezTo>
                    <a:cubicBezTo>
                      <a:pt x="2845" y="17386"/>
                      <a:pt x="2926" y="17551"/>
                      <a:pt x="3077" y="17607"/>
                    </a:cubicBezTo>
                    <a:cubicBezTo>
                      <a:pt x="3083" y="17609"/>
                      <a:pt x="3089" y="17610"/>
                      <a:pt x="3095" y="17613"/>
                    </a:cubicBezTo>
                    <a:cubicBezTo>
                      <a:pt x="3122" y="17621"/>
                      <a:pt x="3150" y="17625"/>
                      <a:pt x="3178" y="17625"/>
                    </a:cubicBezTo>
                    <a:cubicBezTo>
                      <a:pt x="3307" y="17625"/>
                      <a:pt x="3427" y="17542"/>
                      <a:pt x="3470" y="17414"/>
                    </a:cubicBezTo>
                    <a:cubicBezTo>
                      <a:pt x="5434" y="11366"/>
                      <a:pt x="4540" y="6978"/>
                      <a:pt x="3441" y="4367"/>
                    </a:cubicBezTo>
                    <a:cubicBezTo>
                      <a:pt x="2247" y="1522"/>
                      <a:pt x="603" y="133"/>
                      <a:pt x="528" y="76"/>
                    </a:cubicBezTo>
                    <a:cubicBezTo>
                      <a:pt x="474" y="25"/>
                      <a:pt x="408" y="1"/>
                      <a:pt x="343" y="1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253;p27">
                <a:extLst>
                  <a:ext uri="{FF2B5EF4-FFF2-40B4-BE49-F238E27FC236}">
                    <a16:creationId xmlns:a16="http://schemas.microsoft.com/office/drawing/2014/main" id="{8EDFB54B-A90D-617C-E9EB-E5F0A8FDB6FB}"/>
                  </a:ext>
                </a:extLst>
              </p:cNvPr>
              <p:cNvSpPr/>
              <p:nvPr/>
            </p:nvSpPr>
            <p:spPr>
              <a:xfrm>
                <a:off x="1986869" y="3292286"/>
                <a:ext cx="235347" cy="210181"/>
              </a:xfrm>
              <a:custGeom>
                <a:avLst/>
                <a:gdLst/>
                <a:ahLst/>
                <a:cxnLst/>
                <a:rect l="l" t="t" r="r" b="b"/>
                <a:pathLst>
                  <a:path w="24015" h="21447" extrusionOk="0">
                    <a:moveTo>
                      <a:pt x="4639" y="1"/>
                    </a:moveTo>
                    <a:cubicBezTo>
                      <a:pt x="3034" y="2823"/>
                      <a:pt x="1634" y="5133"/>
                      <a:pt x="866" y="6083"/>
                    </a:cubicBezTo>
                    <a:cubicBezTo>
                      <a:pt x="229" y="6873"/>
                      <a:pt x="1" y="7784"/>
                      <a:pt x="1" y="7784"/>
                    </a:cubicBezTo>
                    <a:cubicBezTo>
                      <a:pt x="1" y="7784"/>
                      <a:pt x="3692" y="21446"/>
                      <a:pt x="11117" y="21446"/>
                    </a:cubicBezTo>
                    <a:cubicBezTo>
                      <a:pt x="12101" y="21446"/>
                      <a:pt x="13151" y="21206"/>
                      <a:pt x="14267" y="20662"/>
                    </a:cubicBezTo>
                    <a:cubicBezTo>
                      <a:pt x="14267" y="20662"/>
                      <a:pt x="18006" y="12331"/>
                      <a:pt x="24015" y="1634"/>
                    </a:cubicBezTo>
                    <a:lnTo>
                      <a:pt x="24015" y="1634"/>
                    </a:lnTo>
                    <a:cubicBezTo>
                      <a:pt x="22828" y="1711"/>
                      <a:pt x="21629" y="1747"/>
                      <a:pt x="20425" y="1747"/>
                    </a:cubicBezTo>
                    <a:cubicBezTo>
                      <a:pt x="15065" y="1747"/>
                      <a:pt x="9605" y="1027"/>
                      <a:pt x="4639" y="1"/>
                    </a:cubicBezTo>
                    <a:close/>
                  </a:path>
                </a:pathLst>
              </a:custGeom>
              <a:solidFill>
                <a:srgbClr val="FCAED3"/>
              </a:solidFill>
              <a:ln w="9525" cap="flat" cmpd="sng">
                <a:solidFill>
                  <a:srgbClr val="FCAE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5" name="Google Shape;254;p27">
              <a:extLst>
                <a:ext uri="{FF2B5EF4-FFF2-40B4-BE49-F238E27FC236}">
                  <a16:creationId xmlns:a16="http://schemas.microsoft.com/office/drawing/2014/main" id="{4F8B0A3C-F579-9BF8-E280-07FFCAC8338D}"/>
                </a:ext>
              </a:extLst>
            </p:cNvPr>
            <p:cNvGrpSpPr/>
            <p:nvPr/>
          </p:nvGrpSpPr>
          <p:grpSpPr>
            <a:xfrm rot="-1108094">
              <a:off x="6782445" y="1438260"/>
              <a:ext cx="724693" cy="681076"/>
              <a:chOff x="4199736" y="1576159"/>
              <a:chExt cx="242032" cy="227470"/>
            </a:xfrm>
          </p:grpSpPr>
          <p:sp>
            <p:nvSpPr>
              <p:cNvPr id="62" name="Google Shape;255;p27">
                <a:extLst>
                  <a:ext uri="{FF2B5EF4-FFF2-40B4-BE49-F238E27FC236}">
                    <a16:creationId xmlns:a16="http://schemas.microsoft.com/office/drawing/2014/main" id="{DDA6E200-449D-8B11-715F-07F0371FC27B}"/>
                  </a:ext>
                </a:extLst>
              </p:cNvPr>
              <p:cNvSpPr/>
              <p:nvPr/>
            </p:nvSpPr>
            <p:spPr>
              <a:xfrm>
                <a:off x="4199736" y="1576159"/>
                <a:ext cx="46295" cy="41783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269" extrusionOk="0">
                    <a:moveTo>
                      <a:pt x="3480" y="0"/>
                    </a:moveTo>
                    <a:cubicBezTo>
                      <a:pt x="1647" y="0"/>
                      <a:pt x="1" y="2336"/>
                      <a:pt x="784" y="4051"/>
                    </a:cubicBezTo>
                    <a:cubicBezTo>
                      <a:pt x="1033" y="4592"/>
                      <a:pt x="1547" y="4978"/>
                      <a:pt x="2117" y="5146"/>
                    </a:cubicBezTo>
                    <a:cubicBezTo>
                      <a:pt x="2398" y="5232"/>
                      <a:pt x="2690" y="5269"/>
                      <a:pt x="2983" y="5269"/>
                    </a:cubicBezTo>
                    <a:cubicBezTo>
                      <a:pt x="3282" y="5269"/>
                      <a:pt x="3583" y="5230"/>
                      <a:pt x="3875" y="5166"/>
                    </a:cubicBezTo>
                    <a:cubicBezTo>
                      <a:pt x="4122" y="5114"/>
                      <a:pt x="4374" y="5040"/>
                      <a:pt x="4580" y="4888"/>
                    </a:cubicBezTo>
                    <a:cubicBezTo>
                      <a:pt x="4770" y="4752"/>
                      <a:pt x="4907" y="4557"/>
                      <a:pt x="5027" y="4356"/>
                    </a:cubicBezTo>
                    <a:cubicBezTo>
                      <a:pt x="5491" y="3624"/>
                      <a:pt x="5838" y="2762"/>
                      <a:pt x="5691" y="1908"/>
                    </a:cubicBezTo>
                    <a:cubicBezTo>
                      <a:pt x="5549" y="1066"/>
                      <a:pt x="4896" y="330"/>
                      <a:pt x="4080" y="86"/>
                    </a:cubicBezTo>
                    <a:cubicBezTo>
                      <a:pt x="3880" y="28"/>
                      <a:pt x="3679" y="0"/>
                      <a:pt x="3480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256;p27">
                <a:extLst>
                  <a:ext uri="{FF2B5EF4-FFF2-40B4-BE49-F238E27FC236}">
                    <a16:creationId xmlns:a16="http://schemas.microsoft.com/office/drawing/2014/main" id="{A8CA9762-2802-3A2F-A098-C520736F3E3B}"/>
                  </a:ext>
                </a:extLst>
              </p:cNvPr>
              <p:cNvSpPr/>
              <p:nvPr/>
            </p:nvSpPr>
            <p:spPr>
              <a:xfrm>
                <a:off x="4395520" y="1585741"/>
                <a:ext cx="46248" cy="41799"/>
              </a:xfrm>
              <a:custGeom>
                <a:avLst/>
                <a:gdLst/>
                <a:ahLst/>
                <a:cxnLst/>
                <a:rect l="l" t="t" r="r" b="b"/>
                <a:pathLst>
                  <a:path w="5832" h="5271" extrusionOk="0">
                    <a:moveTo>
                      <a:pt x="3469" y="0"/>
                    </a:moveTo>
                    <a:cubicBezTo>
                      <a:pt x="1643" y="0"/>
                      <a:pt x="1" y="2330"/>
                      <a:pt x="779" y="4047"/>
                    </a:cubicBezTo>
                    <a:cubicBezTo>
                      <a:pt x="1026" y="4589"/>
                      <a:pt x="1542" y="4973"/>
                      <a:pt x="2110" y="5147"/>
                    </a:cubicBezTo>
                    <a:cubicBezTo>
                      <a:pt x="2392" y="5233"/>
                      <a:pt x="2683" y="5270"/>
                      <a:pt x="2976" y="5270"/>
                    </a:cubicBezTo>
                    <a:cubicBezTo>
                      <a:pt x="3276" y="5270"/>
                      <a:pt x="3576" y="5232"/>
                      <a:pt x="3868" y="5168"/>
                    </a:cubicBezTo>
                    <a:cubicBezTo>
                      <a:pt x="4116" y="5116"/>
                      <a:pt x="4368" y="5041"/>
                      <a:pt x="4573" y="4890"/>
                    </a:cubicBezTo>
                    <a:cubicBezTo>
                      <a:pt x="4763" y="4753"/>
                      <a:pt x="4900" y="4558"/>
                      <a:pt x="5021" y="4357"/>
                    </a:cubicBezTo>
                    <a:cubicBezTo>
                      <a:pt x="5485" y="3626"/>
                      <a:pt x="5831" y="2763"/>
                      <a:pt x="5684" y="1910"/>
                    </a:cubicBezTo>
                    <a:cubicBezTo>
                      <a:pt x="5543" y="1068"/>
                      <a:pt x="4890" y="330"/>
                      <a:pt x="4073" y="88"/>
                    </a:cubicBezTo>
                    <a:cubicBezTo>
                      <a:pt x="3872" y="28"/>
                      <a:pt x="3669" y="0"/>
                      <a:pt x="3469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257;p27">
                <a:extLst>
                  <a:ext uri="{FF2B5EF4-FFF2-40B4-BE49-F238E27FC236}">
                    <a16:creationId xmlns:a16="http://schemas.microsoft.com/office/drawing/2014/main" id="{D2E17005-70F7-9C34-0758-480F5FAD1D53}"/>
                  </a:ext>
                </a:extLst>
              </p:cNvPr>
              <p:cNvSpPr/>
              <p:nvPr/>
            </p:nvSpPr>
            <p:spPr>
              <a:xfrm rot="876614">
                <a:off x="4280662" y="1746100"/>
                <a:ext cx="85529" cy="47510"/>
              </a:xfrm>
              <a:custGeom>
                <a:avLst/>
                <a:gdLst/>
                <a:ahLst/>
                <a:cxnLst/>
                <a:rect l="l" t="t" r="r" b="b"/>
                <a:pathLst>
                  <a:path w="10787" h="5992" extrusionOk="0">
                    <a:moveTo>
                      <a:pt x="9905" y="1"/>
                    </a:moveTo>
                    <a:cubicBezTo>
                      <a:pt x="9498" y="1"/>
                      <a:pt x="9140" y="310"/>
                      <a:pt x="9092" y="729"/>
                    </a:cubicBezTo>
                    <a:cubicBezTo>
                      <a:pt x="9086" y="760"/>
                      <a:pt x="8703" y="3761"/>
                      <a:pt x="5919" y="4282"/>
                    </a:cubicBezTo>
                    <a:cubicBezTo>
                      <a:pt x="5700" y="4323"/>
                      <a:pt x="5489" y="4341"/>
                      <a:pt x="5286" y="4341"/>
                    </a:cubicBezTo>
                    <a:cubicBezTo>
                      <a:pt x="2966" y="4341"/>
                      <a:pt x="1750" y="1865"/>
                      <a:pt x="1697" y="1749"/>
                    </a:cubicBezTo>
                    <a:cubicBezTo>
                      <a:pt x="1559" y="1444"/>
                      <a:pt x="1258" y="1265"/>
                      <a:pt x="944" y="1265"/>
                    </a:cubicBezTo>
                    <a:cubicBezTo>
                      <a:pt x="826" y="1265"/>
                      <a:pt x="706" y="1291"/>
                      <a:pt x="592" y="1345"/>
                    </a:cubicBezTo>
                    <a:cubicBezTo>
                      <a:pt x="174" y="1541"/>
                      <a:pt x="0" y="2041"/>
                      <a:pt x="202" y="2455"/>
                    </a:cubicBezTo>
                    <a:cubicBezTo>
                      <a:pt x="812" y="3766"/>
                      <a:pt x="2607" y="5992"/>
                      <a:pt x="5287" y="5992"/>
                    </a:cubicBezTo>
                    <a:cubicBezTo>
                      <a:pt x="5601" y="5992"/>
                      <a:pt x="5914" y="5962"/>
                      <a:pt x="6224" y="5903"/>
                    </a:cubicBezTo>
                    <a:cubicBezTo>
                      <a:pt x="9397" y="5314"/>
                      <a:pt x="10560" y="2387"/>
                      <a:pt x="10734" y="924"/>
                    </a:cubicBezTo>
                    <a:cubicBezTo>
                      <a:pt x="10786" y="470"/>
                      <a:pt x="10461" y="60"/>
                      <a:pt x="10009" y="8"/>
                    </a:cubicBezTo>
                    <a:cubicBezTo>
                      <a:pt x="9974" y="3"/>
                      <a:pt x="9939" y="1"/>
                      <a:pt x="9905" y="1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6" name="Google Shape;258;p27">
              <a:extLst>
                <a:ext uri="{FF2B5EF4-FFF2-40B4-BE49-F238E27FC236}">
                  <a16:creationId xmlns:a16="http://schemas.microsoft.com/office/drawing/2014/main" id="{BE667089-DA6F-D828-5B5B-2D59B70137EA}"/>
                </a:ext>
              </a:extLst>
            </p:cNvPr>
            <p:cNvGrpSpPr/>
            <p:nvPr/>
          </p:nvGrpSpPr>
          <p:grpSpPr>
            <a:xfrm rot="-1108094">
              <a:off x="6635761" y="1647012"/>
              <a:ext cx="1018076" cy="263565"/>
              <a:chOff x="4501013" y="1645519"/>
              <a:chExt cx="340016" cy="88027"/>
            </a:xfrm>
          </p:grpSpPr>
          <p:sp>
            <p:nvSpPr>
              <p:cNvPr id="57" name="Google Shape;259;p27">
                <a:extLst>
                  <a:ext uri="{FF2B5EF4-FFF2-40B4-BE49-F238E27FC236}">
                    <a16:creationId xmlns:a16="http://schemas.microsoft.com/office/drawing/2014/main" id="{3008142F-0FFD-889D-B63A-E5F5827E79DE}"/>
                  </a:ext>
                </a:extLst>
              </p:cNvPr>
              <p:cNvSpPr/>
              <p:nvPr/>
            </p:nvSpPr>
            <p:spPr>
              <a:xfrm>
                <a:off x="4501013" y="1645519"/>
                <a:ext cx="102313" cy="76612"/>
              </a:xfrm>
              <a:custGeom>
                <a:avLst/>
                <a:gdLst/>
                <a:ahLst/>
                <a:cxnLst/>
                <a:rect l="l" t="t" r="r" b="b"/>
                <a:pathLst>
                  <a:path w="12902" h="9661" extrusionOk="0">
                    <a:moveTo>
                      <a:pt x="7125" y="1"/>
                    </a:moveTo>
                    <a:cubicBezTo>
                      <a:pt x="3067" y="1"/>
                      <a:pt x="0" y="4618"/>
                      <a:pt x="3759" y="8243"/>
                    </a:cubicBezTo>
                    <a:cubicBezTo>
                      <a:pt x="4732" y="9183"/>
                      <a:pt x="6083" y="9660"/>
                      <a:pt x="7433" y="9660"/>
                    </a:cubicBezTo>
                    <a:cubicBezTo>
                      <a:pt x="8630" y="9660"/>
                      <a:pt x="9826" y="9284"/>
                      <a:pt x="10754" y="8521"/>
                    </a:cubicBezTo>
                    <a:cubicBezTo>
                      <a:pt x="11503" y="7905"/>
                      <a:pt x="12081" y="7070"/>
                      <a:pt x="12338" y="6137"/>
                    </a:cubicBezTo>
                    <a:cubicBezTo>
                      <a:pt x="12902" y="4106"/>
                      <a:pt x="11791" y="1807"/>
                      <a:pt x="9954" y="769"/>
                    </a:cubicBezTo>
                    <a:cubicBezTo>
                      <a:pt x="9005" y="235"/>
                      <a:pt x="8040" y="1"/>
                      <a:pt x="7125" y="1"/>
                    </a:cubicBezTo>
                    <a:close/>
                  </a:path>
                </a:pathLst>
              </a:custGeom>
              <a:solidFill>
                <a:srgbClr val="FC7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260;p27">
                <a:extLst>
                  <a:ext uri="{FF2B5EF4-FFF2-40B4-BE49-F238E27FC236}">
                    <a16:creationId xmlns:a16="http://schemas.microsoft.com/office/drawing/2014/main" id="{87BE5B36-9135-6516-6662-796141537B31}"/>
                  </a:ext>
                </a:extLst>
              </p:cNvPr>
              <p:cNvSpPr/>
              <p:nvPr/>
            </p:nvSpPr>
            <p:spPr>
              <a:xfrm>
                <a:off x="4738716" y="1656935"/>
                <a:ext cx="102313" cy="76612"/>
              </a:xfrm>
              <a:custGeom>
                <a:avLst/>
                <a:gdLst/>
                <a:ahLst/>
                <a:cxnLst/>
                <a:rect l="l" t="t" r="r" b="b"/>
                <a:pathLst>
                  <a:path w="12902" h="9661" extrusionOk="0">
                    <a:moveTo>
                      <a:pt x="7125" y="0"/>
                    </a:moveTo>
                    <a:cubicBezTo>
                      <a:pt x="3067" y="0"/>
                      <a:pt x="1" y="4618"/>
                      <a:pt x="3758" y="8243"/>
                    </a:cubicBezTo>
                    <a:cubicBezTo>
                      <a:pt x="4732" y="9183"/>
                      <a:pt x="6084" y="9660"/>
                      <a:pt x="7433" y="9660"/>
                    </a:cubicBezTo>
                    <a:cubicBezTo>
                      <a:pt x="8631" y="9660"/>
                      <a:pt x="9826" y="9284"/>
                      <a:pt x="10754" y="8522"/>
                    </a:cubicBezTo>
                    <a:cubicBezTo>
                      <a:pt x="11502" y="7907"/>
                      <a:pt x="12080" y="7069"/>
                      <a:pt x="12339" y="6138"/>
                    </a:cubicBezTo>
                    <a:cubicBezTo>
                      <a:pt x="12901" y="4105"/>
                      <a:pt x="11792" y="1806"/>
                      <a:pt x="9954" y="768"/>
                    </a:cubicBezTo>
                    <a:cubicBezTo>
                      <a:pt x="9005" y="235"/>
                      <a:pt x="8040" y="0"/>
                      <a:pt x="7125" y="0"/>
                    </a:cubicBezTo>
                    <a:close/>
                  </a:path>
                </a:pathLst>
              </a:custGeom>
              <a:solidFill>
                <a:srgbClr val="FC7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oogle Shape;342;p30">
            <a:extLst>
              <a:ext uri="{FF2B5EF4-FFF2-40B4-BE49-F238E27FC236}">
                <a16:creationId xmlns:a16="http://schemas.microsoft.com/office/drawing/2014/main" id="{E09F77BF-A3E2-1B82-EBC0-9F0B9DE25B7E}"/>
              </a:ext>
            </a:extLst>
          </p:cNvPr>
          <p:cNvGrpSpPr/>
          <p:nvPr/>
        </p:nvGrpSpPr>
        <p:grpSpPr>
          <a:xfrm>
            <a:off x="164764" y="4621223"/>
            <a:ext cx="1946124" cy="2005424"/>
            <a:chOff x="6970480" y="1373792"/>
            <a:chExt cx="1492518" cy="1635609"/>
          </a:xfrm>
        </p:grpSpPr>
        <p:sp>
          <p:nvSpPr>
            <p:cNvPr id="103" name="Google Shape;343;p30">
              <a:extLst>
                <a:ext uri="{FF2B5EF4-FFF2-40B4-BE49-F238E27FC236}">
                  <a16:creationId xmlns:a16="http://schemas.microsoft.com/office/drawing/2014/main" id="{BBE973F3-18D3-E9D3-1210-2372A728AD91}"/>
                </a:ext>
              </a:extLst>
            </p:cNvPr>
            <p:cNvSpPr/>
            <p:nvPr/>
          </p:nvSpPr>
          <p:spPr>
            <a:xfrm>
              <a:off x="6970480" y="2436281"/>
              <a:ext cx="653125" cy="475361"/>
            </a:xfrm>
            <a:custGeom>
              <a:avLst/>
              <a:gdLst/>
              <a:ahLst/>
              <a:cxnLst/>
              <a:rect l="l" t="t" r="r" b="b"/>
              <a:pathLst>
                <a:path w="50916" h="37058" extrusionOk="0">
                  <a:moveTo>
                    <a:pt x="40578" y="1"/>
                  </a:moveTo>
                  <a:cubicBezTo>
                    <a:pt x="27361" y="1"/>
                    <a:pt x="5839" y="2064"/>
                    <a:pt x="3046" y="15229"/>
                  </a:cubicBezTo>
                  <a:cubicBezTo>
                    <a:pt x="1" y="29591"/>
                    <a:pt x="21760" y="19580"/>
                    <a:pt x="20890" y="31331"/>
                  </a:cubicBezTo>
                  <a:cubicBezTo>
                    <a:pt x="20589" y="35387"/>
                    <a:pt x="22571" y="37057"/>
                    <a:pt x="24990" y="37057"/>
                  </a:cubicBezTo>
                  <a:cubicBezTo>
                    <a:pt x="29578" y="37057"/>
                    <a:pt x="35740" y="31053"/>
                    <a:pt x="30897" y="23931"/>
                  </a:cubicBezTo>
                  <a:cubicBezTo>
                    <a:pt x="23500" y="13055"/>
                    <a:pt x="11749" y="20450"/>
                    <a:pt x="15664" y="13489"/>
                  </a:cubicBezTo>
                  <a:cubicBezTo>
                    <a:pt x="19580" y="6527"/>
                    <a:pt x="48301" y="4351"/>
                    <a:pt x="48301" y="4351"/>
                  </a:cubicBezTo>
                  <a:lnTo>
                    <a:pt x="50915" y="431"/>
                  </a:lnTo>
                  <a:cubicBezTo>
                    <a:pt x="50915" y="431"/>
                    <a:pt x="46612" y="1"/>
                    <a:pt x="40578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344;p30">
              <a:extLst>
                <a:ext uri="{FF2B5EF4-FFF2-40B4-BE49-F238E27FC236}">
                  <a16:creationId xmlns:a16="http://schemas.microsoft.com/office/drawing/2014/main" id="{54DBA137-A2D9-C3E3-E527-2BF1A2A462F2}"/>
                </a:ext>
              </a:extLst>
            </p:cNvPr>
            <p:cNvSpPr/>
            <p:nvPr/>
          </p:nvSpPr>
          <p:spPr>
            <a:xfrm>
              <a:off x="7441929" y="2344064"/>
              <a:ext cx="157778" cy="215861"/>
            </a:xfrm>
            <a:custGeom>
              <a:avLst/>
              <a:gdLst/>
              <a:ahLst/>
              <a:cxnLst/>
              <a:rect l="l" t="t" r="r" b="b"/>
              <a:pathLst>
                <a:path w="12300" h="16828" extrusionOk="0">
                  <a:moveTo>
                    <a:pt x="7033" y="0"/>
                  </a:moveTo>
                  <a:cubicBezTo>
                    <a:pt x="6169" y="0"/>
                    <a:pt x="5197" y="369"/>
                    <a:pt x="4120" y="1241"/>
                  </a:cubicBezTo>
                  <a:cubicBezTo>
                    <a:pt x="0" y="4575"/>
                    <a:pt x="1060" y="13565"/>
                    <a:pt x="5403" y="16362"/>
                  </a:cubicBezTo>
                  <a:cubicBezTo>
                    <a:pt x="5902" y="16684"/>
                    <a:pt x="6464" y="16828"/>
                    <a:pt x="7039" y="16828"/>
                  </a:cubicBezTo>
                  <a:cubicBezTo>
                    <a:pt x="8357" y="16828"/>
                    <a:pt x="9737" y="16070"/>
                    <a:pt x="10544" y="14973"/>
                  </a:cubicBezTo>
                  <a:cubicBezTo>
                    <a:pt x="11702" y="13396"/>
                    <a:pt x="11965" y="11350"/>
                    <a:pt x="12088" y="9396"/>
                  </a:cubicBezTo>
                  <a:cubicBezTo>
                    <a:pt x="12299" y="6131"/>
                    <a:pt x="10557" y="0"/>
                    <a:pt x="7033" y="0"/>
                  </a:cubicBezTo>
                  <a:close/>
                </a:path>
              </a:pathLst>
            </a:custGeom>
            <a:solidFill>
              <a:srgbClr val="FF9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345;p30">
              <a:extLst>
                <a:ext uri="{FF2B5EF4-FFF2-40B4-BE49-F238E27FC236}">
                  <a16:creationId xmlns:a16="http://schemas.microsoft.com/office/drawing/2014/main" id="{3B4D909D-8AAC-43BD-D73B-6160C43D6F7F}"/>
                </a:ext>
              </a:extLst>
            </p:cNvPr>
            <p:cNvSpPr/>
            <p:nvPr/>
          </p:nvSpPr>
          <p:spPr>
            <a:xfrm>
              <a:off x="7170320" y="2801262"/>
              <a:ext cx="222878" cy="162537"/>
            </a:xfrm>
            <a:custGeom>
              <a:avLst/>
              <a:gdLst/>
              <a:ahLst/>
              <a:cxnLst/>
              <a:rect l="l" t="t" r="r" b="b"/>
              <a:pathLst>
                <a:path w="17375" h="12671" extrusionOk="0">
                  <a:moveTo>
                    <a:pt x="10833" y="1"/>
                  </a:moveTo>
                  <a:cubicBezTo>
                    <a:pt x="9166" y="1"/>
                    <a:pt x="7500" y="427"/>
                    <a:pt x="5902" y="943"/>
                  </a:cubicBezTo>
                  <a:cubicBezTo>
                    <a:pt x="4322" y="1454"/>
                    <a:pt x="2711" y="2093"/>
                    <a:pt x="1591" y="3319"/>
                  </a:cubicBezTo>
                  <a:cubicBezTo>
                    <a:pt x="471" y="4545"/>
                    <a:pt x="0" y="6506"/>
                    <a:pt x="924" y="7888"/>
                  </a:cubicBezTo>
                  <a:lnTo>
                    <a:pt x="9547" y="12634"/>
                  </a:lnTo>
                  <a:cubicBezTo>
                    <a:pt x="9907" y="12657"/>
                    <a:pt x="10270" y="12671"/>
                    <a:pt x="10632" y="12671"/>
                  </a:cubicBezTo>
                  <a:cubicBezTo>
                    <a:pt x="11729" y="12671"/>
                    <a:pt x="12824" y="12544"/>
                    <a:pt x="13849" y="12168"/>
                  </a:cubicBezTo>
                  <a:cubicBezTo>
                    <a:pt x="15212" y="11665"/>
                    <a:pt x="16446" y="10667"/>
                    <a:pt x="16970" y="9312"/>
                  </a:cubicBezTo>
                  <a:cubicBezTo>
                    <a:pt x="17276" y="8517"/>
                    <a:pt x="17330" y="7648"/>
                    <a:pt x="17348" y="6795"/>
                  </a:cubicBezTo>
                  <a:cubicBezTo>
                    <a:pt x="17374" y="5672"/>
                    <a:pt x="17343" y="4513"/>
                    <a:pt x="16917" y="3469"/>
                  </a:cubicBezTo>
                  <a:cubicBezTo>
                    <a:pt x="16131" y="1543"/>
                    <a:pt x="14083" y="353"/>
                    <a:pt x="12024" y="78"/>
                  </a:cubicBezTo>
                  <a:cubicBezTo>
                    <a:pt x="11627" y="25"/>
                    <a:pt x="11230" y="1"/>
                    <a:pt x="10833" y="1"/>
                  </a:cubicBezTo>
                  <a:close/>
                </a:path>
              </a:pathLst>
            </a:custGeom>
            <a:solidFill>
              <a:srgbClr val="FFA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346;p30">
              <a:extLst>
                <a:ext uri="{FF2B5EF4-FFF2-40B4-BE49-F238E27FC236}">
                  <a16:creationId xmlns:a16="http://schemas.microsoft.com/office/drawing/2014/main" id="{1E347FE9-043B-4979-5981-0A8395137BEB}"/>
                </a:ext>
              </a:extLst>
            </p:cNvPr>
            <p:cNvSpPr/>
            <p:nvPr/>
          </p:nvSpPr>
          <p:spPr>
            <a:xfrm>
              <a:off x="7266462" y="1943012"/>
              <a:ext cx="425822" cy="642799"/>
            </a:xfrm>
            <a:custGeom>
              <a:avLst/>
              <a:gdLst/>
              <a:ahLst/>
              <a:cxnLst/>
              <a:rect l="l" t="t" r="r" b="b"/>
              <a:pathLst>
                <a:path w="33196" h="50111" extrusionOk="0">
                  <a:moveTo>
                    <a:pt x="19999" y="0"/>
                  </a:moveTo>
                  <a:cubicBezTo>
                    <a:pt x="15401" y="0"/>
                    <a:pt x="10276" y="1383"/>
                    <a:pt x="7295" y="6600"/>
                  </a:cubicBezTo>
                  <a:cubicBezTo>
                    <a:pt x="1" y="19368"/>
                    <a:pt x="1524" y="50110"/>
                    <a:pt x="18219" y="50110"/>
                  </a:cubicBezTo>
                  <a:cubicBezTo>
                    <a:pt x="19705" y="50110"/>
                    <a:pt x="21311" y="49867"/>
                    <a:pt x="23042" y="49345"/>
                  </a:cubicBezTo>
                  <a:cubicBezTo>
                    <a:pt x="33195" y="40644"/>
                    <a:pt x="29714" y="1765"/>
                    <a:pt x="29714" y="1765"/>
                  </a:cubicBezTo>
                  <a:cubicBezTo>
                    <a:pt x="29714" y="1765"/>
                    <a:pt x="25193" y="0"/>
                    <a:pt x="19999" y="0"/>
                  </a:cubicBez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347;p30">
              <a:extLst>
                <a:ext uri="{FF2B5EF4-FFF2-40B4-BE49-F238E27FC236}">
                  <a16:creationId xmlns:a16="http://schemas.microsoft.com/office/drawing/2014/main" id="{F560B466-D902-557B-8667-5126B56AC4DE}"/>
                </a:ext>
              </a:extLst>
            </p:cNvPr>
            <p:cNvSpPr/>
            <p:nvPr/>
          </p:nvSpPr>
          <p:spPr>
            <a:xfrm>
              <a:off x="7436965" y="2019323"/>
              <a:ext cx="303896" cy="598608"/>
            </a:xfrm>
            <a:custGeom>
              <a:avLst/>
              <a:gdLst/>
              <a:ahLst/>
              <a:cxnLst/>
              <a:rect l="l" t="t" r="r" b="b"/>
              <a:pathLst>
                <a:path w="23691" h="46666" extrusionOk="0">
                  <a:moveTo>
                    <a:pt x="20723" y="1"/>
                  </a:moveTo>
                  <a:cubicBezTo>
                    <a:pt x="20641" y="1"/>
                    <a:pt x="20560" y="3"/>
                    <a:pt x="20480" y="7"/>
                  </a:cubicBezTo>
                  <a:cubicBezTo>
                    <a:pt x="14176" y="318"/>
                    <a:pt x="8488" y="4478"/>
                    <a:pt x="5154" y="9836"/>
                  </a:cubicBezTo>
                  <a:cubicBezTo>
                    <a:pt x="1821" y="15200"/>
                    <a:pt x="573" y="21615"/>
                    <a:pt x="271" y="27920"/>
                  </a:cubicBezTo>
                  <a:cubicBezTo>
                    <a:pt x="0" y="33564"/>
                    <a:pt x="3794" y="46666"/>
                    <a:pt x="10961" y="46666"/>
                  </a:cubicBezTo>
                  <a:cubicBezTo>
                    <a:pt x="12132" y="46666"/>
                    <a:pt x="13393" y="46316"/>
                    <a:pt x="14740" y="45528"/>
                  </a:cubicBezTo>
                  <a:cubicBezTo>
                    <a:pt x="23690" y="40289"/>
                    <a:pt x="23357" y="25899"/>
                    <a:pt x="22914" y="17157"/>
                  </a:cubicBezTo>
                  <a:lnTo>
                    <a:pt x="22115" y="1507"/>
                  </a:lnTo>
                  <a:cubicBezTo>
                    <a:pt x="22092" y="1082"/>
                    <a:pt x="22053" y="615"/>
                    <a:pt x="21751" y="318"/>
                  </a:cubicBezTo>
                  <a:cubicBezTo>
                    <a:pt x="21487" y="59"/>
                    <a:pt x="21101" y="1"/>
                    <a:pt x="20723" y="1"/>
                  </a:cubicBezTo>
                  <a:close/>
                </a:path>
              </a:pathLst>
            </a:custGeom>
            <a:solidFill>
              <a:srgbClr val="FC7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348;p30">
              <a:extLst>
                <a:ext uri="{FF2B5EF4-FFF2-40B4-BE49-F238E27FC236}">
                  <a16:creationId xmlns:a16="http://schemas.microsoft.com/office/drawing/2014/main" id="{605550AF-8BED-1FA8-BD4E-48CC636F5FC3}"/>
                </a:ext>
              </a:extLst>
            </p:cNvPr>
            <p:cNvSpPr/>
            <p:nvPr/>
          </p:nvSpPr>
          <p:spPr>
            <a:xfrm>
              <a:off x="7614536" y="2581386"/>
              <a:ext cx="267620" cy="428015"/>
            </a:xfrm>
            <a:custGeom>
              <a:avLst/>
              <a:gdLst/>
              <a:ahLst/>
              <a:cxnLst/>
              <a:rect l="l" t="t" r="r" b="b"/>
              <a:pathLst>
                <a:path w="20863" h="33367" extrusionOk="0">
                  <a:moveTo>
                    <a:pt x="2154" y="1"/>
                  </a:moveTo>
                  <a:cubicBezTo>
                    <a:pt x="2154" y="1"/>
                    <a:pt x="12161" y="17409"/>
                    <a:pt x="848" y="27851"/>
                  </a:cubicBezTo>
                  <a:cubicBezTo>
                    <a:pt x="0" y="31528"/>
                    <a:pt x="2461" y="33366"/>
                    <a:pt x="5601" y="33366"/>
                  </a:cubicBezTo>
                  <a:cubicBezTo>
                    <a:pt x="7292" y="33366"/>
                    <a:pt x="9180" y="32833"/>
                    <a:pt x="10855" y="31767"/>
                  </a:cubicBezTo>
                  <a:cubicBezTo>
                    <a:pt x="15642" y="28722"/>
                    <a:pt x="20862" y="13489"/>
                    <a:pt x="13030" y="3046"/>
                  </a:cubicBezTo>
                  <a:lnTo>
                    <a:pt x="2154" y="1"/>
                  </a:ln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349;p30">
              <a:extLst>
                <a:ext uri="{FF2B5EF4-FFF2-40B4-BE49-F238E27FC236}">
                  <a16:creationId xmlns:a16="http://schemas.microsoft.com/office/drawing/2014/main" id="{48CB12B3-25BA-12B2-E48F-56F3942F3DBE}"/>
                </a:ext>
              </a:extLst>
            </p:cNvPr>
            <p:cNvSpPr/>
            <p:nvPr/>
          </p:nvSpPr>
          <p:spPr>
            <a:xfrm>
              <a:off x="7814837" y="2579449"/>
              <a:ext cx="309297" cy="401488"/>
            </a:xfrm>
            <a:custGeom>
              <a:avLst/>
              <a:gdLst/>
              <a:ahLst/>
              <a:cxnLst/>
              <a:rect l="l" t="t" r="r" b="b"/>
              <a:pathLst>
                <a:path w="24112" h="31299" extrusionOk="0">
                  <a:moveTo>
                    <a:pt x="11174" y="0"/>
                  </a:moveTo>
                  <a:lnTo>
                    <a:pt x="0" y="1697"/>
                  </a:lnTo>
                  <a:cubicBezTo>
                    <a:pt x="0" y="1697"/>
                    <a:pt x="16280" y="13449"/>
                    <a:pt x="10264" y="27620"/>
                  </a:cubicBezTo>
                  <a:cubicBezTo>
                    <a:pt x="10778" y="30194"/>
                    <a:pt x="12385" y="31299"/>
                    <a:pt x="14279" y="31299"/>
                  </a:cubicBezTo>
                  <a:cubicBezTo>
                    <a:pt x="16576" y="31299"/>
                    <a:pt x="19294" y="29675"/>
                    <a:pt x="20999" y="27074"/>
                  </a:cubicBezTo>
                  <a:cubicBezTo>
                    <a:pt x="24112" y="22327"/>
                    <a:pt x="22606" y="6300"/>
                    <a:pt x="11174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350;p30">
              <a:extLst>
                <a:ext uri="{FF2B5EF4-FFF2-40B4-BE49-F238E27FC236}">
                  <a16:creationId xmlns:a16="http://schemas.microsoft.com/office/drawing/2014/main" id="{57A2AB3B-55CB-CCE9-EE7F-3C119935109A}"/>
                </a:ext>
              </a:extLst>
            </p:cNvPr>
            <p:cNvSpPr/>
            <p:nvPr/>
          </p:nvSpPr>
          <p:spPr>
            <a:xfrm>
              <a:off x="7947346" y="1862199"/>
              <a:ext cx="515653" cy="345214"/>
            </a:xfrm>
            <a:custGeom>
              <a:avLst/>
              <a:gdLst/>
              <a:ahLst/>
              <a:cxnLst/>
              <a:rect l="l" t="t" r="r" b="b"/>
              <a:pathLst>
                <a:path w="40199" h="26912" extrusionOk="0">
                  <a:moveTo>
                    <a:pt x="31326" y="0"/>
                  </a:moveTo>
                  <a:cubicBezTo>
                    <a:pt x="29801" y="0"/>
                    <a:pt x="28052" y="1368"/>
                    <a:pt x="26545" y="4718"/>
                  </a:cubicBezTo>
                  <a:cubicBezTo>
                    <a:pt x="22194" y="14386"/>
                    <a:pt x="14484" y="16535"/>
                    <a:pt x="8491" y="16535"/>
                  </a:cubicBezTo>
                  <a:cubicBezTo>
                    <a:pt x="3697" y="16535"/>
                    <a:pt x="1" y="15160"/>
                    <a:pt x="0" y="15160"/>
                  </a:cubicBezTo>
                  <a:lnTo>
                    <a:pt x="0" y="15160"/>
                  </a:lnTo>
                  <a:lnTo>
                    <a:pt x="4352" y="26911"/>
                  </a:lnTo>
                  <a:cubicBezTo>
                    <a:pt x="40199" y="24100"/>
                    <a:pt x="37729" y="0"/>
                    <a:pt x="31326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351;p30">
              <a:extLst>
                <a:ext uri="{FF2B5EF4-FFF2-40B4-BE49-F238E27FC236}">
                  <a16:creationId xmlns:a16="http://schemas.microsoft.com/office/drawing/2014/main" id="{EE89941C-8A23-1461-0350-9661A366ED4B}"/>
                </a:ext>
              </a:extLst>
            </p:cNvPr>
            <p:cNvSpPr/>
            <p:nvPr/>
          </p:nvSpPr>
          <p:spPr>
            <a:xfrm>
              <a:off x="7426947" y="1466855"/>
              <a:ext cx="739274" cy="560959"/>
            </a:xfrm>
            <a:custGeom>
              <a:avLst/>
              <a:gdLst/>
              <a:ahLst/>
              <a:cxnLst/>
              <a:rect l="l" t="t" r="r" b="b"/>
              <a:pathLst>
                <a:path w="57632" h="43731" extrusionOk="0">
                  <a:moveTo>
                    <a:pt x="32674" y="0"/>
                  </a:moveTo>
                  <a:cubicBezTo>
                    <a:pt x="27211" y="0"/>
                    <a:pt x="20652" y="1658"/>
                    <a:pt x="12849" y="5729"/>
                  </a:cubicBezTo>
                  <a:cubicBezTo>
                    <a:pt x="8155" y="8176"/>
                    <a:pt x="0" y="25264"/>
                    <a:pt x="13363" y="38113"/>
                  </a:cubicBezTo>
                  <a:cubicBezTo>
                    <a:pt x="17535" y="42124"/>
                    <a:pt x="23060" y="43731"/>
                    <a:pt x="28749" y="43731"/>
                  </a:cubicBezTo>
                  <a:cubicBezTo>
                    <a:pt x="41283" y="43731"/>
                    <a:pt x="54612" y="35932"/>
                    <a:pt x="56029" y="28860"/>
                  </a:cubicBezTo>
                  <a:cubicBezTo>
                    <a:pt x="57632" y="20840"/>
                    <a:pt x="52043" y="0"/>
                    <a:pt x="32674" y="0"/>
                  </a:cubicBezTo>
                  <a:close/>
                </a:path>
              </a:pathLst>
            </a:custGeom>
            <a:solidFill>
              <a:srgbClr val="FFA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352;p30">
              <a:extLst>
                <a:ext uri="{FF2B5EF4-FFF2-40B4-BE49-F238E27FC236}">
                  <a16:creationId xmlns:a16="http://schemas.microsoft.com/office/drawing/2014/main" id="{6615D486-2210-65BA-2A8E-926426AE2543}"/>
                </a:ext>
              </a:extLst>
            </p:cNvPr>
            <p:cNvSpPr/>
            <p:nvPr/>
          </p:nvSpPr>
          <p:spPr>
            <a:xfrm>
              <a:off x="7592947" y="1578557"/>
              <a:ext cx="190399" cy="191976"/>
            </a:xfrm>
            <a:custGeom>
              <a:avLst/>
              <a:gdLst/>
              <a:ahLst/>
              <a:cxnLst/>
              <a:rect l="l" t="t" r="r" b="b"/>
              <a:pathLst>
                <a:path w="14843" h="14966" extrusionOk="0">
                  <a:moveTo>
                    <a:pt x="8208" y="1"/>
                  </a:moveTo>
                  <a:cubicBezTo>
                    <a:pt x="7989" y="1"/>
                    <a:pt x="7769" y="15"/>
                    <a:pt x="7548" y="45"/>
                  </a:cubicBezTo>
                  <a:cubicBezTo>
                    <a:pt x="5253" y="355"/>
                    <a:pt x="2487" y="3458"/>
                    <a:pt x="1391" y="5337"/>
                  </a:cubicBezTo>
                  <a:cubicBezTo>
                    <a:pt x="352" y="7121"/>
                    <a:pt x="1" y="9377"/>
                    <a:pt x="795" y="11286"/>
                  </a:cubicBezTo>
                  <a:cubicBezTo>
                    <a:pt x="1683" y="13422"/>
                    <a:pt x="3943" y="14851"/>
                    <a:pt x="6252" y="14958"/>
                  </a:cubicBezTo>
                  <a:cubicBezTo>
                    <a:pt x="6358" y="14963"/>
                    <a:pt x="6464" y="14965"/>
                    <a:pt x="6569" y="14965"/>
                  </a:cubicBezTo>
                  <a:cubicBezTo>
                    <a:pt x="8772" y="14965"/>
                    <a:pt x="10922" y="13875"/>
                    <a:pt x="12378" y="12218"/>
                  </a:cubicBezTo>
                  <a:cubicBezTo>
                    <a:pt x="14039" y="10331"/>
                    <a:pt x="14842" y="7663"/>
                    <a:pt x="14283" y="5217"/>
                  </a:cubicBezTo>
                  <a:cubicBezTo>
                    <a:pt x="13665" y="2505"/>
                    <a:pt x="11096" y="1"/>
                    <a:pt x="8208" y="1"/>
                  </a:cubicBezTo>
                  <a:close/>
                </a:path>
              </a:pathLst>
            </a:custGeom>
            <a:solidFill>
              <a:srgbClr val="F4F0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353;p30">
              <a:extLst>
                <a:ext uri="{FF2B5EF4-FFF2-40B4-BE49-F238E27FC236}">
                  <a16:creationId xmlns:a16="http://schemas.microsoft.com/office/drawing/2014/main" id="{1C42199B-54B8-882A-219A-6A5222949E79}"/>
                </a:ext>
              </a:extLst>
            </p:cNvPr>
            <p:cNvSpPr/>
            <p:nvPr/>
          </p:nvSpPr>
          <p:spPr>
            <a:xfrm>
              <a:off x="7551540" y="1373792"/>
              <a:ext cx="191258" cy="228522"/>
            </a:xfrm>
            <a:custGeom>
              <a:avLst/>
              <a:gdLst/>
              <a:ahLst/>
              <a:cxnLst/>
              <a:rect l="l" t="t" r="r" b="b"/>
              <a:pathLst>
                <a:path w="14910" h="17815" extrusionOk="0">
                  <a:moveTo>
                    <a:pt x="2028" y="0"/>
                  </a:moveTo>
                  <a:cubicBezTo>
                    <a:pt x="1905" y="0"/>
                    <a:pt x="1804" y="31"/>
                    <a:pt x="1728" y="96"/>
                  </a:cubicBezTo>
                  <a:cubicBezTo>
                    <a:pt x="218" y="1392"/>
                    <a:pt x="1" y="17815"/>
                    <a:pt x="1" y="17815"/>
                  </a:cubicBezTo>
                  <a:lnTo>
                    <a:pt x="1" y="17815"/>
                  </a:lnTo>
                  <a:cubicBezTo>
                    <a:pt x="10589" y="16736"/>
                    <a:pt x="14910" y="11116"/>
                    <a:pt x="14910" y="11116"/>
                  </a:cubicBezTo>
                  <a:cubicBezTo>
                    <a:pt x="14910" y="11116"/>
                    <a:pt x="4379" y="0"/>
                    <a:pt x="2028" y="0"/>
                  </a:cubicBezTo>
                  <a:close/>
                </a:path>
              </a:pathLst>
            </a:custGeom>
            <a:solidFill>
              <a:srgbClr val="FFA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354;p30">
              <a:extLst>
                <a:ext uri="{FF2B5EF4-FFF2-40B4-BE49-F238E27FC236}">
                  <a16:creationId xmlns:a16="http://schemas.microsoft.com/office/drawing/2014/main" id="{61AD55A2-8065-4344-CE4D-747485232915}"/>
                </a:ext>
              </a:extLst>
            </p:cNvPr>
            <p:cNvSpPr/>
            <p:nvPr/>
          </p:nvSpPr>
          <p:spPr>
            <a:xfrm>
              <a:off x="7921549" y="1382386"/>
              <a:ext cx="166488" cy="217644"/>
            </a:xfrm>
            <a:custGeom>
              <a:avLst/>
              <a:gdLst/>
              <a:ahLst/>
              <a:cxnLst/>
              <a:rect l="l" t="t" r="r" b="b"/>
              <a:pathLst>
                <a:path w="12979" h="16967" extrusionOk="0">
                  <a:moveTo>
                    <a:pt x="10467" y="1"/>
                  </a:moveTo>
                  <a:cubicBezTo>
                    <a:pt x="7915" y="1"/>
                    <a:pt x="1" y="9735"/>
                    <a:pt x="1" y="9735"/>
                  </a:cubicBezTo>
                  <a:lnTo>
                    <a:pt x="11909" y="16967"/>
                  </a:lnTo>
                  <a:cubicBezTo>
                    <a:pt x="11909" y="16967"/>
                    <a:pt x="12979" y="545"/>
                    <a:pt x="10652" y="20"/>
                  </a:cubicBezTo>
                  <a:cubicBezTo>
                    <a:pt x="10594" y="7"/>
                    <a:pt x="10532" y="1"/>
                    <a:pt x="10467" y="1"/>
                  </a:cubicBezTo>
                  <a:close/>
                </a:path>
              </a:pathLst>
            </a:custGeom>
            <a:solidFill>
              <a:srgbClr val="FFA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355;p30">
              <a:extLst>
                <a:ext uri="{FF2B5EF4-FFF2-40B4-BE49-F238E27FC236}">
                  <a16:creationId xmlns:a16="http://schemas.microsoft.com/office/drawing/2014/main" id="{30FEE496-22D9-FE59-8663-854D8249F05B}"/>
                </a:ext>
              </a:extLst>
            </p:cNvPr>
            <p:cNvSpPr/>
            <p:nvPr/>
          </p:nvSpPr>
          <p:spPr>
            <a:xfrm>
              <a:off x="7595910" y="1448076"/>
              <a:ext cx="115794" cy="130353"/>
            </a:xfrm>
            <a:custGeom>
              <a:avLst/>
              <a:gdLst/>
              <a:ahLst/>
              <a:cxnLst/>
              <a:rect l="l" t="t" r="r" b="b"/>
              <a:pathLst>
                <a:path w="9027" h="10162" extrusionOk="0">
                  <a:moveTo>
                    <a:pt x="2042" y="0"/>
                  </a:moveTo>
                  <a:cubicBezTo>
                    <a:pt x="1972" y="0"/>
                    <a:pt x="1912" y="16"/>
                    <a:pt x="1865" y="49"/>
                  </a:cubicBezTo>
                  <a:cubicBezTo>
                    <a:pt x="1456" y="339"/>
                    <a:pt x="0" y="9958"/>
                    <a:pt x="884" y="10155"/>
                  </a:cubicBezTo>
                  <a:cubicBezTo>
                    <a:pt x="904" y="10159"/>
                    <a:pt x="928" y="10161"/>
                    <a:pt x="954" y="10161"/>
                  </a:cubicBezTo>
                  <a:cubicBezTo>
                    <a:pt x="2092" y="10161"/>
                    <a:pt x="9027" y="6132"/>
                    <a:pt x="9027" y="6132"/>
                  </a:cubicBezTo>
                  <a:cubicBezTo>
                    <a:pt x="9027" y="6132"/>
                    <a:pt x="3430" y="0"/>
                    <a:pt x="2042" y="0"/>
                  </a:cubicBezTo>
                  <a:close/>
                </a:path>
              </a:pathLst>
            </a:custGeom>
            <a:solidFill>
              <a:srgbClr val="F4F0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356;p30">
              <a:extLst>
                <a:ext uri="{FF2B5EF4-FFF2-40B4-BE49-F238E27FC236}">
                  <a16:creationId xmlns:a16="http://schemas.microsoft.com/office/drawing/2014/main" id="{E3426797-E529-75C5-2229-ABD1B04FBB3C}"/>
                </a:ext>
              </a:extLst>
            </p:cNvPr>
            <p:cNvSpPr/>
            <p:nvPr/>
          </p:nvSpPr>
          <p:spPr>
            <a:xfrm>
              <a:off x="7972462" y="1444587"/>
              <a:ext cx="79633" cy="109714"/>
            </a:xfrm>
            <a:custGeom>
              <a:avLst/>
              <a:gdLst/>
              <a:ahLst/>
              <a:cxnLst/>
              <a:rect l="l" t="t" r="r" b="b"/>
              <a:pathLst>
                <a:path w="6208" h="8553" extrusionOk="0">
                  <a:moveTo>
                    <a:pt x="5006" y="0"/>
                  </a:moveTo>
                  <a:cubicBezTo>
                    <a:pt x="4076" y="0"/>
                    <a:pt x="0" y="4332"/>
                    <a:pt x="183" y="5112"/>
                  </a:cubicBezTo>
                  <a:cubicBezTo>
                    <a:pt x="374" y="5929"/>
                    <a:pt x="5271" y="8552"/>
                    <a:pt x="5271" y="8552"/>
                  </a:cubicBezTo>
                  <a:cubicBezTo>
                    <a:pt x="5271" y="8552"/>
                    <a:pt x="6207" y="664"/>
                    <a:pt x="5106" y="24"/>
                  </a:cubicBezTo>
                  <a:cubicBezTo>
                    <a:pt x="5079" y="8"/>
                    <a:pt x="5045" y="0"/>
                    <a:pt x="5006" y="0"/>
                  </a:cubicBezTo>
                  <a:close/>
                </a:path>
              </a:pathLst>
            </a:custGeom>
            <a:solidFill>
              <a:srgbClr val="F4F0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357;p30">
              <a:extLst>
                <a:ext uri="{FF2B5EF4-FFF2-40B4-BE49-F238E27FC236}">
                  <a16:creationId xmlns:a16="http://schemas.microsoft.com/office/drawing/2014/main" id="{8A2ED9A8-6DA3-5236-952C-CA12D0C78954}"/>
                </a:ext>
              </a:extLst>
            </p:cNvPr>
            <p:cNvSpPr/>
            <p:nvPr/>
          </p:nvSpPr>
          <p:spPr>
            <a:xfrm>
              <a:off x="7846945" y="1668311"/>
              <a:ext cx="92897" cy="55569"/>
            </a:xfrm>
            <a:custGeom>
              <a:avLst/>
              <a:gdLst/>
              <a:ahLst/>
              <a:cxnLst/>
              <a:rect l="l" t="t" r="r" b="b"/>
              <a:pathLst>
                <a:path w="7242" h="4332" extrusionOk="0">
                  <a:moveTo>
                    <a:pt x="4018" y="0"/>
                  </a:moveTo>
                  <a:cubicBezTo>
                    <a:pt x="2430" y="0"/>
                    <a:pt x="610" y="429"/>
                    <a:pt x="427" y="973"/>
                  </a:cubicBezTo>
                  <a:cubicBezTo>
                    <a:pt x="1" y="2246"/>
                    <a:pt x="2555" y="4332"/>
                    <a:pt x="3585" y="4332"/>
                  </a:cubicBezTo>
                  <a:cubicBezTo>
                    <a:pt x="3650" y="4332"/>
                    <a:pt x="3709" y="4324"/>
                    <a:pt x="3761" y="4306"/>
                  </a:cubicBezTo>
                  <a:cubicBezTo>
                    <a:pt x="4631" y="4017"/>
                    <a:pt x="7242" y="1549"/>
                    <a:pt x="6225" y="536"/>
                  </a:cubicBezTo>
                  <a:cubicBezTo>
                    <a:pt x="5846" y="156"/>
                    <a:pt x="4974" y="0"/>
                    <a:pt x="4018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358;p30">
              <a:extLst>
                <a:ext uri="{FF2B5EF4-FFF2-40B4-BE49-F238E27FC236}">
                  <a16:creationId xmlns:a16="http://schemas.microsoft.com/office/drawing/2014/main" id="{03C06509-2380-F5C7-723A-98EF42306735}"/>
                </a:ext>
              </a:extLst>
            </p:cNvPr>
            <p:cNvSpPr/>
            <p:nvPr/>
          </p:nvSpPr>
          <p:spPr>
            <a:xfrm>
              <a:off x="7669989" y="1614872"/>
              <a:ext cx="61072" cy="55081"/>
            </a:xfrm>
            <a:custGeom>
              <a:avLst/>
              <a:gdLst/>
              <a:ahLst/>
              <a:cxnLst/>
              <a:rect l="l" t="t" r="r" b="b"/>
              <a:pathLst>
                <a:path w="4761" h="4294" extrusionOk="0">
                  <a:moveTo>
                    <a:pt x="2830" y="0"/>
                  </a:moveTo>
                  <a:cubicBezTo>
                    <a:pt x="1338" y="0"/>
                    <a:pt x="0" y="1896"/>
                    <a:pt x="636" y="3296"/>
                  </a:cubicBezTo>
                  <a:cubicBezTo>
                    <a:pt x="837" y="3736"/>
                    <a:pt x="1258" y="4050"/>
                    <a:pt x="1724" y="4192"/>
                  </a:cubicBezTo>
                  <a:cubicBezTo>
                    <a:pt x="1953" y="4263"/>
                    <a:pt x="2192" y="4293"/>
                    <a:pt x="2432" y="4293"/>
                  </a:cubicBezTo>
                  <a:cubicBezTo>
                    <a:pt x="2676" y="4293"/>
                    <a:pt x="2921" y="4262"/>
                    <a:pt x="3158" y="4210"/>
                  </a:cubicBezTo>
                  <a:cubicBezTo>
                    <a:pt x="3363" y="4167"/>
                    <a:pt x="3567" y="4108"/>
                    <a:pt x="3735" y="3984"/>
                  </a:cubicBezTo>
                  <a:cubicBezTo>
                    <a:pt x="3887" y="3873"/>
                    <a:pt x="4002" y="3713"/>
                    <a:pt x="4099" y="3553"/>
                  </a:cubicBezTo>
                  <a:cubicBezTo>
                    <a:pt x="4477" y="2958"/>
                    <a:pt x="4760" y="2252"/>
                    <a:pt x="4641" y="1555"/>
                  </a:cubicBezTo>
                  <a:cubicBezTo>
                    <a:pt x="4526" y="867"/>
                    <a:pt x="3993" y="268"/>
                    <a:pt x="3327" y="73"/>
                  </a:cubicBezTo>
                  <a:cubicBezTo>
                    <a:pt x="3161" y="23"/>
                    <a:pt x="2994" y="0"/>
                    <a:pt x="2830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359;p30">
              <a:extLst>
                <a:ext uri="{FF2B5EF4-FFF2-40B4-BE49-F238E27FC236}">
                  <a16:creationId xmlns:a16="http://schemas.microsoft.com/office/drawing/2014/main" id="{5F943592-1EE2-EA2A-0D15-225D1D11B813}"/>
                </a:ext>
              </a:extLst>
            </p:cNvPr>
            <p:cNvSpPr/>
            <p:nvPr/>
          </p:nvSpPr>
          <p:spPr>
            <a:xfrm>
              <a:off x="7997232" y="1597029"/>
              <a:ext cx="61072" cy="55094"/>
            </a:xfrm>
            <a:custGeom>
              <a:avLst/>
              <a:gdLst/>
              <a:ahLst/>
              <a:cxnLst/>
              <a:rect l="l" t="t" r="r" b="b"/>
              <a:pathLst>
                <a:path w="4761" h="4295" extrusionOk="0">
                  <a:moveTo>
                    <a:pt x="2826" y="0"/>
                  </a:moveTo>
                  <a:cubicBezTo>
                    <a:pt x="1336" y="0"/>
                    <a:pt x="1" y="1898"/>
                    <a:pt x="636" y="3297"/>
                  </a:cubicBezTo>
                  <a:cubicBezTo>
                    <a:pt x="836" y="3738"/>
                    <a:pt x="1257" y="4053"/>
                    <a:pt x="1723" y="4194"/>
                  </a:cubicBezTo>
                  <a:cubicBezTo>
                    <a:pt x="1952" y="4265"/>
                    <a:pt x="2190" y="4295"/>
                    <a:pt x="2429" y="4295"/>
                  </a:cubicBezTo>
                  <a:cubicBezTo>
                    <a:pt x="2674" y="4295"/>
                    <a:pt x="2919" y="4263"/>
                    <a:pt x="3157" y="4211"/>
                  </a:cubicBezTo>
                  <a:cubicBezTo>
                    <a:pt x="3362" y="4168"/>
                    <a:pt x="3566" y="4110"/>
                    <a:pt x="3734" y="3985"/>
                  </a:cubicBezTo>
                  <a:cubicBezTo>
                    <a:pt x="3886" y="3874"/>
                    <a:pt x="4001" y="3714"/>
                    <a:pt x="4099" y="3554"/>
                  </a:cubicBezTo>
                  <a:cubicBezTo>
                    <a:pt x="4477" y="2960"/>
                    <a:pt x="4761" y="2254"/>
                    <a:pt x="4641" y="1556"/>
                  </a:cubicBezTo>
                  <a:cubicBezTo>
                    <a:pt x="4525" y="868"/>
                    <a:pt x="3992" y="269"/>
                    <a:pt x="3326" y="74"/>
                  </a:cubicBezTo>
                  <a:cubicBezTo>
                    <a:pt x="3159" y="23"/>
                    <a:pt x="2992" y="0"/>
                    <a:pt x="2826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360;p30">
              <a:extLst>
                <a:ext uri="{FF2B5EF4-FFF2-40B4-BE49-F238E27FC236}">
                  <a16:creationId xmlns:a16="http://schemas.microsoft.com/office/drawing/2014/main" id="{551A24F1-1465-97E3-0050-544F5E49EB58}"/>
                </a:ext>
              </a:extLst>
            </p:cNvPr>
            <p:cNvSpPr/>
            <p:nvPr/>
          </p:nvSpPr>
          <p:spPr>
            <a:xfrm>
              <a:off x="7822790" y="1755115"/>
              <a:ext cx="144964" cy="43062"/>
            </a:xfrm>
            <a:custGeom>
              <a:avLst/>
              <a:gdLst/>
              <a:ahLst/>
              <a:cxnLst/>
              <a:rect l="l" t="t" r="r" b="b"/>
              <a:pathLst>
                <a:path w="11301" h="3357" extrusionOk="0">
                  <a:moveTo>
                    <a:pt x="10510" y="0"/>
                  </a:moveTo>
                  <a:cubicBezTo>
                    <a:pt x="10262" y="0"/>
                    <a:pt x="10019" y="134"/>
                    <a:pt x="9894" y="368"/>
                  </a:cubicBezTo>
                  <a:cubicBezTo>
                    <a:pt x="9716" y="697"/>
                    <a:pt x="9081" y="1576"/>
                    <a:pt x="8313" y="1664"/>
                  </a:cubicBezTo>
                  <a:cubicBezTo>
                    <a:pt x="8269" y="1670"/>
                    <a:pt x="8224" y="1672"/>
                    <a:pt x="8179" y="1672"/>
                  </a:cubicBezTo>
                  <a:cubicBezTo>
                    <a:pt x="7681" y="1672"/>
                    <a:pt x="7138" y="1339"/>
                    <a:pt x="6563" y="691"/>
                  </a:cubicBezTo>
                  <a:lnTo>
                    <a:pt x="5974" y="26"/>
                  </a:lnTo>
                  <a:lnTo>
                    <a:pt x="5467" y="759"/>
                  </a:lnTo>
                  <a:cubicBezTo>
                    <a:pt x="4947" y="1504"/>
                    <a:pt x="4365" y="1909"/>
                    <a:pt x="3734" y="1958"/>
                  </a:cubicBezTo>
                  <a:cubicBezTo>
                    <a:pt x="3689" y="1961"/>
                    <a:pt x="3644" y="1963"/>
                    <a:pt x="3599" y="1963"/>
                  </a:cubicBezTo>
                  <a:cubicBezTo>
                    <a:pt x="2391" y="1963"/>
                    <a:pt x="1292" y="802"/>
                    <a:pt x="1280" y="789"/>
                  </a:cubicBezTo>
                  <a:cubicBezTo>
                    <a:pt x="1142" y="643"/>
                    <a:pt x="956" y="568"/>
                    <a:pt x="770" y="568"/>
                  </a:cubicBezTo>
                  <a:cubicBezTo>
                    <a:pt x="601" y="568"/>
                    <a:pt x="432" y="630"/>
                    <a:pt x="298" y="754"/>
                  </a:cubicBezTo>
                  <a:cubicBezTo>
                    <a:pt x="19" y="1016"/>
                    <a:pt x="1" y="1459"/>
                    <a:pt x="263" y="1740"/>
                  </a:cubicBezTo>
                  <a:cubicBezTo>
                    <a:pt x="329" y="1810"/>
                    <a:pt x="1786" y="3356"/>
                    <a:pt x="3606" y="3356"/>
                  </a:cubicBezTo>
                  <a:cubicBezTo>
                    <a:pt x="3682" y="3356"/>
                    <a:pt x="3762" y="3356"/>
                    <a:pt x="3828" y="3351"/>
                  </a:cubicBezTo>
                  <a:cubicBezTo>
                    <a:pt x="4676" y="3289"/>
                    <a:pt x="5436" y="2903"/>
                    <a:pt x="6097" y="2197"/>
                  </a:cubicBezTo>
                  <a:cubicBezTo>
                    <a:pt x="6771" y="2774"/>
                    <a:pt x="7463" y="3068"/>
                    <a:pt x="8168" y="3068"/>
                  </a:cubicBezTo>
                  <a:cubicBezTo>
                    <a:pt x="8271" y="3068"/>
                    <a:pt x="8374" y="3061"/>
                    <a:pt x="8477" y="3049"/>
                  </a:cubicBezTo>
                  <a:cubicBezTo>
                    <a:pt x="10124" y="2854"/>
                    <a:pt x="11079" y="1100"/>
                    <a:pt x="11118" y="1025"/>
                  </a:cubicBezTo>
                  <a:cubicBezTo>
                    <a:pt x="11301" y="686"/>
                    <a:pt x="11173" y="265"/>
                    <a:pt x="10835" y="83"/>
                  </a:cubicBezTo>
                  <a:cubicBezTo>
                    <a:pt x="10732" y="27"/>
                    <a:pt x="10620" y="0"/>
                    <a:pt x="10510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361;p30">
              <a:extLst>
                <a:ext uri="{FF2B5EF4-FFF2-40B4-BE49-F238E27FC236}">
                  <a16:creationId xmlns:a16="http://schemas.microsoft.com/office/drawing/2014/main" id="{CC4AD110-5672-7E9C-7DA2-7949D82BFC22}"/>
                </a:ext>
              </a:extLst>
            </p:cNvPr>
            <p:cNvSpPr/>
            <p:nvPr/>
          </p:nvSpPr>
          <p:spPr>
            <a:xfrm>
              <a:off x="7422611" y="1933879"/>
              <a:ext cx="703345" cy="741853"/>
            </a:xfrm>
            <a:custGeom>
              <a:avLst/>
              <a:gdLst/>
              <a:ahLst/>
              <a:cxnLst/>
              <a:rect l="l" t="t" r="r" b="b"/>
              <a:pathLst>
                <a:path w="54831" h="57833" extrusionOk="0">
                  <a:moveTo>
                    <a:pt x="16103" y="0"/>
                  </a:moveTo>
                  <a:cubicBezTo>
                    <a:pt x="16103" y="0"/>
                    <a:pt x="1" y="47433"/>
                    <a:pt x="15233" y="54831"/>
                  </a:cubicBezTo>
                  <a:cubicBezTo>
                    <a:pt x="19544" y="56924"/>
                    <a:pt x="24376" y="57833"/>
                    <a:pt x="29120" y="57833"/>
                  </a:cubicBezTo>
                  <a:cubicBezTo>
                    <a:pt x="41140" y="57833"/>
                    <a:pt x="52590" y="51999"/>
                    <a:pt x="53526" y="44824"/>
                  </a:cubicBezTo>
                  <a:cubicBezTo>
                    <a:pt x="54830" y="34812"/>
                    <a:pt x="41778" y="1740"/>
                    <a:pt x="41778" y="1740"/>
                  </a:cubicBezTo>
                  <a:lnTo>
                    <a:pt x="16103" y="0"/>
                  </a:lnTo>
                  <a:close/>
                </a:path>
              </a:pathLst>
            </a:custGeom>
            <a:solidFill>
              <a:srgbClr val="FFA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362;p30">
              <a:extLst>
                <a:ext uri="{FF2B5EF4-FFF2-40B4-BE49-F238E27FC236}">
                  <a16:creationId xmlns:a16="http://schemas.microsoft.com/office/drawing/2014/main" id="{8BCF2D94-FFC4-B6CD-EEA8-D35BCE2C6655}"/>
                </a:ext>
              </a:extLst>
            </p:cNvPr>
            <p:cNvSpPr/>
            <p:nvPr/>
          </p:nvSpPr>
          <p:spPr>
            <a:xfrm>
              <a:off x="7769159" y="2074379"/>
              <a:ext cx="261014" cy="498156"/>
            </a:xfrm>
            <a:custGeom>
              <a:avLst/>
              <a:gdLst/>
              <a:ahLst/>
              <a:cxnLst/>
              <a:rect l="l" t="t" r="r" b="b"/>
              <a:pathLst>
                <a:path w="20348" h="38835" extrusionOk="0">
                  <a:moveTo>
                    <a:pt x="6989" y="1"/>
                  </a:moveTo>
                  <a:cubicBezTo>
                    <a:pt x="6730" y="1"/>
                    <a:pt x="6469" y="20"/>
                    <a:pt x="6207" y="61"/>
                  </a:cubicBezTo>
                  <a:cubicBezTo>
                    <a:pt x="0" y="1030"/>
                    <a:pt x="222" y="15054"/>
                    <a:pt x="462" y="19414"/>
                  </a:cubicBezTo>
                  <a:cubicBezTo>
                    <a:pt x="799" y="25487"/>
                    <a:pt x="2752" y="31592"/>
                    <a:pt x="6709" y="36209"/>
                  </a:cubicBezTo>
                  <a:cubicBezTo>
                    <a:pt x="7477" y="37106"/>
                    <a:pt x="8346" y="37963"/>
                    <a:pt x="9430" y="38439"/>
                  </a:cubicBezTo>
                  <a:cubicBezTo>
                    <a:pt x="10053" y="38711"/>
                    <a:pt x="10711" y="38835"/>
                    <a:pt x="11374" y="38835"/>
                  </a:cubicBezTo>
                  <a:cubicBezTo>
                    <a:pt x="13264" y="38835"/>
                    <a:pt x="15195" y="37825"/>
                    <a:pt x="16454" y="36356"/>
                  </a:cubicBezTo>
                  <a:cubicBezTo>
                    <a:pt x="18158" y="34371"/>
                    <a:pt x="18877" y="31734"/>
                    <a:pt x="19339" y="29159"/>
                  </a:cubicBezTo>
                  <a:cubicBezTo>
                    <a:pt x="20294" y="23836"/>
                    <a:pt x="20347" y="18269"/>
                    <a:pt x="18731" y="13110"/>
                  </a:cubicBezTo>
                  <a:cubicBezTo>
                    <a:pt x="17417" y="8912"/>
                    <a:pt x="12506" y="1"/>
                    <a:pt x="6989" y="1"/>
                  </a:cubicBezTo>
                  <a:close/>
                </a:path>
              </a:pathLst>
            </a:custGeom>
            <a:solidFill>
              <a:srgbClr val="F4F0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363;p30">
              <a:extLst>
                <a:ext uri="{FF2B5EF4-FFF2-40B4-BE49-F238E27FC236}">
                  <a16:creationId xmlns:a16="http://schemas.microsoft.com/office/drawing/2014/main" id="{B3EEC666-B8E7-E975-648A-2974779A02D8}"/>
                </a:ext>
              </a:extLst>
            </p:cNvPr>
            <p:cNvSpPr/>
            <p:nvPr/>
          </p:nvSpPr>
          <p:spPr>
            <a:xfrm>
              <a:off x="7435567" y="1984727"/>
              <a:ext cx="410134" cy="520373"/>
            </a:xfrm>
            <a:custGeom>
              <a:avLst/>
              <a:gdLst/>
              <a:ahLst/>
              <a:cxnLst/>
              <a:rect l="l" t="t" r="r" b="b"/>
              <a:pathLst>
                <a:path w="31973" h="40567" extrusionOk="0">
                  <a:moveTo>
                    <a:pt x="12452" y="0"/>
                  </a:moveTo>
                  <a:lnTo>
                    <a:pt x="7164" y="2647"/>
                  </a:lnTo>
                  <a:cubicBezTo>
                    <a:pt x="7164" y="2647"/>
                    <a:pt x="31973" y="15552"/>
                    <a:pt x="482" y="36587"/>
                  </a:cubicBezTo>
                  <a:cubicBezTo>
                    <a:pt x="1" y="38149"/>
                    <a:pt x="5" y="40566"/>
                    <a:pt x="1260" y="40566"/>
                  </a:cubicBezTo>
                  <a:cubicBezTo>
                    <a:pt x="1337" y="40566"/>
                    <a:pt x="1417" y="40557"/>
                    <a:pt x="1503" y="40539"/>
                  </a:cubicBezTo>
                  <a:cubicBezTo>
                    <a:pt x="8949" y="38928"/>
                    <a:pt x="22947" y="27380"/>
                    <a:pt x="22104" y="15499"/>
                  </a:cubicBezTo>
                  <a:cubicBezTo>
                    <a:pt x="21340" y="4697"/>
                    <a:pt x="12452" y="0"/>
                    <a:pt x="12452" y="0"/>
                  </a:cubicBez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364;p30">
              <a:extLst>
                <a:ext uri="{FF2B5EF4-FFF2-40B4-BE49-F238E27FC236}">
                  <a16:creationId xmlns:a16="http://schemas.microsoft.com/office/drawing/2014/main" id="{3162EB65-57C8-C909-4618-204E462340B0}"/>
                </a:ext>
              </a:extLst>
            </p:cNvPr>
            <p:cNvSpPr/>
            <p:nvPr/>
          </p:nvSpPr>
          <p:spPr>
            <a:xfrm>
              <a:off x="7376291" y="2079715"/>
              <a:ext cx="355796" cy="318917"/>
            </a:xfrm>
            <a:custGeom>
              <a:avLst/>
              <a:gdLst/>
              <a:ahLst/>
              <a:cxnLst/>
              <a:rect l="l" t="t" r="r" b="b"/>
              <a:pathLst>
                <a:path w="27737" h="24862" extrusionOk="0">
                  <a:moveTo>
                    <a:pt x="16544" y="1"/>
                  </a:moveTo>
                  <a:cubicBezTo>
                    <a:pt x="16544" y="1"/>
                    <a:pt x="1871" y="1249"/>
                    <a:pt x="566" y="16045"/>
                  </a:cubicBezTo>
                  <a:cubicBezTo>
                    <a:pt x="1" y="22453"/>
                    <a:pt x="4903" y="24862"/>
                    <a:pt x="10678" y="24862"/>
                  </a:cubicBezTo>
                  <a:cubicBezTo>
                    <a:pt x="18240" y="24862"/>
                    <a:pt x="27300" y="20733"/>
                    <a:pt x="27546" y="16045"/>
                  </a:cubicBezTo>
                  <a:cubicBezTo>
                    <a:pt x="27736" y="12430"/>
                    <a:pt x="24930" y="11478"/>
                    <a:pt x="21640" y="11478"/>
                  </a:cubicBezTo>
                  <a:cubicBezTo>
                    <a:pt x="17974" y="11478"/>
                    <a:pt x="13706" y="12660"/>
                    <a:pt x="12308" y="12660"/>
                  </a:cubicBezTo>
                  <a:cubicBezTo>
                    <a:pt x="12092" y="12660"/>
                    <a:pt x="11944" y="12631"/>
                    <a:pt x="11878" y="12566"/>
                  </a:cubicBezTo>
                  <a:cubicBezTo>
                    <a:pt x="11008" y="11696"/>
                    <a:pt x="16718" y="8290"/>
                    <a:pt x="16718" y="8290"/>
                  </a:cubicBezTo>
                  <a:lnTo>
                    <a:pt x="16544" y="1"/>
                  </a:ln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B5446EE-3E6C-29AD-8EC9-DBC0FE76F0D6}"/>
              </a:ext>
            </a:extLst>
          </p:cNvPr>
          <p:cNvGrpSpPr/>
          <p:nvPr/>
        </p:nvGrpSpPr>
        <p:grpSpPr>
          <a:xfrm>
            <a:off x="1731131" y="4377020"/>
            <a:ext cx="1619462" cy="855380"/>
            <a:chOff x="3933385" y="1061676"/>
            <a:chExt cx="2121364" cy="1646412"/>
          </a:xfrm>
        </p:grpSpPr>
        <p:sp>
          <p:nvSpPr>
            <p:cNvPr id="126" name="Google Shape;461;p32">
              <a:extLst>
                <a:ext uri="{FF2B5EF4-FFF2-40B4-BE49-F238E27FC236}">
                  <a16:creationId xmlns:a16="http://schemas.microsoft.com/office/drawing/2014/main" id="{29E0220B-6CB0-C0FE-7968-511CF4E26979}"/>
                </a:ext>
              </a:extLst>
            </p:cNvPr>
            <p:cNvSpPr/>
            <p:nvPr/>
          </p:nvSpPr>
          <p:spPr>
            <a:xfrm>
              <a:off x="3933385" y="1061676"/>
              <a:ext cx="2121364" cy="1646412"/>
            </a:xfrm>
            <a:custGeom>
              <a:avLst/>
              <a:gdLst/>
              <a:ahLst/>
              <a:cxnLst/>
              <a:rect l="l" t="t" r="r" b="b"/>
              <a:pathLst>
                <a:path w="87396" h="67829" extrusionOk="0">
                  <a:moveTo>
                    <a:pt x="63688" y="1"/>
                  </a:moveTo>
                  <a:cubicBezTo>
                    <a:pt x="39360" y="1"/>
                    <a:pt x="1996" y="2158"/>
                    <a:pt x="923" y="5798"/>
                  </a:cubicBezTo>
                  <a:cubicBezTo>
                    <a:pt x="1" y="8919"/>
                    <a:pt x="1977" y="58850"/>
                    <a:pt x="2506" y="64211"/>
                  </a:cubicBezTo>
                  <a:cubicBezTo>
                    <a:pt x="2769" y="66890"/>
                    <a:pt x="22138" y="67828"/>
                    <a:pt x="41907" y="67828"/>
                  </a:cubicBezTo>
                  <a:cubicBezTo>
                    <a:pt x="61683" y="67828"/>
                    <a:pt x="81859" y="66890"/>
                    <a:pt x="83705" y="65817"/>
                  </a:cubicBezTo>
                  <a:cubicBezTo>
                    <a:pt x="87396" y="63673"/>
                    <a:pt x="85814" y="4727"/>
                    <a:pt x="84234" y="1509"/>
                  </a:cubicBezTo>
                  <a:cubicBezTo>
                    <a:pt x="83726" y="480"/>
                    <a:pt x="75155" y="1"/>
                    <a:pt x="63688" y="1"/>
                  </a:cubicBez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462;p32">
              <a:extLst>
                <a:ext uri="{FF2B5EF4-FFF2-40B4-BE49-F238E27FC236}">
                  <a16:creationId xmlns:a16="http://schemas.microsoft.com/office/drawing/2014/main" id="{C04C1E63-FFF6-2B95-594D-CC1F3B5A306F}"/>
                </a:ext>
              </a:extLst>
            </p:cNvPr>
            <p:cNvSpPr/>
            <p:nvPr/>
          </p:nvSpPr>
          <p:spPr>
            <a:xfrm>
              <a:off x="4046156" y="1152894"/>
              <a:ext cx="1893852" cy="1464025"/>
            </a:xfrm>
            <a:custGeom>
              <a:avLst/>
              <a:gdLst/>
              <a:ahLst/>
              <a:cxnLst/>
              <a:rect l="l" t="t" r="r" b="b"/>
              <a:pathLst>
                <a:path w="78023" h="60315" extrusionOk="0">
                  <a:moveTo>
                    <a:pt x="56839" y="0"/>
                  </a:moveTo>
                  <a:cubicBezTo>
                    <a:pt x="35120" y="0"/>
                    <a:pt x="1780" y="1917"/>
                    <a:pt x="822" y="5157"/>
                  </a:cubicBezTo>
                  <a:cubicBezTo>
                    <a:pt x="1" y="7934"/>
                    <a:pt x="1761" y="52335"/>
                    <a:pt x="2236" y="57098"/>
                  </a:cubicBezTo>
                  <a:cubicBezTo>
                    <a:pt x="2468" y="59480"/>
                    <a:pt x="19768" y="60314"/>
                    <a:pt x="37421" y="60314"/>
                  </a:cubicBezTo>
                  <a:cubicBezTo>
                    <a:pt x="55074" y="60314"/>
                    <a:pt x="73081" y="59480"/>
                    <a:pt x="74728" y="58527"/>
                  </a:cubicBezTo>
                  <a:cubicBezTo>
                    <a:pt x="78022" y="56619"/>
                    <a:pt x="76612" y="4199"/>
                    <a:pt x="75199" y="1343"/>
                  </a:cubicBezTo>
                  <a:cubicBezTo>
                    <a:pt x="74745" y="427"/>
                    <a:pt x="67085" y="0"/>
                    <a:pt x="56839" y="0"/>
                  </a:cubicBezTo>
                  <a:close/>
                </a:path>
              </a:pathLst>
            </a:custGeom>
            <a:solidFill>
              <a:srgbClr val="FC7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463;p32">
              <a:extLst>
                <a:ext uri="{FF2B5EF4-FFF2-40B4-BE49-F238E27FC236}">
                  <a16:creationId xmlns:a16="http://schemas.microsoft.com/office/drawing/2014/main" id="{CDB5D3A3-0A9D-3F21-E01E-DD2BEC15EC3E}"/>
                </a:ext>
              </a:extLst>
            </p:cNvPr>
            <p:cNvSpPr/>
            <p:nvPr/>
          </p:nvSpPr>
          <p:spPr>
            <a:xfrm>
              <a:off x="4109170" y="1210202"/>
              <a:ext cx="1766735" cy="1349384"/>
            </a:xfrm>
            <a:custGeom>
              <a:avLst/>
              <a:gdLst/>
              <a:ahLst/>
              <a:cxnLst/>
              <a:rect l="l" t="t" r="r" b="b"/>
              <a:pathLst>
                <a:path w="72786" h="55592" extrusionOk="0">
                  <a:moveTo>
                    <a:pt x="53014" y="1"/>
                  </a:moveTo>
                  <a:cubicBezTo>
                    <a:pt x="32755" y="1"/>
                    <a:pt x="1662" y="1768"/>
                    <a:pt x="766" y="4754"/>
                  </a:cubicBezTo>
                  <a:cubicBezTo>
                    <a:pt x="1" y="7312"/>
                    <a:pt x="1643" y="48236"/>
                    <a:pt x="2085" y="52626"/>
                  </a:cubicBezTo>
                  <a:cubicBezTo>
                    <a:pt x="2304" y="54823"/>
                    <a:pt x="18442" y="55592"/>
                    <a:pt x="34909" y="55592"/>
                  </a:cubicBezTo>
                  <a:cubicBezTo>
                    <a:pt x="51376" y="55592"/>
                    <a:pt x="68172" y="54823"/>
                    <a:pt x="69710" y="53945"/>
                  </a:cubicBezTo>
                  <a:cubicBezTo>
                    <a:pt x="72785" y="52187"/>
                    <a:pt x="71466" y="3872"/>
                    <a:pt x="70147" y="1240"/>
                  </a:cubicBezTo>
                  <a:cubicBezTo>
                    <a:pt x="69725" y="394"/>
                    <a:pt x="62576" y="1"/>
                    <a:pt x="53014" y="1"/>
                  </a:cubicBezTo>
                  <a:close/>
                </a:path>
              </a:pathLst>
            </a:custGeom>
            <a:solidFill>
              <a:srgbClr val="FFA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ozuka Gothic Pro B" panose="020B0800000000000000" pitchFamily="34" charset="-128"/>
                  <a:ea typeface="Kozuka Gothic Pro B" panose="020B0800000000000000" pitchFamily="34" charset="-128"/>
                  <a:cs typeface="Arial"/>
                  <a:sym typeface="Arial"/>
                </a:rPr>
                <a:t>2x(75+25)</a:t>
              </a: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ozuka Gothic Pro B" panose="020B0800000000000000" pitchFamily="34" charset="-128"/>
                <a:ea typeface="Kozuka Gothic Pro B" panose="020B0800000000000000" pitchFamily="34" charset="-128"/>
                <a:cs typeface="Arial"/>
                <a:sym typeface="Arial"/>
              </a:endParaRPr>
            </a:p>
          </p:txBody>
        </p:sp>
      </p:grpSp>
      <p:grpSp>
        <p:nvGrpSpPr>
          <p:cNvPr id="129" name="Google Shape;460;p32">
            <a:extLst>
              <a:ext uri="{FF2B5EF4-FFF2-40B4-BE49-F238E27FC236}">
                <a16:creationId xmlns:a16="http://schemas.microsoft.com/office/drawing/2014/main" id="{090E8043-120E-8AFC-4355-903C69907B3E}"/>
              </a:ext>
            </a:extLst>
          </p:cNvPr>
          <p:cNvGrpSpPr/>
          <p:nvPr/>
        </p:nvGrpSpPr>
        <p:grpSpPr>
          <a:xfrm>
            <a:off x="5958871" y="1081183"/>
            <a:ext cx="1480030" cy="1732974"/>
            <a:chOff x="1022115" y="995611"/>
            <a:chExt cx="1257512" cy="1691580"/>
          </a:xfrm>
        </p:grpSpPr>
        <p:sp>
          <p:nvSpPr>
            <p:cNvPr id="130" name="Google Shape;468;p32">
              <a:extLst>
                <a:ext uri="{FF2B5EF4-FFF2-40B4-BE49-F238E27FC236}">
                  <a16:creationId xmlns:a16="http://schemas.microsoft.com/office/drawing/2014/main" id="{2DDFD62E-2E76-1690-3648-BA4901E3B9F7}"/>
                </a:ext>
              </a:extLst>
            </p:cNvPr>
            <p:cNvSpPr/>
            <p:nvPr/>
          </p:nvSpPr>
          <p:spPr>
            <a:xfrm>
              <a:off x="1921770" y="1520430"/>
              <a:ext cx="357857" cy="708597"/>
            </a:xfrm>
            <a:custGeom>
              <a:avLst/>
              <a:gdLst/>
              <a:ahLst/>
              <a:cxnLst/>
              <a:rect l="l" t="t" r="r" b="b"/>
              <a:pathLst>
                <a:path w="30850" h="61086" extrusionOk="0">
                  <a:moveTo>
                    <a:pt x="3857" y="0"/>
                  </a:moveTo>
                  <a:cubicBezTo>
                    <a:pt x="1544" y="0"/>
                    <a:pt x="0" y="257"/>
                    <a:pt x="0" y="257"/>
                  </a:cubicBezTo>
                  <a:cubicBezTo>
                    <a:pt x="0" y="257"/>
                    <a:pt x="0" y="59609"/>
                    <a:pt x="15482" y="61042"/>
                  </a:cubicBezTo>
                  <a:cubicBezTo>
                    <a:pt x="15802" y="61071"/>
                    <a:pt x="16114" y="61086"/>
                    <a:pt x="16418" y="61086"/>
                  </a:cubicBezTo>
                  <a:cubicBezTo>
                    <a:pt x="30850" y="61086"/>
                    <a:pt x="28008" y="28316"/>
                    <a:pt x="23513" y="12873"/>
                  </a:cubicBezTo>
                  <a:cubicBezTo>
                    <a:pt x="20234" y="1609"/>
                    <a:pt x="9641" y="0"/>
                    <a:pt x="3857" y="0"/>
                  </a:cubicBezTo>
                  <a:close/>
                </a:path>
              </a:pathLst>
            </a:custGeom>
            <a:solidFill>
              <a:srgbClr val="FC7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469;p32">
              <a:extLst>
                <a:ext uri="{FF2B5EF4-FFF2-40B4-BE49-F238E27FC236}">
                  <a16:creationId xmlns:a16="http://schemas.microsoft.com/office/drawing/2014/main" id="{860E36C9-E354-8866-D324-A4E499F2858F}"/>
                </a:ext>
              </a:extLst>
            </p:cNvPr>
            <p:cNvSpPr/>
            <p:nvPr/>
          </p:nvSpPr>
          <p:spPr>
            <a:xfrm>
              <a:off x="1297694" y="1007038"/>
              <a:ext cx="186330" cy="191620"/>
            </a:xfrm>
            <a:custGeom>
              <a:avLst/>
              <a:gdLst/>
              <a:ahLst/>
              <a:cxnLst/>
              <a:rect l="l" t="t" r="r" b="b"/>
              <a:pathLst>
                <a:path w="16063" h="16519" extrusionOk="0">
                  <a:moveTo>
                    <a:pt x="8811" y="1"/>
                  </a:moveTo>
                  <a:cubicBezTo>
                    <a:pt x="4572" y="1"/>
                    <a:pt x="630" y="3244"/>
                    <a:pt x="353" y="8215"/>
                  </a:cubicBezTo>
                  <a:cubicBezTo>
                    <a:pt x="0" y="14575"/>
                    <a:pt x="6358" y="16518"/>
                    <a:pt x="6358" y="16518"/>
                  </a:cubicBezTo>
                  <a:lnTo>
                    <a:pt x="15369" y="9450"/>
                  </a:lnTo>
                  <a:cubicBezTo>
                    <a:pt x="15369" y="9450"/>
                    <a:pt x="16062" y="2520"/>
                    <a:pt x="12366" y="796"/>
                  </a:cubicBezTo>
                  <a:cubicBezTo>
                    <a:pt x="11207" y="255"/>
                    <a:pt x="9997" y="1"/>
                    <a:pt x="8811" y="1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470;p32">
              <a:extLst>
                <a:ext uri="{FF2B5EF4-FFF2-40B4-BE49-F238E27FC236}">
                  <a16:creationId xmlns:a16="http://schemas.microsoft.com/office/drawing/2014/main" id="{912D5F81-80C4-FD79-E05A-0A6EF7741C3C}"/>
                </a:ext>
              </a:extLst>
            </p:cNvPr>
            <p:cNvSpPr/>
            <p:nvPr/>
          </p:nvSpPr>
          <p:spPr>
            <a:xfrm>
              <a:off x="1387351" y="2265798"/>
              <a:ext cx="305414" cy="369355"/>
            </a:xfrm>
            <a:custGeom>
              <a:avLst/>
              <a:gdLst/>
              <a:ahLst/>
              <a:cxnLst/>
              <a:rect l="l" t="t" r="r" b="b"/>
              <a:pathLst>
                <a:path w="26329" h="31841" extrusionOk="0">
                  <a:moveTo>
                    <a:pt x="15140" y="1"/>
                  </a:moveTo>
                  <a:cubicBezTo>
                    <a:pt x="10050" y="1"/>
                    <a:pt x="3781" y="1828"/>
                    <a:pt x="1" y="9548"/>
                  </a:cubicBezTo>
                  <a:cubicBezTo>
                    <a:pt x="1" y="9548"/>
                    <a:pt x="303" y="25404"/>
                    <a:pt x="900" y="27498"/>
                  </a:cubicBezTo>
                  <a:cubicBezTo>
                    <a:pt x="1365" y="29127"/>
                    <a:pt x="4908" y="31841"/>
                    <a:pt x="10965" y="31841"/>
                  </a:cubicBezTo>
                  <a:cubicBezTo>
                    <a:pt x="12695" y="31841"/>
                    <a:pt x="14629" y="31620"/>
                    <a:pt x="16756" y="31089"/>
                  </a:cubicBezTo>
                  <a:cubicBezTo>
                    <a:pt x="26328" y="28698"/>
                    <a:pt x="23335" y="1477"/>
                    <a:pt x="23335" y="1477"/>
                  </a:cubicBezTo>
                  <a:cubicBezTo>
                    <a:pt x="23335" y="1477"/>
                    <a:pt x="19714" y="1"/>
                    <a:pt x="15140" y="1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471;p32">
              <a:extLst>
                <a:ext uri="{FF2B5EF4-FFF2-40B4-BE49-F238E27FC236}">
                  <a16:creationId xmlns:a16="http://schemas.microsoft.com/office/drawing/2014/main" id="{5A5D0B0D-2E7D-1DA8-B85B-BDA765783AD0}"/>
                </a:ext>
              </a:extLst>
            </p:cNvPr>
            <p:cNvSpPr/>
            <p:nvPr/>
          </p:nvSpPr>
          <p:spPr>
            <a:xfrm>
              <a:off x="1022115" y="1633715"/>
              <a:ext cx="440147" cy="294907"/>
            </a:xfrm>
            <a:custGeom>
              <a:avLst/>
              <a:gdLst/>
              <a:ahLst/>
              <a:cxnLst/>
              <a:rect l="l" t="t" r="r" b="b"/>
              <a:pathLst>
                <a:path w="37944" h="25423" extrusionOk="0">
                  <a:moveTo>
                    <a:pt x="37944" y="0"/>
                  </a:moveTo>
                  <a:lnTo>
                    <a:pt x="37944" y="0"/>
                  </a:lnTo>
                  <a:cubicBezTo>
                    <a:pt x="37943" y="0"/>
                    <a:pt x="31574" y="1839"/>
                    <a:pt x="24761" y="4271"/>
                  </a:cubicBezTo>
                  <a:cubicBezTo>
                    <a:pt x="16548" y="7205"/>
                    <a:pt x="0" y="5630"/>
                    <a:pt x="492" y="15828"/>
                  </a:cubicBezTo>
                  <a:cubicBezTo>
                    <a:pt x="723" y="20593"/>
                    <a:pt x="11286" y="25423"/>
                    <a:pt x="18570" y="25423"/>
                  </a:cubicBezTo>
                  <a:cubicBezTo>
                    <a:pt x="20500" y="25423"/>
                    <a:pt x="22200" y="25084"/>
                    <a:pt x="23416" y="24314"/>
                  </a:cubicBezTo>
                  <a:cubicBezTo>
                    <a:pt x="33303" y="18050"/>
                    <a:pt x="37944" y="1"/>
                    <a:pt x="37944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472;p32">
              <a:extLst>
                <a:ext uri="{FF2B5EF4-FFF2-40B4-BE49-F238E27FC236}">
                  <a16:creationId xmlns:a16="http://schemas.microsoft.com/office/drawing/2014/main" id="{1C2E661C-76DE-02D3-00C4-83445B474246}"/>
                </a:ext>
              </a:extLst>
            </p:cNvPr>
            <p:cNvSpPr/>
            <p:nvPr/>
          </p:nvSpPr>
          <p:spPr>
            <a:xfrm>
              <a:off x="1199037" y="1042615"/>
              <a:ext cx="1024586" cy="1459011"/>
            </a:xfrm>
            <a:custGeom>
              <a:avLst/>
              <a:gdLst/>
              <a:ahLst/>
              <a:cxnLst/>
              <a:rect l="l" t="t" r="r" b="b"/>
              <a:pathLst>
                <a:path w="88327" h="125777" extrusionOk="0">
                  <a:moveTo>
                    <a:pt x="33139" y="1"/>
                  </a:moveTo>
                  <a:cubicBezTo>
                    <a:pt x="18496" y="1"/>
                    <a:pt x="8508" y="16398"/>
                    <a:pt x="7557" y="22262"/>
                  </a:cubicBezTo>
                  <a:cubicBezTo>
                    <a:pt x="5764" y="33332"/>
                    <a:pt x="15336" y="43202"/>
                    <a:pt x="15336" y="43202"/>
                  </a:cubicBezTo>
                  <a:cubicBezTo>
                    <a:pt x="15336" y="43202"/>
                    <a:pt x="0" y="80588"/>
                    <a:pt x="4865" y="101234"/>
                  </a:cubicBezTo>
                  <a:cubicBezTo>
                    <a:pt x="7907" y="114130"/>
                    <a:pt x="27526" y="125776"/>
                    <a:pt x="45837" y="125776"/>
                  </a:cubicBezTo>
                  <a:cubicBezTo>
                    <a:pt x="59544" y="125776"/>
                    <a:pt x="72519" y="119249"/>
                    <a:pt x="77258" y="101833"/>
                  </a:cubicBezTo>
                  <a:cubicBezTo>
                    <a:pt x="88326" y="61151"/>
                    <a:pt x="63546" y="54822"/>
                    <a:pt x="62301" y="32433"/>
                  </a:cubicBezTo>
                  <a:cubicBezTo>
                    <a:pt x="60805" y="5513"/>
                    <a:pt x="46450" y="1378"/>
                    <a:pt x="35376" y="128"/>
                  </a:cubicBezTo>
                  <a:cubicBezTo>
                    <a:pt x="34619" y="42"/>
                    <a:pt x="33873" y="1"/>
                    <a:pt x="33139" y="1"/>
                  </a:cubicBez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473;p32">
              <a:extLst>
                <a:ext uri="{FF2B5EF4-FFF2-40B4-BE49-F238E27FC236}">
                  <a16:creationId xmlns:a16="http://schemas.microsoft.com/office/drawing/2014/main" id="{7476B0F1-8523-7778-7569-045B528A7080}"/>
                </a:ext>
              </a:extLst>
            </p:cNvPr>
            <p:cNvSpPr/>
            <p:nvPr/>
          </p:nvSpPr>
          <p:spPr>
            <a:xfrm>
              <a:off x="1745254" y="1355629"/>
              <a:ext cx="123029" cy="92174"/>
            </a:xfrm>
            <a:custGeom>
              <a:avLst/>
              <a:gdLst/>
              <a:ahLst/>
              <a:cxnLst/>
              <a:rect l="l" t="t" r="r" b="b"/>
              <a:pathLst>
                <a:path w="10606" h="7946" extrusionOk="0">
                  <a:moveTo>
                    <a:pt x="4746" y="0"/>
                  </a:moveTo>
                  <a:cubicBezTo>
                    <a:pt x="3995" y="0"/>
                    <a:pt x="3202" y="193"/>
                    <a:pt x="2423" y="630"/>
                  </a:cubicBezTo>
                  <a:cubicBezTo>
                    <a:pt x="913" y="1483"/>
                    <a:pt x="1" y="3372"/>
                    <a:pt x="461" y="5048"/>
                  </a:cubicBezTo>
                  <a:cubicBezTo>
                    <a:pt x="671" y="5813"/>
                    <a:pt x="1146" y="6502"/>
                    <a:pt x="1761" y="7009"/>
                  </a:cubicBezTo>
                  <a:cubicBezTo>
                    <a:pt x="2523" y="7636"/>
                    <a:pt x="3508" y="7946"/>
                    <a:pt x="4494" y="7946"/>
                  </a:cubicBezTo>
                  <a:cubicBezTo>
                    <a:pt x="5603" y="7946"/>
                    <a:pt x="6715" y="7554"/>
                    <a:pt x="7515" y="6781"/>
                  </a:cubicBezTo>
                  <a:cubicBezTo>
                    <a:pt x="10606" y="3798"/>
                    <a:pt x="8083" y="0"/>
                    <a:pt x="4746" y="0"/>
                  </a:cubicBezTo>
                  <a:close/>
                </a:path>
              </a:pathLst>
            </a:custGeom>
            <a:solidFill>
              <a:srgbClr val="FC7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474;p32">
              <a:extLst>
                <a:ext uri="{FF2B5EF4-FFF2-40B4-BE49-F238E27FC236}">
                  <a16:creationId xmlns:a16="http://schemas.microsoft.com/office/drawing/2014/main" id="{FC96FCAA-4691-2D3D-6A13-490742E24C53}"/>
                </a:ext>
              </a:extLst>
            </p:cNvPr>
            <p:cNvSpPr/>
            <p:nvPr/>
          </p:nvSpPr>
          <p:spPr>
            <a:xfrm>
              <a:off x="1259264" y="1345479"/>
              <a:ext cx="131439" cy="95259"/>
            </a:xfrm>
            <a:custGeom>
              <a:avLst/>
              <a:gdLst/>
              <a:ahLst/>
              <a:cxnLst/>
              <a:rect l="l" t="t" r="r" b="b"/>
              <a:pathLst>
                <a:path w="11331" h="8212" extrusionOk="0">
                  <a:moveTo>
                    <a:pt x="5071" y="0"/>
                  </a:moveTo>
                  <a:cubicBezTo>
                    <a:pt x="4268" y="0"/>
                    <a:pt x="3421" y="200"/>
                    <a:pt x="2588" y="653"/>
                  </a:cubicBezTo>
                  <a:cubicBezTo>
                    <a:pt x="973" y="1533"/>
                    <a:pt x="1" y="3486"/>
                    <a:pt x="494" y="5215"/>
                  </a:cubicBezTo>
                  <a:cubicBezTo>
                    <a:pt x="723" y="6013"/>
                    <a:pt x="1229" y="6721"/>
                    <a:pt x="1886" y="7244"/>
                  </a:cubicBezTo>
                  <a:cubicBezTo>
                    <a:pt x="2699" y="7893"/>
                    <a:pt x="3747" y="8212"/>
                    <a:pt x="4798" y="8212"/>
                  </a:cubicBezTo>
                  <a:cubicBezTo>
                    <a:pt x="5983" y="8212"/>
                    <a:pt x="7171" y="7806"/>
                    <a:pt x="8027" y="7009"/>
                  </a:cubicBezTo>
                  <a:cubicBezTo>
                    <a:pt x="11330" y="3928"/>
                    <a:pt x="8636" y="0"/>
                    <a:pt x="5071" y="0"/>
                  </a:cubicBezTo>
                  <a:close/>
                </a:path>
              </a:pathLst>
            </a:custGeom>
            <a:solidFill>
              <a:srgbClr val="FC7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475;p32">
              <a:extLst>
                <a:ext uri="{FF2B5EF4-FFF2-40B4-BE49-F238E27FC236}">
                  <a16:creationId xmlns:a16="http://schemas.microsoft.com/office/drawing/2014/main" id="{DEE0863B-4504-5082-381B-086C00CB57C0}"/>
                </a:ext>
              </a:extLst>
            </p:cNvPr>
            <p:cNvSpPr/>
            <p:nvPr/>
          </p:nvSpPr>
          <p:spPr>
            <a:xfrm>
              <a:off x="1716997" y="2317848"/>
              <a:ext cx="305391" cy="369343"/>
            </a:xfrm>
            <a:custGeom>
              <a:avLst/>
              <a:gdLst/>
              <a:ahLst/>
              <a:cxnLst/>
              <a:rect l="l" t="t" r="r" b="b"/>
              <a:pathLst>
                <a:path w="26327" h="31840" extrusionOk="0">
                  <a:moveTo>
                    <a:pt x="15142" y="0"/>
                  </a:moveTo>
                  <a:cubicBezTo>
                    <a:pt x="10052" y="0"/>
                    <a:pt x="3781" y="1827"/>
                    <a:pt x="0" y="9546"/>
                  </a:cubicBezTo>
                  <a:cubicBezTo>
                    <a:pt x="0" y="9546"/>
                    <a:pt x="301" y="25402"/>
                    <a:pt x="899" y="27496"/>
                  </a:cubicBezTo>
                  <a:cubicBezTo>
                    <a:pt x="1364" y="29125"/>
                    <a:pt x="4907" y="31839"/>
                    <a:pt x="10963" y="31839"/>
                  </a:cubicBezTo>
                  <a:cubicBezTo>
                    <a:pt x="12692" y="31839"/>
                    <a:pt x="14627" y="31618"/>
                    <a:pt x="16754" y="31086"/>
                  </a:cubicBezTo>
                  <a:cubicBezTo>
                    <a:pt x="26326" y="28696"/>
                    <a:pt x="23335" y="1475"/>
                    <a:pt x="23335" y="1475"/>
                  </a:cubicBezTo>
                  <a:cubicBezTo>
                    <a:pt x="23335" y="1475"/>
                    <a:pt x="19715" y="0"/>
                    <a:pt x="15142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476;p32">
              <a:extLst>
                <a:ext uri="{FF2B5EF4-FFF2-40B4-BE49-F238E27FC236}">
                  <a16:creationId xmlns:a16="http://schemas.microsoft.com/office/drawing/2014/main" id="{002FFA7F-4A0D-EADB-C880-0FECF4736D7F}"/>
                </a:ext>
              </a:extLst>
            </p:cNvPr>
            <p:cNvSpPr/>
            <p:nvPr/>
          </p:nvSpPr>
          <p:spPr>
            <a:xfrm>
              <a:off x="1709213" y="995611"/>
              <a:ext cx="234538" cy="227604"/>
            </a:xfrm>
            <a:custGeom>
              <a:avLst/>
              <a:gdLst/>
              <a:ahLst/>
              <a:cxnLst/>
              <a:rect l="l" t="t" r="r" b="b"/>
              <a:pathLst>
                <a:path w="20219" h="19621" extrusionOk="0">
                  <a:moveTo>
                    <a:pt x="8187" y="0"/>
                  </a:moveTo>
                  <a:cubicBezTo>
                    <a:pt x="6494" y="0"/>
                    <a:pt x="4926" y="355"/>
                    <a:pt x="3742" y="1073"/>
                  </a:cubicBezTo>
                  <a:cubicBezTo>
                    <a:pt x="1" y="3346"/>
                    <a:pt x="1091" y="11850"/>
                    <a:pt x="1091" y="11850"/>
                  </a:cubicBezTo>
                  <a:cubicBezTo>
                    <a:pt x="5152" y="17677"/>
                    <a:pt x="10102" y="19620"/>
                    <a:pt x="10102" y="19620"/>
                  </a:cubicBezTo>
                  <a:cubicBezTo>
                    <a:pt x="10102" y="19620"/>
                    <a:pt x="19351" y="18379"/>
                    <a:pt x="19816" y="10435"/>
                  </a:cubicBezTo>
                  <a:cubicBezTo>
                    <a:pt x="20218" y="3581"/>
                    <a:pt x="13569" y="0"/>
                    <a:pt x="8187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477;p32">
              <a:extLst>
                <a:ext uri="{FF2B5EF4-FFF2-40B4-BE49-F238E27FC236}">
                  <a16:creationId xmlns:a16="http://schemas.microsoft.com/office/drawing/2014/main" id="{573448F9-0908-F272-1031-5C64B5565EB2}"/>
                </a:ext>
              </a:extLst>
            </p:cNvPr>
            <p:cNvSpPr/>
            <p:nvPr/>
          </p:nvSpPr>
          <p:spPr>
            <a:xfrm>
              <a:off x="1564562" y="1213691"/>
              <a:ext cx="198173" cy="176900"/>
            </a:xfrm>
            <a:custGeom>
              <a:avLst/>
              <a:gdLst/>
              <a:ahLst/>
              <a:cxnLst/>
              <a:rect l="l" t="t" r="r" b="b"/>
              <a:pathLst>
                <a:path w="17084" h="15250" extrusionOk="0">
                  <a:moveTo>
                    <a:pt x="6949" y="0"/>
                  </a:moveTo>
                  <a:cubicBezTo>
                    <a:pt x="3337" y="0"/>
                    <a:pt x="1001" y="2725"/>
                    <a:pt x="570" y="5261"/>
                  </a:cubicBezTo>
                  <a:cubicBezTo>
                    <a:pt x="1" y="8623"/>
                    <a:pt x="6243" y="9991"/>
                    <a:pt x="7432" y="10936"/>
                  </a:cubicBezTo>
                  <a:cubicBezTo>
                    <a:pt x="9385" y="12491"/>
                    <a:pt x="10321" y="15249"/>
                    <a:pt x="12929" y="15249"/>
                  </a:cubicBezTo>
                  <a:cubicBezTo>
                    <a:pt x="13198" y="15249"/>
                    <a:pt x="13486" y="15220"/>
                    <a:pt x="13794" y="15156"/>
                  </a:cubicBezTo>
                  <a:cubicBezTo>
                    <a:pt x="17084" y="14477"/>
                    <a:pt x="16668" y="3740"/>
                    <a:pt x="10869" y="971"/>
                  </a:cubicBezTo>
                  <a:cubicBezTo>
                    <a:pt x="9441" y="290"/>
                    <a:pt x="8127" y="0"/>
                    <a:pt x="6949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478;p32">
              <a:extLst>
                <a:ext uri="{FF2B5EF4-FFF2-40B4-BE49-F238E27FC236}">
                  <a16:creationId xmlns:a16="http://schemas.microsoft.com/office/drawing/2014/main" id="{0B9C465B-9BA0-DD50-1239-1EDEB7BE74F5}"/>
                </a:ext>
              </a:extLst>
            </p:cNvPr>
            <p:cNvSpPr/>
            <p:nvPr/>
          </p:nvSpPr>
          <p:spPr>
            <a:xfrm>
              <a:off x="1349616" y="1215536"/>
              <a:ext cx="179057" cy="167527"/>
            </a:xfrm>
            <a:custGeom>
              <a:avLst/>
              <a:gdLst/>
              <a:ahLst/>
              <a:cxnLst/>
              <a:rect l="l" t="t" r="r" b="b"/>
              <a:pathLst>
                <a:path w="15436" h="14442" extrusionOk="0">
                  <a:moveTo>
                    <a:pt x="9041" y="0"/>
                  </a:moveTo>
                  <a:cubicBezTo>
                    <a:pt x="7746" y="0"/>
                    <a:pt x="6295" y="425"/>
                    <a:pt x="4764" y="1470"/>
                  </a:cubicBezTo>
                  <a:cubicBezTo>
                    <a:pt x="0" y="4717"/>
                    <a:pt x="1101" y="14285"/>
                    <a:pt x="4107" y="14436"/>
                  </a:cubicBezTo>
                  <a:cubicBezTo>
                    <a:pt x="4177" y="14440"/>
                    <a:pt x="4245" y="14442"/>
                    <a:pt x="4311" y="14442"/>
                  </a:cubicBezTo>
                  <a:cubicBezTo>
                    <a:pt x="7122" y="14442"/>
                    <a:pt x="7391" y="11388"/>
                    <a:pt x="9030" y="9614"/>
                  </a:cubicBezTo>
                  <a:cubicBezTo>
                    <a:pt x="9958" y="8610"/>
                    <a:pt x="15435" y="6767"/>
                    <a:pt x="14473" y="3865"/>
                  </a:cubicBezTo>
                  <a:cubicBezTo>
                    <a:pt x="13820" y="1896"/>
                    <a:pt x="11776" y="0"/>
                    <a:pt x="9041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479;p32">
              <a:extLst>
                <a:ext uri="{FF2B5EF4-FFF2-40B4-BE49-F238E27FC236}">
                  <a16:creationId xmlns:a16="http://schemas.microsoft.com/office/drawing/2014/main" id="{83FBDE27-BC69-8EC1-EB22-A4083EBAE6E9}"/>
                </a:ext>
              </a:extLst>
            </p:cNvPr>
            <p:cNvSpPr/>
            <p:nvPr/>
          </p:nvSpPr>
          <p:spPr>
            <a:xfrm>
              <a:off x="1476913" y="1345572"/>
              <a:ext cx="99550" cy="47978"/>
            </a:xfrm>
            <a:custGeom>
              <a:avLst/>
              <a:gdLst/>
              <a:ahLst/>
              <a:cxnLst/>
              <a:rect l="l" t="t" r="r" b="b"/>
              <a:pathLst>
                <a:path w="8582" h="4136" extrusionOk="0">
                  <a:moveTo>
                    <a:pt x="7816" y="1"/>
                  </a:moveTo>
                  <a:cubicBezTo>
                    <a:pt x="7017" y="1"/>
                    <a:pt x="5135" y="1428"/>
                    <a:pt x="3705" y="1428"/>
                  </a:cubicBezTo>
                  <a:cubicBezTo>
                    <a:pt x="2271" y="1428"/>
                    <a:pt x="1206" y="283"/>
                    <a:pt x="659" y="283"/>
                  </a:cubicBezTo>
                  <a:cubicBezTo>
                    <a:pt x="574" y="283"/>
                    <a:pt x="502" y="311"/>
                    <a:pt x="442" y="374"/>
                  </a:cubicBezTo>
                  <a:cubicBezTo>
                    <a:pt x="1" y="844"/>
                    <a:pt x="1866" y="3961"/>
                    <a:pt x="3879" y="4130"/>
                  </a:cubicBezTo>
                  <a:cubicBezTo>
                    <a:pt x="3923" y="4133"/>
                    <a:pt x="3967" y="4135"/>
                    <a:pt x="4012" y="4135"/>
                  </a:cubicBezTo>
                  <a:cubicBezTo>
                    <a:pt x="5966" y="4135"/>
                    <a:pt x="8581" y="709"/>
                    <a:pt x="8109" y="120"/>
                  </a:cubicBezTo>
                  <a:cubicBezTo>
                    <a:pt x="8043" y="37"/>
                    <a:pt x="7943" y="1"/>
                    <a:pt x="7816" y="1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480;p32">
              <a:extLst>
                <a:ext uri="{FF2B5EF4-FFF2-40B4-BE49-F238E27FC236}">
                  <a16:creationId xmlns:a16="http://schemas.microsoft.com/office/drawing/2014/main" id="{40521E2E-2F0F-A21B-2BBC-27820B14607B}"/>
                </a:ext>
              </a:extLst>
            </p:cNvPr>
            <p:cNvSpPr/>
            <p:nvPr/>
          </p:nvSpPr>
          <p:spPr>
            <a:xfrm>
              <a:off x="1646864" y="1542516"/>
              <a:ext cx="531670" cy="599789"/>
            </a:xfrm>
            <a:custGeom>
              <a:avLst/>
              <a:gdLst/>
              <a:ahLst/>
              <a:cxnLst/>
              <a:rect l="l" t="t" r="r" b="b"/>
              <a:pathLst>
                <a:path w="45834" h="51706" extrusionOk="0">
                  <a:moveTo>
                    <a:pt x="29143" y="0"/>
                  </a:moveTo>
                  <a:cubicBezTo>
                    <a:pt x="11283" y="238"/>
                    <a:pt x="1" y="17394"/>
                    <a:pt x="5408" y="32200"/>
                  </a:cubicBezTo>
                  <a:cubicBezTo>
                    <a:pt x="10088" y="45017"/>
                    <a:pt x="45834" y="51706"/>
                    <a:pt x="45834" y="51706"/>
                  </a:cubicBezTo>
                  <a:lnTo>
                    <a:pt x="45363" y="47005"/>
                  </a:lnTo>
                  <a:cubicBezTo>
                    <a:pt x="45363" y="47005"/>
                    <a:pt x="9684" y="40495"/>
                    <a:pt x="9874" y="25853"/>
                  </a:cubicBezTo>
                  <a:cubicBezTo>
                    <a:pt x="10111" y="7996"/>
                    <a:pt x="31967" y="4468"/>
                    <a:pt x="31967" y="4468"/>
                  </a:cubicBezTo>
                  <a:lnTo>
                    <a:pt x="29143" y="0"/>
                  </a:lnTo>
                  <a:close/>
                </a:path>
              </a:pathLst>
            </a:custGeom>
            <a:solidFill>
              <a:srgbClr val="FC7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481;p32">
              <a:extLst>
                <a:ext uri="{FF2B5EF4-FFF2-40B4-BE49-F238E27FC236}">
                  <a16:creationId xmlns:a16="http://schemas.microsoft.com/office/drawing/2014/main" id="{54AC551F-E66E-03C2-856F-1C1D9E3DB778}"/>
                </a:ext>
              </a:extLst>
            </p:cNvPr>
            <p:cNvSpPr/>
            <p:nvPr/>
          </p:nvSpPr>
          <p:spPr>
            <a:xfrm>
              <a:off x="1676792" y="1700090"/>
              <a:ext cx="344808" cy="445752"/>
            </a:xfrm>
            <a:custGeom>
              <a:avLst/>
              <a:gdLst/>
              <a:ahLst/>
              <a:cxnLst/>
              <a:rect l="l" t="t" r="r" b="b"/>
              <a:pathLst>
                <a:path w="29725" h="38427" extrusionOk="0">
                  <a:moveTo>
                    <a:pt x="22964" y="1"/>
                  </a:moveTo>
                  <a:cubicBezTo>
                    <a:pt x="17450" y="1"/>
                    <a:pt x="12434" y="13308"/>
                    <a:pt x="8384" y="18452"/>
                  </a:cubicBezTo>
                  <a:cubicBezTo>
                    <a:pt x="3405" y="24779"/>
                    <a:pt x="1" y="38427"/>
                    <a:pt x="13708" y="38427"/>
                  </a:cubicBezTo>
                  <a:cubicBezTo>
                    <a:pt x="13713" y="38427"/>
                    <a:pt x="13718" y="38427"/>
                    <a:pt x="13723" y="38427"/>
                  </a:cubicBezTo>
                  <a:cubicBezTo>
                    <a:pt x="27448" y="38418"/>
                    <a:pt x="29725" y="6032"/>
                    <a:pt x="26845" y="2378"/>
                  </a:cubicBezTo>
                  <a:cubicBezTo>
                    <a:pt x="25529" y="706"/>
                    <a:pt x="24233" y="1"/>
                    <a:pt x="22964" y="1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482;p32">
              <a:extLst>
                <a:ext uri="{FF2B5EF4-FFF2-40B4-BE49-F238E27FC236}">
                  <a16:creationId xmlns:a16="http://schemas.microsoft.com/office/drawing/2014/main" id="{23755462-7E5A-8A24-5C2E-46114D12F2AF}"/>
                </a:ext>
              </a:extLst>
            </p:cNvPr>
            <p:cNvSpPr/>
            <p:nvPr/>
          </p:nvSpPr>
          <p:spPr>
            <a:xfrm>
              <a:off x="1392269" y="1272248"/>
              <a:ext cx="56769" cy="51191"/>
            </a:xfrm>
            <a:custGeom>
              <a:avLst/>
              <a:gdLst/>
              <a:ahLst/>
              <a:cxnLst/>
              <a:rect l="l" t="t" r="r" b="b"/>
              <a:pathLst>
                <a:path w="4894" h="4413" extrusionOk="0">
                  <a:moveTo>
                    <a:pt x="2909" y="0"/>
                  </a:moveTo>
                  <a:cubicBezTo>
                    <a:pt x="1375" y="0"/>
                    <a:pt x="0" y="1949"/>
                    <a:pt x="654" y="3388"/>
                  </a:cubicBezTo>
                  <a:cubicBezTo>
                    <a:pt x="860" y="3840"/>
                    <a:pt x="1293" y="4164"/>
                    <a:pt x="1772" y="4309"/>
                  </a:cubicBezTo>
                  <a:cubicBezTo>
                    <a:pt x="2007" y="4382"/>
                    <a:pt x="2252" y="4413"/>
                    <a:pt x="2499" y="4413"/>
                  </a:cubicBezTo>
                  <a:cubicBezTo>
                    <a:pt x="2750" y="4413"/>
                    <a:pt x="3002" y="4381"/>
                    <a:pt x="3246" y="4328"/>
                  </a:cubicBezTo>
                  <a:cubicBezTo>
                    <a:pt x="3456" y="4282"/>
                    <a:pt x="3666" y="4223"/>
                    <a:pt x="3840" y="4095"/>
                  </a:cubicBezTo>
                  <a:cubicBezTo>
                    <a:pt x="3994" y="3981"/>
                    <a:pt x="4113" y="3817"/>
                    <a:pt x="4214" y="3652"/>
                  </a:cubicBezTo>
                  <a:cubicBezTo>
                    <a:pt x="4601" y="3040"/>
                    <a:pt x="4893" y="2315"/>
                    <a:pt x="4771" y="1599"/>
                  </a:cubicBezTo>
                  <a:cubicBezTo>
                    <a:pt x="4653" y="891"/>
                    <a:pt x="4105" y="276"/>
                    <a:pt x="3420" y="74"/>
                  </a:cubicBezTo>
                  <a:cubicBezTo>
                    <a:pt x="3250" y="24"/>
                    <a:pt x="3078" y="0"/>
                    <a:pt x="29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483;p32">
              <a:extLst>
                <a:ext uri="{FF2B5EF4-FFF2-40B4-BE49-F238E27FC236}">
                  <a16:creationId xmlns:a16="http://schemas.microsoft.com/office/drawing/2014/main" id="{EB78BE07-C0DC-CAAE-EBFF-D27B530116FD}"/>
                </a:ext>
              </a:extLst>
            </p:cNvPr>
            <p:cNvSpPr/>
            <p:nvPr/>
          </p:nvSpPr>
          <p:spPr>
            <a:xfrm>
              <a:off x="1626807" y="1274464"/>
              <a:ext cx="56747" cy="51202"/>
            </a:xfrm>
            <a:custGeom>
              <a:avLst/>
              <a:gdLst/>
              <a:ahLst/>
              <a:cxnLst/>
              <a:rect l="l" t="t" r="r" b="b"/>
              <a:pathLst>
                <a:path w="4892" h="4414" extrusionOk="0">
                  <a:moveTo>
                    <a:pt x="2904" y="0"/>
                  </a:moveTo>
                  <a:cubicBezTo>
                    <a:pt x="1372" y="0"/>
                    <a:pt x="0" y="1952"/>
                    <a:pt x="653" y="3389"/>
                  </a:cubicBezTo>
                  <a:cubicBezTo>
                    <a:pt x="858" y="3840"/>
                    <a:pt x="1291" y="4164"/>
                    <a:pt x="1770" y="4311"/>
                  </a:cubicBezTo>
                  <a:cubicBezTo>
                    <a:pt x="2005" y="4382"/>
                    <a:pt x="2250" y="4413"/>
                    <a:pt x="2496" y="4413"/>
                  </a:cubicBezTo>
                  <a:cubicBezTo>
                    <a:pt x="2747" y="4413"/>
                    <a:pt x="3000" y="4381"/>
                    <a:pt x="3244" y="4328"/>
                  </a:cubicBezTo>
                  <a:cubicBezTo>
                    <a:pt x="3454" y="4282"/>
                    <a:pt x="3664" y="4223"/>
                    <a:pt x="3839" y="4095"/>
                  </a:cubicBezTo>
                  <a:cubicBezTo>
                    <a:pt x="3994" y="3981"/>
                    <a:pt x="4112" y="3817"/>
                    <a:pt x="4212" y="3653"/>
                  </a:cubicBezTo>
                  <a:cubicBezTo>
                    <a:pt x="4599" y="3042"/>
                    <a:pt x="4891" y="2316"/>
                    <a:pt x="4769" y="1599"/>
                  </a:cubicBezTo>
                  <a:cubicBezTo>
                    <a:pt x="4651" y="893"/>
                    <a:pt x="4103" y="276"/>
                    <a:pt x="3419" y="76"/>
                  </a:cubicBezTo>
                  <a:cubicBezTo>
                    <a:pt x="3247" y="24"/>
                    <a:pt x="3074" y="0"/>
                    <a:pt x="29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484;p32">
              <a:extLst>
                <a:ext uri="{FF2B5EF4-FFF2-40B4-BE49-F238E27FC236}">
                  <a16:creationId xmlns:a16="http://schemas.microsoft.com/office/drawing/2014/main" id="{BFA29D05-A32E-2B14-6A75-5375ADA56B31}"/>
                </a:ext>
              </a:extLst>
            </p:cNvPr>
            <p:cNvSpPr/>
            <p:nvPr/>
          </p:nvSpPr>
          <p:spPr>
            <a:xfrm>
              <a:off x="1512490" y="1377532"/>
              <a:ext cx="19175" cy="76398"/>
            </a:xfrm>
            <a:custGeom>
              <a:avLst/>
              <a:gdLst/>
              <a:ahLst/>
              <a:cxnLst/>
              <a:rect l="l" t="t" r="r" b="b"/>
              <a:pathLst>
                <a:path w="1653" h="6586" extrusionOk="0">
                  <a:moveTo>
                    <a:pt x="728" y="1"/>
                  </a:moveTo>
                  <a:cubicBezTo>
                    <a:pt x="720" y="1"/>
                    <a:pt x="712" y="1"/>
                    <a:pt x="703" y="1"/>
                  </a:cubicBezTo>
                  <a:cubicBezTo>
                    <a:pt x="308" y="18"/>
                    <a:pt x="0" y="351"/>
                    <a:pt x="14" y="745"/>
                  </a:cubicBezTo>
                  <a:lnTo>
                    <a:pt x="206" y="5897"/>
                  </a:lnTo>
                  <a:cubicBezTo>
                    <a:pt x="220" y="6281"/>
                    <a:pt x="535" y="6586"/>
                    <a:pt x="919" y="6586"/>
                  </a:cubicBezTo>
                  <a:cubicBezTo>
                    <a:pt x="920" y="6586"/>
                    <a:pt x="921" y="6586"/>
                    <a:pt x="922" y="6586"/>
                  </a:cubicBezTo>
                  <a:lnTo>
                    <a:pt x="949" y="6586"/>
                  </a:lnTo>
                  <a:cubicBezTo>
                    <a:pt x="1345" y="6570"/>
                    <a:pt x="1653" y="6238"/>
                    <a:pt x="1638" y="5842"/>
                  </a:cubicBezTo>
                  <a:lnTo>
                    <a:pt x="1447" y="690"/>
                  </a:lnTo>
                  <a:cubicBezTo>
                    <a:pt x="1429" y="307"/>
                    <a:pt x="1131" y="1"/>
                    <a:pt x="728" y="1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D2C301B5-996A-CF28-1A69-7747DC833C9A}"/>
              </a:ext>
            </a:extLst>
          </p:cNvPr>
          <p:cNvGrpSpPr/>
          <p:nvPr/>
        </p:nvGrpSpPr>
        <p:grpSpPr>
          <a:xfrm>
            <a:off x="3870062" y="1243918"/>
            <a:ext cx="2253409" cy="676964"/>
            <a:chOff x="3933385" y="1061676"/>
            <a:chExt cx="2121364" cy="1646412"/>
          </a:xfrm>
        </p:grpSpPr>
        <p:sp>
          <p:nvSpPr>
            <p:cNvPr id="148" name="Google Shape;461;p32">
              <a:extLst>
                <a:ext uri="{FF2B5EF4-FFF2-40B4-BE49-F238E27FC236}">
                  <a16:creationId xmlns:a16="http://schemas.microsoft.com/office/drawing/2014/main" id="{4008D015-8AC5-EEDB-E17A-13B132E7A9F7}"/>
                </a:ext>
              </a:extLst>
            </p:cNvPr>
            <p:cNvSpPr/>
            <p:nvPr/>
          </p:nvSpPr>
          <p:spPr>
            <a:xfrm>
              <a:off x="3933385" y="1061676"/>
              <a:ext cx="2121364" cy="1646412"/>
            </a:xfrm>
            <a:custGeom>
              <a:avLst/>
              <a:gdLst/>
              <a:ahLst/>
              <a:cxnLst/>
              <a:rect l="l" t="t" r="r" b="b"/>
              <a:pathLst>
                <a:path w="87396" h="67829" extrusionOk="0">
                  <a:moveTo>
                    <a:pt x="63688" y="1"/>
                  </a:moveTo>
                  <a:cubicBezTo>
                    <a:pt x="39360" y="1"/>
                    <a:pt x="1996" y="2158"/>
                    <a:pt x="923" y="5798"/>
                  </a:cubicBezTo>
                  <a:cubicBezTo>
                    <a:pt x="1" y="8919"/>
                    <a:pt x="1977" y="58850"/>
                    <a:pt x="2506" y="64211"/>
                  </a:cubicBezTo>
                  <a:cubicBezTo>
                    <a:pt x="2769" y="66890"/>
                    <a:pt x="22138" y="67828"/>
                    <a:pt x="41907" y="67828"/>
                  </a:cubicBezTo>
                  <a:cubicBezTo>
                    <a:pt x="61683" y="67828"/>
                    <a:pt x="81859" y="66890"/>
                    <a:pt x="83705" y="65817"/>
                  </a:cubicBezTo>
                  <a:cubicBezTo>
                    <a:pt x="87396" y="63673"/>
                    <a:pt x="85814" y="4727"/>
                    <a:pt x="84234" y="1509"/>
                  </a:cubicBezTo>
                  <a:cubicBezTo>
                    <a:pt x="83726" y="480"/>
                    <a:pt x="75155" y="1"/>
                    <a:pt x="63688" y="1"/>
                  </a:cubicBez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462;p32">
              <a:extLst>
                <a:ext uri="{FF2B5EF4-FFF2-40B4-BE49-F238E27FC236}">
                  <a16:creationId xmlns:a16="http://schemas.microsoft.com/office/drawing/2014/main" id="{1B3AE1C5-9174-E10D-4E8D-9DA9C81635C6}"/>
                </a:ext>
              </a:extLst>
            </p:cNvPr>
            <p:cNvSpPr/>
            <p:nvPr/>
          </p:nvSpPr>
          <p:spPr>
            <a:xfrm>
              <a:off x="4046156" y="1152894"/>
              <a:ext cx="1893852" cy="1464025"/>
            </a:xfrm>
            <a:custGeom>
              <a:avLst/>
              <a:gdLst/>
              <a:ahLst/>
              <a:cxnLst/>
              <a:rect l="l" t="t" r="r" b="b"/>
              <a:pathLst>
                <a:path w="78023" h="60315" extrusionOk="0">
                  <a:moveTo>
                    <a:pt x="56839" y="0"/>
                  </a:moveTo>
                  <a:cubicBezTo>
                    <a:pt x="35120" y="0"/>
                    <a:pt x="1780" y="1917"/>
                    <a:pt x="822" y="5157"/>
                  </a:cubicBezTo>
                  <a:cubicBezTo>
                    <a:pt x="1" y="7934"/>
                    <a:pt x="1761" y="52335"/>
                    <a:pt x="2236" y="57098"/>
                  </a:cubicBezTo>
                  <a:cubicBezTo>
                    <a:pt x="2468" y="59480"/>
                    <a:pt x="19768" y="60314"/>
                    <a:pt x="37421" y="60314"/>
                  </a:cubicBezTo>
                  <a:cubicBezTo>
                    <a:pt x="55074" y="60314"/>
                    <a:pt x="73081" y="59480"/>
                    <a:pt x="74728" y="58527"/>
                  </a:cubicBezTo>
                  <a:cubicBezTo>
                    <a:pt x="78022" y="56619"/>
                    <a:pt x="76612" y="4199"/>
                    <a:pt x="75199" y="1343"/>
                  </a:cubicBezTo>
                  <a:cubicBezTo>
                    <a:pt x="74745" y="427"/>
                    <a:pt x="67085" y="0"/>
                    <a:pt x="56839" y="0"/>
                  </a:cubicBezTo>
                  <a:close/>
                </a:path>
              </a:pathLst>
            </a:custGeom>
            <a:solidFill>
              <a:srgbClr val="FC7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463;p32">
              <a:extLst>
                <a:ext uri="{FF2B5EF4-FFF2-40B4-BE49-F238E27FC236}">
                  <a16:creationId xmlns:a16="http://schemas.microsoft.com/office/drawing/2014/main" id="{C42A6EBA-BC3D-4575-6C70-B0978CDA63EF}"/>
                </a:ext>
              </a:extLst>
            </p:cNvPr>
            <p:cNvSpPr/>
            <p:nvPr/>
          </p:nvSpPr>
          <p:spPr>
            <a:xfrm>
              <a:off x="4109170" y="1210202"/>
              <a:ext cx="1766735" cy="1349384"/>
            </a:xfrm>
            <a:custGeom>
              <a:avLst/>
              <a:gdLst/>
              <a:ahLst/>
              <a:cxnLst/>
              <a:rect l="l" t="t" r="r" b="b"/>
              <a:pathLst>
                <a:path w="72786" h="55592" extrusionOk="0">
                  <a:moveTo>
                    <a:pt x="53014" y="1"/>
                  </a:moveTo>
                  <a:cubicBezTo>
                    <a:pt x="32755" y="1"/>
                    <a:pt x="1662" y="1768"/>
                    <a:pt x="766" y="4754"/>
                  </a:cubicBezTo>
                  <a:cubicBezTo>
                    <a:pt x="1" y="7312"/>
                    <a:pt x="1643" y="48236"/>
                    <a:pt x="2085" y="52626"/>
                  </a:cubicBezTo>
                  <a:cubicBezTo>
                    <a:pt x="2304" y="54823"/>
                    <a:pt x="18442" y="55592"/>
                    <a:pt x="34909" y="55592"/>
                  </a:cubicBezTo>
                  <a:cubicBezTo>
                    <a:pt x="51376" y="55592"/>
                    <a:pt x="68172" y="54823"/>
                    <a:pt x="69710" y="53945"/>
                  </a:cubicBezTo>
                  <a:cubicBezTo>
                    <a:pt x="72785" y="52187"/>
                    <a:pt x="71466" y="3872"/>
                    <a:pt x="70147" y="1240"/>
                  </a:cubicBezTo>
                  <a:cubicBezTo>
                    <a:pt x="69725" y="394"/>
                    <a:pt x="62576" y="1"/>
                    <a:pt x="53014" y="1"/>
                  </a:cubicBezTo>
                  <a:close/>
                </a:path>
              </a:pathLst>
            </a:custGeom>
            <a:solidFill>
              <a:srgbClr val="FFA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ozuka Gothic Pro B" panose="020B0800000000000000" pitchFamily="34" charset="-128"/>
                  <a:ea typeface="Kozuka Gothic Pro B" panose="020B0800000000000000" pitchFamily="34" charset="-128"/>
                  <a:cs typeface="Arial"/>
                  <a:sym typeface="Arial"/>
                </a:rPr>
                <a:t>871+500+500</a:t>
              </a: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ozuka Gothic Pro B" panose="020B0800000000000000" pitchFamily="34" charset="-128"/>
                <a:ea typeface="Kozuka Gothic Pro B" panose="020B0800000000000000" pitchFamily="34" charset="-128"/>
                <a:cs typeface="Arial"/>
                <a:sym typeface="Arial"/>
              </a:endParaRP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43007F5A-3024-1160-F5DE-4D39FC24EB99}"/>
              </a:ext>
            </a:extLst>
          </p:cNvPr>
          <p:cNvGrpSpPr/>
          <p:nvPr/>
        </p:nvGrpSpPr>
        <p:grpSpPr>
          <a:xfrm>
            <a:off x="8303067" y="1273057"/>
            <a:ext cx="1689328" cy="1892686"/>
            <a:chOff x="3727330" y="1051213"/>
            <a:chExt cx="1689328" cy="1892686"/>
          </a:xfrm>
        </p:grpSpPr>
        <p:grpSp>
          <p:nvGrpSpPr>
            <p:cNvPr id="152" name="Google Shape;270;p28">
              <a:extLst>
                <a:ext uri="{FF2B5EF4-FFF2-40B4-BE49-F238E27FC236}">
                  <a16:creationId xmlns:a16="http://schemas.microsoft.com/office/drawing/2014/main" id="{C5D33F16-BB0D-B80D-61F5-7F1F28493F7E}"/>
                </a:ext>
              </a:extLst>
            </p:cNvPr>
            <p:cNvGrpSpPr/>
            <p:nvPr/>
          </p:nvGrpSpPr>
          <p:grpSpPr>
            <a:xfrm>
              <a:off x="3727330" y="1051213"/>
              <a:ext cx="1689328" cy="1892686"/>
              <a:chOff x="-2738150" y="3250875"/>
              <a:chExt cx="1549700" cy="1736250"/>
            </a:xfrm>
          </p:grpSpPr>
          <p:sp>
            <p:nvSpPr>
              <p:cNvPr id="156" name="Google Shape;271;p28">
                <a:extLst>
                  <a:ext uri="{FF2B5EF4-FFF2-40B4-BE49-F238E27FC236}">
                    <a16:creationId xmlns:a16="http://schemas.microsoft.com/office/drawing/2014/main" id="{4DD34448-2F0F-1B0A-A048-B39AEC286E89}"/>
                  </a:ext>
                </a:extLst>
              </p:cNvPr>
              <p:cNvSpPr/>
              <p:nvPr/>
            </p:nvSpPr>
            <p:spPr>
              <a:xfrm>
                <a:off x="-2411650" y="3965950"/>
                <a:ext cx="792175" cy="1015100"/>
              </a:xfrm>
              <a:custGeom>
                <a:avLst/>
                <a:gdLst/>
                <a:ahLst/>
                <a:cxnLst/>
                <a:rect l="l" t="t" r="r" b="b"/>
                <a:pathLst>
                  <a:path w="31687" h="40604" extrusionOk="0">
                    <a:moveTo>
                      <a:pt x="4977" y="0"/>
                    </a:moveTo>
                    <a:cubicBezTo>
                      <a:pt x="3807" y="2492"/>
                      <a:pt x="2379" y="7824"/>
                      <a:pt x="1409" y="13455"/>
                    </a:cubicBezTo>
                    <a:cubicBezTo>
                      <a:pt x="506" y="18697"/>
                      <a:pt x="1" y="24198"/>
                      <a:pt x="474" y="27905"/>
                    </a:cubicBezTo>
                    <a:cubicBezTo>
                      <a:pt x="464" y="27988"/>
                      <a:pt x="460" y="28074"/>
                      <a:pt x="460" y="28158"/>
                    </a:cubicBezTo>
                    <a:cubicBezTo>
                      <a:pt x="473" y="28707"/>
                      <a:pt x="614" y="29705"/>
                      <a:pt x="838" y="30891"/>
                    </a:cubicBezTo>
                    <a:cubicBezTo>
                      <a:pt x="1430" y="34033"/>
                      <a:pt x="2604" y="38501"/>
                      <a:pt x="3527" y="39470"/>
                    </a:cubicBezTo>
                    <a:cubicBezTo>
                      <a:pt x="3609" y="39655"/>
                      <a:pt x="3872" y="39879"/>
                      <a:pt x="4512" y="40105"/>
                    </a:cubicBezTo>
                    <a:cubicBezTo>
                      <a:pt x="4989" y="40275"/>
                      <a:pt x="5680" y="40445"/>
                      <a:pt x="6658" y="40603"/>
                    </a:cubicBezTo>
                    <a:cubicBezTo>
                      <a:pt x="7229" y="39484"/>
                      <a:pt x="9235" y="36423"/>
                      <a:pt x="14168" y="36345"/>
                    </a:cubicBezTo>
                    <a:cubicBezTo>
                      <a:pt x="13947" y="35398"/>
                      <a:pt x="13349" y="34741"/>
                      <a:pt x="12778" y="34312"/>
                    </a:cubicBezTo>
                    <a:cubicBezTo>
                      <a:pt x="12687" y="34243"/>
                      <a:pt x="12597" y="34180"/>
                      <a:pt x="12508" y="34123"/>
                    </a:cubicBezTo>
                    <a:cubicBezTo>
                      <a:pt x="16907" y="33857"/>
                      <a:pt x="20817" y="33330"/>
                      <a:pt x="20817" y="33330"/>
                    </a:cubicBezTo>
                    <a:cubicBezTo>
                      <a:pt x="20831" y="33572"/>
                      <a:pt x="21103" y="38079"/>
                      <a:pt x="21270" y="38458"/>
                    </a:cubicBezTo>
                    <a:cubicBezTo>
                      <a:pt x="21408" y="38767"/>
                      <a:pt x="22043" y="39180"/>
                      <a:pt x="24071" y="39537"/>
                    </a:cubicBezTo>
                    <a:cubicBezTo>
                      <a:pt x="24515" y="39615"/>
                      <a:pt x="25023" y="39690"/>
                      <a:pt x="25610" y="39761"/>
                    </a:cubicBezTo>
                    <a:cubicBezTo>
                      <a:pt x="25715" y="39774"/>
                      <a:pt x="25819" y="39781"/>
                      <a:pt x="25924" y="39789"/>
                    </a:cubicBezTo>
                    <a:cubicBezTo>
                      <a:pt x="26381" y="38297"/>
                      <a:pt x="27729" y="35856"/>
                      <a:pt x="31687" y="34692"/>
                    </a:cubicBezTo>
                    <a:cubicBezTo>
                      <a:pt x="31154" y="33560"/>
                      <a:pt x="30078" y="32966"/>
                      <a:pt x="29563" y="32737"/>
                    </a:cubicBezTo>
                    <a:cubicBezTo>
                      <a:pt x="29386" y="32659"/>
                      <a:pt x="29274" y="32622"/>
                      <a:pt x="29274" y="32622"/>
                    </a:cubicBezTo>
                    <a:cubicBezTo>
                      <a:pt x="29274" y="32622"/>
                      <a:pt x="29683" y="29594"/>
                      <a:pt x="29588" y="22816"/>
                    </a:cubicBezTo>
                    <a:cubicBezTo>
                      <a:pt x="29563" y="22554"/>
                      <a:pt x="29536" y="22299"/>
                      <a:pt x="29509" y="22042"/>
                    </a:cubicBezTo>
                    <a:cubicBezTo>
                      <a:pt x="29408" y="22093"/>
                      <a:pt x="29304" y="22143"/>
                      <a:pt x="29196" y="22191"/>
                    </a:cubicBezTo>
                    <a:cubicBezTo>
                      <a:pt x="28401" y="22501"/>
                      <a:pt x="27721" y="22633"/>
                      <a:pt x="27145" y="22633"/>
                    </a:cubicBezTo>
                    <a:cubicBezTo>
                      <a:pt x="26803" y="22633"/>
                      <a:pt x="26497" y="22586"/>
                      <a:pt x="26226" y="22503"/>
                    </a:cubicBezTo>
                    <a:cubicBezTo>
                      <a:pt x="25872" y="28402"/>
                      <a:pt x="22837" y="30711"/>
                      <a:pt x="18243" y="30711"/>
                    </a:cubicBezTo>
                    <a:cubicBezTo>
                      <a:pt x="17733" y="30711"/>
                      <a:pt x="17204" y="30682"/>
                      <a:pt x="16657" y="30627"/>
                    </a:cubicBezTo>
                    <a:cubicBezTo>
                      <a:pt x="13083" y="30267"/>
                      <a:pt x="10928" y="27100"/>
                      <a:pt x="9959" y="23205"/>
                    </a:cubicBezTo>
                    <a:cubicBezTo>
                      <a:pt x="7282" y="20486"/>
                      <a:pt x="5633" y="15830"/>
                      <a:pt x="5565" y="12294"/>
                    </a:cubicBezTo>
                    <a:cubicBezTo>
                      <a:pt x="5464" y="7131"/>
                      <a:pt x="8986" y="5444"/>
                      <a:pt x="8986" y="5444"/>
                    </a:cubicBezTo>
                    <a:cubicBezTo>
                      <a:pt x="10211" y="5506"/>
                      <a:pt x="11082" y="5952"/>
                      <a:pt x="11702" y="6617"/>
                    </a:cubicBezTo>
                    <a:cubicBezTo>
                      <a:pt x="12432" y="4754"/>
                      <a:pt x="13220" y="3345"/>
                      <a:pt x="13936" y="2602"/>
                    </a:cubicBezTo>
                    <a:cubicBezTo>
                      <a:pt x="11437" y="2284"/>
                      <a:pt x="8980" y="1671"/>
                      <a:pt x="6825" y="948"/>
                    </a:cubicBezTo>
                    <a:cubicBezTo>
                      <a:pt x="6164" y="728"/>
                      <a:pt x="5540" y="409"/>
                      <a:pt x="4977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272;p28">
                <a:extLst>
                  <a:ext uri="{FF2B5EF4-FFF2-40B4-BE49-F238E27FC236}">
                    <a16:creationId xmlns:a16="http://schemas.microsoft.com/office/drawing/2014/main" id="{D62647DC-ADB5-D307-5EB2-F98C68A4C1E5}"/>
                  </a:ext>
                </a:extLst>
              </p:cNvPr>
              <p:cNvSpPr/>
              <p:nvPr/>
            </p:nvSpPr>
            <p:spPr>
              <a:xfrm>
                <a:off x="-1763525" y="4833275"/>
                <a:ext cx="152400" cy="128425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5137" extrusionOk="0">
                    <a:moveTo>
                      <a:pt x="5761" y="0"/>
                    </a:moveTo>
                    <a:cubicBezTo>
                      <a:pt x="5064" y="206"/>
                      <a:pt x="4445" y="449"/>
                      <a:pt x="3902" y="721"/>
                    </a:cubicBezTo>
                    <a:cubicBezTo>
                      <a:pt x="3773" y="786"/>
                      <a:pt x="3648" y="850"/>
                      <a:pt x="3528" y="920"/>
                    </a:cubicBezTo>
                    <a:cubicBezTo>
                      <a:pt x="2605" y="1435"/>
                      <a:pt x="1905" y="2029"/>
                      <a:pt x="1379" y="2632"/>
                    </a:cubicBezTo>
                    <a:cubicBezTo>
                      <a:pt x="1306" y="2715"/>
                      <a:pt x="1238" y="2797"/>
                      <a:pt x="1173" y="2882"/>
                    </a:cubicBezTo>
                    <a:cubicBezTo>
                      <a:pt x="537" y="3678"/>
                      <a:pt x="191" y="4470"/>
                      <a:pt x="0" y="5096"/>
                    </a:cubicBezTo>
                    <a:cubicBezTo>
                      <a:pt x="301" y="5123"/>
                      <a:pt x="599" y="5137"/>
                      <a:pt x="892" y="5137"/>
                    </a:cubicBezTo>
                    <a:cubicBezTo>
                      <a:pt x="1920" y="5137"/>
                      <a:pt x="2887" y="4971"/>
                      <a:pt x="3701" y="4644"/>
                    </a:cubicBezTo>
                    <a:cubicBezTo>
                      <a:pt x="3802" y="4605"/>
                      <a:pt x="3896" y="4563"/>
                      <a:pt x="3990" y="4518"/>
                    </a:cubicBezTo>
                    <a:cubicBezTo>
                      <a:pt x="4967" y="4053"/>
                      <a:pt x="5683" y="3331"/>
                      <a:pt x="5953" y="2354"/>
                    </a:cubicBezTo>
                    <a:cubicBezTo>
                      <a:pt x="5988" y="2234"/>
                      <a:pt x="6015" y="2112"/>
                      <a:pt x="6035" y="1990"/>
                    </a:cubicBezTo>
                    <a:cubicBezTo>
                      <a:pt x="6058" y="1845"/>
                      <a:pt x="6071" y="1700"/>
                      <a:pt x="6076" y="1554"/>
                    </a:cubicBezTo>
                    <a:cubicBezTo>
                      <a:pt x="6095" y="946"/>
                      <a:pt x="5966" y="435"/>
                      <a:pt x="5761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273;p28">
                <a:extLst>
                  <a:ext uri="{FF2B5EF4-FFF2-40B4-BE49-F238E27FC236}">
                    <a16:creationId xmlns:a16="http://schemas.microsoft.com/office/drawing/2014/main" id="{E91CCAA3-5B51-76A2-4C66-BD91124F9CBA}"/>
                  </a:ext>
                </a:extLst>
              </p:cNvPr>
              <p:cNvSpPr/>
              <p:nvPr/>
            </p:nvSpPr>
            <p:spPr>
              <a:xfrm>
                <a:off x="-2245200" y="4874575"/>
                <a:ext cx="190250" cy="11255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4502" extrusionOk="0">
                    <a:moveTo>
                      <a:pt x="7510" y="0"/>
                    </a:moveTo>
                    <a:cubicBezTo>
                      <a:pt x="6577" y="13"/>
                      <a:pt x="5748" y="137"/>
                      <a:pt x="5014" y="332"/>
                    </a:cubicBezTo>
                    <a:cubicBezTo>
                      <a:pt x="4860" y="371"/>
                      <a:pt x="4712" y="416"/>
                      <a:pt x="4567" y="467"/>
                    </a:cubicBezTo>
                    <a:cubicBezTo>
                      <a:pt x="3533" y="797"/>
                      <a:pt x="2704" y="1278"/>
                      <a:pt x="2046" y="1798"/>
                    </a:cubicBezTo>
                    <a:cubicBezTo>
                      <a:pt x="1963" y="1863"/>
                      <a:pt x="1881" y="1928"/>
                      <a:pt x="1801" y="1999"/>
                    </a:cubicBezTo>
                    <a:lnTo>
                      <a:pt x="1798" y="1999"/>
                    </a:lnTo>
                    <a:cubicBezTo>
                      <a:pt x="812" y="2844"/>
                      <a:pt x="260" y="3749"/>
                      <a:pt x="0" y="4258"/>
                    </a:cubicBezTo>
                    <a:cubicBezTo>
                      <a:pt x="362" y="4317"/>
                      <a:pt x="760" y="4372"/>
                      <a:pt x="1207" y="4428"/>
                    </a:cubicBezTo>
                    <a:cubicBezTo>
                      <a:pt x="1612" y="4477"/>
                      <a:pt x="2012" y="4502"/>
                      <a:pt x="2403" y="4502"/>
                    </a:cubicBezTo>
                    <a:cubicBezTo>
                      <a:pt x="2893" y="4502"/>
                      <a:pt x="3369" y="4463"/>
                      <a:pt x="3822" y="4387"/>
                    </a:cubicBezTo>
                    <a:cubicBezTo>
                      <a:pt x="3924" y="4373"/>
                      <a:pt x="4024" y="4355"/>
                      <a:pt x="4123" y="4333"/>
                    </a:cubicBezTo>
                    <a:cubicBezTo>
                      <a:pt x="5411" y="4067"/>
                      <a:pt x="6477" y="3481"/>
                      <a:pt x="7076" y="2585"/>
                    </a:cubicBezTo>
                    <a:cubicBezTo>
                      <a:pt x="7142" y="2485"/>
                      <a:pt x="7202" y="2382"/>
                      <a:pt x="7256" y="2276"/>
                    </a:cubicBezTo>
                    <a:cubicBezTo>
                      <a:pt x="7463" y="1875"/>
                      <a:pt x="7581" y="1419"/>
                      <a:pt x="7598" y="912"/>
                    </a:cubicBezTo>
                    <a:cubicBezTo>
                      <a:pt x="7609" y="605"/>
                      <a:pt x="7579" y="299"/>
                      <a:pt x="7510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274;p28">
                <a:extLst>
                  <a:ext uri="{FF2B5EF4-FFF2-40B4-BE49-F238E27FC236}">
                    <a16:creationId xmlns:a16="http://schemas.microsoft.com/office/drawing/2014/main" id="{E4CF5ABA-E3CD-1ED1-4FC9-892BC310BB43}"/>
                  </a:ext>
                </a:extLst>
              </p:cNvPr>
              <p:cNvSpPr/>
              <p:nvPr/>
            </p:nvSpPr>
            <p:spPr>
              <a:xfrm>
                <a:off x="-2097300" y="3872175"/>
                <a:ext cx="205900" cy="164625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6585" extrusionOk="0">
                    <a:moveTo>
                      <a:pt x="4174" y="1"/>
                    </a:moveTo>
                    <a:cubicBezTo>
                      <a:pt x="2875" y="1"/>
                      <a:pt x="1614" y="510"/>
                      <a:pt x="1097" y="1245"/>
                    </a:cubicBezTo>
                    <a:cubicBezTo>
                      <a:pt x="0" y="2800"/>
                      <a:pt x="237" y="5319"/>
                      <a:pt x="1429" y="6361"/>
                    </a:cubicBezTo>
                    <a:cubicBezTo>
                      <a:pt x="2575" y="6505"/>
                      <a:pt x="3729" y="6584"/>
                      <a:pt x="4867" y="6584"/>
                    </a:cubicBezTo>
                    <a:cubicBezTo>
                      <a:pt x="5256" y="6584"/>
                      <a:pt x="5644" y="6575"/>
                      <a:pt x="6028" y="6556"/>
                    </a:cubicBezTo>
                    <a:cubicBezTo>
                      <a:pt x="7094" y="6077"/>
                      <a:pt x="8235" y="5063"/>
                      <a:pt x="7829" y="2872"/>
                    </a:cubicBezTo>
                    <a:cubicBezTo>
                      <a:pt x="7442" y="779"/>
                      <a:pt x="5779" y="1"/>
                      <a:pt x="4174" y="1"/>
                    </a:cubicBezTo>
                    <a:close/>
                  </a:path>
                </a:pathLst>
              </a:custGeom>
              <a:solidFill>
                <a:srgbClr val="F4F0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275;p28">
                <a:extLst>
                  <a:ext uri="{FF2B5EF4-FFF2-40B4-BE49-F238E27FC236}">
                    <a16:creationId xmlns:a16="http://schemas.microsoft.com/office/drawing/2014/main" id="{593A954D-5ABB-D203-F685-56DD9634E57C}"/>
                  </a:ext>
                </a:extLst>
              </p:cNvPr>
              <p:cNvSpPr/>
              <p:nvPr/>
            </p:nvSpPr>
            <p:spPr>
              <a:xfrm>
                <a:off x="-2306525" y="3682200"/>
                <a:ext cx="265825" cy="226675"/>
              </a:xfrm>
              <a:custGeom>
                <a:avLst/>
                <a:gdLst/>
                <a:ahLst/>
                <a:cxnLst/>
                <a:rect l="l" t="t" r="r" b="b"/>
                <a:pathLst>
                  <a:path w="10633" h="9067" extrusionOk="0">
                    <a:moveTo>
                      <a:pt x="5588" y="0"/>
                    </a:moveTo>
                    <a:cubicBezTo>
                      <a:pt x="4474" y="0"/>
                      <a:pt x="3340" y="354"/>
                      <a:pt x="2393" y="1213"/>
                    </a:cubicBezTo>
                    <a:cubicBezTo>
                      <a:pt x="1" y="3380"/>
                      <a:pt x="593" y="7051"/>
                      <a:pt x="2143" y="8181"/>
                    </a:cubicBezTo>
                    <a:cubicBezTo>
                      <a:pt x="2742" y="8618"/>
                      <a:pt x="4007" y="9066"/>
                      <a:pt x="5376" y="9066"/>
                    </a:cubicBezTo>
                    <a:cubicBezTo>
                      <a:pt x="7552" y="9066"/>
                      <a:pt x="9989" y="7934"/>
                      <a:pt x="10427" y="3824"/>
                    </a:cubicBezTo>
                    <a:cubicBezTo>
                      <a:pt x="10633" y="1896"/>
                      <a:pt x="8165" y="0"/>
                      <a:pt x="5588" y="0"/>
                    </a:cubicBezTo>
                    <a:close/>
                  </a:path>
                </a:pathLst>
              </a:custGeom>
              <a:solidFill>
                <a:srgbClr val="F4F0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276;p28">
                <a:extLst>
                  <a:ext uri="{FF2B5EF4-FFF2-40B4-BE49-F238E27FC236}">
                    <a16:creationId xmlns:a16="http://schemas.microsoft.com/office/drawing/2014/main" id="{F15F2B6A-9E93-8BCA-75A5-EB75657D4D64}"/>
                  </a:ext>
                </a:extLst>
              </p:cNvPr>
              <p:cNvSpPr/>
              <p:nvPr/>
            </p:nvSpPr>
            <p:spPr>
              <a:xfrm>
                <a:off x="-1928300" y="3680725"/>
                <a:ext cx="269025" cy="226425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9057" extrusionOk="0">
                    <a:moveTo>
                      <a:pt x="5408" y="0"/>
                    </a:moveTo>
                    <a:cubicBezTo>
                      <a:pt x="2618" y="0"/>
                      <a:pt x="1" y="2349"/>
                      <a:pt x="455" y="4383"/>
                    </a:cubicBezTo>
                    <a:cubicBezTo>
                      <a:pt x="1265" y="8002"/>
                      <a:pt x="3401" y="9056"/>
                      <a:pt x="5392" y="9056"/>
                    </a:cubicBezTo>
                    <a:cubicBezTo>
                      <a:pt x="7016" y="9056"/>
                      <a:pt x="8544" y="8355"/>
                      <a:pt x="9178" y="7772"/>
                    </a:cubicBezTo>
                    <a:cubicBezTo>
                      <a:pt x="10590" y="6473"/>
                      <a:pt x="10761" y="2757"/>
                      <a:pt x="8139" y="876"/>
                    </a:cubicBezTo>
                    <a:cubicBezTo>
                      <a:pt x="7281" y="260"/>
                      <a:pt x="6335" y="0"/>
                      <a:pt x="5408" y="0"/>
                    </a:cubicBezTo>
                    <a:close/>
                  </a:path>
                </a:pathLst>
              </a:custGeom>
              <a:solidFill>
                <a:srgbClr val="F4F0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277;p28">
                <a:extLst>
                  <a:ext uri="{FF2B5EF4-FFF2-40B4-BE49-F238E27FC236}">
                    <a16:creationId xmlns:a16="http://schemas.microsoft.com/office/drawing/2014/main" id="{19CD7D47-3E14-A73E-3E8A-31273D68D2B3}"/>
                  </a:ext>
                </a:extLst>
              </p:cNvPr>
              <p:cNvSpPr/>
              <p:nvPr/>
            </p:nvSpPr>
            <p:spPr>
              <a:xfrm>
                <a:off x="-2379925" y="3406700"/>
                <a:ext cx="739850" cy="629375"/>
              </a:xfrm>
              <a:custGeom>
                <a:avLst/>
                <a:gdLst/>
                <a:ahLst/>
                <a:cxnLst/>
                <a:rect l="l" t="t" r="r" b="b"/>
                <a:pathLst>
                  <a:path w="29594" h="25175" extrusionOk="0">
                    <a:moveTo>
                      <a:pt x="23474" y="10961"/>
                    </a:moveTo>
                    <a:cubicBezTo>
                      <a:pt x="24400" y="10961"/>
                      <a:pt x="25346" y="11220"/>
                      <a:pt x="26204" y="11836"/>
                    </a:cubicBezTo>
                    <a:cubicBezTo>
                      <a:pt x="28826" y="13718"/>
                      <a:pt x="28655" y="17433"/>
                      <a:pt x="27243" y="18733"/>
                    </a:cubicBezTo>
                    <a:cubicBezTo>
                      <a:pt x="26609" y="19316"/>
                      <a:pt x="25081" y="20017"/>
                      <a:pt x="23457" y="20017"/>
                    </a:cubicBezTo>
                    <a:cubicBezTo>
                      <a:pt x="21466" y="20017"/>
                      <a:pt x="19330" y="18963"/>
                      <a:pt x="18520" y="15344"/>
                    </a:cubicBezTo>
                    <a:cubicBezTo>
                      <a:pt x="18065" y="13309"/>
                      <a:pt x="20684" y="10961"/>
                      <a:pt x="23474" y="10961"/>
                    </a:cubicBezTo>
                    <a:close/>
                    <a:moveTo>
                      <a:pt x="8524" y="11020"/>
                    </a:moveTo>
                    <a:cubicBezTo>
                      <a:pt x="11101" y="11020"/>
                      <a:pt x="13569" y="12916"/>
                      <a:pt x="13363" y="14844"/>
                    </a:cubicBezTo>
                    <a:cubicBezTo>
                      <a:pt x="12925" y="18955"/>
                      <a:pt x="10487" y="20087"/>
                      <a:pt x="8311" y="20087"/>
                    </a:cubicBezTo>
                    <a:cubicBezTo>
                      <a:pt x="6943" y="20087"/>
                      <a:pt x="5678" y="19639"/>
                      <a:pt x="5079" y="19202"/>
                    </a:cubicBezTo>
                    <a:cubicBezTo>
                      <a:pt x="3528" y="18072"/>
                      <a:pt x="2937" y="14400"/>
                      <a:pt x="5329" y="12233"/>
                    </a:cubicBezTo>
                    <a:cubicBezTo>
                      <a:pt x="6276" y="11374"/>
                      <a:pt x="7410" y="11020"/>
                      <a:pt x="8524" y="11020"/>
                    </a:cubicBezTo>
                    <a:close/>
                    <a:moveTo>
                      <a:pt x="14336" y="0"/>
                    </a:moveTo>
                    <a:cubicBezTo>
                      <a:pt x="12561" y="0"/>
                      <a:pt x="10766" y="281"/>
                      <a:pt x="9034" y="879"/>
                    </a:cubicBezTo>
                    <a:cubicBezTo>
                      <a:pt x="8515" y="1058"/>
                      <a:pt x="8006" y="1263"/>
                      <a:pt x="7511" y="1495"/>
                    </a:cubicBezTo>
                    <a:cubicBezTo>
                      <a:pt x="6440" y="1996"/>
                      <a:pt x="5460" y="2770"/>
                      <a:pt x="4593" y="3731"/>
                    </a:cubicBezTo>
                    <a:cubicBezTo>
                      <a:pt x="3561" y="4875"/>
                      <a:pt x="2691" y="6284"/>
                      <a:pt x="2024" y="7825"/>
                    </a:cubicBezTo>
                    <a:cubicBezTo>
                      <a:pt x="1531" y="8969"/>
                      <a:pt x="1153" y="10159"/>
                      <a:pt x="899" y="11379"/>
                    </a:cubicBezTo>
                    <a:cubicBezTo>
                      <a:pt x="0" y="15688"/>
                      <a:pt x="691" y="20172"/>
                      <a:pt x="3708" y="22370"/>
                    </a:cubicBezTo>
                    <a:cubicBezTo>
                      <a:pt x="4271" y="22779"/>
                      <a:pt x="4895" y="23098"/>
                      <a:pt x="5555" y="23318"/>
                    </a:cubicBezTo>
                    <a:cubicBezTo>
                      <a:pt x="7711" y="24041"/>
                      <a:pt x="10168" y="24654"/>
                      <a:pt x="12667" y="24972"/>
                    </a:cubicBezTo>
                    <a:cubicBezTo>
                      <a:pt x="12690" y="24976"/>
                      <a:pt x="12711" y="24977"/>
                      <a:pt x="12734" y="24980"/>
                    </a:cubicBezTo>
                    <a:cubicBezTo>
                      <a:pt x="11542" y="23938"/>
                      <a:pt x="11305" y="21419"/>
                      <a:pt x="12402" y="19864"/>
                    </a:cubicBezTo>
                    <a:cubicBezTo>
                      <a:pt x="12919" y="19129"/>
                      <a:pt x="14180" y="18619"/>
                      <a:pt x="15479" y="18619"/>
                    </a:cubicBezTo>
                    <a:cubicBezTo>
                      <a:pt x="17084" y="18619"/>
                      <a:pt x="18746" y="19398"/>
                      <a:pt x="19133" y="21491"/>
                    </a:cubicBezTo>
                    <a:cubicBezTo>
                      <a:pt x="19539" y="23682"/>
                      <a:pt x="18399" y="24698"/>
                      <a:pt x="17333" y="25175"/>
                    </a:cubicBezTo>
                    <a:cubicBezTo>
                      <a:pt x="17381" y="25173"/>
                      <a:pt x="17429" y="25174"/>
                      <a:pt x="17476" y="25171"/>
                    </a:cubicBezTo>
                    <a:cubicBezTo>
                      <a:pt x="19164" y="25075"/>
                      <a:pt x="20795" y="24780"/>
                      <a:pt x="22283" y="24228"/>
                    </a:cubicBezTo>
                    <a:cubicBezTo>
                      <a:pt x="25664" y="22972"/>
                      <a:pt x="28316" y="20386"/>
                      <a:pt x="29257" y="15747"/>
                    </a:cubicBezTo>
                    <a:cubicBezTo>
                      <a:pt x="29552" y="14300"/>
                      <a:pt x="29593" y="12915"/>
                      <a:pt x="29422" y="11610"/>
                    </a:cubicBezTo>
                    <a:cubicBezTo>
                      <a:pt x="29268" y="10446"/>
                      <a:pt x="28938" y="9313"/>
                      <a:pt x="28445" y="8249"/>
                    </a:cubicBezTo>
                    <a:cubicBezTo>
                      <a:pt x="27748" y="6741"/>
                      <a:pt x="26742" y="5397"/>
                      <a:pt x="25513" y="4253"/>
                    </a:cubicBezTo>
                    <a:cubicBezTo>
                      <a:pt x="24223" y="3055"/>
                      <a:pt x="22691" y="2075"/>
                      <a:pt x="21011" y="1361"/>
                    </a:cubicBezTo>
                    <a:cubicBezTo>
                      <a:pt x="18944" y="481"/>
                      <a:pt x="16657" y="0"/>
                      <a:pt x="14336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 w="9525" cap="flat" cmpd="sng">
                <a:solidFill>
                  <a:srgbClr val="FCAE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278;p28">
                <a:extLst>
                  <a:ext uri="{FF2B5EF4-FFF2-40B4-BE49-F238E27FC236}">
                    <a16:creationId xmlns:a16="http://schemas.microsoft.com/office/drawing/2014/main" id="{AA3DEF9A-1E1D-3492-B6A0-A2AEFC25C0BE}"/>
                  </a:ext>
                </a:extLst>
              </p:cNvPr>
              <p:cNvSpPr/>
              <p:nvPr/>
            </p:nvSpPr>
            <p:spPr>
              <a:xfrm>
                <a:off x="-1808925" y="4036825"/>
                <a:ext cx="254625" cy="437550"/>
              </a:xfrm>
              <a:custGeom>
                <a:avLst/>
                <a:gdLst/>
                <a:ahLst/>
                <a:cxnLst/>
                <a:rect l="l" t="t" r="r" b="b"/>
                <a:pathLst>
                  <a:path w="10185" h="17502" extrusionOk="0">
                    <a:moveTo>
                      <a:pt x="43" y="0"/>
                    </a:moveTo>
                    <a:lnTo>
                      <a:pt x="0" y="40"/>
                    </a:lnTo>
                    <a:cubicBezTo>
                      <a:pt x="1395" y="2702"/>
                      <a:pt x="3657" y="7894"/>
                      <a:pt x="4890" y="15376"/>
                    </a:cubicBezTo>
                    <a:cubicBezTo>
                      <a:pt x="5825" y="15701"/>
                      <a:pt x="6688" y="16364"/>
                      <a:pt x="7223" y="17502"/>
                    </a:cubicBezTo>
                    <a:cubicBezTo>
                      <a:pt x="10184" y="12091"/>
                      <a:pt x="43" y="0"/>
                      <a:pt x="43" y="0"/>
                    </a:cubicBezTo>
                    <a:close/>
                  </a:path>
                </a:pathLst>
              </a:custGeom>
              <a:solidFill>
                <a:srgbClr val="FC7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279;p28">
                <a:extLst>
                  <a:ext uri="{FF2B5EF4-FFF2-40B4-BE49-F238E27FC236}">
                    <a16:creationId xmlns:a16="http://schemas.microsoft.com/office/drawing/2014/main" id="{84838378-5A46-32CB-B0E7-27692C461C82}"/>
                  </a:ext>
                </a:extLst>
              </p:cNvPr>
              <p:cNvSpPr/>
              <p:nvPr/>
            </p:nvSpPr>
            <p:spPr>
              <a:xfrm>
                <a:off x="-2450075" y="3448350"/>
                <a:ext cx="184975" cy="153975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6159" extrusionOk="0">
                    <a:moveTo>
                      <a:pt x="3934" y="1"/>
                    </a:moveTo>
                    <a:cubicBezTo>
                      <a:pt x="1281" y="1"/>
                      <a:pt x="0" y="5447"/>
                      <a:pt x="4830" y="6159"/>
                    </a:cubicBezTo>
                    <a:cubicBezTo>
                      <a:pt x="5497" y="4618"/>
                      <a:pt x="6367" y="3208"/>
                      <a:pt x="7399" y="2065"/>
                    </a:cubicBezTo>
                    <a:cubicBezTo>
                      <a:pt x="7074" y="1279"/>
                      <a:pt x="6236" y="281"/>
                      <a:pt x="4188" y="17"/>
                    </a:cubicBezTo>
                    <a:cubicBezTo>
                      <a:pt x="4102" y="6"/>
                      <a:pt x="4017" y="1"/>
                      <a:pt x="3934" y="1"/>
                    </a:cubicBezTo>
                    <a:close/>
                  </a:path>
                </a:pathLst>
              </a:custGeom>
              <a:solidFill>
                <a:srgbClr val="F48C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280;p28">
                <a:extLst>
                  <a:ext uri="{FF2B5EF4-FFF2-40B4-BE49-F238E27FC236}">
                    <a16:creationId xmlns:a16="http://schemas.microsoft.com/office/drawing/2014/main" id="{D53A8067-437A-C422-3144-02B0CEAF5E87}"/>
                  </a:ext>
                </a:extLst>
              </p:cNvPr>
              <p:cNvSpPr/>
              <p:nvPr/>
            </p:nvSpPr>
            <p:spPr>
              <a:xfrm>
                <a:off x="-2642075" y="3250875"/>
                <a:ext cx="488000" cy="444200"/>
              </a:xfrm>
              <a:custGeom>
                <a:avLst/>
                <a:gdLst/>
                <a:ahLst/>
                <a:cxnLst/>
                <a:rect l="l" t="t" r="r" b="b"/>
                <a:pathLst>
                  <a:path w="19520" h="17768" extrusionOk="0">
                    <a:moveTo>
                      <a:pt x="11683" y="1"/>
                    </a:moveTo>
                    <a:cubicBezTo>
                      <a:pt x="11229" y="1"/>
                      <a:pt x="10756" y="51"/>
                      <a:pt x="10261" y="159"/>
                    </a:cubicBezTo>
                    <a:cubicBezTo>
                      <a:pt x="3048" y="1733"/>
                      <a:pt x="4720" y="4997"/>
                      <a:pt x="4720" y="4997"/>
                    </a:cubicBezTo>
                    <a:cubicBezTo>
                      <a:pt x="4720" y="4997"/>
                      <a:pt x="0" y="11728"/>
                      <a:pt x="4822" y="15847"/>
                    </a:cubicBezTo>
                    <a:cubicBezTo>
                      <a:pt x="6521" y="17298"/>
                      <a:pt x="8267" y="17767"/>
                      <a:pt x="9817" y="17767"/>
                    </a:cubicBezTo>
                    <a:cubicBezTo>
                      <a:pt x="10368" y="17767"/>
                      <a:pt x="10894" y="17708"/>
                      <a:pt x="11385" y="17612"/>
                    </a:cubicBezTo>
                    <a:cubicBezTo>
                      <a:pt x="11639" y="16392"/>
                      <a:pt x="12017" y="15202"/>
                      <a:pt x="12510" y="14058"/>
                    </a:cubicBezTo>
                    <a:cubicBezTo>
                      <a:pt x="7680" y="13347"/>
                      <a:pt x="8961" y="7900"/>
                      <a:pt x="11614" y="7900"/>
                    </a:cubicBezTo>
                    <a:cubicBezTo>
                      <a:pt x="11697" y="7900"/>
                      <a:pt x="11782" y="7905"/>
                      <a:pt x="11868" y="7916"/>
                    </a:cubicBezTo>
                    <a:cubicBezTo>
                      <a:pt x="13916" y="8180"/>
                      <a:pt x="14754" y="9179"/>
                      <a:pt x="15079" y="9964"/>
                    </a:cubicBezTo>
                    <a:cubicBezTo>
                      <a:pt x="15946" y="9003"/>
                      <a:pt x="16926" y="8229"/>
                      <a:pt x="17997" y="7729"/>
                    </a:cubicBezTo>
                    <a:cubicBezTo>
                      <a:pt x="18492" y="7497"/>
                      <a:pt x="19001" y="7292"/>
                      <a:pt x="19520" y="7113"/>
                    </a:cubicBezTo>
                    <a:cubicBezTo>
                      <a:pt x="18384" y="4370"/>
                      <a:pt x="15911" y="1"/>
                      <a:pt x="11683" y="1"/>
                    </a:cubicBezTo>
                    <a:close/>
                  </a:path>
                </a:pathLst>
              </a:custGeom>
              <a:solidFill>
                <a:srgbClr val="FC7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281;p28">
                <a:extLst>
                  <a:ext uri="{FF2B5EF4-FFF2-40B4-BE49-F238E27FC236}">
                    <a16:creationId xmlns:a16="http://schemas.microsoft.com/office/drawing/2014/main" id="{46E1E6A5-B5D2-59FE-8458-2D8635E4D9B9}"/>
                  </a:ext>
                </a:extLst>
              </p:cNvPr>
              <p:cNvSpPr/>
              <p:nvPr/>
            </p:nvSpPr>
            <p:spPr>
              <a:xfrm>
                <a:off x="-1742125" y="3457375"/>
                <a:ext cx="185150" cy="155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6222" extrusionOk="0">
                    <a:moveTo>
                      <a:pt x="3294" y="0"/>
                    </a:moveTo>
                    <a:cubicBezTo>
                      <a:pt x="3143" y="0"/>
                      <a:pt x="2990" y="19"/>
                      <a:pt x="2834" y="58"/>
                    </a:cubicBezTo>
                    <a:cubicBezTo>
                      <a:pt x="1040" y="506"/>
                      <a:pt x="295" y="1445"/>
                      <a:pt x="1" y="2226"/>
                    </a:cubicBezTo>
                    <a:cubicBezTo>
                      <a:pt x="1230" y="3370"/>
                      <a:pt x="2236" y="4714"/>
                      <a:pt x="2933" y="6222"/>
                    </a:cubicBezTo>
                    <a:cubicBezTo>
                      <a:pt x="7405" y="4989"/>
                      <a:pt x="5767" y="0"/>
                      <a:pt x="3294" y="0"/>
                    </a:cubicBezTo>
                    <a:close/>
                  </a:path>
                </a:pathLst>
              </a:custGeom>
              <a:solidFill>
                <a:srgbClr val="F48C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282;p28">
                <a:extLst>
                  <a:ext uri="{FF2B5EF4-FFF2-40B4-BE49-F238E27FC236}">
                    <a16:creationId xmlns:a16="http://schemas.microsoft.com/office/drawing/2014/main" id="{3D01F941-84F0-A315-8190-3BDEE5291820}"/>
                  </a:ext>
                </a:extLst>
              </p:cNvPr>
              <p:cNvSpPr/>
              <p:nvPr/>
            </p:nvSpPr>
            <p:spPr>
              <a:xfrm>
                <a:off x="-1854675" y="3260650"/>
                <a:ext cx="484300" cy="438350"/>
              </a:xfrm>
              <a:custGeom>
                <a:avLst/>
                <a:gdLst/>
                <a:ahLst/>
                <a:cxnLst/>
                <a:rect l="l" t="t" r="r" b="b"/>
                <a:pathLst>
                  <a:path w="19372" h="17534" extrusionOk="0">
                    <a:moveTo>
                      <a:pt x="7333" y="1"/>
                    </a:moveTo>
                    <a:cubicBezTo>
                      <a:pt x="3092" y="1"/>
                      <a:pt x="976" y="4186"/>
                      <a:pt x="1" y="7203"/>
                    </a:cubicBezTo>
                    <a:cubicBezTo>
                      <a:pt x="1681" y="7917"/>
                      <a:pt x="3213" y="8897"/>
                      <a:pt x="4503" y="10095"/>
                    </a:cubicBezTo>
                    <a:cubicBezTo>
                      <a:pt x="4797" y="9314"/>
                      <a:pt x="5543" y="8375"/>
                      <a:pt x="7336" y="7927"/>
                    </a:cubicBezTo>
                    <a:cubicBezTo>
                      <a:pt x="7492" y="7888"/>
                      <a:pt x="7645" y="7869"/>
                      <a:pt x="7796" y="7869"/>
                    </a:cubicBezTo>
                    <a:cubicBezTo>
                      <a:pt x="10268" y="7869"/>
                      <a:pt x="11906" y="12858"/>
                      <a:pt x="7435" y="14091"/>
                    </a:cubicBezTo>
                    <a:cubicBezTo>
                      <a:pt x="7928" y="15155"/>
                      <a:pt x="8258" y="16288"/>
                      <a:pt x="8412" y="17452"/>
                    </a:cubicBezTo>
                    <a:cubicBezTo>
                      <a:pt x="8779" y="17503"/>
                      <a:pt x="9168" y="17533"/>
                      <a:pt x="9572" y="17533"/>
                    </a:cubicBezTo>
                    <a:cubicBezTo>
                      <a:pt x="11308" y="17533"/>
                      <a:pt x="13327" y="16968"/>
                      <a:pt x="15120" y="15012"/>
                    </a:cubicBezTo>
                    <a:cubicBezTo>
                      <a:pt x="19372" y="10377"/>
                      <a:pt x="13997" y="4221"/>
                      <a:pt x="13997" y="4221"/>
                    </a:cubicBezTo>
                    <a:cubicBezTo>
                      <a:pt x="13997" y="4221"/>
                      <a:pt x="15264" y="789"/>
                      <a:pt x="8034" y="37"/>
                    </a:cubicBezTo>
                    <a:cubicBezTo>
                      <a:pt x="7794" y="13"/>
                      <a:pt x="7561" y="1"/>
                      <a:pt x="7333" y="1"/>
                    </a:cubicBezTo>
                    <a:close/>
                  </a:path>
                </a:pathLst>
              </a:custGeom>
              <a:solidFill>
                <a:srgbClr val="FC7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283;p28">
                <a:extLst>
                  <a:ext uri="{FF2B5EF4-FFF2-40B4-BE49-F238E27FC236}">
                    <a16:creationId xmlns:a16="http://schemas.microsoft.com/office/drawing/2014/main" id="{4A285D77-CD10-9611-01AA-797D23F72D13}"/>
                  </a:ext>
                </a:extLst>
              </p:cNvPr>
              <p:cNvSpPr/>
              <p:nvPr/>
            </p:nvSpPr>
            <p:spPr>
              <a:xfrm>
                <a:off x="-2594725" y="4253775"/>
                <a:ext cx="218300" cy="484850"/>
              </a:xfrm>
              <a:custGeom>
                <a:avLst/>
                <a:gdLst/>
                <a:ahLst/>
                <a:cxnLst/>
                <a:rect l="l" t="t" r="r" b="b"/>
                <a:pathLst>
                  <a:path w="8732" h="19394" extrusionOk="0">
                    <a:moveTo>
                      <a:pt x="4580" y="1"/>
                    </a:moveTo>
                    <a:cubicBezTo>
                      <a:pt x="4010" y="1"/>
                      <a:pt x="3484" y="181"/>
                      <a:pt x="3058" y="631"/>
                    </a:cubicBezTo>
                    <a:cubicBezTo>
                      <a:pt x="1085" y="2715"/>
                      <a:pt x="1" y="19394"/>
                      <a:pt x="7732" y="19394"/>
                    </a:cubicBezTo>
                    <a:cubicBezTo>
                      <a:pt x="7872" y="19394"/>
                      <a:pt x="8015" y="19388"/>
                      <a:pt x="8161" y="19377"/>
                    </a:cubicBezTo>
                    <a:cubicBezTo>
                      <a:pt x="7938" y="18191"/>
                      <a:pt x="7797" y="17193"/>
                      <a:pt x="7783" y="16644"/>
                    </a:cubicBezTo>
                    <a:cubicBezTo>
                      <a:pt x="7783" y="16560"/>
                      <a:pt x="7788" y="16475"/>
                      <a:pt x="7797" y="16391"/>
                    </a:cubicBezTo>
                    <a:cubicBezTo>
                      <a:pt x="7324" y="12685"/>
                      <a:pt x="7829" y="7184"/>
                      <a:pt x="8732" y="1941"/>
                    </a:cubicBezTo>
                    <a:cubicBezTo>
                      <a:pt x="7656" y="1098"/>
                      <a:pt x="5986" y="1"/>
                      <a:pt x="4580" y="1"/>
                    </a:cubicBezTo>
                    <a:close/>
                  </a:path>
                </a:pathLst>
              </a:custGeom>
              <a:solidFill>
                <a:srgbClr val="FC7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284;p28">
                <a:extLst>
                  <a:ext uri="{FF2B5EF4-FFF2-40B4-BE49-F238E27FC236}">
                    <a16:creationId xmlns:a16="http://schemas.microsoft.com/office/drawing/2014/main" id="{C14991B5-DA74-E9B2-FBCD-D7ECCC670439}"/>
                  </a:ext>
                </a:extLst>
              </p:cNvPr>
              <p:cNvSpPr/>
              <p:nvPr/>
            </p:nvSpPr>
            <p:spPr>
              <a:xfrm>
                <a:off x="-2162675" y="4031025"/>
                <a:ext cx="406700" cy="702700"/>
              </a:xfrm>
              <a:custGeom>
                <a:avLst/>
                <a:gdLst/>
                <a:ahLst/>
                <a:cxnLst/>
                <a:rect l="l" t="t" r="r" b="b"/>
                <a:pathLst>
                  <a:path w="16268" h="28108" extrusionOk="0">
                    <a:moveTo>
                      <a:pt x="3977" y="1"/>
                    </a:moveTo>
                    <a:cubicBezTo>
                      <a:pt x="3261" y="743"/>
                      <a:pt x="2473" y="2152"/>
                      <a:pt x="1743" y="4015"/>
                    </a:cubicBezTo>
                    <a:cubicBezTo>
                      <a:pt x="2634" y="4969"/>
                      <a:pt x="3003" y="6376"/>
                      <a:pt x="3121" y="7777"/>
                    </a:cubicBezTo>
                    <a:cubicBezTo>
                      <a:pt x="3321" y="10157"/>
                      <a:pt x="6368" y="18255"/>
                      <a:pt x="8401" y="18785"/>
                    </a:cubicBezTo>
                    <a:cubicBezTo>
                      <a:pt x="10332" y="19288"/>
                      <a:pt x="9524" y="22861"/>
                      <a:pt x="5046" y="22861"/>
                    </a:cubicBezTo>
                    <a:cubicBezTo>
                      <a:pt x="4808" y="22861"/>
                      <a:pt x="4560" y="22851"/>
                      <a:pt x="4302" y="22830"/>
                    </a:cubicBezTo>
                    <a:cubicBezTo>
                      <a:pt x="2685" y="22698"/>
                      <a:pt x="1233" y="21856"/>
                      <a:pt x="0" y="20603"/>
                    </a:cubicBezTo>
                    <a:lnTo>
                      <a:pt x="0" y="20603"/>
                    </a:lnTo>
                    <a:cubicBezTo>
                      <a:pt x="969" y="24498"/>
                      <a:pt x="3124" y="27664"/>
                      <a:pt x="6698" y="28024"/>
                    </a:cubicBezTo>
                    <a:cubicBezTo>
                      <a:pt x="7245" y="28079"/>
                      <a:pt x="7774" y="28108"/>
                      <a:pt x="8284" y="28108"/>
                    </a:cubicBezTo>
                    <a:cubicBezTo>
                      <a:pt x="12878" y="28108"/>
                      <a:pt x="15912" y="25799"/>
                      <a:pt x="16267" y="19901"/>
                    </a:cubicBezTo>
                    <a:cubicBezTo>
                      <a:pt x="14765" y="19438"/>
                      <a:pt x="14331" y="17834"/>
                      <a:pt x="14613" y="16685"/>
                    </a:cubicBezTo>
                    <a:cubicBezTo>
                      <a:pt x="14730" y="16212"/>
                      <a:pt x="15315" y="15787"/>
                      <a:pt x="16105" y="15550"/>
                    </a:cubicBezTo>
                    <a:cubicBezTo>
                      <a:pt x="15276" y="8746"/>
                      <a:pt x="11984" y="2172"/>
                      <a:pt x="8786" y="199"/>
                    </a:cubicBezTo>
                    <a:cubicBezTo>
                      <a:pt x="8360" y="223"/>
                      <a:pt x="7931" y="235"/>
                      <a:pt x="7499" y="235"/>
                    </a:cubicBezTo>
                    <a:cubicBezTo>
                      <a:pt x="6333" y="235"/>
                      <a:pt x="5151" y="150"/>
                      <a:pt x="3977" y="1"/>
                    </a:cubicBezTo>
                    <a:close/>
                  </a:path>
                </a:pathLst>
              </a:custGeom>
              <a:solidFill>
                <a:srgbClr val="F4F0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285;p28">
                <a:extLst>
                  <a:ext uri="{FF2B5EF4-FFF2-40B4-BE49-F238E27FC236}">
                    <a16:creationId xmlns:a16="http://schemas.microsoft.com/office/drawing/2014/main" id="{231C37AB-8D0B-5379-8AC4-388961BE65FD}"/>
                  </a:ext>
                </a:extLst>
              </p:cNvPr>
              <p:cNvSpPr/>
              <p:nvPr/>
            </p:nvSpPr>
            <p:spPr>
              <a:xfrm>
                <a:off x="-1943000" y="4012375"/>
                <a:ext cx="256350" cy="408875"/>
              </a:xfrm>
              <a:custGeom>
                <a:avLst/>
                <a:gdLst/>
                <a:ahLst/>
                <a:cxnLst/>
                <a:rect l="l" t="t" r="r" b="b"/>
                <a:pathLst>
                  <a:path w="10254" h="16355" extrusionOk="0">
                    <a:moveTo>
                      <a:pt x="4807" y="1"/>
                    </a:moveTo>
                    <a:cubicBezTo>
                      <a:pt x="3318" y="553"/>
                      <a:pt x="1687" y="848"/>
                      <a:pt x="0" y="944"/>
                    </a:cubicBezTo>
                    <a:cubicBezTo>
                      <a:pt x="3197" y="2918"/>
                      <a:pt x="6489" y="9492"/>
                      <a:pt x="7319" y="16296"/>
                    </a:cubicBezTo>
                    <a:cubicBezTo>
                      <a:pt x="7735" y="16171"/>
                      <a:pt x="8208" y="16098"/>
                      <a:pt x="8701" y="16098"/>
                    </a:cubicBezTo>
                    <a:cubicBezTo>
                      <a:pt x="9211" y="16098"/>
                      <a:pt x="9743" y="16176"/>
                      <a:pt x="10253" y="16354"/>
                    </a:cubicBezTo>
                    <a:cubicBezTo>
                      <a:pt x="9020" y="8872"/>
                      <a:pt x="6759" y="3680"/>
                      <a:pt x="5364" y="1018"/>
                    </a:cubicBezTo>
                    <a:cubicBezTo>
                      <a:pt x="5158" y="624"/>
                      <a:pt x="4969" y="283"/>
                      <a:pt x="4807" y="1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286;p28">
                <a:extLst>
                  <a:ext uri="{FF2B5EF4-FFF2-40B4-BE49-F238E27FC236}">
                    <a16:creationId xmlns:a16="http://schemas.microsoft.com/office/drawing/2014/main" id="{62FF3499-F21E-66FE-CC1F-9992B5C675A3}"/>
                  </a:ext>
                </a:extLst>
              </p:cNvPr>
              <p:cNvSpPr/>
              <p:nvPr/>
            </p:nvSpPr>
            <p:spPr>
              <a:xfrm>
                <a:off x="-1386025" y="4084050"/>
                <a:ext cx="65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26" h="14" extrusionOk="0">
                    <a:moveTo>
                      <a:pt x="22" y="1"/>
                    </a:moveTo>
                    <a:lnTo>
                      <a:pt x="0" y="7"/>
                    </a:lnTo>
                    <a:lnTo>
                      <a:pt x="25" y="14"/>
                    </a:lnTo>
                    <a:lnTo>
                      <a:pt x="22" y="1"/>
                    </a:lnTo>
                    <a:close/>
                  </a:path>
                </a:pathLst>
              </a:custGeom>
              <a:solidFill>
                <a:srgbClr val="F7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287;p28">
                <a:extLst>
                  <a:ext uri="{FF2B5EF4-FFF2-40B4-BE49-F238E27FC236}">
                    <a16:creationId xmlns:a16="http://schemas.microsoft.com/office/drawing/2014/main" id="{F5F7735A-26CF-C1E4-EBB1-4B197CB72E62}"/>
                  </a:ext>
                </a:extLst>
              </p:cNvPr>
              <p:cNvSpPr/>
              <p:nvPr/>
            </p:nvSpPr>
            <p:spPr>
              <a:xfrm>
                <a:off x="-2564225" y="4375575"/>
                <a:ext cx="201950" cy="306750"/>
              </a:xfrm>
              <a:custGeom>
                <a:avLst/>
                <a:gdLst/>
                <a:ahLst/>
                <a:cxnLst/>
                <a:rect l="l" t="t" r="r" b="b"/>
                <a:pathLst>
                  <a:path w="8078" h="12270" extrusionOk="0">
                    <a:moveTo>
                      <a:pt x="5212" y="0"/>
                    </a:moveTo>
                    <a:lnTo>
                      <a:pt x="5" y="1379"/>
                    </a:lnTo>
                    <a:cubicBezTo>
                      <a:pt x="0" y="3539"/>
                      <a:pt x="252" y="5464"/>
                      <a:pt x="637" y="7125"/>
                    </a:cubicBezTo>
                    <a:cubicBezTo>
                      <a:pt x="1108" y="8712"/>
                      <a:pt x="1826" y="10452"/>
                      <a:pt x="2879" y="12270"/>
                    </a:cubicBezTo>
                    <a:lnTo>
                      <a:pt x="8078" y="10894"/>
                    </a:lnTo>
                    <a:cubicBezTo>
                      <a:pt x="8045" y="10839"/>
                      <a:pt x="8015" y="10784"/>
                      <a:pt x="7983" y="10729"/>
                    </a:cubicBezTo>
                    <a:cubicBezTo>
                      <a:pt x="7028" y="9116"/>
                      <a:pt x="6361" y="7566"/>
                      <a:pt x="5906" y="6132"/>
                    </a:cubicBezTo>
                    <a:cubicBezTo>
                      <a:pt x="5867" y="6011"/>
                      <a:pt x="5827" y="5889"/>
                      <a:pt x="5791" y="5770"/>
                    </a:cubicBezTo>
                    <a:cubicBezTo>
                      <a:pt x="5643" y="5131"/>
                      <a:pt x="5517" y="4450"/>
                      <a:pt x="5420" y="3731"/>
                    </a:cubicBezTo>
                    <a:cubicBezTo>
                      <a:pt x="5320" y="2990"/>
                      <a:pt x="5253" y="2206"/>
                      <a:pt x="5225" y="1384"/>
                    </a:cubicBezTo>
                    <a:cubicBezTo>
                      <a:pt x="5209" y="934"/>
                      <a:pt x="5202" y="474"/>
                      <a:pt x="5212" y="0"/>
                    </a:cubicBezTo>
                    <a:close/>
                  </a:path>
                </a:pathLst>
              </a:custGeom>
              <a:solidFill>
                <a:srgbClr val="F4F0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288;p28">
                <a:extLst>
                  <a:ext uri="{FF2B5EF4-FFF2-40B4-BE49-F238E27FC236}">
                    <a16:creationId xmlns:a16="http://schemas.microsoft.com/office/drawing/2014/main" id="{6B1684FE-B125-8079-1E2C-379AF432B931}"/>
                  </a:ext>
                </a:extLst>
              </p:cNvPr>
              <p:cNvSpPr/>
              <p:nvPr/>
            </p:nvSpPr>
            <p:spPr>
              <a:xfrm>
                <a:off x="-2428725" y="4468925"/>
                <a:ext cx="121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398" extrusionOk="0">
                    <a:moveTo>
                      <a:pt x="0" y="1"/>
                    </a:moveTo>
                    <a:cubicBezTo>
                      <a:pt x="97" y="718"/>
                      <a:pt x="223" y="1398"/>
                      <a:pt x="371" y="2036"/>
                    </a:cubicBezTo>
                    <a:cubicBezTo>
                      <a:pt x="387" y="2091"/>
                      <a:pt x="405" y="2146"/>
                      <a:pt x="422" y="2201"/>
                    </a:cubicBezTo>
                    <a:lnTo>
                      <a:pt x="422" y="2201"/>
                    </a:lnTo>
                    <a:cubicBezTo>
                      <a:pt x="405" y="2146"/>
                      <a:pt x="388" y="2091"/>
                      <a:pt x="372" y="2037"/>
                    </a:cubicBezTo>
                    <a:cubicBezTo>
                      <a:pt x="224" y="1398"/>
                      <a:pt x="97" y="718"/>
                      <a:pt x="0" y="1"/>
                    </a:cubicBezTo>
                    <a:close/>
                    <a:moveTo>
                      <a:pt x="422" y="2201"/>
                    </a:moveTo>
                    <a:cubicBezTo>
                      <a:pt x="443" y="2267"/>
                      <a:pt x="464" y="2333"/>
                      <a:pt x="486" y="2398"/>
                    </a:cubicBezTo>
                    <a:cubicBezTo>
                      <a:pt x="465" y="2332"/>
                      <a:pt x="443" y="2267"/>
                      <a:pt x="422" y="2201"/>
                    </a:cubicBezTo>
                    <a:close/>
                  </a:path>
                </a:pathLst>
              </a:custGeom>
              <a:solidFill>
                <a:srgbClr val="F7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289;p28">
                <a:extLst>
                  <a:ext uri="{FF2B5EF4-FFF2-40B4-BE49-F238E27FC236}">
                    <a16:creationId xmlns:a16="http://schemas.microsoft.com/office/drawing/2014/main" id="{0A6A3A03-3135-3CF2-0DAB-347ACC57251E}"/>
                  </a:ext>
                </a:extLst>
              </p:cNvPr>
              <p:cNvSpPr/>
              <p:nvPr/>
            </p:nvSpPr>
            <p:spPr>
              <a:xfrm>
                <a:off x="-2434175" y="4375575"/>
                <a:ext cx="55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22" h="1385" extrusionOk="0">
                    <a:moveTo>
                      <a:pt x="10" y="0"/>
                    </a:moveTo>
                    <a:cubicBezTo>
                      <a:pt x="0" y="474"/>
                      <a:pt x="7" y="934"/>
                      <a:pt x="22" y="1385"/>
                    </a:cubicBezTo>
                    <a:cubicBezTo>
                      <a:pt x="7" y="934"/>
                      <a:pt x="1" y="474"/>
                      <a:pt x="11" y="0"/>
                    </a:cubicBezTo>
                    <a:close/>
                  </a:path>
                </a:pathLst>
              </a:custGeom>
              <a:solidFill>
                <a:srgbClr val="F7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290;p28">
                <a:extLst>
                  <a:ext uri="{FF2B5EF4-FFF2-40B4-BE49-F238E27FC236}">
                    <a16:creationId xmlns:a16="http://schemas.microsoft.com/office/drawing/2014/main" id="{F54E7C00-6008-FB48-8BC4-A3344628205B}"/>
                  </a:ext>
                </a:extLst>
              </p:cNvPr>
              <p:cNvSpPr/>
              <p:nvPr/>
            </p:nvSpPr>
            <p:spPr>
              <a:xfrm>
                <a:off x="-2364675" y="4643775"/>
                <a:ext cx="24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96" h="16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3" y="56"/>
                      <a:pt x="62" y="111"/>
                      <a:pt x="96" y="166"/>
                    </a:cubicBezTo>
                    <a:cubicBezTo>
                      <a:pt x="63" y="111"/>
                      <a:pt x="33" y="56"/>
                      <a:pt x="1" y="1"/>
                    </a:cubicBezTo>
                    <a:close/>
                  </a:path>
                </a:pathLst>
              </a:custGeom>
              <a:solidFill>
                <a:srgbClr val="F7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291;p28">
                <a:extLst>
                  <a:ext uri="{FF2B5EF4-FFF2-40B4-BE49-F238E27FC236}">
                    <a16:creationId xmlns:a16="http://schemas.microsoft.com/office/drawing/2014/main" id="{01A4156F-B144-56A1-9010-2178BACEB100}"/>
                  </a:ext>
                </a:extLst>
              </p:cNvPr>
              <p:cNvSpPr/>
              <p:nvPr/>
            </p:nvSpPr>
            <p:spPr>
              <a:xfrm>
                <a:off x="-2738150" y="4410050"/>
                <a:ext cx="245925" cy="303125"/>
              </a:xfrm>
              <a:custGeom>
                <a:avLst/>
                <a:gdLst/>
                <a:ahLst/>
                <a:cxnLst/>
                <a:rect l="l" t="t" r="r" b="b"/>
                <a:pathLst>
                  <a:path w="9837" h="12125" extrusionOk="0">
                    <a:moveTo>
                      <a:pt x="6962" y="0"/>
                    </a:moveTo>
                    <a:lnTo>
                      <a:pt x="2757" y="1112"/>
                    </a:lnTo>
                    <a:cubicBezTo>
                      <a:pt x="1118" y="1544"/>
                      <a:pt x="1" y="3073"/>
                      <a:pt x="104" y="4766"/>
                    </a:cubicBezTo>
                    <a:cubicBezTo>
                      <a:pt x="160" y="5722"/>
                      <a:pt x="296" y="6671"/>
                      <a:pt x="512" y="7604"/>
                    </a:cubicBezTo>
                    <a:cubicBezTo>
                      <a:pt x="775" y="8481"/>
                      <a:pt x="1111" y="9335"/>
                      <a:pt x="1518" y="10154"/>
                    </a:cubicBezTo>
                    <a:cubicBezTo>
                      <a:pt x="2126" y="11387"/>
                      <a:pt x="3379" y="12125"/>
                      <a:pt x="4704" y="12125"/>
                    </a:cubicBezTo>
                    <a:cubicBezTo>
                      <a:pt x="5009" y="12125"/>
                      <a:pt x="5317" y="12086"/>
                      <a:pt x="5623" y="12005"/>
                    </a:cubicBezTo>
                    <a:lnTo>
                      <a:pt x="9836" y="10891"/>
                    </a:lnTo>
                    <a:cubicBezTo>
                      <a:pt x="8782" y="9073"/>
                      <a:pt x="8065" y="7333"/>
                      <a:pt x="7594" y="5746"/>
                    </a:cubicBezTo>
                    <a:cubicBezTo>
                      <a:pt x="7208" y="4085"/>
                      <a:pt x="6957" y="2160"/>
                      <a:pt x="6962" y="0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292;p28">
                <a:extLst>
                  <a:ext uri="{FF2B5EF4-FFF2-40B4-BE49-F238E27FC236}">
                    <a16:creationId xmlns:a16="http://schemas.microsoft.com/office/drawing/2014/main" id="{1D6947D0-2624-B4E7-A8C3-F4D1E979D8A3}"/>
                  </a:ext>
                </a:extLst>
              </p:cNvPr>
              <p:cNvSpPr/>
              <p:nvPr/>
            </p:nvSpPr>
            <p:spPr>
              <a:xfrm>
                <a:off x="-1246750" y="4130550"/>
                <a:ext cx="58300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418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71" y="732"/>
                      <a:pt x="189" y="1460"/>
                      <a:pt x="353" y="2176"/>
                    </a:cubicBezTo>
                    <a:cubicBezTo>
                      <a:pt x="559" y="2861"/>
                      <a:pt x="810" y="3532"/>
                      <a:pt x="1105" y="4184"/>
                    </a:cubicBezTo>
                    <a:cubicBezTo>
                      <a:pt x="1510" y="3564"/>
                      <a:pt x="1858" y="2942"/>
                      <a:pt x="2078" y="2365"/>
                    </a:cubicBezTo>
                    <a:cubicBezTo>
                      <a:pt x="2332" y="1644"/>
                      <a:pt x="1883" y="1253"/>
                      <a:pt x="1773" y="1154"/>
                    </a:cubicBezTo>
                    <a:cubicBezTo>
                      <a:pt x="1763" y="1146"/>
                      <a:pt x="1754" y="1137"/>
                      <a:pt x="1743" y="1130"/>
                    </a:cubicBezTo>
                    <a:cubicBezTo>
                      <a:pt x="1264" y="728"/>
                      <a:pt x="657" y="349"/>
                      <a:pt x="0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293;p28">
                <a:extLst>
                  <a:ext uri="{FF2B5EF4-FFF2-40B4-BE49-F238E27FC236}">
                    <a16:creationId xmlns:a16="http://schemas.microsoft.com/office/drawing/2014/main" id="{CA2752EF-68C0-EA6B-7BAB-999FEDB70F20}"/>
                  </a:ext>
                </a:extLst>
              </p:cNvPr>
              <p:cNvSpPr/>
              <p:nvPr/>
            </p:nvSpPr>
            <p:spPr>
              <a:xfrm>
                <a:off x="-1386050" y="4084200"/>
                <a:ext cx="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7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294;p28">
                <a:extLst>
                  <a:ext uri="{FF2B5EF4-FFF2-40B4-BE49-F238E27FC236}">
                    <a16:creationId xmlns:a16="http://schemas.microsoft.com/office/drawing/2014/main" id="{E3413BAE-EACA-3FB4-BACB-1B07CD7645B3}"/>
                  </a:ext>
                </a:extLst>
              </p:cNvPr>
              <p:cNvSpPr/>
              <p:nvPr/>
            </p:nvSpPr>
            <p:spPr>
              <a:xfrm>
                <a:off x="-1391350" y="4084200"/>
                <a:ext cx="172250" cy="272300"/>
              </a:xfrm>
              <a:custGeom>
                <a:avLst/>
                <a:gdLst/>
                <a:ahLst/>
                <a:cxnLst/>
                <a:rect l="l" t="t" r="r" b="b"/>
                <a:pathLst>
                  <a:path w="6890" h="10892" extrusionOk="0">
                    <a:moveTo>
                      <a:pt x="212" y="0"/>
                    </a:moveTo>
                    <a:lnTo>
                      <a:pt x="212" y="0"/>
                    </a:lnTo>
                    <a:cubicBezTo>
                      <a:pt x="0" y="2255"/>
                      <a:pt x="194" y="4197"/>
                      <a:pt x="567" y="5805"/>
                    </a:cubicBezTo>
                    <a:cubicBezTo>
                      <a:pt x="1027" y="7350"/>
                      <a:pt x="1808" y="9087"/>
                      <a:pt x="3092" y="10891"/>
                    </a:cubicBezTo>
                    <a:lnTo>
                      <a:pt x="3111" y="10873"/>
                    </a:lnTo>
                    <a:cubicBezTo>
                      <a:pt x="3163" y="10821"/>
                      <a:pt x="3337" y="10649"/>
                      <a:pt x="3591" y="10381"/>
                    </a:cubicBezTo>
                    <a:cubicBezTo>
                      <a:pt x="4356" y="9586"/>
                      <a:pt x="5826" y="7664"/>
                      <a:pt x="6889" y="6038"/>
                    </a:cubicBezTo>
                    <a:cubicBezTo>
                      <a:pt x="6594" y="5386"/>
                      <a:pt x="6343" y="4715"/>
                      <a:pt x="6136" y="4030"/>
                    </a:cubicBezTo>
                    <a:cubicBezTo>
                      <a:pt x="5972" y="3314"/>
                      <a:pt x="5854" y="2586"/>
                      <a:pt x="5783" y="1854"/>
                    </a:cubicBezTo>
                    <a:cubicBezTo>
                      <a:pt x="3865" y="838"/>
                      <a:pt x="1514" y="386"/>
                      <a:pt x="600" y="112"/>
                    </a:cubicBezTo>
                    <a:cubicBezTo>
                      <a:pt x="414" y="58"/>
                      <a:pt x="287" y="21"/>
                      <a:pt x="237" y="8"/>
                    </a:cubicBezTo>
                    <a:lnTo>
                      <a:pt x="212" y="0"/>
                    </a:lnTo>
                    <a:close/>
                  </a:path>
                </a:pathLst>
              </a:custGeom>
              <a:solidFill>
                <a:srgbClr val="EDE7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295;p28">
                <a:extLst>
                  <a:ext uri="{FF2B5EF4-FFF2-40B4-BE49-F238E27FC236}">
                    <a16:creationId xmlns:a16="http://schemas.microsoft.com/office/drawing/2014/main" id="{577D6ED1-FC96-6B4B-4872-172D9AB44DED}"/>
                  </a:ext>
                </a:extLst>
              </p:cNvPr>
              <p:cNvSpPr/>
              <p:nvPr/>
            </p:nvSpPr>
            <p:spPr>
              <a:xfrm>
                <a:off x="-2401425" y="4282250"/>
                <a:ext cx="1087950" cy="365700"/>
              </a:xfrm>
              <a:custGeom>
                <a:avLst/>
                <a:gdLst/>
                <a:ahLst/>
                <a:cxnLst/>
                <a:rect l="l" t="t" r="r" b="b"/>
                <a:pathLst>
                  <a:path w="43518" h="14628" extrusionOk="0">
                    <a:moveTo>
                      <a:pt x="43514" y="2951"/>
                    </a:moveTo>
                    <a:lnTo>
                      <a:pt x="43498" y="2968"/>
                    </a:lnTo>
                    <a:lnTo>
                      <a:pt x="43498" y="2968"/>
                    </a:lnTo>
                    <a:lnTo>
                      <a:pt x="43517" y="2963"/>
                    </a:lnTo>
                    <a:lnTo>
                      <a:pt x="43514" y="2951"/>
                    </a:lnTo>
                    <a:close/>
                    <a:moveTo>
                      <a:pt x="41772" y="0"/>
                    </a:moveTo>
                    <a:lnTo>
                      <a:pt x="1" y="11527"/>
                    </a:lnTo>
                    <a:cubicBezTo>
                      <a:pt x="421" y="12539"/>
                      <a:pt x="912" y="13520"/>
                      <a:pt x="1471" y="14462"/>
                    </a:cubicBezTo>
                    <a:cubicBezTo>
                      <a:pt x="1503" y="14517"/>
                      <a:pt x="1533" y="14572"/>
                      <a:pt x="1566" y="14627"/>
                    </a:cubicBezTo>
                    <a:lnTo>
                      <a:pt x="43496" y="2968"/>
                    </a:lnTo>
                    <a:lnTo>
                      <a:pt x="43496" y="2968"/>
                    </a:lnTo>
                    <a:cubicBezTo>
                      <a:pt x="43496" y="2969"/>
                      <a:pt x="43496" y="2969"/>
                      <a:pt x="43497" y="2969"/>
                    </a:cubicBezTo>
                    <a:lnTo>
                      <a:pt x="43498" y="2968"/>
                    </a:lnTo>
                    <a:lnTo>
                      <a:pt x="43498" y="2968"/>
                    </a:lnTo>
                    <a:lnTo>
                      <a:pt x="43496" y="2968"/>
                    </a:lnTo>
                    <a:lnTo>
                      <a:pt x="43496" y="2968"/>
                    </a:lnTo>
                    <a:cubicBezTo>
                      <a:pt x="42828" y="2036"/>
                      <a:pt x="42252" y="1041"/>
                      <a:pt x="41772" y="0"/>
                    </a:cubicBezTo>
                    <a:close/>
                  </a:path>
                </a:pathLst>
              </a:custGeom>
              <a:solidFill>
                <a:srgbClr val="FFAC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296;p28">
                <a:extLst>
                  <a:ext uri="{FF2B5EF4-FFF2-40B4-BE49-F238E27FC236}">
                    <a16:creationId xmlns:a16="http://schemas.microsoft.com/office/drawing/2014/main" id="{8E27A270-AA71-B8E7-FC01-E3F7E26D0ABA}"/>
                  </a:ext>
                </a:extLst>
              </p:cNvPr>
              <p:cNvSpPr/>
              <p:nvPr/>
            </p:nvSpPr>
            <p:spPr>
              <a:xfrm>
                <a:off x="-2430200" y="4167250"/>
                <a:ext cx="1073100" cy="403175"/>
              </a:xfrm>
              <a:custGeom>
                <a:avLst/>
                <a:gdLst/>
                <a:ahLst/>
                <a:cxnLst/>
                <a:rect l="l" t="t" r="r" b="b"/>
                <a:pathLst>
                  <a:path w="42924" h="16127" extrusionOk="0">
                    <a:moveTo>
                      <a:pt x="41740" y="0"/>
                    </a:moveTo>
                    <a:lnTo>
                      <a:pt x="0" y="11520"/>
                    </a:lnTo>
                    <a:cubicBezTo>
                      <a:pt x="20" y="11701"/>
                      <a:pt x="36" y="11888"/>
                      <a:pt x="59" y="12064"/>
                    </a:cubicBezTo>
                    <a:cubicBezTo>
                      <a:pt x="156" y="12783"/>
                      <a:pt x="282" y="13464"/>
                      <a:pt x="431" y="14104"/>
                    </a:cubicBezTo>
                    <a:cubicBezTo>
                      <a:pt x="466" y="14222"/>
                      <a:pt x="506" y="14345"/>
                      <a:pt x="545" y="14464"/>
                    </a:cubicBezTo>
                    <a:cubicBezTo>
                      <a:pt x="716" y="15003"/>
                      <a:pt x="917" y="15558"/>
                      <a:pt x="1152" y="16126"/>
                    </a:cubicBezTo>
                    <a:lnTo>
                      <a:pt x="42923" y="4599"/>
                    </a:lnTo>
                    <a:cubicBezTo>
                      <a:pt x="42607" y="3914"/>
                      <a:pt x="42339" y="3206"/>
                      <a:pt x="42121" y="2483"/>
                    </a:cubicBezTo>
                    <a:cubicBezTo>
                      <a:pt x="41934" y="1666"/>
                      <a:pt x="41806" y="836"/>
                      <a:pt x="41740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297;p28">
                <a:extLst>
                  <a:ext uri="{FF2B5EF4-FFF2-40B4-BE49-F238E27FC236}">
                    <a16:creationId xmlns:a16="http://schemas.microsoft.com/office/drawing/2014/main" id="{C1AC9E79-9039-F9B8-78A4-0EBD89B6077C}"/>
                  </a:ext>
                </a:extLst>
              </p:cNvPr>
              <p:cNvSpPr/>
              <p:nvPr/>
            </p:nvSpPr>
            <p:spPr>
              <a:xfrm>
                <a:off x="-2434150" y="4084200"/>
                <a:ext cx="1048125" cy="371050"/>
              </a:xfrm>
              <a:custGeom>
                <a:avLst/>
                <a:gdLst/>
                <a:ahLst/>
                <a:cxnLst/>
                <a:rect l="l" t="t" r="r" b="b"/>
                <a:pathLst>
                  <a:path w="41925" h="14842" extrusionOk="0">
                    <a:moveTo>
                      <a:pt x="41924" y="0"/>
                    </a:moveTo>
                    <a:lnTo>
                      <a:pt x="9" y="11655"/>
                    </a:lnTo>
                    <a:lnTo>
                      <a:pt x="10" y="11655"/>
                    </a:lnTo>
                    <a:cubicBezTo>
                      <a:pt x="0" y="12129"/>
                      <a:pt x="6" y="12589"/>
                      <a:pt x="21" y="13040"/>
                    </a:cubicBezTo>
                    <a:cubicBezTo>
                      <a:pt x="43" y="13665"/>
                      <a:pt x="94" y="14262"/>
                      <a:pt x="158" y="14842"/>
                    </a:cubicBezTo>
                    <a:lnTo>
                      <a:pt x="41898" y="3322"/>
                    </a:lnTo>
                    <a:cubicBezTo>
                      <a:pt x="41811" y="2217"/>
                      <a:pt x="41819" y="1105"/>
                      <a:pt x="41924" y="0"/>
                    </a:cubicBezTo>
                    <a:close/>
                  </a:path>
                </a:pathLst>
              </a:custGeom>
              <a:solidFill>
                <a:srgbClr val="FFAC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298;p28">
                <a:extLst>
                  <a:ext uri="{FF2B5EF4-FFF2-40B4-BE49-F238E27FC236}">
                    <a16:creationId xmlns:a16="http://schemas.microsoft.com/office/drawing/2014/main" id="{7ACBB41A-4E57-B8F3-A18E-7DE761D549E7}"/>
                  </a:ext>
                </a:extLst>
              </p:cNvPr>
              <p:cNvSpPr/>
              <p:nvPr/>
            </p:nvSpPr>
            <p:spPr>
              <a:xfrm>
                <a:off x="-1952000" y="3835875"/>
                <a:ext cx="63825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3101" extrusionOk="0">
                    <a:moveTo>
                      <a:pt x="2553" y="1"/>
                    </a:moveTo>
                    <a:cubicBezTo>
                      <a:pt x="125" y="7"/>
                      <a:pt x="1" y="2173"/>
                      <a:pt x="59" y="3100"/>
                    </a:cubicBezTo>
                    <a:cubicBezTo>
                      <a:pt x="377" y="3052"/>
                      <a:pt x="643" y="2987"/>
                      <a:pt x="818" y="2915"/>
                    </a:cubicBezTo>
                    <a:cubicBezTo>
                      <a:pt x="1560" y="2611"/>
                      <a:pt x="2456" y="1842"/>
                      <a:pt x="2553" y="1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299;p28">
                <a:extLst>
                  <a:ext uri="{FF2B5EF4-FFF2-40B4-BE49-F238E27FC236}">
                    <a16:creationId xmlns:a16="http://schemas.microsoft.com/office/drawing/2014/main" id="{CA426C2E-D447-B713-AAF2-C303071CD694}"/>
                  </a:ext>
                </a:extLst>
              </p:cNvPr>
              <p:cNvSpPr/>
              <p:nvPr/>
            </p:nvSpPr>
            <p:spPr>
              <a:xfrm>
                <a:off x="-2068450" y="3685800"/>
                <a:ext cx="181050" cy="229850"/>
              </a:xfrm>
              <a:custGeom>
                <a:avLst/>
                <a:gdLst/>
                <a:ahLst/>
                <a:cxnLst/>
                <a:rect l="l" t="t" r="r" b="b"/>
                <a:pathLst>
                  <a:path w="7242" h="9194" extrusionOk="0">
                    <a:moveTo>
                      <a:pt x="3764" y="0"/>
                    </a:moveTo>
                    <a:cubicBezTo>
                      <a:pt x="3541" y="0"/>
                      <a:pt x="3322" y="36"/>
                      <a:pt x="3114" y="104"/>
                    </a:cubicBezTo>
                    <a:cubicBezTo>
                      <a:pt x="1085" y="766"/>
                      <a:pt x="73" y="3526"/>
                      <a:pt x="0" y="5750"/>
                    </a:cubicBezTo>
                    <a:cubicBezTo>
                      <a:pt x="2096" y="6237"/>
                      <a:pt x="2179" y="8087"/>
                      <a:pt x="2073" y="9064"/>
                    </a:cubicBezTo>
                    <a:cubicBezTo>
                      <a:pt x="2524" y="9155"/>
                      <a:pt x="3013" y="9193"/>
                      <a:pt x="3482" y="9193"/>
                    </a:cubicBezTo>
                    <a:cubicBezTo>
                      <a:pt x="3929" y="9193"/>
                      <a:pt x="4357" y="9159"/>
                      <a:pt x="4717" y="9103"/>
                    </a:cubicBezTo>
                    <a:cubicBezTo>
                      <a:pt x="4659" y="8176"/>
                      <a:pt x="4784" y="6011"/>
                      <a:pt x="7212" y="6004"/>
                    </a:cubicBezTo>
                    <a:cubicBezTo>
                      <a:pt x="7241" y="5447"/>
                      <a:pt x="7201" y="4797"/>
                      <a:pt x="7058" y="4026"/>
                    </a:cubicBezTo>
                    <a:cubicBezTo>
                      <a:pt x="6533" y="1193"/>
                      <a:pt x="5065" y="0"/>
                      <a:pt x="3764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300;p28">
                <a:extLst>
                  <a:ext uri="{FF2B5EF4-FFF2-40B4-BE49-F238E27FC236}">
                    <a16:creationId xmlns:a16="http://schemas.microsoft.com/office/drawing/2014/main" id="{F6CE3510-15B3-A0A6-751C-6297D80F8A91}"/>
                  </a:ext>
                </a:extLst>
              </p:cNvPr>
              <p:cNvSpPr/>
              <p:nvPr/>
            </p:nvSpPr>
            <p:spPr>
              <a:xfrm>
                <a:off x="-2069275" y="3829550"/>
                <a:ext cx="55325" cy="82875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3315" extrusionOk="0">
                    <a:moveTo>
                      <a:pt x="33" y="0"/>
                    </a:moveTo>
                    <a:lnTo>
                      <a:pt x="33" y="0"/>
                    </a:lnTo>
                    <a:cubicBezTo>
                      <a:pt x="1" y="993"/>
                      <a:pt x="154" y="1879"/>
                      <a:pt x="489" y="2425"/>
                    </a:cubicBezTo>
                    <a:cubicBezTo>
                      <a:pt x="778" y="2897"/>
                      <a:pt x="1395" y="3171"/>
                      <a:pt x="2106" y="3314"/>
                    </a:cubicBezTo>
                    <a:cubicBezTo>
                      <a:pt x="2212" y="2337"/>
                      <a:pt x="2129" y="487"/>
                      <a:pt x="33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301;p28">
                <a:extLst>
                  <a:ext uri="{FF2B5EF4-FFF2-40B4-BE49-F238E27FC236}">
                    <a16:creationId xmlns:a16="http://schemas.microsoft.com/office/drawing/2014/main" id="{6430DAF8-935F-2E56-06A8-A2BF300DF502}"/>
                  </a:ext>
                </a:extLst>
              </p:cNvPr>
              <p:cNvSpPr/>
              <p:nvPr/>
            </p:nvSpPr>
            <p:spPr>
              <a:xfrm>
                <a:off x="-2050300" y="4499500"/>
                <a:ext cx="129400" cy="102975"/>
              </a:xfrm>
              <a:custGeom>
                <a:avLst/>
                <a:gdLst/>
                <a:ahLst/>
                <a:cxnLst/>
                <a:rect l="l" t="t" r="r" b="b"/>
                <a:pathLst>
                  <a:path w="5176" h="4119" extrusionOk="0">
                    <a:moveTo>
                      <a:pt x="3774" y="1"/>
                    </a:moveTo>
                    <a:cubicBezTo>
                      <a:pt x="3699" y="488"/>
                      <a:pt x="3492" y="1195"/>
                      <a:pt x="2950" y="1938"/>
                    </a:cubicBezTo>
                    <a:cubicBezTo>
                      <a:pt x="2888" y="2019"/>
                      <a:pt x="2823" y="2101"/>
                      <a:pt x="2753" y="2187"/>
                    </a:cubicBezTo>
                    <a:cubicBezTo>
                      <a:pt x="2491" y="2500"/>
                      <a:pt x="2196" y="2782"/>
                      <a:pt x="1872" y="3030"/>
                    </a:cubicBezTo>
                    <a:cubicBezTo>
                      <a:pt x="1778" y="3105"/>
                      <a:pt x="1678" y="3181"/>
                      <a:pt x="1571" y="3255"/>
                    </a:cubicBezTo>
                    <a:cubicBezTo>
                      <a:pt x="1136" y="3557"/>
                      <a:pt x="619" y="3844"/>
                      <a:pt x="1" y="4102"/>
                    </a:cubicBezTo>
                    <a:cubicBezTo>
                      <a:pt x="187" y="4113"/>
                      <a:pt x="368" y="4118"/>
                      <a:pt x="543" y="4118"/>
                    </a:cubicBezTo>
                    <a:cubicBezTo>
                      <a:pt x="1555" y="4118"/>
                      <a:pt x="2379" y="3938"/>
                      <a:pt x="3029" y="3649"/>
                    </a:cubicBezTo>
                    <a:cubicBezTo>
                      <a:pt x="3179" y="3583"/>
                      <a:pt x="3327" y="3508"/>
                      <a:pt x="3468" y="3425"/>
                    </a:cubicBezTo>
                    <a:cubicBezTo>
                      <a:pt x="3842" y="3204"/>
                      <a:pt x="4138" y="2947"/>
                      <a:pt x="4364" y="2672"/>
                    </a:cubicBezTo>
                    <a:cubicBezTo>
                      <a:pt x="4434" y="2583"/>
                      <a:pt x="4499" y="2491"/>
                      <a:pt x="4558" y="2395"/>
                    </a:cubicBezTo>
                    <a:cubicBezTo>
                      <a:pt x="5175" y="1404"/>
                      <a:pt x="4913" y="306"/>
                      <a:pt x="3906" y="44"/>
                    </a:cubicBezTo>
                    <a:cubicBezTo>
                      <a:pt x="3861" y="33"/>
                      <a:pt x="3817" y="18"/>
                      <a:pt x="3774" y="1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302;p28">
                <a:extLst>
                  <a:ext uri="{FF2B5EF4-FFF2-40B4-BE49-F238E27FC236}">
                    <a16:creationId xmlns:a16="http://schemas.microsoft.com/office/drawing/2014/main" id="{A3831868-576F-78C3-077A-E7D0A8289C2D}"/>
                  </a:ext>
                </a:extLst>
              </p:cNvPr>
              <p:cNvSpPr/>
              <p:nvPr/>
            </p:nvSpPr>
            <p:spPr>
              <a:xfrm>
                <a:off x="-2275050" y="4102025"/>
                <a:ext cx="319125" cy="500025"/>
              </a:xfrm>
              <a:custGeom>
                <a:avLst/>
                <a:gdLst/>
                <a:ahLst/>
                <a:cxnLst/>
                <a:rect l="l" t="t" r="r" b="b"/>
                <a:pathLst>
                  <a:path w="12765" h="20001" extrusionOk="0">
                    <a:moveTo>
                      <a:pt x="3522" y="1"/>
                    </a:moveTo>
                    <a:cubicBezTo>
                      <a:pt x="3522" y="1"/>
                      <a:pt x="0" y="1688"/>
                      <a:pt x="101" y="6852"/>
                    </a:cubicBezTo>
                    <a:cubicBezTo>
                      <a:pt x="169" y="10387"/>
                      <a:pt x="1818" y="15043"/>
                      <a:pt x="4495" y="17763"/>
                    </a:cubicBezTo>
                    <a:cubicBezTo>
                      <a:pt x="5616" y="18900"/>
                      <a:pt x="6917" y="19693"/>
                      <a:pt x="8356" y="19929"/>
                    </a:cubicBezTo>
                    <a:cubicBezTo>
                      <a:pt x="8502" y="19953"/>
                      <a:pt x="8648" y="19978"/>
                      <a:pt x="8798" y="19990"/>
                    </a:cubicBezTo>
                    <a:cubicBezTo>
                      <a:pt x="8864" y="19995"/>
                      <a:pt x="8927" y="19997"/>
                      <a:pt x="8992" y="20001"/>
                    </a:cubicBezTo>
                    <a:cubicBezTo>
                      <a:pt x="11931" y="18768"/>
                      <a:pt x="12615" y="16875"/>
                      <a:pt x="12765" y="15900"/>
                    </a:cubicBezTo>
                    <a:cubicBezTo>
                      <a:pt x="12437" y="15765"/>
                      <a:pt x="12086" y="15447"/>
                      <a:pt x="11727" y="15002"/>
                    </a:cubicBezTo>
                    <a:cubicBezTo>
                      <a:pt x="9862" y="12689"/>
                      <a:pt x="7780" y="6890"/>
                      <a:pt x="7617" y="4937"/>
                    </a:cubicBezTo>
                    <a:cubicBezTo>
                      <a:pt x="7499" y="3535"/>
                      <a:pt x="7129" y="2128"/>
                      <a:pt x="6238" y="1174"/>
                    </a:cubicBezTo>
                    <a:cubicBezTo>
                      <a:pt x="5618" y="510"/>
                      <a:pt x="4747" y="65"/>
                      <a:pt x="3522" y="1"/>
                    </a:cubicBezTo>
                    <a:close/>
                  </a:path>
                </a:pathLst>
              </a:custGeom>
              <a:solidFill>
                <a:srgbClr val="FC7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303;p28">
                <a:extLst>
                  <a:ext uri="{FF2B5EF4-FFF2-40B4-BE49-F238E27FC236}">
                    <a16:creationId xmlns:a16="http://schemas.microsoft.com/office/drawing/2014/main" id="{893432E4-C7DE-9BD6-5554-4A2F0B28E3DF}"/>
                  </a:ext>
                </a:extLst>
              </p:cNvPr>
              <p:cNvSpPr/>
              <p:nvPr/>
            </p:nvSpPr>
            <p:spPr>
              <a:xfrm>
                <a:off x="-1800025" y="4414825"/>
                <a:ext cx="144275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5771" h="2664" extrusionOk="0">
                    <a:moveTo>
                      <a:pt x="3005" y="1"/>
                    </a:moveTo>
                    <a:cubicBezTo>
                      <a:pt x="2969" y="1"/>
                      <a:pt x="2933" y="1"/>
                      <a:pt x="2897" y="2"/>
                    </a:cubicBezTo>
                    <a:cubicBezTo>
                      <a:pt x="2788" y="2"/>
                      <a:pt x="2682" y="8"/>
                      <a:pt x="2581" y="17"/>
                    </a:cubicBezTo>
                    <a:cubicBezTo>
                      <a:pt x="2247" y="42"/>
                      <a:pt x="1918" y="103"/>
                      <a:pt x="1599" y="197"/>
                    </a:cubicBezTo>
                    <a:cubicBezTo>
                      <a:pt x="1306" y="285"/>
                      <a:pt x="1044" y="397"/>
                      <a:pt x="822" y="530"/>
                    </a:cubicBezTo>
                    <a:cubicBezTo>
                      <a:pt x="732" y="581"/>
                      <a:pt x="646" y="639"/>
                      <a:pt x="566" y="704"/>
                    </a:cubicBezTo>
                    <a:cubicBezTo>
                      <a:pt x="324" y="894"/>
                      <a:pt x="164" y="1108"/>
                      <a:pt x="107" y="1334"/>
                    </a:cubicBezTo>
                    <a:cubicBezTo>
                      <a:pt x="12" y="1716"/>
                      <a:pt x="0" y="2148"/>
                      <a:pt x="79" y="2575"/>
                    </a:cubicBezTo>
                    <a:cubicBezTo>
                      <a:pt x="598" y="2634"/>
                      <a:pt x="1119" y="2664"/>
                      <a:pt x="1641" y="2664"/>
                    </a:cubicBezTo>
                    <a:cubicBezTo>
                      <a:pt x="1660" y="2664"/>
                      <a:pt x="1679" y="2663"/>
                      <a:pt x="1697" y="2663"/>
                    </a:cubicBezTo>
                    <a:cubicBezTo>
                      <a:pt x="1846" y="2663"/>
                      <a:pt x="1996" y="2658"/>
                      <a:pt x="2149" y="2650"/>
                    </a:cubicBezTo>
                    <a:cubicBezTo>
                      <a:pt x="2886" y="2614"/>
                      <a:pt x="3658" y="2498"/>
                      <a:pt x="4317" y="2228"/>
                    </a:cubicBezTo>
                    <a:cubicBezTo>
                      <a:pt x="4430" y="2181"/>
                      <a:pt x="4542" y="2128"/>
                      <a:pt x="4649" y="2067"/>
                    </a:cubicBezTo>
                    <a:cubicBezTo>
                      <a:pt x="5132" y="1814"/>
                      <a:pt x="5530" y="1450"/>
                      <a:pt x="5770" y="951"/>
                    </a:cubicBezTo>
                    <a:cubicBezTo>
                      <a:pt x="5402" y="648"/>
                      <a:pt x="4983" y="412"/>
                      <a:pt x="4533" y="255"/>
                    </a:cubicBezTo>
                    <a:cubicBezTo>
                      <a:pt x="4031" y="78"/>
                      <a:pt x="3508" y="1"/>
                      <a:pt x="3005" y="1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304;p28">
                <a:extLst>
                  <a:ext uri="{FF2B5EF4-FFF2-40B4-BE49-F238E27FC236}">
                    <a16:creationId xmlns:a16="http://schemas.microsoft.com/office/drawing/2014/main" id="{AA933D09-1A90-8CB8-DCE0-20EA94D30FA4}"/>
                  </a:ext>
                </a:extLst>
              </p:cNvPr>
              <p:cNvSpPr/>
              <p:nvPr/>
            </p:nvSpPr>
            <p:spPr>
              <a:xfrm>
                <a:off x="-1798050" y="4438625"/>
                <a:ext cx="169700" cy="93175"/>
              </a:xfrm>
              <a:custGeom>
                <a:avLst/>
                <a:gdLst/>
                <a:ahLst/>
                <a:cxnLst/>
                <a:rect l="l" t="t" r="r" b="b"/>
                <a:pathLst>
                  <a:path w="6788" h="3727" extrusionOk="0">
                    <a:moveTo>
                      <a:pt x="5692" y="0"/>
                    </a:moveTo>
                    <a:cubicBezTo>
                      <a:pt x="5022" y="1399"/>
                      <a:pt x="3111" y="1712"/>
                      <a:pt x="1537" y="1712"/>
                    </a:cubicBezTo>
                    <a:cubicBezTo>
                      <a:pt x="951" y="1712"/>
                      <a:pt x="411" y="1668"/>
                      <a:pt x="0" y="1622"/>
                    </a:cubicBezTo>
                    <a:lnTo>
                      <a:pt x="0" y="1622"/>
                    </a:lnTo>
                    <a:cubicBezTo>
                      <a:pt x="156" y="2472"/>
                      <a:pt x="681" y="3288"/>
                      <a:pt x="1682" y="3597"/>
                    </a:cubicBezTo>
                    <a:cubicBezTo>
                      <a:pt x="1953" y="3680"/>
                      <a:pt x="2257" y="3726"/>
                      <a:pt x="2599" y="3726"/>
                    </a:cubicBezTo>
                    <a:cubicBezTo>
                      <a:pt x="3175" y="3726"/>
                      <a:pt x="3856" y="3594"/>
                      <a:pt x="4652" y="3284"/>
                    </a:cubicBezTo>
                    <a:cubicBezTo>
                      <a:pt x="4762" y="3238"/>
                      <a:pt x="4864" y="3187"/>
                      <a:pt x="4965" y="3135"/>
                    </a:cubicBezTo>
                    <a:cubicBezTo>
                      <a:pt x="5817" y="2701"/>
                      <a:pt x="6410" y="2121"/>
                      <a:pt x="6788" y="1430"/>
                    </a:cubicBezTo>
                    <a:cubicBezTo>
                      <a:pt x="6503" y="825"/>
                      <a:pt x="6124" y="357"/>
                      <a:pt x="5692" y="0"/>
                    </a:cubicBezTo>
                    <a:close/>
                  </a:path>
                </a:pathLst>
              </a:custGeom>
              <a:solidFill>
                <a:srgbClr val="FC7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3" name="Google Shape;305;p28">
              <a:extLst>
                <a:ext uri="{FF2B5EF4-FFF2-40B4-BE49-F238E27FC236}">
                  <a16:creationId xmlns:a16="http://schemas.microsoft.com/office/drawing/2014/main" id="{9ADA327F-EA25-CD0B-47B2-20C7A3730BCF}"/>
                </a:ext>
              </a:extLst>
            </p:cNvPr>
            <p:cNvSpPr/>
            <p:nvPr/>
          </p:nvSpPr>
          <p:spPr>
            <a:xfrm rot="-1107974">
              <a:off x="4303134" y="1607199"/>
              <a:ext cx="84507" cy="76287"/>
            </a:xfrm>
            <a:custGeom>
              <a:avLst/>
              <a:gdLst/>
              <a:ahLst/>
              <a:cxnLst/>
              <a:rect l="l" t="t" r="r" b="b"/>
              <a:pathLst>
                <a:path w="5838" h="5269" extrusionOk="0">
                  <a:moveTo>
                    <a:pt x="3480" y="0"/>
                  </a:moveTo>
                  <a:cubicBezTo>
                    <a:pt x="1647" y="0"/>
                    <a:pt x="1" y="2336"/>
                    <a:pt x="784" y="4051"/>
                  </a:cubicBezTo>
                  <a:cubicBezTo>
                    <a:pt x="1033" y="4592"/>
                    <a:pt x="1547" y="4978"/>
                    <a:pt x="2117" y="5146"/>
                  </a:cubicBezTo>
                  <a:cubicBezTo>
                    <a:pt x="2398" y="5232"/>
                    <a:pt x="2690" y="5269"/>
                    <a:pt x="2983" y="5269"/>
                  </a:cubicBezTo>
                  <a:cubicBezTo>
                    <a:pt x="3282" y="5269"/>
                    <a:pt x="3583" y="5230"/>
                    <a:pt x="3875" y="5166"/>
                  </a:cubicBezTo>
                  <a:cubicBezTo>
                    <a:pt x="4122" y="5114"/>
                    <a:pt x="4374" y="5040"/>
                    <a:pt x="4580" y="4888"/>
                  </a:cubicBezTo>
                  <a:cubicBezTo>
                    <a:pt x="4770" y="4752"/>
                    <a:pt x="4907" y="4557"/>
                    <a:pt x="5027" y="4356"/>
                  </a:cubicBezTo>
                  <a:cubicBezTo>
                    <a:pt x="5491" y="3624"/>
                    <a:pt x="5838" y="2762"/>
                    <a:pt x="5691" y="1908"/>
                  </a:cubicBezTo>
                  <a:cubicBezTo>
                    <a:pt x="5549" y="1066"/>
                    <a:pt x="4896" y="330"/>
                    <a:pt x="4080" y="86"/>
                  </a:cubicBezTo>
                  <a:cubicBezTo>
                    <a:pt x="3880" y="28"/>
                    <a:pt x="3679" y="0"/>
                    <a:pt x="3480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306;p28">
              <a:extLst>
                <a:ext uri="{FF2B5EF4-FFF2-40B4-BE49-F238E27FC236}">
                  <a16:creationId xmlns:a16="http://schemas.microsoft.com/office/drawing/2014/main" id="{460A7EF2-A811-362F-986A-6CBC74EF22B9}"/>
                </a:ext>
              </a:extLst>
            </p:cNvPr>
            <p:cNvSpPr/>
            <p:nvPr/>
          </p:nvSpPr>
          <p:spPr>
            <a:xfrm rot="-1107974">
              <a:off x="4712709" y="1607199"/>
              <a:ext cx="84507" cy="76287"/>
            </a:xfrm>
            <a:custGeom>
              <a:avLst/>
              <a:gdLst/>
              <a:ahLst/>
              <a:cxnLst/>
              <a:rect l="l" t="t" r="r" b="b"/>
              <a:pathLst>
                <a:path w="5838" h="5269" extrusionOk="0">
                  <a:moveTo>
                    <a:pt x="3480" y="0"/>
                  </a:moveTo>
                  <a:cubicBezTo>
                    <a:pt x="1647" y="0"/>
                    <a:pt x="1" y="2336"/>
                    <a:pt x="784" y="4051"/>
                  </a:cubicBezTo>
                  <a:cubicBezTo>
                    <a:pt x="1033" y="4592"/>
                    <a:pt x="1547" y="4978"/>
                    <a:pt x="2117" y="5146"/>
                  </a:cubicBezTo>
                  <a:cubicBezTo>
                    <a:pt x="2398" y="5232"/>
                    <a:pt x="2690" y="5269"/>
                    <a:pt x="2983" y="5269"/>
                  </a:cubicBezTo>
                  <a:cubicBezTo>
                    <a:pt x="3282" y="5269"/>
                    <a:pt x="3583" y="5230"/>
                    <a:pt x="3875" y="5166"/>
                  </a:cubicBezTo>
                  <a:cubicBezTo>
                    <a:pt x="4122" y="5114"/>
                    <a:pt x="4374" y="5040"/>
                    <a:pt x="4580" y="4888"/>
                  </a:cubicBezTo>
                  <a:cubicBezTo>
                    <a:pt x="4770" y="4752"/>
                    <a:pt x="4907" y="4557"/>
                    <a:pt x="5027" y="4356"/>
                  </a:cubicBezTo>
                  <a:cubicBezTo>
                    <a:pt x="5491" y="3624"/>
                    <a:pt x="5838" y="2762"/>
                    <a:pt x="5691" y="1908"/>
                  </a:cubicBezTo>
                  <a:cubicBezTo>
                    <a:pt x="5549" y="1066"/>
                    <a:pt x="4896" y="330"/>
                    <a:pt x="4080" y="86"/>
                  </a:cubicBezTo>
                  <a:cubicBezTo>
                    <a:pt x="3880" y="28"/>
                    <a:pt x="3679" y="0"/>
                    <a:pt x="3480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307;p28">
              <a:extLst>
                <a:ext uri="{FF2B5EF4-FFF2-40B4-BE49-F238E27FC236}">
                  <a16:creationId xmlns:a16="http://schemas.microsoft.com/office/drawing/2014/main" id="{6175D032-BC55-0C93-2004-0F30EA989272}"/>
                </a:ext>
              </a:extLst>
            </p:cNvPr>
            <p:cNvSpPr/>
            <p:nvPr/>
          </p:nvSpPr>
          <p:spPr>
            <a:xfrm>
              <a:off x="4483539" y="1799795"/>
              <a:ext cx="122028" cy="67785"/>
            </a:xfrm>
            <a:custGeom>
              <a:avLst/>
              <a:gdLst/>
              <a:ahLst/>
              <a:cxnLst/>
              <a:rect l="l" t="t" r="r" b="b"/>
              <a:pathLst>
                <a:path w="10787" h="5992" extrusionOk="0">
                  <a:moveTo>
                    <a:pt x="9905" y="1"/>
                  </a:moveTo>
                  <a:cubicBezTo>
                    <a:pt x="9498" y="1"/>
                    <a:pt x="9140" y="310"/>
                    <a:pt x="9092" y="729"/>
                  </a:cubicBezTo>
                  <a:cubicBezTo>
                    <a:pt x="9086" y="760"/>
                    <a:pt x="8703" y="3761"/>
                    <a:pt x="5919" y="4282"/>
                  </a:cubicBezTo>
                  <a:cubicBezTo>
                    <a:pt x="5700" y="4323"/>
                    <a:pt x="5489" y="4341"/>
                    <a:pt x="5286" y="4341"/>
                  </a:cubicBezTo>
                  <a:cubicBezTo>
                    <a:pt x="2966" y="4341"/>
                    <a:pt x="1750" y="1865"/>
                    <a:pt x="1697" y="1749"/>
                  </a:cubicBezTo>
                  <a:cubicBezTo>
                    <a:pt x="1559" y="1444"/>
                    <a:pt x="1258" y="1265"/>
                    <a:pt x="944" y="1265"/>
                  </a:cubicBezTo>
                  <a:cubicBezTo>
                    <a:pt x="826" y="1265"/>
                    <a:pt x="706" y="1291"/>
                    <a:pt x="592" y="1345"/>
                  </a:cubicBezTo>
                  <a:cubicBezTo>
                    <a:pt x="174" y="1541"/>
                    <a:pt x="0" y="2041"/>
                    <a:pt x="202" y="2455"/>
                  </a:cubicBezTo>
                  <a:cubicBezTo>
                    <a:pt x="812" y="3766"/>
                    <a:pt x="2607" y="5992"/>
                    <a:pt x="5287" y="5992"/>
                  </a:cubicBezTo>
                  <a:cubicBezTo>
                    <a:pt x="5601" y="5992"/>
                    <a:pt x="5914" y="5962"/>
                    <a:pt x="6224" y="5903"/>
                  </a:cubicBezTo>
                  <a:cubicBezTo>
                    <a:pt x="9397" y="5314"/>
                    <a:pt x="10560" y="2387"/>
                    <a:pt x="10734" y="924"/>
                  </a:cubicBezTo>
                  <a:cubicBezTo>
                    <a:pt x="10786" y="470"/>
                    <a:pt x="10461" y="60"/>
                    <a:pt x="10009" y="8"/>
                  </a:cubicBezTo>
                  <a:cubicBezTo>
                    <a:pt x="9974" y="3"/>
                    <a:pt x="9939" y="1"/>
                    <a:pt x="9905" y="1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A99348AC-1FDA-3C14-2FE6-59A5D859FA75}"/>
              </a:ext>
            </a:extLst>
          </p:cNvPr>
          <p:cNvGrpSpPr/>
          <p:nvPr/>
        </p:nvGrpSpPr>
        <p:grpSpPr>
          <a:xfrm>
            <a:off x="5279302" y="4391040"/>
            <a:ext cx="1675251" cy="800506"/>
            <a:chOff x="3933385" y="1061676"/>
            <a:chExt cx="2121364" cy="1646412"/>
          </a:xfrm>
        </p:grpSpPr>
        <p:sp>
          <p:nvSpPr>
            <p:cNvPr id="191" name="Google Shape;461;p32">
              <a:extLst>
                <a:ext uri="{FF2B5EF4-FFF2-40B4-BE49-F238E27FC236}">
                  <a16:creationId xmlns:a16="http://schemas.microsoft.com/office/drawing/2014/main" id="{622C7D83-9FF5-F59D-B2A0-CFD6AD7E975E}"/>
                </a:ext>
              </a:extLst>
            </p:cNvPr>
            <p:cNvSpPr/>
            <p:nvPr/>
          </p:nvSpPr>
          <p:spPr>
            <a:xfrm>
              <a:off x="3933385" y="1061676"/>
              <a:ext cx="2121364" cy="1646412"/>
            </a:xfrm>
            <a:custGeom>
              <a:avLst/>
              <a:gdLst/>
              <a:ahLst/>
              <a:cxnLst/>
              <a:rect l="l" t="t" r="r" b="b"/>
              <a:pathLst>
                <a:path w="87396" h="67829" extrusionOk="0">
                  <a:moveTo>
                    <a:pt x="63688" y="1"/>
                  </a:moveTo>
                  <a:cubicBezTo>
                    <a:pt x="39360" y="1"/>
                    <a:pt x="1996" y="2158"/>
                    <a:pt x="923" y="5798"/>
                  </a:cubicBezTo>
                  <a:cubicBezTo>
                    <a:pt x="1" y="8919"/>
                    <a:pt x="1977" y="58850"/>
                    <a:pt x="2506" y="64211"/>
                  </a:cubicBezTo>
                  <a:cubicBezTo>
                    <a:pt x="2769" y="66890"/>
                    <a:pt x="22138" y="67828"/>
                    <a:pt x="41907" y="67828"/>
                  </a:cubicBezTo>
                  <a:cubicBezTo>
                    <a:pt x="61683" y="67828"/>
                    <a:pt x="81859" y="66890"/>
                    <a:pt x="83705" y="65817"/>
                  </a:cubicBezTo>
                  <a:cubicBezTo>
                    <a:pt x="87396" y="63673"/>
                    <a:pt x="85814" y="4727"/>
                    <a:pt x="84234" y="1509"/>
                  </a:cubicBezTo>
                  <a:cubicBezTo>
                    <a:pt x="83726" y="480"/>
                    <a:pt x="75155" y="1"/>
                    <a:pt x="63688" y="1"/>
                  </a:cubicBez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62;p32">
              <a:extLst>
                <a:ext uri="{FF2B5EF4-FFF2-40B4-BE49-F238E27FC236}">
                  <a16:creationId xmlns:a16="http://schemas.microsoft.com/office/drawing/2014/main" id="{5B06F3C6-1FDC-5AF6-6738-CD76994837B5}"/>
                </a:ext>
              </a:extLst>
            </p:cNvPr>
            <p:cNvSpPr/>
            <p:nvPr/>
          </p:nvSpPr>
          <p:spPr>
            <a:xfrm>
              <a:off x="4046156" y="1152894"/>
              <a:ext cx="1893852" cy="1464025"/>
            </a:xfrm>
            <a:custGeom>
              <a:avLst/>
              <a:gdLst/>
              <a:ahLst/>
              <a:cxnLst/>
              <a:rect l="l" t="t" r="r" b="b"/>
              <a:pathLst>
                <a:path w="78023" h="60315" extrusionOk="0">
                  <a:moveTo>
                    <a:pt x="56839" y="0"/>
                  </a:moveTo>
                  <a:cubicBezTo>
                    <a:pt x="35120" y="0"/>
                    <a:pt x="1780" y="1917"/>
                    <a:pt x="822" y="5157"/>
                  </a:cubicBezTo>
                  <a:cubicBezTo>
                    <a:pt x="1" y="7934"/>
                    <a:pt x="1761" y="52335"/>
                    <a:pt x="2236" y="57098"/>
                  </a:cubicBezTo>
                  <a:cubicBezTo>
                    <a:pt x="2468" y="59480"/>
                    <a:pt x="19768" y="60314"/>
                    <a:pt x="37421" y="60314"/>
                  </a:cubicBezTo>
                  <a:cubicBezTo>
                    <a:pt x="55074" y="60314"/>
                    <a:pt x="73081" y="59480"/>
                    <a:pt x="74728" y="58527"/>
                  </a:cubicBezTo>
                  <a:cubicBezTo>
                    <a:pt x="78022" y="56619"/>
                    <a:pt x="76612" y="4199"/>
                    <a:pt x="75199" y="1343"/>
                  </a:cubicBezTo>
                  <a:cubicBezTo>
                    <a:pt x="74745" y="427"/>
                    <a:pt x="67085" y="0"/>
                    <a:pt x="56839" y="0"/>
                  </a:cubicBezTo>
                  <a:close/>
                </a:path>
              </a:pathLst>
            </a:custGeom>
            <a:solidFill>
              <a:srgbClr val="FC7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63;p32">
              <a:extLst>
                <a:ext uri="{FF2B5EF4-FFF2-40B4-BE49-F238E27FC236}">
                  <a16:creationId xmlns:a16="http://schemas.microsoft.com/office/drawing/2014/main" id="{46C9F271-DFE1-419D-7212-69D6839260AA}"/>
                </a:ext>
              </a:extLst>
            </p:cNvPr>
            <p:cNvSpPr/>
            <p:nvPr/>
          </p:nvSpPr>
          <p:spPr>
            <a:xfrm>
              <a:off x="4109170" y="1210202"/>
              <a:ext cx="1766735" cy="1349384"/>
            </a:xfrm>
            <a:custGeom>
              <a:avLst/>
              <a:gdLst/>
              <a:ahLst/>
              <a:cxnLst/>
              <a:rect l="l" t="t" r="r" b="b"/>
              <a:pathLst>
                <a:path w="72786" h="55592" extrusionOk="0">
                  <a:moveTo>
                    <a:pt x="53014" y="1"/>
                  </a:moveTo>
                  <a:cubicBezTo>
                    <a:pt x="32755" y="1"/>
                    <a:pt x="1662" y="1768"/>
                    <a:pt x="766" y="4754"/>
                  </a:cubicBezTo>
                  <a:cubicBezTo>
                    <a:pt x="1" y="7312"/>
                    <a:pt x="1643" y="48236"/>
                    <a:pt x="2085" y="52626"/>
                  </a:cubicBezTo>
                  <a:cubicBezTo>
                    <a:pt x="2304" y="54823"/>
                    <a:pt x="18442" y="55592"/>
                    <a:pt x="34909" y="55592"/>
                  </a:cubicBezTo>
                  <a:cubicBezTo>
                    <a:pt x="51376" y="55592"/>
                    <a:pt x="68172" y="54823"/>
                    <a:pt x="69710" y="53945"/>
                  </a:cubicBezTo>
                  <a:cubicBezTo>
                    <a:pt x="72785" y="52187"/>
                    <a:pt x="71466" y="3872"/>
                    <a:pt x="70147" y="1240"/>
                  </a:cubicBezTo>
                  <a:cubicBezTo>
                    <a:pt x="69725" y="394"/>
                    <a:pt x="62576" y="1"/>
                    <a:pt x="53014" y="1"/>
                  </a:cubicBezTo>
                  <a:close/>
                </a:path>
              </a:pathLst>
            </a:custGeom>
            <a:solidFill>
              <a:srgbClr val="FFA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ozuka Gothic Pro B" panose="020B0800000000000000" pitchFamily="34" charset="-128"/>
                  <a:ea typeface="Kozuka Gothic Pro B" panose="020B0800000000000000" pitchFamily="34" charset="-128"/>
                  <a:cs typeface="Arial"/>
                  <a:sym typeface="Arial"/>
                </a:rPr>
                <a:t>5109+483</a:t>
              </a: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ozuka Gothic Pro B" panose="020B0800000000000000" pitchFamily="34" charset="-128"/>
                <a:ea typeface="Kozuka Gothic Pro B" panose="020B0800000000000000" pitchFamily="34" charset="-128"/>
                <a:cs typeface="Arial"/>
                <a:sym typeface="Arial"/>
              </a:endParaRPr>
            </a:p>
          </p:txBody>
        </p:sp>
      </p:grpSp>
      <p:grpSp>
        <p:nvGrpSpPr>
          <p:cNvPr id="194" name="Google Shape;567;p36">
            <a:extLst>
              <a:ext uri="{FF2B5EF4-FFF2-40B4-BE49-F238E27FC236}">
                <a16:creationId xmlns:a16="http://schemas.microsoft.com/office/drawing/2014/main" id="{52AAFCA4-16F0-112C-4D37-B65D8E0D215D}"/>
              </a:ext>
            </a:extLst>
          </p:cNvPr>
          <p:cNvGrpSpPr/>
          <p:nvPr/>
        </p:nvGrpSpPr>
        <p:grpSpPr>
          <a:xfrm>
            <a:off x="3835658" y="4515178"/>
            <a:ext cx="1696751" cy="1946636"/>
            <a:chOff x="182225" y="2638375"/>
            <a:chExt cx="1881325" cy="2198775"/>
          </a:xfrm>
        </p:grpSpPr>
        <p:grpSp>
          <p:nvGrpSpPr>
            <p:cNvPr id="195" name="Google Shape;568;p36">
              <a:extLst>
                <a:ext uri="{FF2B5EF4-FFF2-40B4-BE49-F238E27FC236}">
                  <a16:creationId xmlns:a16="http://schemas.microsoft.com/office/drawing/2014/main" id="{D89C3851-9242-A0F4-F03F-F0B5A132B278}"/>
                </a:ext>
              </a:extLst>
            </p:cNvPr>
            <p:cNvGrpSpPr/>
            <p:nvPr/>
          </p:nvGrpSpPr>
          <p:grpSpPr>
            <a:xfrm>
              <a:off x="182225" y="2638375"/>
              <a:ext cx="1881325" cy="2198775"/>
              <a:chOff x="-3187875" y="704500"/>
              <a:chExt cx="1881325" cy="2198775"/>
            </a:xfrm>
          </p:grpSpPr>
          <p:sp>
            <p:nvSpPr>
              <p:cNvPr id="198" name="Google Shape;569;p36">
                <a:extLst>
                  <a:ext uri="{FF2B5EF4-FFF2-40B4-BE49-F238E27FC236}">
                    <a16:creationId xmlns:a16="http://schemas.microsoft.com/office/drawing/2014/main" id="{EB0A22BF-93EA-8172-740C-696C4164EED6}"/>
                  </a:ext>
                </a:extLst>
              </p:cNvPr>
              <p:cNvSpPr/>
              <p:nvPr/>
            </p:nvSpPr>
            <p:spPr>
              <a:xfrm>
                <a:off x="-2613975" y="2498625"/>
                <a:ext cx="284550" cy="404650"/>
              </a:xfrm>
              <a:custGeom>
                <a:avLst/>
                <a:gdLst/>
                <a:ahLst/>
                <a:cxnLst/>
                <a:rect l="l" t="t" r="r" b="b"/>
                <a:pathLst>
                  <a:path w="11382" h="16186" extrusionOk="0">
                    <a:moveTo>
                      <a:pt x="1036" y="0"/>
                    </a:moveTo>
                    <a:cubicBezTo>
                      <a:pt x="1" y="4727"/>
                      <a:pt x="816" y="12347"/>
                      <a:pt x="3074" y="14649"/>
                    </a:cubicBezTo>
                    <a:cubicBezTo>
                      <a:pt x="4201" y="15796"/>
                      <a:pt x="5328" y="16185"/>
                      <a:pt x="6348" y="16185"/>
                    </a:cubicBezTo>
                    <a:cubicBezTo>
                      <a:pt x="7082" y="16185"/>
                      <a:pt x="7760" y="15984"/>
                      <a:pt x="8345" y="15718"/>
                    </a:cubicBezTo>
                    <a:cubicBezTo>
                      <a:pt x="8460" y="15664"/>
                      <a:pt x="8573" y="15610"/>
                      <a:pt x="8681" y="15553"/>
                    </a:cubicBezTo>
                    <a:cubicBezTo>
                      <a:pt x="9015" y="15376"/>
                      <a:pt x="9335" y="15178"/>
                      <a:pt x="9643" y="14959"/>
                    </a:cubicBezTo>
                    <a:cubicBezTo>
                      <a:pt x="9748" y="14887"/>
                      <a:pt x="9844" y="14814"/>
                      <a:pt x="9932" y="14752"/>
                    </a:cubicBezTo>
                    <a:cubicBezTo>
                      <a:pt x="9955" y="14736"/>
                      <a:pt x="9977" y="14718"/>
                      <a:pt x="9998" y="14703"/>
                    </a:cubicBezTo>
                    <a:cubicBezTo>
                      <a:pt x="11052" y="13930"/>
                      <a:pt x="9943" y="13599"/>
                      <a:pt x="8393" y="12322"/>
                    </a:cubicBezTo>
                    <a:cubicBezTo>
                      <a:pt x="6839" y="11049"/>
                      <a:pt x="6177" y="4735"/>
                      <a:pt x="9443" y="2743"/>
                    </a:cubicBezTo>
                    <a:cubicBezTo>
                      <a:pt x="10124" y="2324"/>
                      <a:pt x="10777" y="1731"/>
                      <a:pt x="11382" y="1054"/>
                    </a:cubicBezTo>
                    <a:lnTo>
                      <a:pt x="11382" y="1054"/>
                    </a:lnTo>
                    <a:cubicBezTo>
                      <a:pt x="10834" y="1072"/>
                      <a:pt x="10280" y="1082"/>
                      <a:pt x="9723" y="1082"/>
                    </a:cubicBezTo>
                    <a:cubicBezTo>
                      <a:pt x="6778" y="1082"/>
                      <a:pt x="3747" y="806"/>
                      <a:pt x="1036" y="0"/>
                    </a:cubicBezTo>
                    <a:close/>
                  </a:path>
                </a:pathLst>
              </a:custGeom>
              <a:solidFill>
                <a:srgbClr val="F06952"/>
              </a:solidFill>
              <a:ln w="9525" cap="flat" cmpd="sng">
                <a:solidFill>
                  <a:srgbClr val="F0695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570;p36">
                <a:extLst>
                  <a:ext uri="{FF2B5EF4-FFF2-40B4-BE49-F238E27FC236}">
                    <a16:creationId xmlns:a16="http://schemas.microsoft.com/office/drawing/2014/main" id="{767874A8-D95F-4FB6-3C0B-4A2E7C3A5A22}"/>
                  </a:ext>
                </a:extLst>
              </p:cNvPr>
              <p:cNvSpPr/>
              <p:nvPr/>
            </p:nvSpPr>
            <p:spPr>
              <a:xfrm>
                <a:off x="-2597150" y="2495850"/>
                <a:ext cx="9675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387" h="113" extrusionOk="0">
                    <a:moveTo>
                      <a:pt x="0" y="1"/>
                    </a:moveTo>
                    <a:cubicBezTo>
                      <a:pt x="120" y="39"/>
                      <a:pt x="240" y="76"/>
                      <a:pt x="363" y="112"/>
                    </a:cubicBezTo>
                    <a:cubicBezTo>
                      <a:pt x="370" y="75"/>
                      <a:pt x="378" y="38"/>
                      <a:pt x="386" y="1"/>
                    </a:cubicBezTo>
                    <a:lnTo>
                      <a:pt x="386" y="1"/>
                    </a:lnTo>
                    <a:cubicBezTo>
                      <a:pt x="342" y="1"/>
                      <a:pt x="299" y="1"/>
                      <a:pt x="256" y="1"/>
                    </a:cubicBezTo>
                    <a:cubicBezTo>
                      <a:pt x="170" y="1"/>
                      <a:pt x="85" y="1"/>
                      <a:pt x="0" y="1"/>
                    </a:cubicBezTo>
                    <a:close/>
                  </a:path>
                </a:pathLst>
              </a:custGeom>
              <a:solidFill>
                <a:srgbClr val="B5CA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571;p36">
                <a:extLst>
                  <a:ext uri="{FF2B5EF4-FFF2-40B4-BE49-F238E27FC236}">
                    <a16:creationId xmlns:a16="http://schemas.microsoft.com/office/drawing/2014/main" id="{37FACD2C-C205-B349-B159-63FFBC053F2C}"/>
                  </a:ext>
                </a:extLst>
              </p:cNvPr>
              <p:cNvSpPr/>
              <p:nvPr/>
            </p:nvSpPr>
            <p:spPr>
              <a:xfrm>
                <a:off x="-2601175" y="2492025"/>
                <a:ext cx="17625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17" extrusionOk="0">
                    <a:moveTo>
                      <a:pt x="562" y="0"/>
                    </a:moveTo>
                    <a:cubicBezTo>
                      <a:pt x="556" y="0"/>
                      <a:pt x="550" y="1"/>
                      <a:pt x="545" y="3"/>
                    </a:cubicBezTo>
                    <a:lnTo>
                      <a:pt x="161" y="3"/>
                    </a:lnTo>
                    <a:cubicBezTo>
                      <a:pt x="86" y="3"/>
                      <a:pt x="24" y="57"/>
                      <a:pt x="12" y="130"/>
                    </a:cubicBezTo>
                    <a:cubicBezTo>
                      <a:pt x="1" y="203"/>
                      <a:pt x="44" y="275"/>
                      <a:pt x="116" y="297"/>
                    </a:cubicBezTo>
                    <a:cubicBezTo>
                      <a:pt x="237" y="336"/>
                      <a:pt x="358" y="373"/>
                      <a:pt x="480" y="410"/>
                    </a:cubicBezTo>
                    <a:cubicBezTo>
                      <a:pt x="494" y="415"/>
                      <a:pt x="508" y="416"/>
                      <a:pt x="524" y="417"/>
                    </a:cubicBezTo>
                    <a:lnTo>
                      <a:pt x="524" y="416"/>
                    </a:lnTo>
                    <a:cubicBezTo>
                      <a:pt x="594" y="416"/>
                      <a:pt x="656" y="367"/>
                      <a:pt x="671" y="298"/>
                    </a:cubicBezTo>
                    <a:lnTo>
                      <a:pt x="694" y="187"/>
                    </a:lnTo>
                    <a:cubicBezTo>
                      <a:pt x="704" y="142"/>
                      <a:pt x="694" y="95"/>
                      <a:pt x="664" y="58"/>
                    </a:cubicBezTo>
                    <a:cubicBezTo>
                      <a:pt x="640" y="28"/>
                      <a:pt x="595" y="0"/>
                      <a:pt x="5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572;p36">
                <a:extLst>
                  <a:ext uri="{FF2B5EF4-FFF2-40B4-BE49-F238E27FC236}">
                    <a16:creationId xmlns:a16="http://schemas.microsoft.com/office/drawing/2014/main" id="{346C3816-F988-B750-B435-5DDCD166C73E}"/>
                  </a:ext>
                </a:extLst>
              </p:cNvPr>
              <p:cNvSpPr/>
              <p:nvPr/>
            </p:nvSpPr>
            <p:spPr>
              <a:xfrm>
                <a:off x="-2218625" y="2340025"/>
                <a:ext cx="312575" cy="472275"/>
              </a:xfrm>
              <a:custGeom>
                <a:avLst/>
                <a:gdLst/>
                <a:ahLst/>
                <a:cxnLst/>
                <a:rect l="l" t="t" r="r" b="b"/>
                <a:pathLst>
                  <a:path w="12503" h="18891" extrusionOk="0">
                    <a:moveTo>
                      <a:pt x="12502" y="0"/>
                    </a:moveTo>
                    <a:lnTo>
                      <a:pt x="12502" y="0"/>
                    </a:lnTo>
                    <a:cubicBezTo>
                      <a:pt x="10449" y="3538"/>
                      <a:pt x="7324" y="6076"/>
                      <a:pt x="3935" y="6582"/>
                    </a:cubicBezTo>
                    <a:cubicBezTo>
                      <a:pt x="2868" y="6741"/>
                      <a:pt x="1635" y="6910"/>
                      <a:pt x="298" y="7054"/>
                    </a:cubicBezTo>
                    <a:cubicBezTo>
                      <a:pt x="0" y="11019"/>
                      <a:pt x="768" y="15881"/>
                      <a:pt x="2402" y="17549"/>
                    </a:cubicBezTo>
                    <a:cubicBezTo>
                      <a:pt x="3386" y="18551"/>
                      <a:pt x="4371" y="18891"/>
                      <a:pt x="5262" y="18891"/>
                    </a:cubicBezTo>
                    <a:cubicBezTo>
                      <a:pt x="5903" y="18891"/>
                      <a:pt x="6496" y="18715"/>
                      <a:pt x="7005" y="18483"/>
                    </a:cubicBezTo>
                    <a:cubicBezTo>
                      <a:pt x="7110" y="18437"/>
                      <a:pt x="7210" y="18386"/>
                      <a:pt x="7306" y="18338"/>
                    </a:cubicBezTo>
                    <a:cubicBezTo>
                      <a:pt x="7596" y="18184"/>
                      <a:pt x="7876" y="18011"/>
                      <a:pt x="8144" y="17820"/>
                    </a:cubicBezTo>
                    <a:cubicBezTo>
                      <a:pt x="8237" y="17754"/>
                      <a:pt x="8318" y="17694"/>
                      <a:pt x="8393" y="17640"/>
                    </a:cubicBezTo>
                    <a:cubicBezTo>
                      <a:pt x="8414" y="17625"/>
                      <a:pt x="8433" y="17613"/>
                      <a:pt x="8450" y="17597"/>
                    </a:cubicBezTo>
                    <a:cubicBezTo>
                      <a:pt x="9371" y="16920"/>
                      <a:pt x="8403" y="16628"/>
                      <a:pt x="7047" y="15517"/>
                    </a:cubicBezTo>
                    <a:cubicBezTo>
                      <a:pt x="5692" y="14403"/>
                      <a:pt x="5168" y="8975"/>
                      <a:pt x="7968" y="7144"/>
                    </a:cubicBezTo>
                    <a:cubicBezTo>
                      <a:pt x="11277" y="4984"/>
                      <a:pt x="12229" y="1786"/>
                      <a:pt x="12502" y="0"/>
                    </a:cubicBezTo>
                    <a:close/>
                  </a:path>
                </a:pathLst>
              </a:custGeom>
              <a:solidFill>
                <a:srgbClr val="F06952"/>
              </a:solidFill>
              <a:ln w="9525" cap="flat" cmpd="sng">
                <a:solidFill>
                  <a:srgbClr val="F0695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573;p36">
                <a:extLst>
                  <a:ext uri="{FF2B5EF4-FFF2-40B4-BE49-F238E27FC236}">
                    <a16:creationId xmlns:a16="http://schemas.microsoft.com/office/drawing/2014/main" id="{FF55786B-8637-5141-4CBB-CE65297AF4B2}"/>
                  </a:ext>
                </a:extLst>
              </p:cNvPr>
              <p:cNvSpPr/>
              <p:nvPr/>
            </p:nvSpPr>
            <p:spPr>
              <a:xfrm>
                <a:off x="-2287225" y="2043700"/>
                <a:ext cx="24200" cy="28950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158" extrusionOk="0">
                    <a:moveTo>
                      <a:pt x="802" y="1"/>
                    </a:moveTo>
                    <a:cubicBezTo>
                      <a:pt x="754" y="1"/>
                      <a:pt x="707" y="24"/>
                      <a:pt x="678" y="65"/>
                    </a:cubicBezTo>
                    <a:cubicBezTo>
                      <a:pt x="470" y="363"/>
                      <a:pt x="268" y="651"/>
                      <a:pt x="73" y="919"/>
                    </a:cubicBezTo>
                    <a:cubicBezTo>
                      <a:pt x="0" y="1019"/>
                      <a:pt x="72" y="1157"/>
                      <a:pt x="194" y="1157"/>
                    </a:cubicBezTo>
                    <a:cubicBezTo>
                      <a:pt x="222" y="1157"/>
                      <a:pt x="249" y="1151"/>
                      <a:pt x="273" y="1136"/>
                    </a:cubicBezTo>
                    <a:cubicBezTo>
                      <a:pt x="574" y="954"/>
                      <a:pt x="806" y="629"/>
                      <a:pt x="944" y="197"/>
                    </a:cubicBezTo>
                    <a:cubicBezTo>
                      <a:pt x="968" y="126"/>
                      <a:pt x="934" y="49"/>
                      <a:pt x="868" y="17"/>
                    </a:cubicBezTo>
                    <a:cubicBezTo>
                      <a:pt x="847" y="6"/>
                      <a:pt x="824" y="1"/>
                      <a:pt x="8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574;p36">
                <a:extLst>
                  <a:ext uri="{FF2B5EF4-FFF2-40B4-BE49-F238E27FC236}">
                    <a16:creationId xmlns:a16="http://schemas.microsoft.com/office/drawing/2014/main" id="{7E8CC044-D31D-AA0C-0A9E-04EAAAFC5707}"/>
                  </a:ext>
                </a:extLst>
              </p:cNvPr>
              <p:cNvSpPr/>
              <p:nvPr/>
            </p:nvSpPr>
            <p:spPr>
              <a:xfrm>
                <a:off x="-3187875" y="2036900"/>
                <a:ext cx="395075" cy="453275"/>
              </a:xfrm>
              <a:custGeom>
                <a:avLst/>
                <a:gdLst/>
                <a:ahLst/>
                <a:cxnLst/>
                <a:rect l="l" t="t" r="r" b="b"/>
                <a:pathLst>
                  <a:path w="15803" h="18131" extrusionOk="0">
                    <a:moveTo>
                      <a:pt x="14241" y="1"/>
                    </a:moveTo>
                    <a:cubicBezTo>
                      <a:pt x="12051" y="3145"/>
                      <a:pt x="8765" y="6342"/>
                      <a:pt x="6515" y="8836"/>
                    </a:cubicBezTo>
                    <a:cubicBezTo>
                      <a:pt x="3548" y="12126"/>
                      <a:pt x="0" y="12513"/>
                      <a:pt x="1096" y="14513"/>
                    </a:cubicBezTo>
                    <a:cubicBezTo>
                      <a:pt x="2263" y="17290"/>
                      <a:pt x="4576" y="18130"/>
                      <a:pt x="6952" y="18130"/>
                    </a:cubicBezTo>
                    <a:cubicBezTo>
                      <a:pt x="10095" y="18130"/>
                      <a:pt x="13347" y="16659"/>
                      <a:pt x="14192" y="16255"/>
                    </a:cubicBezTo>
                    <a:cubicBezTo>
                      <a:pt x="14696" y="16014"/>
                      <a:pt x="15163" y="15707"/>
                      <a:pt x="15650" y="15479"/>
                    </a:cubicBezTo>
                    <a:cubicBezTo>
                      <a:pt x="14847" y="14353"/>
                      <a:pt x="14424" y="12906"/>
                      <a:pt x="14235" y="11148"/>
                    </a:cubicBezTo>
                    <a:cubicBezTo>
                      <a:pt x="14192" y="10736"/>
                      <a:pt x="14176" y="10320"/>
                      <a:pt x="14187" y="9905"/>
                    </a:cubicBezTo>
                    <a:cubicBezTo>
                      <a:pt x="13898" y="9810"/>
                      <a:pt x="13679" y="9699"/>
                      <a:pt x="13558" y="9568"/>
                    </a:cubicBezTo>
                    <a:cubicBezTo>
                      <a:pt x="12759" y="8704"/>
                      <a:pt x="14143" y="4951"/>
                      <a:pt x="15802" y="2583"/>
                    </a:cubicBezTo>
                    <a:cubicBezTo>
                      <a:pt x="15306" y="1790"/>
                      <a:pt x="14751" y="881"/>
                      <a:pt x="14241" y="1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575;p36">
                <a:extLst>
                  <a:ext uri="{FF2B5EF4-FFF2-40B4-BE49-F238E27FC236}">
                    <a16:creationId xmlns:a16="http://schemas.microsoft.com/office/drawing/2014/main" id="{5CA3FBA0-5E11-0095-25CD-820FE16D1858}"/>
                  </a:ext>
                </a:extLst>
              </p:cNvPr>
              <p:cNvSpPr/>
              <p:nvPr/>
            </p:nvSpPr>
            <p:spPr>
              <a:xfrm>
                <a:off x="-2069625" y="1521050"/>
                <a:ext cx="388175" cy="188825"/>
              </a:xfrm>
              <a:custGeom>
                <a:avLst/>
                <a:gdLst/>
                <a:ahLst/>
                <a:cxnLst/>
                <a:rect l="l" t="t" r="r" b="b"/>
                <a:pathLst>
                  <a:path w="15527" h="7553" extrusionOk="0">
                    <a:moveTo>
                      <a:pt x="12" y="1"/>
                    </a:moveTo>
                    <a:cubicBezTo>
                      <a:pt x="9" y="97"/>
                      <a:pt x="5" y="196"/>
                      <a:pt x="1" y="298"/>
                    </a:cubicBezTo>
                    <a:cubicBezTo>
                      <a:pt x="920" y="1764"/>
                      <a:pt x="2257" y="4080"/>
                      <a:pt x="3624" y="6784"/>
                    </a:cubicBezTo>
                    <a:cubicBezTo>
                      <a:pt x="6629" y="7084"/>
                      <a:pt x="11459" y="7552"/>
                      <a:pt x="12902" y="7552"/>
                    </a:cubicBezTo>
                    <a:cubicBezTo>
                      <a:pt x="13049" y="7552"/>
                      <a:pt x="13161" y="7547"/>
                      <a:pt x="13233" y="7537"/>
                    </a:cubicBezTo>
                    <a:cubicBezTo>
                      <a:pt x="14329" y="7376"/>
                      <a:pt x="15039" y="6537"/>
                      <a:pt x="15362" y="5473"/>
                    </a:cubicBezTo>
                    <a:cubicBezTo>
                      <a:pt x="15526" y="4929"/>
                      <a:pt x="14833" y="4520"/>
                      <a:pt x="14116" y="4250"/>
                    </a:cubicBezTo>
                    <a:cubicBezTo>
                      <a:pt x="14485" y="3937"/>
                      <a:pt x="14289" y="3184"/>
                      <a:pt x="13910" y="3020"/>
                    </a:cubicBezTo>
                    <a:cubicBezTo>
                      <a:pt x="13459" y="2828"/>
                      <a:pt x="9911" y="3214"/>
                      <a:pt x="3072" y="1021"/>
                    </a:cubicBezTo>
                    <a:cubicBezTo>
                      <a:pt x="1859" y="632"/>
                      <a:pt x="854" y="295"/>
                      <a:pt x="12" y="1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576;p36">
                <a:extLst>
                  <a:ext uri="{FF2B5EF4-FFF2-40B4-BE49-F238E27FC236}">
                    <a16:creationId xmlns:a16="http://schemas.microsoft.com/office/drawing/2014/main" id="{AA35BE9B-CB78-1616-B43B-69A9FDD5F070}"/>
                  </a:ext>
                </a:extLst>
              </p:cNvPr>
              <p:cNvSpPr/>
              <p:nvPr/>
            </p:nvSpPr>
            <p:spPr>
              <a:xfrm>
                <a:off x="-2718700" y="2245050"/>
                <a:ext cx="114700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868" extrusionOk="0">
                    <a:moveTo>
                      <a:pt x="2989" y="0"/>
                    </a:moveTo>
                    <a:cubicBezTo>
                      <a:pt x="1876" y="0"/>
                      <a:pt x="448" y="194"/>
                      <a:pt x="306" y="403"/>
                    </a:cubicBezTo>
                    <a:cubicBezTo>
                      <a:pt x="75" y="744"/>
                      <a:pt x="0" y="1389"/>
                      <a:pt x="30" y="2026"/>
                    </a:cubicBezTo>
                    <a:cubicBezTo>
                      <a:pt x="73" y="2897"/>
                      <a:pt x="312" y="3752"/>
                      <a:pt x="629" y="3790"/>
                    </a:cubicBezTo>
                    <a:cubicBezTo>
                      <a:pt x="861" y="3817"/>
                      <a:pt x="1546" y="3867"/>
                      <a:pt x="2272" y="3867"/>
                    </a:cubicBezTo>
                    <a:cubicBezTo>
                      <a:pt x="3259" y="3867"/>
                      <a:pt x="4324" y="3774"/>
                      <a:pt x="4436" y="3402"/>
                    </a:cubicBezTo>
                    <a:cubicBezTo>
                      <a:pt x="4525" y="3100"/>
                      <a:pt x="4587" y="2471"/>
                      <a:pt x="4585" y="1845"/>
                    </a:cubicBezTo>
                    <a:cubicBezTo>
                      <a:pt x="4582" y="1137"/>
                      <a:pt x="4496" y="432"/>
                      <a:pt x="4274" y="209"/>
                    </a:cubicBezTo>
                    <a:cubicBezTo>
                      <a:pt x="4125" y="60"/>
                      <a:pt x="3605" y="0"/>
                      <a:pt x="2989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577;p36">
                <a:extLst>
                  <a:ext uri="{FF2B5EF4-FFF2-40B4-BE49-F238E27FC236}">
                    <a16:creationId xmlns:a16="http://schemas.microsoft.com/office/drawing/2014/main" id="{46085F44-2AFE-A88C-D18D-152AC0487FC0}"/>
                  </a:ext>
                </a:extLst>
              </p:cNvPr>
              <p:cNvSpPr/>
              <p:nvPr/>
            </p:nvSpPr>
            <p:spPr>
              <a:xfrm>
                <a:off x="-2779575" y="704500"/>
                <a:ext cx="1200025" cy="1370425"/>
              </a:xfrm>
              <a:custGeom>
                <a:avLst/>
                <a:gdLst/>
                <a:ahLst/>
                <a:cxnLst/>
                <a:rect l="l" t="t" r="r" b="b"/>
                <a:pathLst>
                  <a:path w="48001" h="54817" extrusionOk="0">
                    <a:moveTo>
                      <a:pt x="10986" y="1"/>
                    </a:moveTo>
                    <a:cubicBezTo>
                      <a:pt x="9803" y="1"/>
                      <a:pt x="7993" y="1528"/>
                      <a:pt x="6440" y="3023"/>
                    </a:cubicBezTo>
                    <a:cubicBezTo>
                      <a:pt x="2634" y="6685"/>
                      <a:pt x="3087" y="16652"/>
                      <a:pt x="2827" y="24521"/>
                    </a:cubicBezTo>
                    <a:cubicBezTo>
                      <a:pt x="2590" y="31756"/>
                      <a:pt x="1481" y="44099"/>
                      <a:pt x="1" y="49159"/>
                    </a:cubicBezTo>
                    <a:cubicBezTo>
                      <a:pt x="744" y="50381"/>
                      <a:pt x="1846" y="52245"/>
                      <a:pt x="2740" y="53686"/>
                    </a:cubicBezTo>
                    <a:cubicBezTo>
                      <a:pt x="4716" y="53277"/>
                      <a:pt x="9618" y="52528"/>
                      <a:pt x="12741" y="52528"/>
                    </a:cubicBezTo>
                    <a:cubicBezTo>
                      <a:pt x="13857" y="52528"/>
                      <a:pt x="14746" y="52624"/>
                      <a:pt x="15192" y="52865"/>
                    </a:cubicBezTo>
                    <a:cubicBezTo>
                      <a:pt x="15317" y="52931"/>
                      <a:pt x="15432" y="53046"/>
                      <a:pt x="15537" y="53199"/>
                    </a:cubicBezTo>
                    <a:cubicBezTo>
                      <a:pt x="15718" y="53463"/>
                      <a:pt x="15871" y="53847"/>
                      <a:pt x="16005" y="54310"/>
                    </a:cubicBezTo>
                    <a:cubicBezTo>
                      <a:pt x="16251" y="54026"/>
                      <a:pt x="16525" y="53698"/>
                      <a:pt x="16826" y="53325"/>
                    </a:cubicBezTo>
                    <a:cubicBezTo>
                      <a:pt x="16953" y="53515"/>
                      <a:pt x="17064" y="53671"/>
                      <a:pt x="17157" y="53777"/>
                    </a:cubicBezTo>
                    <a:cubicBezTo>
                      <a:pt x="17878" y="54613"/>
                      <a:pt x="18199" y="54816"/>
                      <a:pt x="18661" y="54816"/>
                    </a:cubicBezTo>
                    <a:cubicBezTo>
                      <a:pt x="18841" y="54816"/>
                      <a:pt x="19041" y="54786"/>
                      <a:pt x="19295" y="54749"/>
                    </a:cubicBezTo>
                    <a:cubicBezTo>
                      <a:pt x="19352" y="54741"/>
                      <a:pt x="19415" y="54731"/>
                      <a:pt x="19479" y="54722"/>
                    </a:cubicBezTo>
                    <a:cubicBezTo>
                      <a:pt x="19519" y="54717"/>
                      <a:pt x="19559" y="54707"/>
                      <a:pt x="19599" y="54695"/>
                    </a:cubicBezTo>
                    <a:cubicBezTo>
                      <a:pt x="19702" y="54671"/>
                      <a:pt x="19799" y="54631"/>
                      <a:pt x="19888" y="54575"/>
                    </a:cubicBezTo>
                    <a:cubicBezTo>
                      <a:pt x="20213" y="54379"/>
                      <a:pt x="20397" y="54029"/>
                      <a:pt x="20496" y="53720"/>
                    </a:cubicBezTo>
                    <a:cubicBezTo>
                      <a:pt x="20542" y="53578"/>
                      <a:pt x="20575" y="53434"/>
                      <a:pt x="20596" y="53287"/>
                    </a:cubicBezTo>
                    <a:cubicBezTo>
                      <a:pt x="20606" y="53225"/>
                      <a:pt x="20612" y="53163"/>
                      <a:pt x="20617" y="53100"/>
                    </a:cubicBezTo>
                    <a:cubicBezTo>
                      <a:pt x="20617" y="53100"/>
                      <a:pt x="20692" y="53073"/>
                      <a:pt x="20773" y="52968"/>
                    </a:cubicBezTo>
                    <a:cubicBezTo>
                      <a:pt x="20906" y="52802"/>
                      <a:pt x="21059" y="52437"/>
                      <a:pt x="20953" y="51673"/>
                    </a:cubicBezTo>
                    <a:cubicBezTo>
                      <a:pt x="20912" y="51348"/>
                      <a:pt x="20529" y="50237"/>
                      <a:pt x="19996" y="48783"/>
                    </a:cubicBezTo>
                    <a:cubicBezTo>
                      <a:pt x="22516" y="44614"/>
                      <a:pt x="25102" y="38706"/>
                      <a:pt x="25554" y="31587"/>
                    </a:cubicBezTo>
                    <a:cubicBezTo>
                      <a:pt x="25625" y="30496"/>
                      <a:pt x="25641" y="29374"/>
                      <a:pt x="25602" y="28224"/>
                    </a:cubicBezTo>
                    <a:cubicBezTo>
                      <a:pt x="24042" y="25051"/>
                      <a:pt x="22715" y="21270"/>
                      <a:pt x="23615" y="20102"/>
                    </a:cubicBezTo>
                    <a:cubicBezTo>
                      <a:pt x="24921" y="18410"/>
                      <a:pt x="30484" y="19135"/>
                      <a:pt x="32857" y="17732"/>
                    </a:cubicBezTo>
                    <a:cubicBezTo>
                      <a:pt x="34332" y="16860"/>
                      <a:pt x="34907" y="15165"/>
                      <a:pt x="35133" y="14006"/>
                    </a:cubicBezTo>
                    <a:cubicBezTo>
                      <a:pt x="42211" y="12813"/>
                      <a:pt x="48000" y="9715"/>
                      <a:pt x="47597" y="5684"/>
                    </a:cubicBezTo>
                    <a:cubicBezTo>
                      <a:pt x="47246" y="2169"/>
                      <a:pt x="45785" y="1192"/>
                      <a:pt x="43745" y="1192"/>
                    </a:cubicBezTo>
                    <a:cubicBezTo>
                      <a:pt x="42040" y="1192"/>
                      <a:pt x="39931" y="1875"/>
                      <a:pt x="37728" y="2330"/>
                    </a:cubicBezTo>
                    <a:cubicBezTo>
                      <a:pt x="34142" y="3071"/>
                      <a:pt x="28106" y="3545"/>
                      <a:pt x="25123" y="3545"/>
                    </a:cubicBezTo>
                    <a:cubicBezTo>
                      <a:pt x="24081" y="3545"/>
                      <a:pt x="23412" y="3488"/>
                      <a:pt x="23349" y="3363"/>
                    </a:cubicBezTo>
                    <a:cubicBezTo>
                      <a:pt x="23109" y="2878"/>
                      <a:pt x="21125" y="289"/>
                      <a:pt x="20277" y="193"/>
                    </a:cubicBezTo>
                    <a:cubicBezTo>
                      <a:pt x="20233" y="188"/>
                      <a:pt x="20191" y="185"/>
                      <a:pt x="20148" y="185"/>
                    </a:cubicBezTo>
                    <a:cubicBezTo>
                      <a:pt x="19360" y="185"/>
                      <a:pt x="18729" y="990"/>
                      <a:pt x="18729" y="990"/>
                    </a:cubicBezTo>
                    <a:cubicBezTo>
                      <a:pt x="17729" y="846"/>
                      <a:pt x="16659" y="798"/>
                      <a:pt x="15677" y="798"/>
                    </a:cubicBezTo>
                    <a:cubicBezTo>
                      <a:pt x="13713" y="798"/>
                      <a:pt x="12099" y="990"/>
                      <a:pt x="12099" y="990"/>
                    </a:cubicBezTo>
                    <a:cubicBezTo>
                      <a:pt x="11894" y="288"/>
                      <a:pt x="11499" y="1"/>
                      <a:pt x="10986" y="1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578;p36">
                <a:extLst>
                  <a:ext uri="{FF2B5EF4-FFF2-40B4-BE49-F238E27FC236}">
                    <a16:creationId xmlns:a16="http://schemas.microsoft.com/office/drawing/2014/main" id="{11A3FE42-0736-0748-99E5-1A2472428C06}"/>
                  </a:ext>
                </a:extLst>
              </p:cNvPr>
              <p:cNvSpPr/>
              <p:nvPr/>
            </p:nvSpPr>
            <p:spPr>
              <a:xfrm>
                <a:off x="-2588100" y="1528500"/>
                <a:ext cx="746500" cy="997225"/>
              </a:xfrm>
              <a:custGeom>
                <a:avLst/>
                <a:gdLst/>
                <a:ahLst/>
                <a:cxnLst/>
                <a:rect l="l" t="t" r="r" b="b"/>
                <a:pathLst>
                  <a:path w="29860" h="39889" extrusionOk="0">
                    <a:moveTo>
                      <a:pt x="20740" y="0"/>
                    </a:moveTo>
                    <a:cubicBezTo>
                      <a:pt x="20608" y="3155"/>
                      <a:pt x="19696" y="9234"/>
                      <a:pt x="15113" y="17291"/>
                    </a:cubicBezTo>
                    <a:cubicBezTo>
                      <a:pt x="14282" y="18627"/>
                      <a:pt x="13525" y="19772"/>
                      <a:pt x="12836" y="20760"/>
                    </a:cubicBezTo>
                    <a:cubicBezTo>
                      <a:pt x="12737" y="21071"/>
                      <a:pt x="12554" y="21419"/>
                      <a:pt x="12229" y="21616"/>
                    </a:cubicBezTo>
                    <a:cubicBezTo>
                      <a:pt x="10825" y="23556"/>
                      <a:pt x="9757" y="24766"/>
                      <a:pt x="9016" y="25506"/>
                    </a:cubicBezTo>
                    <a:cubicBezTo>
                      <a:pt x="9157" y="26881"/>
                      <a:pt x="9269" y="28259"/>
                      <a:pt x="9404" y="29323"/>
                    </a:cubicBezTo>
                    <a:cubicBezTo>
                      <a:pt x="9791" y="32387"/>
                      <a:pt x="9662" y="38194"/>
                      <a:pt x="1501" y="38645"/>
                    </a:cubicBezTo>
                    <a:cubicBezTo>
                      <a:pt x="987" y="38673"/>
                      <a:pt x="494" y="38689"/>
                      <a:pt x="24" y="38695"/>
                    </a:cubicBezTo>
                    <a:cubicBezTo>
                      <a:pt x="16" y="38732"/>
                      <a:pt x="8" y="38769"/>
                      <a:pt x="1" y="38807"/>
                    </a:cubicBezTo>
                    <a:cubicBezTo>
                      <a:pt x="2712" y="39610"/>
                      <a:pt x="5745" y="39889"/>
                      <a:pt x="8693" y="39889"/>
                    </a:cubicBezTo>
                    <a:cubicBezTo>
                      <a:pt x="9249" y="39889"/>
                      <a:pt x="9802" y="39879"/>
                      <a:pt x="10349" y="39860"/>
                    </a:cubicBezTo>
                    <a:cubicBezTo>
                      <a:pt x="12004" y="39805"/>
                      <a:pt x="13604" y="39675"/>
                      <a:pt x="15078" y="39515"/>
                    </a:cubicBezTo>
                    <a:cubicBezTo>
                      <a:pt x="16414" y="39370"/>
                      <a:pt x="17646" y="39201"/>
                      <a:pt x="18715" y="39042"/>
                    </a:cubicBezTo>
                    <a:cubicBezTo>
                      <a:pt x="22102" y="38538"/>
                      <a:pt x="25227" y="36000"/>
                      <a:pt x="27281" y="32462"/>
                    </a:cubicBezTo>
                    <a:cubicBezTo>
                      <a:pt x="28905" y="29669"/>
                      <a:pt x="29860" y="26252"/>
                      <a:pt x="29746" y="22721"/>
                    </a:cubicBezTo>
                    <a:cubicBezTo>
                      <a:pt x="29593" y="18005"/>
                      <a:pt x="26931" y="11564"/>
                      <a:pt x="24363" y="6485"/>
                    </a:cubicBezTo>
                    <a:cubicBezTo>
                      <a:pt x="22996" y="3782"/>
                      <a:pt x="21659" y="1466"/>
                      <a:pt x="20740" y="0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579;p36">
                <a:extLst>
                  <a:ext uri="{FF2B5EF4-FFF2-40B4-BE49-F238E27FC236}">
                    <a16:creationId xmlns:a16="http://schemas.microsoft.com/office/drawing/2014/main" id="{6C4DF38B-98B7-8F2E-D674-B175794A655D}"/>
                  </a:ext>
                </a:extLst>
              </p:cNvPr>
              <p:cNvSpPr/>
              <p:nvPr/>
            </p:nvSpPr>
            <p:spPr>
              <a:xfrm>
                <a:off x="-2279675" y="1386175"/>
                <a:ext cx="210975" cy="661325"/>
              </a:xfrm>
              <a:custGeom>
                <a:avLst/>
                <a:gdLst/>
                <a:ahLst/>
                <a:cxnLst/>
                <a:rect l="l" t="t" r="r" b="b"/>
                <a:pathLst>
                  <a:path w="8439" h="26453" extrusionOk="0">
                    <a:moveTo>
                      <a:pt x="6082" y="0"/>
                    </a:moveTo>
                    <a:cubicBezTo>
                      <a:pt x="5890" y="0"/>
                      <a:pt x="5718" y="104"/>
                      <a:pt x="5582" y="342"/>
                    </a:cubicBezTo>
                    <a:cubicBezTo>
                      <a:pt x="5593" y="549"/>
                      <a:pt x="5600" y="754"/>
                      <a:pt x="5607" y="959"/>
                    </a:cubicBezTo>
                    <a:cubicBezTo>
                      <a:pt x="5646" y="2106"/>
                      <a:pt x="5628" y="3228"/>
                      <a:pt x="5558" y="4320"/>
                    </a:cubicBezTo>
                    <a:cubicBezTo>
                      <a:pt x="5106" y="11441"/>
                      <a:pt x="2520" y="17347"/>
                      <a:pt x="0" y="21517"/>
                    </a:cubicBezTo>
                    <a:cubicBezTo>
                      <a:pt x="535" y="22972"/>
                      <a:pt x="914" y="24081"/>
                      <a:pt x="959" y="24407"/>
                    </a:cubicBezTo>
                    <a:cubicBezTo>
                      <a:pt x="1128" y="25641"/>
                      <a:pt x="621" y="25834"/>
                      <a:pt x="621" y="25834"/>
                    </a:cubicBezTo>
                    <a:cubicBezTo>
                      <a:pt x="604" y="26045"/>
                      <a:pt x="564" y="26253"/>
                      <a:pt x="499" y="26453"/>
                    </a:cubicBezTo>
                    <a:cubicBezTo>
                      <a:pt x="1188" y="25466"/>
                      <a:pt x="1945" y="24321"/>
                      <a:pt x="2777" y="22985"/>
                    </a:cubicBezTo>
                    <a:cubicBezTo>
                      <a:pt x="7360" y="14927"/>
                      <a:pt x="8272" y="8849"/>
                      <a:pt x="8404" y="5694"/>
                    </a:cubicBezTo>
                    <a:cubicBezTo>
                      <a:pt x="8408" y="5593"/>
                      <a:pt x="8411" y="5493"/>
                      <a:pt x="8415" y="5397"/>
                    </a:cubicBezTo>
                    <a:cubicBezTo>
                      <a:pt x="8438" y="4576"/>
                      <a:pt x="8409" y="3979"/>
                      <a:pt x="8389" y="3632"/>
                    </a:cubicBezTo>
                    <a:cubicBezTo>
                      <a:pt x="8308" y="2276"/>
                      <a:pt x="6980" y="0"/>
                      <a:pt x="6082" y="0"/>
                    </a:cubicBezTo>
                    <a:close/>
                  </a:path>
                </a:pathLst>
              </a:custGeom>
              <a:solidFill>
                <a:srgbClr val="FFAC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580;p36">
                <a:extLst>
                  <a:ext uri="{FF2B5EF4-FFF2-40B4-BE49-F238E27FC236}">
                    <a16:creationId xmlns:a16="http://schemas.microsoft.com/office/drawing/2014/main" id="{D0BB68A9-20F3-34E5-28B0-5625795F7DB3}"/>
                  </a:ext>
                </a:extLst>
              </p:cNvPr>
              <p:cNvSpPr/>
              <p:nvPr/>
            </p:nvSpPr>
            <p:spPr>
              <a:xfrm>
                <a:off x="-2833500" y="2034500"/>
                <a:ext cx="551150" cy="461400"/>
              </a:xfrm>
              <a:custGeom>
                <a:avLst/>
                <a:gdLst/>
                <a:ahLst/>
                <a:cxnLst/>
                <a:rect l="l" t="t" r="r" b="b"/>
                <a:pathLst>
                  <a:path w="22046" h="18456" extrusionOk="0">
                    <a:moveTo>
                      <a:pt x="17694" y="0"/>
                    </a:moveTo>
                    <a:cubicBezTo>
                      <a:pt x="17514" y="344"/>
                      <a:pt x="17265" y="934"/>
                      <a:pt x="16930" y="1954"/>
                    </a:cubicBezTo>
                    <a:cubicBezTo>
                      <a:pt x="16059" y="4598"/>
                      <a:pt x="15962" y="8889"/>
                      <a:pt x="13349" y="9663"/>
                    </a:cubicBezTo>
                    <a:cubicBezTo>
                      <a:pt x="12530" y="9905"/>
                      <a:pt x="10969" y="10123"/>
                      <a:pt x="9177" y="10267"/>
                    </a:cubicBezTo>
                    <a:cubicBezTo>
                      <a:pt x="9179" y="10892"/>
                      <a:pt x="9117" y="11521"/>
                      <a:pt x="9028" y="11824"/>
                    </a:cubicBezTo>
                    <a:cubicBezTo>
                      <a:pt x="8916" y="12195"/>
                      <a:pt x="7853" y="12289"/>
                      <a:pt x="6867" y="12289"/>
                    </a:cubicBezTo>
                    <a:cubicBezTo>
                      <a:pt x="6140" y="12289"/>
                      <a:pt x="5454" y="12238"/>
                      <a:pt x="5221" y="12211"/>
                    </a:cubicBezTo>
                    <a:cubicBezTo>
                      <a:pt x="4904" y="12174"/>
                      <a:pt x="4665" y="11319"/>
                      <a:pt x="4622" y="10447"/>
                    </a:cubicBezTo>
                    <a:cubicBezTo>
                      <a:pt x="2686" y="10442"/>
                      <a:pt x="952" y="10311"/>
                      <a:pt x="12" y="10001"/>
                    </a:cubicBezTo>
                    <a:lnTo>
                      <a:pt x="12" y="10001"/>
                    </a:lnTo>
                    <a:cubicBezTo>
                      <a:pt x="1" y="10416"/>
                      <a:pt x="17" y="10831"/>
                      <a:pt x="60" y="11243"/>
                    </a:cubicBezTo>
                    <a:cubicBezTo>
                      <a:pt x="249" y="13002"/>
                      <a:pt x="672" y="14449"/>
                      <a:pt x="1475" y="15573"/>
                    </a:cubicBezTo>
                    <a:cubicBezTo>
                      <a:pt x="2827" y="17465"/>
                      <a:pt x="5258" y="18443"/>
                      <a:pt x="9453" y="18455"/>
                    </a:cubicBezTo>
                    <a:cubicBezTo>
                      <a:pt x="9539" y="18455"/>
                      <a:pt x="9624" y="18455"/>
                      <a:pt x="9710" y="18455"/>
                    </a:cubicBezTo>
                    <a:cubicBezTo>
                      <a:pt x="9753" y="18455"/>
                      <a:pt x="9796" y="18455"/>
                      <a:pt x="9840" y="18455"/>
                    </a:cubicBezTo>
                    <a:cubicBezTo>
                      <a:pt x="10310" y="18449"/>
                      <a:pt x="10803" y="18432"/>
                      <a:pt x="11317" y="18404"/>
                    </a:cubicBezTo>
                    <a:cubicBezTo>
                      <a:pt x="19478" y="17952"/>
                      <a:pt x="19607" y="12147"/>
                      <a:pt x="19220" y="9083"/>
                    </a:cubicBezTo>
                    <a:cubicBezTo>
                      <a:pt x="19085" y="8019"/>
                      <a:pt x="18974" y="6641"/>
                      <a:pt x="18832" y="5266"/>
                    </a:cubicBezTo>
                    <a:cubicBezTo>
                      <a:pt x="19573" y="4526"/>
                      <a:pt x="20641" y="3316"/>
                      <a:pt x="22045" y="1375"/>
                    </a:cubicBezTo>
                    <a:lnTo>
                      <a:pt x="22045" y="1375"/>
                    </a:lnTo>
                    <a:cubicBezTo>
                      <a:pt x="21921" y="1452"/>
                      <a:pt x="21781" y="1502"/>
                      <a:pt x="21636" y="1521"/>
                    </a:cubicBezTo>
                    <a:cubicBezTo>
                      <a:pt x="21290" y="1568"/>
                      <a:pt x="21037" y="1615"/>
                      <a:pt x="20815" y="1615"/>
                    </a:cubicBezTo>
                    <a:cubicBezTo>
                      <a:pt x="20354" y="1615"/>
                      <a:pt x="20032" y="1411"/>
                      <a:pt x="19313" y="578"/>
                    </a:cubicBezTo>
                    <a:cubicBezTo>
                      <a:pt x="19222" y="471"/>
                      <a:pt x="19110" y="316"/>
                      <a:pt x="18983" y="126"/>
                    </a:cubicBezTo>
                    <a:cubicBezTo>
                      <a:pt x="18683" y="498"/>
                      <a:pt x="18407" y="826"/>
                      <a:pt x="18163" y="1110"/>
                    </a:cubicBezTo>
                    <a:cubicBezTo>
                      <a:pt x="18028" y="647"/>
                      <a:pt x="17875" y="264"/>
                      <a:pt x="17694" y="0"/>
                    </a:cubicBezTo>
                    <a:close/>
                  </a:path>
                </a:pathLst>
              </a:custGeom>
              <a:solidFill>
                <a:srgbClr val="FFAC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581;p36">
                <a:extLst>
                  <a:ext uri="{FF2B5EF4-FFF2-40B4-BE49-F238E27FC236}">
                    <a16:creationId xmlns:a16="http://schemas.microsoft.com/office/drawing/2014/main" id="{7F4A67A0-BD08-DBC1-450B-C618DC916FF9}"/>
                  </a:ext>
                </a:extLst>
              </p:cNvPr>
              <p:cNvSpPr/>
              <p:nvPr/>
            </p:nvSpPr>
            <p:spPr>
              <a:xfrm>
                <a:off x="-2880225" y="1896750"/>
                <a:ext cx="169150" cy="204750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8190" extrusionOk="0">
                    <a:moveTo>
                      <a:pt x="2585" y="0"/>
                    </a:moveTo>
                    <a:cubicBezTo>
                      <a:pt x="1569" y="0"/>
                      <a:pt x="0" y="995"/>
                      <a:pt x="187" y="2077"/>
                    </a:cubicBezTo>
                    <a:cubicBezTo>
                      <a:pt x="284" y="2641"/>
                      <a:pt x="1044" y="4077"/>
                      <a:pt x="1934" y="5607"/>
                    </a:cubicBezTo>
                    <a:cubicBezTo>
                      <a:pt x="2445" y="6487"/>
                      <a:pt x="3000" y="7395"/>
                      <a:pt x="3496" y="8189"/>
                    </a:cubicBezTo>
                    <a:cubicBezTo>
                      <a:pt x="4306" y="7034"/>
                      <a:pt x="5181" y="6206"/>
                      <a:pt x="5901" y="6206"/>
                    </a:cubicBezTo>
                    <a:cubicBezTo>
                      <a:pt x="5910" y="6206"/>
                      <a:pt x="5919" y="6206"/>
                      <a:pt x="5929" y="6206"/>
                    </a:cubicBezTo>
                    <a:cubicBezTo>
                      <a:pt x="6028" y="6161"/>
                      <a:pt x="6327" y="6086"/>
                      <a:pt x="6765" y="5996"/>
                    </a:cubicBezTo>
                    <a:cubicBezTo>
                      <a:pt x="5872" y="4557"/>
                      <a:pt x="4769" y="2692"/>
                      <a:pt x="4028" y="1470"/>
                    </a:cubicBezTo>
                    <a:cubicBezTo>
                      <a:pt x="3680" y="897"/>
                      <a:pt x="3412" y="464"/>
                      <a:pt x="3283" y="287"/>
                    </a:cubicBezTo>
                    <a:cubicBezTo>
                      <a:pt x="3139" y="88"/>
                      <a:pt x="2886" y="0"/>
                      <a:pt x="2585" y="0"/>
                    </a:cubicBezTo>
                    <a:close/>
                  </a:path>
                </a:pathLst>
              </a:custGeom>
              <a:solidFill>
                <a:srgbClr val="FFAC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582;p36">
                <a:extLst>
                  <a:ext uri="{FF2B5EF4-FFF2-40B4-BE49-F238E27FC236}">
                    <a16:creationId xmlns:a16="http://schemas.microsoft.com/office/drawing/2014/main" id="{6560F23D-0C2B-93E1-3A26-C0C2A522FB6D}"/>
                  </a:ext>
                </a:extLst>
              </p:cNvPr>
              <p:cNvSpPr/>
              <p:nvPr/>
            </p:nvSpPr>
            <p:spPr>
              <a:xfrm>
                <a:off x="-2868925" y="2017675"/>
                <a:ext cx="477800" cy="278050"/>
              </a:xfrm>
              <a:custGeom>
                <a:avLst/>
                <a:gdLst/>
                <a:ahLst/>
                <a:cxnLst/>
                <a:rect l="l" t="t" r="r" b="b"/>
                <a:pathLst>
                  <a:path w="19112" h="11122" extrusionOk="0">
                    <a:moveTo>
                      <a:pt x="16319" y="1"/>
                    </a:moveTo>
                    <a:cubicBezTo>
                      <a:pt x="13197" y="1"/>
                      <a:pt x="8291" y="750"/>
                      <a:pt x="6313" y="1159"/>
                    </a:cubicBezTo>
                    <a:cubicBezTo>
                      <a:pt x="5876" y="1249"/>
                      <a:pt x="5576" y="1324"/>
                      <a:pt x="5477" y="1369"/>
                    </a:cubicBezTo>
                    <a:cubicBezTo>
                      <a:pt x="5467" y="1369"/>
                      <a:pt x="5458" y="1369"/>
                      <a:pt x="5449" y="1369"/>
                    </a:cubicBezTo>
                    <a:cubicBezTo>
                      <a:pt x="4729" y="1369"/>
                      <a:pt x="3854" y="2197"/>
                      <a:pt x="3044" y="3352"/>
                    </a:cubicBezTo>
                    <a:cubicBezTo>
                      <a:pt x="1385" y="5720"/>
                      <a:pt x="1" y="9473"/>
                      <a:pt x="800" y="10337"/>
                    </a:cubicBezTo>
                    <a:cubicBezTo>
                      <a:pt x="922" y="10468"/>
                      <a:pt x="1140" y="10579"/>
                      <a:pt x="1429" y="10674"/>
                    </a:cubicBezTo>
                    <a:cubicBezTo>
                      <a:pt x="2369" y="10985"/>
                      <a:pt x="4103" y="11115"/>
                      <a:pt x="6039" y="11121"/>
                    </a:cubicBezTo>
                    <a:cubicBezTo>
                      <a:pt x="6009" y="10484"/>
                      <a:pt x="6084" y="9838"/>
                      <a:pt x="6315" y="9498"/>
                    </a:cubicBezTo>
                    <a:cubicBezTo>
                      <a:pt x="6457" y="9289"/>
                      <a:pt x="7886" y="9095"/>
                      <a:pt x="8998" y="9095"/>
                    </a:cubicBezTo>
                    <a:cubicBezTo>
                      <a:pt x="9614" y="9095"/>
                      <a:pt x="10134" y="9154"/>
                      <a:pt x="10283" y="9304"/>
                    </a:cubicBezTo>
                    <a:cubicBezTo>
                      <a:pt x="10505" y="9526"/>
                      <a:pt x="10591" y="10232"/>
                      <a:pt x="10594" y="10940"/>
                    </a:cubicBezTo>
                    <a:cubicBezTo>
                      <a:pt x="12387" y="10796"/>
                      <a:pt x="13948" y="10579"/>
                      <a:pt x="14766" y="10336"/>
                    </a:cubicBezTo>
                    <a:cubicBezTo>
                      <a:pt x="17379" y="9562"/>
                      <a:pt x="17476" y="5272"/>
                      <a:pt x="18347" y="2627"/>
                    </a:cubicBezTo>
                    <a:cubicBezTo>
                      <a:pt x="18682" y="1607"/>
                      <a:pt x="18931" y="1017"/>
                      <a:pt x="19111" y="673"/>
                    </a:cubicBezTo>
                    <a:cubicBezTo>
                      <a:pt x="19005" y="520"/>
                      <a:pt x="18891" y="405"/>
                      <a:pt x="18766" y="337"/>
                    </a:cubicBezTo>
                    <a:cubicBezTo>
                      <a:pt x="18321" y="96"/>
                      <a:pt x="17434" y="1"/>
                      <a:pt x="16319" y="1"/>
                    </a:cubicBezTo>
                    <a:close/>
                  </a:path>
                </a:pathLst>
              </a:custGeom>
              <a:solidFill>
                <a:srgbClr val="FF9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583;p36">
                <a:extLst>
                  <a:ext uri="{FF2B5EF4-FFF2-40B4-BE49-F238E27FC236}">
                    <a16:creationId xmlns:a16="http://schemas.microsoft.com/office/drawing/2014/main" id="{94A1E096-5D98-2CC5-B4A4-9207510B4791}"/>
                  </a:ext>
                </a:extLst>
              </p:cNvPr>
              <p:cNvSpPr/>
              <p:nvPr/>
            </p:nvSpPr>
            <p:spPr>
              <a:xfrm>
                <a:off x="-2350025" y="1528500"/>
                <a:ext cx="443750" cy="832425"/>
              </a:xfrm>
              <a:custGeom>
                <a:avLst/>
                <a:gdLst/>
                <a:ahLst/>
                <a:cxnLst/>
                <a:rect l="l" t="t" r="r" b="b"/>
                <a:pathLst>
                  <a:path w="17750" h="33297" extrusionOk="0">
                    <a:moveTo>
                      <a:pt x="11217" y="0"/>
                    </a:moveTo>
                    <a:cubicBezTo>
                      <a:pt x="11085" y="3155"/>
                      <a:pt x="10173" y="9233"/>
                      <a:pt x="5590" y="17291"/>
                    </a:cubicBezTo>
                    <a:cubicBezTo>
                      <a:pt x="4759" y="18627"/>
                      <a:pt x="4002" y="19772"/>
                      <a:pt x="3313" y="20759"/>
                    </a:cubicBezTo>
                    <a:cubicBezTo>
                      <a:pt x="3288" y="20835"/>
                      <a:pt x="3260" y="20909"/>
                      <a:pt x="3228" y="20982"/>
                    </a:cubicBezTo>
                    <a:cubicBezTo>
                      <a:pt x="3225" y="20989"/>
                      <a:pt x="3221" y="20996"/>
                      <a:pt x="3218" y="21003"/>
                    </a:cubicBezTo>
                    <a:cubicBezTo>
                      <a:pt x="3183" y="21081"/>
                      <a:pt x="3142" y="21156"/>
                      <a:pt x="3096" y="21229"/>
                    </a:cubicBezTo>
                    <a:lnTo>
                      <a:pt x="3093" y="21232"/>
                    </a:lnTo>
                    <a:cubicBezTo>
                      <a:pt x="2994" y="21388"/>
                      <a:pt x="2863" y="21519"/>
                      <a:pt x="2706" y="21615"/>
                    </a:cubicBezTo>
                    <a:cubicBezTo>
                      <a:pt x="1596" y="23151"/>
                      <a:pt x="695" y="24228"/>
                      <a:pt x="0" y="24978"/>
                    </a:cubicBezTo>
                    <a:cubicBezTo>
                      <a:pt x="578" y="27786"/>
                      <a:pt x="1398" y="29916"/>
                      <a:pt x="2509" y="30866"/>
                    </a:cubicBezTo>
                    <a:cubicBezTo>
                      <a:pt x="4345" y="32435"/>
                      <a:pt x="6417" y="33296"/>
                      <a:pt x="8421" y="33296"/>
                    </a:cubicBezTo>
                    <a:cubicBezTo>
                      <a:pt x="11813" y="33296"/>
                      <a:pt x="15009" y="30825"/>
                      <a:pt x="16530" y="25128"/>
                    </a:cubicBezTo>
                    <a:cubicBezTo>
                      <a:pt x="17750" y="20559"/>
                      <a:pt x="16515" y="13008"/>
                      <a:pt x="14752" y="6310"/>
                    </a:cubicBezTo>
                    <a:cubicBezTo>
                      <a:pt x="13416" y="3682"/>
                      <a:pt x="12116" y="1433"/>
                      <a:pt x="11217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584;p36">
                <a:extLst>
                  <a:ext uri="{FF2B5EF4-FFF2-40B4-BE49-F238E27FC236}">
                    <a16:creationId xmlns:a16="http://schemas.microsoft.com/office/drawing/2014/main" id="{3EDCDC5D-CCAA-B898-447B-27DB8E918DE1}"/>
                  </a:ext>
                </a:extLst>
              </p:cNvPr>
              <p:cNvSpPr/>
              <p:nvPr/>
            </p:nvSpPr>
            <p:spPr>
              <a:xfrm>
                <a:off x="-2375050" y="1265900"/>
                <a:ext cx="236525" cy="658225"/>
              </a:xfrm>
              <a:custGeom>
                <a:avLst/>
                <a:gdLst/>
                <a:ahLst/>
                <a:cxnLst/>
                <a:rect l="l" t="t" r="r" b="b"/>
                <a:pathLst>
                  <a:path w="9461" h="26329" extrusionOk="0">
                    <a:moveTo>
                      <a:pt x="5543" y="1"/>
                    </a:moveTo>
                    <a:cubicBezTo>
                      <a:pt x="3941" y="1"/>
                      <a:pt x="2530" y="876"/>
                      <a:pt x="1867" y="2695"/>
                    </a:cubicBezTo>
                    <a:cubicBezTo>
                      <a:pt x="948" y="5216"/>
                      <a:pt x="260" y="10524"/>
                      <a:pt x="0" y="16442"/>
                    </a:cubicBezTo>
                    <a:cubicBezTo>
                      <a:pt x="778" y="18405"/>
                      <a:pt x="2659" y="23178"/>
                      <a:pt x="3815" y="26328"/>
                    </a:cubicBezTo>
                    <a:cubicBezTo>
                      <a:pt x="6335" y="22158"/>
                      <a:pt x="8921" y="16250"/>
                      <a:pt x="9373" y="9130"/>
                    </a:cubicBezTo>
                    <a:cubicBezTo>
                      <a:pt x="9443" y="8037"/>
                      <a:pt x="9461" y="6917"/>
                      <a:pt x="9422" y="5770"/>
                    </a:cubicBezTo>
                    <a:cubicBezTo>
                      <a:pt x="8532" y="3960"/>
                      <a:pt x="7721" y="1956"/>
                      <a:pt x="7351" y="349"/>
                    </a:cubicBezTo>
                    <a:cubicBezTo>
                      <a:pt x="6741" y="118"/>
                      <a:pt x="6129" y="1"/>
                      <a:pt x="5543" y="1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585;p36">
                <a:extLst>
                  <a:ext uri="{FF2B5EF4-FFF2-40B4-BE49-F238E27FC236}">
                    <a16:creationId xmlns:a16="http://schemas.microsoft.com/office/drawing/2014/main" id="{CB2ADB27-531C-58E7-C9A4-F3AAB71FAD0A}"/>
                  </a:ext>
                </a:extLst>
              </p:cNvPr>
              <p:cNvSpPr/>
              <p:nvPr/>
            </p:nvSpPr>
            <p:spPr>
              <a:xfrm>
                <a:off x="-1692275" y="782425"/>
                <a:ext cx="55350" cy="46250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1850" extrusionOk="0">
                    <a:moveTo>
                      <a:pt x="1233" y="0"/>
                    </a:moveTo>
                    <a:cubicBezTo>
                      <a:pt x="568" y="0"/>
                      <a:pt x="0" y="1850"/>
                      <a:pt x="674" y="1850"/>
                    </a:cubicBezTo>
                    <a:cubicBezTo>
                      <a:pt x="686" y="1850"/>
                      <a:pt x="700" y="1849"/>
                      <a:pt x="713" y="1848"/>
                    </a:cubicBezTo>
                    <a:cubicBezTo>
                      <a:pt x="1681" y="1752"/>
                      <a:pt x="2214" y="590"/>
                      <a:pt x="1456" y="74"/>
                    </a:cubicBezTo>
                    <a:cubicBezTo>
                      <a:pt x="1381" y="23"/>
                      <a:pt x="1306" y="0"/>
                      <a:pt x="1233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586;p36">
                <a:extLst>
                  <a:ext uri="{FF2B5EF4-FFF2-40B4-BE49-F238E27FC236}">
                    <a16:creationId xmlns:a16="http://schemas.microsoft.com/office/drawing/2014/main" id="{4BEEC0AC-6D38-59EC-0794-835462DF5A94}"/>
                  </a:ext>
                </a:extLst>
              </p:cNvPr>
              <p:cNvSpPr/>
              <p:nvPr/>
            </p:nvSpPr>
            <p:spPr>
              <a:xfrm>
                <a:off x="-1829500" y="815425"/>
                <a:ext cx="67250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565" extrusionOk="0">
                    <a:moveTo>
                      <a:pt x="886" y="0"/>
                    </a:moveTo>
                    <a:cubicBezTo>
                      <a:pt x="716" y="0"/>
                      <a:pt x="564" y="66"/>
                      <a:pt x="458" y="224"/>
                    </a:cubicBezTo>
                    <a:cubicBezTo>
                      <a:pt x="0" y="909"/>
                      <a:pt x="622" y="1565"/>
                      <a:pt x="1432" y="1565"/>
                    </a:cubicBezTo>
                    <a:cubicBezTo>
                      <a:pt x="1609" y="1565"/>
                      <a:pt x="1795" y="1533"/>
                      <a:pt x="1981" y="1464"/>
                    </a:cubicBezTo>
                    <a:cubicBezTo>
                      <a:pt x="2689" y="1201"/>
                      <a:pt x="1616" y="0"/>
                      <a:pt x="886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587;p36">
                <a:extLst>
                  <a:ext uri="{FF2B5EF4-FFF2-40B4-BE49-F238E27FC236}">
                    <a16:creationId xmlns:a16="http://schemas.microsoft.com/office/drawing/2014/main" id="{DF790F19-DE34-45A0-375F-2EA2D0837F81}"/>
                  </a:ext>
                </a:extLst>
              </p:cNvPr>
              <p:cNvSpPr/>
              <p:nvPr/>
            </p:nvSpPr>
            <p:spPr>
              <a:xfrm>
                <a:off x="-1820500" y="999425"/>
                <a:ext cx="111775" cy="78900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156" extrusionOk="0">
                    <a:moveTo>
                      <a:pt x="4171" y="1"/>
                    </a:moveTo>
                    <a:lnTo>
                      <a:pt x="4171" y="1"/>
                    </a:lnTo>
                    <a:cubicBezTo>
                      <a:pt x="2933" y="589"/>
                      <a:pt x="1524" y="1096"/>
                      <a:pt x="1" y="1506"/>
                    </a:cubicBezTo>
                    <a:cubicBezTo>
                      <a:pt x="324" y="2048"/>
                      <a:pt x="1133" y="3156"/>
                      <a:pt x="2359" y="3156"/>
                    </a:cubicBezTo>
                    <a:cubicBezTo>
                      <a:pt x="2548" y="3156"/>
                      <a:pt x="2747" y="3129"/>
                      <a:pt x="2956" y="3070"/>
                    </a:cubicBezTo>
                    <a:cubicBezTo>
                      <a:pt x="4470" y="2643"/>
                      <a:pt x="4329" y="847"/>
                      <a:pt x="4171" y="1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588;p36">
                <a:extLst>
                  <a:ext uri="{FF2B5EF4-FFF2-40B4-BE49-F238E27FC236}">
                    <a16:creationId xmlns:a16="http://schemas.microsoft.com/office/drawing/2014/main" id="{A543B934-D322-9E31-5936-58C883894CCE}"/>
                  </a:ext>
                </a:extLst>
              </p:cNvPr>
              <p:cNvSpPr/>
              <p:nvPr/>
            </p:nvSpPr>
            <p:spPr>
              <a:xfrm>
                <a:off x="-2146325" y="1063900"/>
                <a:ext cx="105425" cy="67150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2686" extrusionOk="0">
                    <a:moveTo>
                      <a:pt x="14" y="0"/>
                    </a:moveTo>
                    <a:lnTo>
                      <a:pt x="14" y="0"/>
                    </a:lnTo>
                    <a:cubicBezTo>
                      <a:pt x="0" y="621"/>
                      <a:pt x="93" y="2630"/>
                      <a:pt x="1893" y="2684"/>
                    </a:cubicBezTo>
                    <a:cubicBezTo>
                      <a:pt x="1917" y="2685"/>
                      <a:pt x="1941" y="2685"/>
                      <a:pt x="1964" y="2685"/>
                    </a:cubicBezTo>
                    <a:cubicBezTo>
                      <a:pt x="3654" y="2685"/>
                      <a:pt x="4107" y="826"/>
                      <a:pt x="4216" y="153"/>
                    </a:cubicBezTo>
                    <a:lnTo>
                      <a:pt x="4216" y="153"/>
                    </a:lnTo>
                    <a:cubicBezTo>
                      <a:pt x="3948" y="159"/>
                      <a:pt x="3681" y="162"/>
                      <a:pt x="3413" y="162"/>
                    </a:cubicBezTo>
                    <a:cubicBezTo>
                      <a:pt x="2278" y="162"/>
                      <a:pt x="1144" y="108"/>
                      <a:pt x="14" y="0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589;p36">
                <a:extLst>
                  <a:ext uri="{FF2B5EF4-FFF2-40B4-BE49-F238E27FC236}">
                    <a16:creationId xmlns:a16="http://schemas.microsoft.com/office/drawing/2014/main" id="{DEBD17E5-E49C-676C-127E-2FB889815CE1}"/>
                  </a:ext>
                </a:extLst>
              </p:cNvPr>
              <p:cNvSpPr/>
              <p:nvPr/>
            </p:nvSpPr>
            <p:spPr>
              <a:xfrm>
                <a:off x="-2039825" y="1059075"/>
                <a:ext cx="10910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2794" extrusionOk="0">
                    <a:moveTo>
                      <a:pt x="4363" y="0"/>
                    </a:moveTo>
                    <a:lnTo>
                      <a:pt x="4363" y="0"/>
                    </a:lnTo>
                    <a:cubicBezTo>
                      <a:pt x="2916" y="197"/>
                      <a:pt x="1460" y="312"/>
                      <a:pt x="0" y="345"/>
                    </a:cubicBezTo>
                    <a:cubicBezTo>
                      <a:pt x="54" y="1004"/>
                      <a:pt x="347" y="2794"/>
                      <a:pt x="1944" y="2794"/>
                    </a:cubicBezTo>
                    <a:cubicBezTo>
                      <a:pt x="2020" y="2794"/>
                      <a:pt x="2099" y="2789"/>
                      <a:pt x="2181" y="2781"/>
                    </a:cubicBezTo>
                    <a:cubicBezTo>
                      <a:pt x="3882" y="2606"/>
                      <a:pt x="4274" y="802"/>
                      <a:pt x="4363" y="0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590;p36">
                <a:extLst>
                  <a:ext uri="{FF2B5EF4-FFF2-40B4-BE49-F238E27FC236}">
                    <a16:creationId xmlns:a16="http://schemas.microsoft.com/office/drawing/2014/main" id="{6AC85C92-FEF7-092F-FECC-0144359F43AF}"/>
                  </a:ext>
                </a:extLst>
              </p:cNvPr>
              <p:cNvSpPr/>
              <p:nvPr/>
            </p:nvSpPr>
            <p:spPr>
              <a:xfrm>
                <a:off x="-1927725" y="1037625"/>
                <a:ext cx="113550" cy="71025"/>
              </a:xfrm>
              <a:custGeom>
                <a:avLst/>
                <a:gdLst/>
                <a:ahLst/>
                <a:cxnLst/>
                <a:rect l="l" t="t" r="r" b="b"/>
                <a:pathLst>
                  <a:path w="4542" h="2841" extrusionOk="0">
                    <a:moveTo>
                      <a:pt x="4210" y="0"/>
                    </a:moveTo>
                    <a:cubicBezTo>
                      <a:pt x="3201" y="270"/>
                      <a:pt x="2146" y="498"/>
                      <a:pt x="1059" y="681"/>
                    </a:cubicBezTo>
                    <a:lnTo>
                      <a:pt x="1059" y="682"/>
                    </a:lnTo>
                    <a:cubicBezTo>
                      <a:pt x="710" y="740"/>
                      <a:pt x="356" y="792"/>
                      <a:pt x="1" y="842"/>
                    </a:cubicBezTo>
                    <a:cubicBezTo>
                      <a:pt x="145" y="1316"/>
                      <a:pt x="369" y="1730"/>
                      <a:pt x="661" y="2055"/>
                    </a:cubicBezTo>
                    <a:cubicBezTo>
                      <a:pt x="1104" y="2547"/>
                      <a:pt x="1698" y="2840"/>
                      <a:pt x="2389" y="2840"/>
                    </a:cubicBezTo>
                    <a:cubicBezTo>
                      <a:pt x="2655" y="2840"/>
                      <a:pt x="2937" y="2797"/>
                      <a:pt x="3229" y="2704"/>
                    </a:cubicBezTo>
                    <a:cubicBezTo>
                      <a:pt x="4541" y="2287"/>
                      <a:pt x="4354" y="682"/>
                      <a:pt x="4210" y="0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591;p36">
                <a:extLst>
                  <a:ext uri="{FF2B5EF4-FFF2-40B4-BE49-F238E27FC236}">
                    <a16:creationId xmlns:a16="http://schemas.microsoft.com/office/drawing/2014/main" id="{522C3E56-64CB-3173-1A16-F7BEB3D329B2}"/>
                  </a:ext>
                </a:extLst>
              </p:cNvPr>
              <p:cNvSpPr/>
              <p:nvPr/>
            </p:nvSpPr>
            <p:spPr>
              <a:xfrm>
                <a:off x="-2843225" y="1592800"/>
                <a:ext cx="116000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4640" h="5915" extrusionOk="0">
                    <a:moveTo>
                      <a:pt x="4639" y="1"/>
                    </a:moveTo>
                    <a:lnTo>
                      <a:pt x="4639" y="1"/>
                    </a:lnTo>
                    <a:cubicBezTo>
                      <a:pt x="3439" y="570"/>
                      <a:pt x="0" y="2406"/>
                      <a:pt x="401" y="4608"/>
                    </a:cubicBezTo>
                    <a:cubicBezTo>
                      <a:pt x="582" y="5603"/>
                      <a:pt x="1217" y="5915"/>
                      <a:pt x="1940" y="5915"/>
                    </a:cubicBezTo>
                    <a:cubicBezTo>
                      <a:pt x="2682" y="5915"/>
                      <a:pt x="3517" y="5587"/>
                      <a:pt x="4052" y="5334"/>
                    </a:cubicBezTo>
                    <a:cubicBezTo>
                      <a:pt x="4271" y="3621"/>
                      <a:pt x="4467" y="1815"/>
                      <a:pt x="4639" y="1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592;p36">
                <a:extLst>
                  <a:ext uri="{FF2B5EF4-FFF2-40B4-BE49-F238E27FC236}">
                    <a16:creationId xmlns:a16="http://schemas.microsoft.com/office/drawing/2014/main" id="{226C837F-F4CB-66EE-249D-954EEF0B461E}"/>
                  </a:ext>
                </a:extLst>
              </p:cNvPr>
              <p:cNvSpPr/>
              <p:nvPr/>
            </p:nvSpPr>
            <p:spPr>
              <a:xfrm>
                <a:off x="-2853525" y="1729425"/>
                <a:ext cx="111225" cy="168300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6732" extrusionOk="0">
                    <a:moveTo>
                      <a:pt x="4448" y="1"/>
                    </a:moveTo>
                    <a:cubicBezTo>
                      <a:pt x="3130" y="999"/>
                      <a:pt x="1" y="3547"/>
                      <a:pt x="39" y="5191"/>
                    </a:cubicBezTo>
                    <a:cubicBezTo>
                      <a:pt x="69" y="6487"/>
                      <a:pt x="1564" y="6731"/>
                      <a:pt x="2687" y="6731"/>
                    </a:cubicBezTo>
                    <a:cubicBezTo>
                      <a:pt x="2924" y="6731"/>
                      <a:pt x="3145" y="6720"/>
                      <a:pt x="3331" y="6706"/>
                    </a:cubicBezTo>
                    <a:cubicBezTo>
                      <a:pt x="3742" y="4895"/>
                      <a:pt x="4119" y="2561"/>
                      <a:pt x="4448" y="1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593;p36">
                <a:extLst>
                  <a:ext uri="{FF2B5EF4-FFF2-40B4-BE49-F238E27FC236}">
                    <a16:creationId xmlns:a16="http://schemas.microsoft.com/office/drawing/2014/main" id="{3270B809-B506-E14F-2607-E295D7F9FA71}"/>
                  </a:ext>
                </a:extLst>
              </p:cNvPr>
              <p:cNvSpPr/>
              <p:nvPr/>
            </p:nvSpPr>
            <p:spPr>
              <a:xfrm>
                <a:off x="-2899175" y="1951325"/>
                <a:ext cx="66725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3384" extrusionOk="0">
                    <a:moveTo>
                      <a:pt x="968" y="0"/>
                    </a:moveTo>
                    <a:cubicBezTo>
                      <a:pt x="388" y="462"/>
                      <a:pt x="1" y="969"/>
                      <a:pt x="26" y="1492"/>
                    </a:cubicBezTo>
                    <a:cubicBezTo>
                      <a:pt x="94" y="2884"/>
                      <a:pt x="1711" y="3274"/>
                      <a:pt x="2669" y="3384"/>
                    </a:cubicBezTo>
                    <a:cubicBezTo>
                      <a:pt x="1840" y="1956"/>
                      <a:pt x="1129" y="617"/>
                      <a:pt x="968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594;p36">
                <a:extLst>
                  <a:ext uri="{FF2B5EF4-FFF2-40B4-BE49-F238E27FC236}">
                    <a16:creationId xmlns:a16="http://schemas.microsoft.com/office/drawing/2014/main" id="{7041D91F-9697-44CA-B4B7-B00055027888}"/>
                  </a:ext>
                </a:extLst>
              </p:cNvPr>
              <p:cNvSpPr/>
              <p:nvPr/>
            </p:nvSpPr>
            <p:spPr>
              <a:xfrm>
                <a:off x="-2974225" y="2040075"/>
                <a:ext cx="140100" cy="113125"/>
              </a:xfrm>
              <a:custGeom>
                <a:avLst/>
                <a:gdLst/>
                <a:ahLst/>
                <a:cxnLst/>
                <a:rect l="l" t="t" r="r" b="b"/>
                <a:pathLst>
                  <a:path w="5604" h="4525" extrusionOk="0">
                    <a:moveTo>
                      <a:pt x="5604" y="0"/>
                    </a:moveTo>
                    <a:lnTo>
                      <a:pt x="5604" y="0"/>
                    </a:lnTo>
                    <a:cubicBezTo>
                      <a:pt x="3913" y="305"/>
                      <a:pt x="0" y="1190"/>
                      <a:pt x="76" y="2860"/>
                    </a:cubicBezTo>
                    <a:cubicBezTo>
                      <a:pt x="131" y="4065"/>
                      <a:pt x="1064" y="4433"/>
                      <a:pt x="1863" y="4525"/>
                    </a:cubicBezTo>
                    <a:cubicBezTo>
                      <a:pt x="3200" y="3063"/>
                      <a:pt x="4527" y="1528"/>
                      <a:pt x="5604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595;p36">
                <a:extLst>
                  <a:ext uri="{FF2B5EF4-FFF2-40B4-BE49-F238E27FC236}">
                    <a16:creationId xmlns:a16="http://schemas.microsoft.com/office/drawing/2014/main" id="{1427C5BA-27C4-CF16-E901-B45B473F8849}"/>
                  </a:ext>
                </a:extLst>
              </p:cNvPr>
              <p:cNvSpPr/>
              <p:nvPr/>
            </p:nvSpPr>
            <p:spPr>
              <a:xfrm>
                <a:off x="-2794675" y="1900450"/>
                <a:ext cx="23650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946" h="1321" extrusionOk="0">
                    <a:moveTo>
                      <a:pt x="946" y="0"/>
                    </a:moveTo>
                    <a:lnTo>
                      <a:pt x="946" y="0"/>
                    </a:lnTo>
                    <a:cubicBezTo>
                      <a:pt x="687" y="89"/>
                      <a:pt x="362" y="205"/>
                      <a:pt x="1" y="346"/>
                    </a:cubicBezTo>
                    <a:cubicBezTo>
                      <a:pt x="147" y="570"/>
                      <a:pt x="355" y="908"/>
                      <a:pt x="606" y="1321"/>
                    </a:cubicBezTo>
                    <a:cubicBezTo>
                      <a:pt x="722" y="926"/>
                      <a:pt x="835" y="480"/>
                      <a:pt x="946" y="0"/>
                    </a:cubicBezTo>
                    <a:close/>
                  </a:path>
                </a:pathLst>
              </a:custGeom>
              <a:solidFill>
                <a:srgbClr val="677E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596;p36">
                <a:extLst>
                  <a:ext uri="{FF2B5EF4-FFF2-40B4-BE49-F238E27FC236}">
                    <a16:creationId xmlns:a16="http://schemas.microsoft.com/office/drawing/2014/main" id="{4A732366-16AF-CE7A-E404-4927602891AA}"/>
                  </a:ext>
                </a:extLst>
              </p:cNvPr>
              <p:cNvSpPr/>
              <p:nvPr/>
            </p:nvSpPr>
            <p:spPr>
              <a:xfrm>
                <a:off x="-2817425" y="1300700"/>
                <a:ext cx="109050" cy="1517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6070" extrusionOk="0">
                    <a:moveTo>
                      <a:pt x="4361" y="1"/>
                    </a:moveTo>
                    <a:cubicBezTo>
                      <a:pt x="3018" y="910"/>
                      <a:pt x="1" y="3182"/>
                      <a:pt x="530" y="4921"/>
                    </a:cubicBezTo>
                    <a:cubicBezTo>
                      <a:pt x="798" y="5804"/>
                      <a:pt x="1508" y="6070"/>
                      <a:pt x="2267" y="6070"/>
                    </a:cubicBezTo>
                    <a:cubicBezTo>
                      <a:pt x="2921" y="6070"/>
                      <a:pt x="3611" y="5872"/>
                      <a:pt x="4087" y="5701"/>
                    </a:cubicBezTo>
                    <a:cubicBezTo>
                      <a:pt x="4206" y="3880"/>
                      <a:pt x="4292" y="2168"/>
                      <a:pt x="4341" y="674"/>
                    </a:cubicBezTo>
                    <a:cubicBezTo>
                      <a:pt x="4348" y="451"/>
                      <a:pt x="4355" y="227"/>
                      <a:pt x="4361" y="1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597;p36">
                <a:extLst>
                  <a:ext uri="{FF2B5EF4-FFF2-40B4-BE49-F238E27FC236}">
                    <a16:creationId xmlns:a16="http://schemas.microsoft.com/office/drawing/2014/main" id="{58BABD51-6E2B-AA98-20D1-A3BF8032F451}"/>
                  </a:ext>
                </a:extLst>
              </p:cNvPr>
              <p:cNvSpPr/>
              <p:nvPr/>
            </p:nvSpPr>
            <p:spPr>
              <a:xfrm>
                <a:off x="-2813700" y="883000"/>
                <a:ext cx="139450" cy="1326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305" extrusionOk="0">
                    <a:moveTo>
                      <a:pt x="5577" y="0"/>
                    </a:moveTo>
                    <a:lnTo>
                      <a:pt x="5577" y="0"/>
                    </a:lnTo>
                    <a:cubicBezTo>
                      <a:pt x="4014" y="762"/>
                      <a:pt x="1" y="2874"/>
                      <a:pt x="236" y="4357"/>
                    </a:cubicBezTo>
                    <a:cubicBezTo>
                      <a:pt x="351" y="5084"/>
                      <a:pt x="1216" y="5304"/>
                      <a:pt x="2219" y="5304"/>
                    </a:cubicBezTo>
                    <a:cubicBezTo>
                      <a:pt x="3060" y="5304"/>
                      <a:pt x="3998" y="5150"/>
                      <a:pt x="4674" y="5011"/>
                    </a:cubicBezTo>
                    <a:cubicBezTo>
                      <a:pt x="4858" y="3191"/>
                      <a:pt x="5140" y="1489"/>
                      <a:pt x="5577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598;p36">
                <a:extLst>
                  <a:ext uri="{FF2B5EF4-FFF2-40B4-BE49-F238E27FC236}">
                    <a16:creationId xmlns:a16="http://schemas.microsoft.com/office/drawing/2014/main" id="{173E49EF-1C13-8A01-D255-ABFDA80505B0}"/>
                  </a:ext>
                </a:extLst>
              </p:cNvPr>
              <p:cNvSpPr/>
              <p:nvPr/>
            </p:nvSpPr>
            <p:spPr>
              <a:xfrm>
                <a:off x="-2776500" y="799450"/>
                <a:ext cx="141050" cy="76500"/>
              </a:xfrm>
              <a:custGeom>
                <a:avLst/>
                <a:gdLst/>
                <a:ahLst/>
                <a:cxnLst/>
                <a:rect l="l" t="t" r="r" b="b"/>
                <a:pathLst>
                  <a:path w="5642" h="3060" extrusionOk="0">
                    <a:moveTo>
                      <a:pt x="5641" y="0"/>
                    </a:moveTo>
                    <a:lnTo>
                      <a:pt x="5641" y="0"/>
                    </a:lnTo>
                    <a:cubicBezTo>
                      <a:pt x="3956" y="35"/>
                      <a:pt x="1016" y="275"/>
                      <a:pt x="538" y="1506"/>
                    </a:cubicBezTo>
                    <a:cubicBezTo>
                      <a:pt x="0" y="2889"/>
                      <a:pt x="2939" y="3051"/>
                      <a:pt x="4173" y="3060"/>
                    </a:cubicBezTo>
                    <a:cubicBezTo>
                      <a:pt x="4544" y="1873"/>
                      <a:pt x="5023" y="833"/>
                      <a:pt x="5641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599;p36">
                <a:extLst>
                  <a:ext uri="{FF2B5EF4-FFF2-40B4-BE49-F238E27FC236}">
                    <a16:creationId xmlns:a16="http://schemas.microsoft.com/office/drawing/2014/main" id="{D0E9073E-A896-67EE-6CAA-A71CC1B67349}"/>
                  </a:ext>
                </a:extLst>
              </p:cNvPr>
              <p:cNvSpPr/>
              <p:nvPr/>
            </p:nvSpPr>
            <p:spPr>
              <a:xfrm>
                <a:off x="-2829075" y="1446425"/>
                <a:ext cx="113625" cy="149250"/>
              </a:xfrm>
              <a:custGeom>
                <a:avLst/>
                <a:gdLst/>
                <a:ahLst/>
                <a:cxnLst/>
                <a:rect l="l" t="t" r="r" b="b"/>
                <a:pathLst>
                  <a:path w="4545" h="5970" extrusionOk="0">
                    <a:moveTo>
                      <a:pt x="4545" y="0"/>
                    </a:moveTo>
                    <a:lnTo>
                      <a:pt x="4545" y="0"/>
                    </a:lnTo>
                    <a:cubicBezTo>
                      <a:pt x="3178" y="871"/>
                      <a:pt x="0" y="3070"/>
                      <a:pt x="77" y="4704"/>
                    </a:cubicBezTo>
                    <a:cubicBezTo>
                      <a:pt x="123" y="5710"/>
                      <a:pt x="1152" y="5970"/>
                      <a:pt x="2203" y="5970"/>
                    </a:cubicBezTo>
                    <a:cubicBezTo>
                      <a:pt x="2921" y="5970"/>
                      <a:pt x="3649" y="5849"/>
                      <a:pt x="4083" y="5761"/>
                    </a:cubicBezTo>
                    <a:cubicBezTo>
                      <a:pt x="4267" y="3807"/>
                      <a:pt x="4423" y="1850"/>
                      <a:pt x="4545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600;p36">
                <a:extLst>
                  <a:ext uri="{FF2B5EF4-FFF2-40B4-BE49-F238E27FC236}">
                    <a16:creationId xmlns:a16="http://schemas.microsoft.com/office/drawing/2014/main" id="{1012511B-467D-6985-425A-7CBD26EA3C53}"/>
                  </a:ext>
                </a:extLst>
              </p:cNvPr>
              <p:cNvSpPr/>
              <p:nvPr/>
            </p:nvSpPr>
            <p:spPr>
              <a:xfrm>
                <a:off x="-2793675" y="1012425"/>
                <a:ext cx="96425" cy="111500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4460" extrusionOk="0">
                    <a:moveTo>
                      <a:pt x="3856" y="0"/>
                    </a:moveTo>
                    <a:cubicBezTo>
                      <a:pt x="2491" y="595"/>
                      <a:pt x="132" y="1785"/>
                      <a:pt x="64" y="2953"/>
                    </a:cubicBezTo>
                    <a:cubicBezTo>
                      <a:pt x="1" y="4024"/>
                      <a:pt x="1312" y="4459"/>
                      <a:pt x="2608" y="4459"/>
                    </a:cubicBezTo>
                    <a:cubicBezTo>
                      <a:pt x="2941" y="4459"/>
                      <a:pt x="3273" y="4430"/>
                      <a:pt x="3580" y="4376"/>
                    </a:cubicBezTo>
                    <a:cubicBezTo>
                      <a:pt x="3634" y="2884"/>
                      <a:pt x="3718" y="1410"/>
                      <a:pt x="3856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601;p36">
                <a:extLst>
                  <a:ext uri="{FF2B5EF4-FFF2-40B4-BE49-F238E27FC236}">
                    <a16:creationId xmlns:a16="http://schemas.microsoft.com/office/drawing/2014/main" id="{0DE9BF85-100A-8074-23FB-52C5CB0B0555}"/>
                  </a:ext>
                </a:extLst>
              </p:cNvPr>
              <p:cNvSpPr/>
              <p:nvPr/>
            </p:nvSpPr>
            <p:spPr>
              <a:xfrm>
                <a:off x="-3058025" y="2153925"/>
                <a:ext cx="129725" cy="9517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3807" extrusionOk="0">
                    <a:moveTo>
                      <a:pt x="5188" y="1"/>
                    </a:moveTo>
                    <a:cubicBezTo>
                      <a:pt x="3429" y="115"/>
                      <a:pt x="300" y="482"/>
                      <a:pt x="139" y="1660"/>
                    </a:cubicBezTo>
                    <a:cubicBezTo>
                      <a:pt x="0" y="2666"/>
                      <a:pt x="909" y="3392"/>
                      <a:pt x="1639" y="3807"/>
                    </a:cubicBezTo>
                    <a:cubicBezTo>
                      <a:pt x="2696" y="2652"/>
                      <a:pt x="3943" y="1361"/>
                      <a:pt x="5188" y="1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602;p36">
                <a:extLst>
                  <a:ext uri="{FF2B5EF4-FFF2-40B4-BE49-F238E27FC236}">
                    <a16:creationId xmlns:a16="http://schemas.microsoft.com/office/drawing/2014/main" id="{545C6D2D-520E-84BF-D24E-BD1CF80D8E92}"/>
                  </a:ext>
                </a:extLst>
              </p:cNvPr>
              <p:cNvSpPr/>
              <p:nvPr/>
            </p:nvSpPr>
            <p:spPr>
              <a:xfrm>
                <a:off x="-2794225" y="1128375"/>
                <a:ext cx="89850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3594" h="3706" extrusionOk="0">
                    <a:moveTo>
                      <a:pt x="3594" y="0"/>
                    </a:moveTo>
                    <a:lnTo>
                      <a:pt x="3594" y="0"/>
                    </a:lnTo>
                    <a:cubicBezTo>
                      <a:pt x="2270" y="813"/>
                      <a:pt x="0" y="2368"/>
                      <a:pt x="521" y="3202"/>
                    </a:cubicBezTo>
                    <a:cubicBezTo>
                      <a:pt x="756" y="3578"/>
                      <a:pt x="1226" y="3706"/>
                      <a:pt x="1753" y="3706"/>
                    </a:cubicBezTo>
                    <a:cubicBezTo>
                      <a:pt x="2350" y="3706"/>
                      <a:pt x="3021" y="3542"/>
                      <a:pt x="3508" y="3393"/>
                    </a:cubicBezTo>
                    <a:cubicBezTo>
                      <a:pt x="3530" y="2268"/>
                      <a:pt x="3555" y="1130"/>
                      <a:pt x="3594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603;p36">
                <a:extLst>
                  <a:ext uri="{FF2B5EF4-FFF2-40B4-BE49-F238E27FC236}">
                    <a16:creationId xmlns:a16="http://schemas.microsoft.com/office/drawing/2014/main" id="{AC44550E-21DA-08EB-1D09-760DCCEE3467}"/>
                  </a:ext>
                </a:extLst>
              </p:cNvPr>
              <p:cNvSpPr/>
              <p:nvPr/>
            </p:nvSpPr>
            <p:spPr>
              <a:xfrm>
                <a:off x="-2799150" y="1214800"/>
                <a:ext cx="9262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3705" h="3818" extrusionOk="0">
                    <a:moveTo>
                      <a:pt x="3704" y="0"/>
                    </a:moveTo>
                    <a:lnTo>
                      <a:pt x="3704" y="0"/>
                    </a:lnTo>
                    <a:cubicBezTo>
                      <a:pt x="2451" y="587"/>
                      <a:pt x="0" y="1928"/>
                      <a:pt x="767" y="3132"/>
                    </a:cubicBezTo>
                    <a:cubicBezTo>
                      <a:pt x="1092" y="3643"/>
                      <a:pt x="1567" y="3817"/>
                      <a:pt x="2061" y="3817"/>
                    </a:cubicBezTo>
                    <a:cubicBezTo>
                      <a:pt x="2622" y="3817"/>
                      <a:pt x="3207" y="3594"/>
                      <a:pt x="3632" y="3386"/>
                    </a:cubicBezTo>
                    <a:cubicBezTo>
                      <a:pt x="3662" y="2285"/>
                      <a:pt x="3682" y="1149"/>
                      <a:pt x="3704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604;p36">
                <a:extLst>
                  <a:ext uri="{FF2B5EF4-FFF2-40B4-BE49-F238E27FC236}">
                    <a16:creationId xmlns:a16="http://schemas.microsoft.com/office/drawing/2014/main" id="{DA2D6758-4E9B-9BE3-7FEF-96B08F074042}"/>
                  </a:ext>
                </a:extLst>
              </p:cNvPr>
              <p:cNvSpPr/>
              <p:nvPr/>
            </p:nvSpPr>
            <p:spPr>
              <a:xfrm>
                <a:off x="-3176150" y="2300125"/>
                <a:ext cx="82175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2690" extrusionOk="0">
                    <a:moveTo>
                      <a:pt x="1285" y="0"/>
                    </a:moveTo>
                    <a:cubicBezTo>
                      <a:pt x="1009" y="0"/>
                      <a:pt x="760" y="66"/>
                      <a:pt x="573" y="232"/>
                    </a:cubicBezTo>
                    <a:cubicBezTo>
                      <a:pt x="1" y="741"/>
                      <a:pt x="308" y="1933"/>
                      <a:pt x="612" y="2690"/>
                    </a:cubicBezTo>
                    <a:cubicBezTo>
                      <a:pt x="1021" y="2050"/>
                      <a:pt x="2056" y="1496"/>
                      <a:pt x="3287" y="656"/>
                    </a:cubicBezTo>
                    <a:cubicBezTo>
                      <a:pt x="2807" y="396"/>
                      <a:pt x="1964" y="0"/>
                      <a:pt x="1285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605;p36">
                <a:extLst>
                  <a:ext uri="{FF2B5EF4-FFF2-40B4-BE49-F238E27FC236}">
                    <a16:creationId xmlns:a16="http://schemas.microsoft.com/office/drawing/2014/main" id="{6357D976-A59A-6DFA-5470-A0CFF8390F8E}"/>
                  </a:ext>
                </a:extLst>
              </p:cNvPr>
              <p:cNvSpPr/>
              <p:nvPr/>
            </p:nvSpPr>
            <p:spPr>
              <a:xfrm>
                <a:off x="-3139750" y="2233950"/>
                <a:ext cx="122425" cy="81225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3249" extrusionOk="0">
                    <a:moveTo>
                      <a:pt x="2297" y="0"/>
                    </a:moveTo>
                    <a:cubicBezTo>
                      <a:pt x="1817" y="0"/>
                      <a:pt x="1378" y="100"/>
                      <a:pt x="1054" y="363"/>
                    </a:cubicBezTo>
                    <a:cubicBezTo>
                      <a:pt x="1" y="1215"/>
                      <a:pt x="1285" y="2651"/>
                      <a:pt x="1910" y="3249"/>
                    </a:cubicBezTo>
                    <a:cubicBezTo>
                      <a:pt x="2762" y="2663"/>
                      <a:pt x="3702" y="1939"/>
                      <a:pt x="4591" y="954"/>
                    </a:cubicBezTo>
                    <a:cubicBezTo>
                      <a:pt x="4689" y="845"/>
                      <a:pt x="4793" y="731"/>
                      <a:pt x="4896" y="619"/>
                    </a:cubicBezTo>
                    <a:cubicBezTo>
                      <a:pt x="4192" y="335"/>
                      <a:pt x="3176" y="0"/>
                      <a:pt x="2297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" name="Google Shape;606;p36">
                <a:extLst>
                  <a:ext uri="{FF2B5EF4-FFF2-40B4-BE49-F238E27FC236}">
                    <a16:creationId xmlns:a16="http://schemas.microsoft.com/office/drawing/2014/main" id="{F0E56FAF-84A1-1A8C-EE4D-4E7135A46DE2}"/>
                  </a:ext>
                </a:extLst>
              </p:cNvPr>
              <p:cNvSpPr/>
              <p:nvPr/>
            </p:nvSpPr>
            <p:spPr>
              <a:xfrm>
                <a:off x="-1654950" y="1128375"/>
                <a:ext cx="348400" cy="358000"/>
              </a:xfrm>
              <a:custGeom>
                <a:avLst/>
                <a:gdLst/>
                <a:ahLst/>
                <a:cxnLst/>
                <a:rect l="l" t="t" r="r" b="b"/>
                <a:pathLst>
                  <a:path w="13936" h="14320" extrusionOk="0">
                    <a:moveTo>
                      <a:pt x="10095" y="0"/>
                    </a:moveTo>
                    <a:cubicBezTo>
                      <a:pt x="8511" y="0"/>
                      <a:pt x="5937" y="1840"/>
                      <a:pt x="3749" y="4680"/>
                    </a:cubicBezTo>
                    <a:cubicBezTo>
                      <a:pt x="1085" y="8137"/>
                      <a:pt x="1" y="11769"/>
                      <a:pt x="1327" y="12791"/>
                    </a:cubicBezTo>
                    <a:lnTo>
                      <a:pt x="2962" y="14050"/>
                    </a:lnTo>
                    <a:cubicBezTo>
                      <a:pt x="3199" y="14233"/>
                      <a:pt x="3497" y="14320"/>
                      <a:pt x="3841" y="14320"/>
                    </a:cubicBezTo>
                    <a:cubicBezTo>
                      <a:pt x="5425" y="14320"/>
                      <a:pt x="7999" y="12481"/>
                      <a:pt x="10187" y="9641"/>
                    </a:cubicBezTo>
                    <a:cubicBezTo>
                      <a:pt x="12851" y="6184"/>
                      <a:pt x="13935" y="2552"/>
                      <a:pt x="12609" y="1530"/>
                    </a:cubicBezTo>
                    <a:lnTo>
                      <a:pt x="10974" y="270"/>
                    </a:lnTo>
                    <a:cubicBezTo>
                      <a:pt x="10737" y="87"/>
                      <a:pt x="10439" y="0"/>
                      <a:pt x="10095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" name="Google Shape;607;p36">
                <a:extLst>
                  <a:ext uri="{FF2B5EF4-FFF2-40B4-BE49-F238E27FC236}">
                    <a16:creationId xmlns:a16="http://schemas.microsoft.com/office/drawing/2014/main" id="{145090A6-A207-ABF6-71C0-1DFC3B7AA0EF}"/>
                  </a:ext>
                </a:extLst>
              </p:cNvPr>
              <p:cNvSpPr/>
              <p:nvPr/>
            </p:nvSpPr>
            <p:spPr>
              <a:xfrm>
                <a:off x="-1618475" y="1155150"/>
                <a:ext cx="257575" cy="290700"/>
              </a:xfrm>
              <a:custGeom>
                <a:avLst/>
                <a:gdLst/>
                <a:ahLst/>
                <a:cxnLst/>
                <a:rect l="l" t="t" r="r" b="b"/>
                <a:pathLst>
                  <a:path w="10303" h="11628" extrusionOk="0">
                    <a:moveTo>
                      <a:pt x="9214" y="0"/>
                    </a:moveTo>
                    <a:cubicBezTo>
                      <a:pt x="7663" y="0"/>
                      <a:pt x="5240" y="1683"/>
                      <a:pt x="3210" y="4317"/>
                    </a:cubicBezTo>
                    <a:cubicBezTo>
                      <a:pt x="1002" y="7182"/>
                      <a:pt x="1" y="10214"/>
                      <a:pt x="706" y="11589"/>
                    </a:cubicBezTo>
                    <a:cubicBezTo>
                      <a:pt x="827" y="11615"/>
                      <a:pt x="956" y="11628"/>
                      <a:pt x="1091" y="11628"/>
                    </a:cubicBezTo>
                    <a:cubicBezTo>
                      <a:pt x="2643" y="11628"/>
                      <a:pt x="5066" y="9943"/>
                      <a:pt x="7095" y="7310"/>
                    </a:cubicBezTo>
                    <a:cubicBezTo>
                      <a:pt x="9299" y="4448"/>
                      <a:pt x="10303" y="1420"/>
                      <a:pt x="9603" y="40"/>
                    </a:cubicBezTo>
                    <a:cubicBezTo>
                      <a:pt x="9480" y="13"/>
                      <a:pt x="9351" y="0"/>
                      <a:pt x="9214" y="0"/>
                    </a:cubicBezTo>
                    <a:close/>
                  </a:path>
                </a:pathLst>
              </a:custGeom>
              <a:solidFill>
                <a:srgbClr val="E6EC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" name="Google Shape;608;p36">
                <a:extLst>
                  <a:ext uri="{FF2B5EF4-FFF2-40B4-BE49-F238E27FC236}">
                    <a16:creationId xmlns:a16="http://schemas.microsoft.com/office/drawing/2014/main" id="{A2ED46D1-297F-68E9-E2F5-E1F67F6DAAF2}"/>
                  </a:ext>
                </a:extLst>
              </p:cNvPr>
              <p:cNvSpPr/>
              <p:nvPr/>
            </p:nvSpPr>
            <p:spPr>
              <a:xfrm>
                <a:off x="-1631675" y="1447175"/>
                <a:ext cx="5197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704" extrusionOk="0">
                    <a:moveTo>
                      <a:pt x="355" y="1"/>
                    </a:moveTo>
                    <a:lnTo>
                      <a:pt x="107" y="323"/>
                    </a:lnTo>
                    <a:cubicBezTo>
                      <a:pt x="1" y="462"/>
                      <a:pt x="198" y="625"/>
                      <a:pt x="522" y="860"/>
                    </a:cubicBezTo>
                    <a:cubicBezTo>
                      <a:pt x="624" y="935"/>
                      <a:pt x="738" y="1018"/>
                      <a:pt x="859" y="1108"/>
                    </a:cubicBezTo>
                    <a:cubicBezTo>
                      <a:pt x="983" y="1208"/>
                      <a:pt x="1098" y="1301"/>
                      <a:pt x="1199" y="1382"/>
                    </a:cubicBezTo>
                    <a:cubicBezTo>
                      <a:pt x="1432" y="1573"/>
                      <a:pt x="1609" y="1703"/>
                      <a:pt x="1728" y="1703"/>
                    </a:cubicBezTo>
                    <a:cubicBezTo>
                      <a:pt x="1769" y="1703"/>
                      <a:pt x="1804" y="1687"/>
                      <a:pt x="1831" y="1652"/>
                    </a:cubicBezTo>
                    <a:lnTo>
                      <a:pt x="2079" y="1330"/>
                    </a:lnTo>
                    <a:cubicBezTo>
                      <a:pt x="2063" y="1320"/>
                      <a:pt x="2046" y="1309"/>
                      <a:pt x="2031" y="1297"/>
                    </a:cubicBezTo>
                    <a:lnTo>
                      <a:pt x="396" y="36"/>
                    </a:lnTo>
                    <a:cubicBezTo>
                      <a:pt x="381" y="26"/>
                      <a:pt x="368" y="14"/>
                      <a:pt x="355" y="1"/>
                    </a:cubicBezTo>
                    <a:close/>
                  </a:path>
                </a:pathLst>
              </a:custGeom>
              <a:solidFill>
                <a:srgbClr val="3935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" name="Google Shape;609;p36">
                <a:extLst>
                  <a:ext uri="{FF2B5EF4-FFF2-40B4-BE49-F238E27FC236}">
                    <a16:creationId xmlns:a16="http://schemas.microsoft.com/office/drawing/2014/main" id="{C119B953-6103-3164-8D02-AD5F60575364}"/>
                  </a:ext>
                </a:extLst>
              </p:cNvPr>
              <p:cNvSpPr/>
              <p:nvPr/>
            </p:nvSpPr>
            <p:spPr>
              <a:xfrm>
                <a:off x="-1788250" y="1468675"/>
                <a:ext cx="186550" cy="231800"/>
              </a:xfrm>
              <a:custGeom>
                <a:avLst/>
                <a:gdLst/>
                <a:ahLst/>
                <a:cxnLst/>
                <a:rect l="l" t="t" r="r" b="b"/>
                <a:pathLst>
                  <a:path w="7462" h="9272" extrusionOk="0">
                    <a:moveTo>
                      <a:pt x="6785" y="0"/>
                    </a:moveTo>
                    <a:cubicBezTo>
                      <a:pt x="5464" y="1518"/>
                      <a:pt x="478" y="7268"/>
                      <a:pt x="138" y="7952"/>
                    </a:cubicBezTo>
                    <a:cubicBezTo>
                      <a:pt x="0" y="8229"/>
                      <a:pt x="4" y="8526"/>
                      <a:pt x="48" y="8761"/>
                    </a:cubicBezTo>
                    <a:cubicBezTo>
                      <a:pt x="103" y="9058"/>
                      <a:pt x="363" y="9272"/>
                      <a:pt x="662" y="9272"/>
                    </a:cubicBezTo>
                    <a:cubicBezTo>
                      <a:pt x="675" y="9272"/>
                      <a:pt x="687" y="9271"/>
                      <a:pt x="699" y="9271"/>
                    </a:cubicBezTo>
                    <a:cubicBezTo>
                      <a:pt x="946" y="9255"/>
                      <a:pt x="1236" y="9186"/>
                      <a:pt x="1473" y="8982"/>
                    </a:cubicBezTo>
                    <a:cubicBezTo>
                      <a:pt x="2052" y="8480"/>
                      <a:pt x="6336" y="2185"/>
                      <a:pt x="7462" y="522"/>
                    </a:cubicBezTo>
                    <a:cubicBezTo>
                      <a:pt x="7361" y="441"/>
                      <a:pt x="7246" y="349"/>
                      <a:pt x="7122" y="248"/>
                    </a:cubicBezTo>
                    <a:cubicBezTo>
                      <a:pt x="7002" y="159"/>
                      <a:pt x="6887" y="75"/>
                      <a:pt x="6785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96" name="Google Shape;610;p36">
              <a:extLst>
                <a:ext uri="{FF2B5EF4-FFF2-40B4-BE49-F238E27FC236}">
                  <a16:creationId xmlns:a16="http://schemas.microsoft.com/office/drawing/2014/main" id="{966E61C4-D5E6-0236-3CF3-751DBDF48C3A}"/>
                </a:ext>
              </a:extLst>
            </p:cNvPr>
            <p:cNvSpPr/>
            <p:nvPr/>
          </p:nvSpPr>
          <p:spPr>
            <a:xfrm>
              <a:off x="1069230" y="2731088"/>
              <a:ext cx="69156" cy="61880"/>
            </a:xfrm>
            <a:custGeom>
              <a:avLst/>
              <a:gdLst/>
              <a:ahLst/>
              <a:cxnLst/>
              <a:rect l="l" t="t" r="r" b="b"/>
              <a:pathLst>
                <a:path w="2428" h="2172" extrusionOk="0">
                  <a:moveTo>
                    <a:pt x="1215" y="0"/>
                  </a:moveTo>
                  <a:cubicBezTo>
                    <a:pt x="555" y="0"/>
                    <a:pt x="16" y="478"/>
                    <a:pt x="9" y="1074"/>
                  </a:cubicBezTo>
                  <a:cubicBezTo>
                    <a:pt x="0" y="1675"/>
                    <a:pt x="535" y="2166"/>
                    <a:pt x="1201" y="2172"/>
                  </a:cubicBezTo>
                  <a:cubicBezTo>
                    <a:pt x="1205" y="2172"/>
                    <a:pt x="1209" y="2172"/>
                    <a:pt x="1214" y="2172"/>
                  </a:cubicBezTo>
                  <a:cubicBezTo>
                    <a:pt x="1874" y="2172"/>
                    <a:pt x="2413" y="1694"/>
                    <a:pt x="2420" y="1097"/>
                  </a:cubicBezTo>
                  <a:cubicBezTo>
                    <a:pt x="2427" y="497"/>
                    <a:pt x="1893" y="6"/>
                    <a:pt x="1227" y="0"/>
                  </a:cubicBezTo>
                  <a:cubicBezTo>
                    <a:pt x="1223" y="0"/>
                    <a:pt x="1219" y="0"/>
                    <a:pt x="1215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611;p36">
              <a:extLst>
                <a:ext uri="{FF2B5EF4-FFF2-40B4-BE49-F238E27FC236}">
                  <a16:creationId xmlns:a16="http://schemas.microsoft.com/office/drawing/2014/main" id="{8D6B600E-66A5-F8D0-6879-83418FD05EAC}"/>
                </a:ext>
              </a:extLst>
            </p:cNvPr>
            <p:cNvSpPr/>
            <p:nvPr/>
          </p:nvSpPr>
          <p:spPr>
            <a:xfrm>
              <a:off x="897780" y="2754888"/>
              <a:ext cx="69156" cy="61880"/>
            </a:xfrm>
            <a:custGeom>
              <a:avLst/>
              <a:gdLst/>
              <a:ahLst/>
              <a:cxnLst/>
              <a:rect l="l" t="t" r="r" b="b"/>
              <a:pathLst>
                <a:path w="2428" h="2172" extrusionOk="0">
                  <a:moveTo>
                    <a:pt x="1215" y="0"/>
                  </a:moveTo>
                  <a:cubicBezTo>
                    <a:pt x="555" y="0"/>
                    <a:pt x="16" y="478"/>
                    <a:pt x="9" y="1074"/>
                  </a:cubicBezTo>
                  <a:cubicBezTo>
                    <a:pt x="0" y="1675"/>
                    <a:pt x="535" y="2166"/>
                    <a:pt x="1201" y="2172"/>
                  </a:cubicBezTo>
                  <a:cubicBezTo>
                    <a:pt x="1205" y="2172"/>
                    <a:pt x="1209" y="2172"/>
                    <a:pt x="1214" y="2172"/>
                  </a:cubicBezTo>
                  <a:cubicBezTo>
                    <a:pt x="1874" y="2172"/>
                    <a:pt x="2413" y="1694"/>
                    <a:pt x="2420" y="1097"/>
                  </a:cubicBezTo>
                  <a:cubicBezTo>
                    <a:pt x="2427" y="497"/>
                    <a:pt x="1893" y="6"/>
                    <a:pt x="1227" y="0"/>
                  </a:cubicBezTo>
                  <a:cubicBezTo>
                    <a:pt x="1223" y="0"/>
                    <a:pt x="1219" y="0"/>
                    <a:pt x="1215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9" name="Google Shape;665;p37">
            <a:extLst>
              <a:ext uri="{FF2B5EF4-FFF2-40B4-BE49-F238E27FC236}">
                <a16:creationId xmlns:a16="http://schemas.microsoft.com/office/drawing/2014/main" id="{DF58593B-CCF0-5418-368D-0CC39054DA71}"/>
              </a:ext>
            </a:extLst>
          </p:cNvPr>
          <p:cNvGrpSpPr/>
          <p:nvPr/>
        </p:nvGrpSpPr>
        <p:grpSpPr>
          <a:xfrm>
            <a:off x="9762669" y="3144494"/>
            <a:ext cx="1261138" cy="1301759"/>
            <a:chOff x="2272635" y="1670814"/>
            <a:chExt cx="1261138" cy="1301759"/>
          </a:xfrm>
        </p:grpSpPr>
        <p:grpSp>
          <p:nvGrpSpPr>
            <p:cNvPr id="240" name="Google Shape;666;p37">
              <a:extLst>
                <a:ext uri="{FF2B5EF4-FFF2-40B4-BE49-F238E27FC236}">
                  <a16:creationId xmlns:a16="http://schemas.microsoft.com/office/drawing/2014/main" id="{9057BE68-9CA4-A036-5221-91CB04469658}"/>
                </a:ext>
              </a:extLst>
            </p:cNvPr>
            <p:cNvGrpSpPr/>
            <p:nvPr/>
          </p:nvGrpSpPr>
          <p:grpSpPr>
            <a:xfrm>
              <a:off x="2272635" y="1670814"/>
              <a:ext cx="1261138" cy="1301759"/>
              <a:chOff x="2405064" y="3024825"/>
              <a:chExt cx="1379046" cy="1422842"/>
            </a:xfrm>
          </p:grpSpPr>
          <p:sp>
            <p:nvSpPr>
              <p:cNvPr id="242" name="Google Shape;667;p37">
                <a:extLst>
                  <a:ext uri="{FF2B5EF4-FFF2-40B4-BE49-F238E27FC236}">
                    <a16:creationId xmlns:a16="http://schemas.microsoft.com/office/drawing/2014/main" id="{7070068B-5A74-DA85-2C26-07BC6CBA32E0}"/>
                  </a:ext>
                </a:extLst>
              </p:cNvPr>
              <p:cNvSpPr/>
              <p:nvPr/>
            </p:nvSpPr>
            <p:spPr>
              <a:xfrm>
                <a:off x="2405064" y="3768076"/>
                <a:ext cx="521037" cy="99186"/>
              </a:xfrm>
              <a:custGeom>
                <a:avLst/>
                <a:gdLst/>
                <a:ahLst/>
                <a:cxnLst/>
                <a:rect l="l" t="t" r="r" b="b"/>
                <a:pathLst>
                  <a:path w="53167" h="10121" extrusionOk="0">
                    <a:moveTo>
                      <a:pt x="51081" y="0"/>
                    </a:moveTo>
                    <a:cubicBezTo>
                      <a:pt x="50996" y="0"/>
                      <a:pt x="50911" y="6"/>
                      <a:pt x="50825" y="17"/>
                    </a:cubicBezTo>
                    <a:lnTo>
                      <a:pt x="1843" y="6196"/>
                    </a:lnTo>
                    <a:cubicBezTo>
                      <a:pt x="764" y="6335"/>
                      <a:pt x="1" y="7320"/>
                      <a:pt x="136" y="8398"/>
                    </a:cubicBezTo>
                    <a:cubicBezTo>
                      <a:pt x="261" y="9390"/>
                      <a:pt x="1114" y="10121"/>
                      <a:pt x="2089" y="10121"/>
                    </a:cubicBezTo>
                    <a:cubicBezTo>
                      <a:pt x="2171" y="10121"/>
                      <a:pt x="2254" y="10115"/>
                      <a:pt x="2338" y="10105"/>
                    </a:cubicBezTo>
                    <a:lnTo>
                      <a:pt x="51325" y="3925"/>
                    </a:lnTo>
                    <a:cubicBezTo>
                      <a:pt x="52403" y="3788"/>
                      <a:pt x="53167" y="2803"/>
                      <a:pt x="53031" y="1723"/>
                    </a:cubicBezTo>
                    <a:lnTo>
                      <a:pt x="53033" y="1723"/>
                    </a:lnTo>
                    <a:cubicBezTo>
                      <a:pt x="52906" y="728"/>
                      <a:pt x="52058" y="0"/>
                      <a:pt x="51081" y="0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3" name="Google Shape;668;p37">
                <a:extLst>
                  <a:ext uri="{FF2B5EF4-FFF2-40B4-BE49-F238E27FC236}">
                    <a16:creationId xmlns:a16="http://schemas.microsoft.com/office/drawing/2014/main" id="{69360E3F-3DD3-76D0-65DD-8E755B07F2EA}"/>
                  </a:ext>
                </a:extLst>
              </p:cNvPr>
              <p:cNvSpPr/>
              <p:nvPr/>
            </p:nvSpPr>
            <p:spPr>
              <a:xfrm>
                <a:off x="2418010" y="3870183"/>
                <a:ext cx="520988" cy="99196"/>
              </a:xfrm>
              <a:custGeom>
                <a:avLst/>
                <a:gdLst/>
                <a:ahLst/>
                <a:cxnLst/>
                <a:rect l="l" t="t" r="r" b="b"/>
                <a:pathLst>
                  <a:path w="53162" h="10122" extrusionOk="0">
                    <a:moveTo>
                      <a:pt x="51074" y="1"/>
                    </a:moveTo>
                    <a:cubicBezTo>
                      <a:pt x="50992" y="1"/>
                      <a:pt x="50909" y="6"/>
                      <a:pt x="50825" y="16"/>
                    </a:cubicBezTo>
                    <a:lnTo>
                      <a:pt x="1843" y="6196"/>
                    </a:lnTo>
                    <a:cubicBezTo>
                      <a:pt x="764" y="6335"/>
                      <a:pt x="1" y="7319"/>
                      <a:pt x="136" y="8398"/>
                    </a:cubicBezTo>
                    <a:cubicBezTo>
                      <a:pt x="263" y="9394"/>
                      <a:pt x="1112" y="10121"/>
                      <a:pt x="2092" y="10121"/>
                    </a:cubicBezTo>
                    <a:cubicBezTo>
                      <a:pt x="2173" y="10121"/>
                      <a:pt x="2255" y="10116"/>
                      <a:pt x="2338" y="10106"/>
                    </a:cubicBezTo>
                    <a:lnTo>
                      <a:pt x="51318" y="3926"/>
                    </a:lnTo>
                    <a:cubicBezTo>
                      <a:pt x="52393" y="3789"/>
                      <a:pt x="53161" y="2799"/>
                      <a:pt x="53026" y="1724"/>
                    </a:cubicBezTo>
                    <a:lnTo>
                      <a:pt x="53027" y="1723"/>
                    </a:lnTo>
                    <a:cubicBezTo>
                      <a:pt x="52899" y="728"/>
                      <a:pt x="52051" y="1"/>
                      <a:pt x="51074" y="1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4" name="Google Shape;669;p37">
                <a:extLst>
                  <a:ext uri="{FF2B5EF4-FFF2-40B4-BE49-F238E27FC236}">
                    <a16:creationId xmlns:a16="http://schemas.microsoft.com/office/drawing/2014/main" id="{23787359-AC4D-BE2A-9DFE-AC813CDCAEB6}"/>
                  </a:ext>
                </a:extLst>
              </p:cNvPr>
              <p:cNvSpPr/>
              <p:nvPr/>
            </p:nvSpPr>
            <p:spPr>
              <a:xfrm>
                <a:off x="2427977" y="3806492"/>
                <a:ext cx="488109" cy="124411"/>
              </a:xfrm>
              <a:custGeom>
                <a:avLst/>
                <a:gdLst/>
                <a:ahLst/>
                <a:cxnLst/>
                <a:rect l="l" t="t" r="r" b="b"/>
                <a:pathLst>
                  <a:path w="49807" h="12695" extrusionOk="0">
                    <a:moveTo>
                      <a:pt x="48987" y="1"/>
                    </a:moveTo>
                    <a:lnTo>
                      <a:pt x="0" y="6185"/>
                    </a:lnTo>
                    <a:lnTo>
                      <a:pt x="825" y="12695"/>
                    </a:lnTo>
                    <a:lnTo>
                      <a:pt x="49807" y="6515"/>
                    </a:lnTo>
                    <a:lnTo>
                      <a:pt x="48987" y="1"/>
                    </a:ln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5" name="Google Shape;670;p37">
                <a:extLst>
                  <a:ext uri="{FF2B5EF4-FFF2-40B4-BE49-F238E27FC236}">
                    <a16:creationId xmlns:a16="http://schemas.microsoft.com/office/drawing/2014/main" id="{E280191B-066F-A442-C05B-01FC2EFF8A13}"/>
                  </a:ext>
                </a:extLst>
              </p:cNvPr>
              <p:cNvSpPr/>
              <p:nvPr/>
            </p:nvSpPr>
            <p:spPr>
              <a:xfrm>
                <a:off x="2471567" y="3628946"/>
                <a:ext cx="413844" cy="86593"/>
              </a:xfrm>
              <a:custGeom>
                <a:avLst/>
                <a:gdLst/>
                <a:ahLst/>
                <a:cxnLst/>
                <a:rect l="l" t="t" r="r" b="b"/>
                <a:pathLst>
                  <a:path w="42229" h="8836" extrusionOk="0">
                    <a:moveTo>
                      <a:pt x="40452" y="1"/>
                    </a:moveTo>
                    <a:cubicBezTo>
                      <a:pt x="40400" y="1"/>
                      <a:pt x="40347" y="4"/>
                      <a:pt x="40294" y="11"/>
                    </a:cubicBezTo>
                    <a:lnTo>
                      <a:pt x="1442" y="4915"/>
                    </a:lnTo>
                    <a:cubicBezTo>
                      <a:pt x="587" y="5024"/>
                      <a:pt x="1" y="5985"/>
                      <a:pt x="138" y="7067"/>
                    </a:cubicBezTo>
                    <a:cubicBezTo>
                      <a:pt x="266" y="8076"/>
                      <a:pt x="985" y="8835"/>
                      <a:pt x="1779" y="8835"/>
                    </a:cubicBezTo>
                    <a:cubicBezTo>
                      <a:pt x="1831" y="8835"/>
                      <a:pt x="1883" y="8832"/>
                      <a:pt x="1935" y="8825"/>
                    </a:cubicBezTo>
                    <a:lnTo>
                      <a:pt x="40789" y="3921"/>
                    </a:lnTo>
                    <a:cubicBezTo>
                      <a:pt x="41642" y="3812"/>
                      <a:pt x="42229" y="2851"/>
                      <a:pt x="42091" y="1769"/>
                    </a:cubicBezTo>
                    <a:cubicBezTo>
                      <a:pt x="41964" y="755"/>
                      <a:pt x="41250" y="1"/>
                      <a:pt x="40452" y="1"/>
                    </a:cubicBezTo>
                    <a:close/>
                  </a:path>
                </a:pathLst>
              </a:custGeom>
              <a:solidFill>
                <a:srgbClr val="FC7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6" name="Google Shape;671;p37">
                <a:extLst>
                  <a:ext uri="{FF2B5EF4-FFF2-40B4-BE49-F238E27FC236}">
                    <a16:creationId xmlns:a16="http://schemas.microsoft.com/office/drawing/2014/main" id="{81044332-1445-085D-1CF5-AC5303F73AF2}"/>
                  </a:ext>
                </a:extLst>
              </p:cNvPr>
              <p:cNvSpPr/>
              <p:nvPr/>
            </p:nvSpPr>
            <p:spPr>
              <a:xfrm>
                <a:off x="2484454" y="3731111"/>
                <a:ext cx="413834" cy="86583"/>
              </a:xfrm>
              <a:custGeom>
                <a:avLst/>
                <a:gdLst/>
                <a:ahLst/>
                <a:cxnLst/>
                <a:rect l="l" t="t" r="r" b="b"/>
                <a:pathLst>
                  <a:path w="42228" h="8835" extrusionOk="0">
                    <a:moveTo>
                      <a:pt x="40452" y="0"/>
                    </a:moveTo>
                    <a:cubicBezTo>
                      <a:pt x="40399" y="0"/>
                      <a:pt x="40346" y="3"/>
                      <a:pt x="40293" y="10"/>
                    </a:cubicBezTo>
                    <a:lnTo>
                      <a:pt x="1440" y="4915"/>
                    </a:lnTo>
                    <a:cubicBezTo>
                      <a:pt x="587" y="5023"/>
                      <a:pt x="1" y="5985"/>
                      <a:pt x="137" y="7066"/>
                    </a:cubicBezTo>
                    <a:cubicBezTo>
                      <a:pt x="265" y="8076"/>
                      <a:pt x="980" y="8835"/>
                      <a:pt x="1778" y="8835"/>
                    </a:cubicBezTo>
                    <a:cubicBezTo>
                      <a:pt x="1830" y="8835"/>
                      <a:pt x="1883" y="8831"/>
                      <a:pt x="1936" y="8825"/>
                    </a:cubicBezTo>
                    <a:lnTo>
                      <a:pt x="40788" y="3920"/>
                    </a:lnTo>
                    <a:cubicBezTo>
                      <a:pt x="41641" y="3812"/>
                      <a:pt x="42227" y="2844"/>
                      <a:pt x="42092" y="1769"/>
                    </a:cubicBezTo>
                    <a:cubicBezTo>
                      <a:pt x="41963" y="754"/>
                      <a:pt x="41250" y="0"/>
                      <a:pt x="40452" y="0"/>
                    </a:cubicBezTo>
                    <a:close/>
                  </a:path>
                </a:pathLst>
              </a:custGeom>
              <a:solidFill>
                <a:srgbClr val="FC7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7" name="Google Shape;672;p37">
                <a:extLst>
                  <a:ext uri="{FF2B5EF4-FFF2-40B4-BE49-F238E27FC236}">
                    <a16:creationId xmlns:a16="http://schemas.microsoft.com/office/drawing/2014/main" id="{7EEF1FB0-1F27-5252-62B1-A6B89CCE9488}"/>
                  </a:ext>
                </a:extLst>
              </p:cNvPr>
              <p:cNvSpPr/>
              <p:nvPr/>
            </p:nvSpPr>
            <p:spPr>
              <a:xfrm>
                <a:off x="2490315" y="3667430"/>
                <a:ext cx="388815" cy="111896"/>
              </a:xfrm>
              <a:custGeom>
                <a:avLst/>
                <a:gdLst/>
                <a:ahLst/>
                <a:cxnLst/>
                <a:rect l="l" t="t" r="r" b="b"/>
                <a:pathLst>
                  <a:path w="39675" h="11418" extrusionOk="0">
                    <a:moveTo>
                      <a:pt x="38853" y="1"/>
                    </a:moveTo>
                    <a:lnTo>
                      <a:pt x="1" y="4901"/>
                    </a:lnTo>
                    <a:lnTo>
                      <a:pt x="824" y="11417"/>
                    </a:lnTo>
                    <a:lnTo>
                      <a:pt x="39674" y="6515"/>
                    </a:lnTo>
                    <a:lnTo>
                      <a:pt x="38853" y="1"/>
                    </a:ln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8" name="Google Shape;673;p37">
                <a:extLst>
                  <a:ext uri="{FF2B5EF4-FFF2-40B4-BE49-F238E27FC236}">
                    <a16:creationId xmlns:a16="http://schemas.microsoft.com/office/drawing/2014/main" id="{2AFD120E-2AA2-B5A1-5432-B650105DF4F3}"/>
                  </a:ext>
                </a:extLst>
              </p:cNvPr>
              <p:cNvSpPr/>
              <p:nvPr/>
            </p:nvSpPr>
            <p:spPr>
              <a:xfrm>
                <a:off x="2595645" y="3567882"/>
                <a:ext cx="157721" cy="98029"/>
              </a:xfrm>
              <a:custGeom>
                <a:avLst/>
                <a:gdLst/>
                <a:ahLst/>
                <a:cxnLst/>
                <a:rect l="l" t="t" r="r" b="b"/>
                <a:pathLst>
                  <a:path w="16094" h="10003" extrusionOk="0">
                    <a:moveTo>
                      <a:pt x="15513" y="0"/>
                    </a:moveTo>
                    <a:lnTo>
                      <a:pt x="1" y="1656"/>
                    </a:lnTo>
                    <a:cubicBezTo>
                      <a:pt x="645" y="4438"/>
                      <a:pt x="1378" y="7221"/>
                      <a:pt x="2032" y="10003"/>
                    </a:cubicBezTo>
                    <a:lnTo>
                      <a:pt x="16030" y="8507"/>
                    </a:lnTo>
                    <a:cubicBezTo>
                      <a:pt x="15894" y="5632"/>
                      <a:pt x="16094" y="2709"/>
                      <a:pt x="15513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9" name="Google Shape;674;p37">
                <a:extLst>
                  <a:ext uri="{FF2B5EF4-FFF2-40B4-BE49-F238E27FC236}">
                    <a16:creationId xmlns:a16="http://schemas.microsoft.com/office/drawing/2014/main" id="{E854D684-E8D7-BC84-7534-ED80D163A8B5}"/>
                  </a:ext>
                </a:extLst>
              </p:cNvPr>
              <p:cNvSpPr/>
              <p:nvPr/>
            </p:nvSpPr>
            <p:spPr>
              <a:xfrm>
                <a:off x="2747721" y="3566588"/>
                <a:ext cx="21139" cy="8461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8634" extrusionOk="0">
                    <a:moveTo>
                      <a:pt x="1133" y="1"/>
                    </a:moveTo>
                    <a:lnTo>
                      <a:pt x="1" y="126"/>
                    </a:lnTo>
                    <a:cubicBezTo>
                      <a:pt x="580" y="2841"/>
                      <a:pt x="382" y="5760"/>
                      <a:pt x="518" y="8633"/>
                    </a:cubicBezTo>
                    <a:lnTo>
                      <a:pt x="2157" y="8457"/>
                    </a:lnTo>
                    <a:cubicBezTo>
                      <a:pt x="1934" y="5640"/>
                      <a:pt x="1565" y="2823"/>
                      <a:pt x="1133" y="1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0" name="Google Shape;675;p37">
                <a:extLst>
                  <a:ext uri="{FF2B5EF4-FFF2-40B4-BE49-F238E27FC236}">
                    <a16:creationId xmlns:a16="http://schemas.microsoft.com/office/drawing/2014/main" id="{0B7BD688-471D-94C5-1291-043122C0E667}"/>
                  </a:ext>
                </a:extLst>
              </p:cNvPr>
              <p:cNvSpPr/>
              <p:nvPr/>
            </p:nvSpPr>
            <p:spPr>
              <a:xfrm>
                <a:off x="2758874" y="3556730"/>
                <a:ext cx="101724" cy="92796"/>
              </a:xfrm>
              <a:custGeom>
                <a:avLst/>
                <a:gdLst/>
                <a:ahLst/>
                <a:cxnLst/>
                <a:rect l="l" t="t" r="r" b="b"/>
                <a:pathLst>
                  <a:path w="10380" h="9469" extrusionOk="0">
                    <a:moveTo>
                      <a:pt x="9475" y="0"/>
                    </a:moveTo>
                    <a:lnTo>
                      <a:pt x="1" y="1012"/>
                    </a:lnTo>
                    <a:cubicBezTo>
                      <a:pt x="434" y="3829"/>
                      <a:pt x="802" y="6646"/>
                      <a:pt x="1024" y="9469"/>
                    </a:cubicBezTo>
                    <a:lnTo>
                      <a:pt x="10379" y="8467"/>
                    </a:lnTo>
                    <a:lnTo>
                      <a:pt x="9475" y="0"/>
                    </a:ln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" name="Google Shape;676;p37">
                <a:extLst>
                  <a:ext uri="{FF2B5EF4-FFF2-40B4-BE49-F238E27FC236}">
                    <a16:creationId xmlns:a16="http://schemas.microsoft.com/office/drawing/2014/main" id="{5854D866-5F18-021C-C5FF-0D811B35193D}"/>
                  </a:ext>
                </a:extLst>
              </p:cNvPr>
              <p:cNvSpPr/>
              <p:nvPr/>
            </p:nvSpPr>
            <p:spPr>
              <a:xfrm>
                <a:off x="2577476" y="3584111"/>
                <a:ext cx="38142" cy="83094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8479" extrusionOk="0">
                    <a:moveTo>
                      <a:pt x="1860" y="0"/>
                    </a:moveTo>
                    <a:lnTo>
                      <a:pt x="1" y="199"/>
                    </a:lnTo>
                    <a:cubicBezTo>
                      <a:pt x="825" y="2959"/>
                      <a:pt x="1821" y="5718"/>
                      <a:pt x="2657" y="8478"/>
                    </a:cubicBezTo>
                    <a:lnTo>
                      <a:pt x="3892" y="8347"/>
                    </a:lnTo>
                    <a:cubicBezTo>
                      <a:pt x="3238" y="5565"/>
                      <a:pt x="2503" y="2782"/>
                      <a:pt x="1860" y="0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" name="Google Shape;677;p37">
                <a:extLst>
                  <a:ext uri="{FF2B5EF4-FFF2-40B4-BE49-F238E27FC236}">
                    <a16:creationId xmlns:a16="http://schemas.microsoft.com/office/drawing/2014/main" id="{D1409583-917C-1EFE-675E-EB1C22C62FAE}"/>
                  </a:ext>
                </a:extLst>
              </p:cNvPr>
              <p:cNvSpPr/>
              <p:nvPr/>
            </p:nvSpPr>
            <p:spPr>
              <a:xfrm>
                <a:off x="2522155" y="3586061"/>
                <a:ext cx="81369" cy="88896"/>
              </a:xfrm>
              <a:custGeom>
                <a:avLst/>
                <a:gdLst/>
                <a:ahLst/>
                <a:cxnLst/>
                <a:rect l="l" t="t" r="r" b="b"/>
                <a:pathLst>
                  <a:path w="8303" h="9071" extrusionOk="0">
                    <a:moveTo>
                      <a:pt x="5646" y="0"/>
                    </a:moveTo>
                    <a:lnTo>
                      <a:pt x="0" y="602"/>
                    </a:lnTo>
                    <a:lnTo>
                      <a:pt x="906" y="9070"/>
                    </a:lnTo>
                    <a:lnTo>
                      <a:pt x="8302" y="8279"/>
                    </a:lnTo>
                    <a:cubicBezTo>
                      <a:pt x="7466" y="5519"/>
                      <a:pt x="6470" y="2760"/>
                      <a:pt x="5646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" name="Google Shape;678;p37">
                <a:extLst>
                  <a:ext uri="{FF2B5EF4-FFF2-40B4-BE49-F238E27FC236}">
                    <a16:creationId xmlns:a16="http://schemas.microsoft.com/office/drawing/2014/main" id="{3A3EC05B-164E-882F-5B95-DA434306B04A}"/>
                  </a:ext>
                </a:extLst>
              </p:cNvPr>
              <p:cNvSpPr/>
              <p:nvPr/>
            </p:nvSpPr>
            <p:spPr>
              <a:xfrm>
                <a:off x="3104677" y="4347991"/>
                <a:ext cx="275743" cy="99676"/>
              </a:xfrm>
              <a:custGeom>
                <a:avLst/>
                <a:gdLst/>
                <a:ahLst/>
                <a:cxnLst/>
                <a:rect l="l" t="t" r="r" b="b"/>
                <a:pathLst>
                  <a:path w="28137" h="10171" extrusionOk="0">
                    <a:moveTo>
                      <a:pt x="17948" y="1"/>
                    </a:moveTo>
                    <a:cubicBezTo>
                      <a:pt x="16224" y="1"/>
                      <a:pt x="14858" y="117"/>
                      <a:pt x="14858" y="117"/>
                    </a:cubicBezTo>
                    <a:cubicBezTo>
                      <a:pt x="14858" y="117"/>
                      <a:pt x="1" y="6018"/>
                      <a:pt x="1752" y="8521"/>
                    </a:cubicBezTo>
                    <a:cubicBezTo>
                      <a:pt x="2458" y="9529"/>
                      <a:pt x="4792" y="10171"/>
                      <a:pt x="7820" y="10171"/>
                    </a:cubicBezTo>
                    <a:cubicBezTo>
                      <a:pt x="12312" y="10171"/>
                      <a:pt x="18332" y="8759"/>
                      <a:pt x="22835" y="5037"/>
                    </a:cubicBezTo>
                    <a:cubicBezTo>
                      <a:pt x="28137" y="652"/>
                      <a:pt x="22035" y="1"/>
                      <a:pt x="17948" y="1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4" name="Google Shape;679;p37">
                <a:extLst>
                  <a:ext uri="{FF2B5EF4-FFF2-40B4-BE49-F238E27FC236}">
                    <a16:creationId xmlns:a16="http://schemas.microsoft.com/office/drawing/2014/main" id="{90911665-5757-8A32-730F-9D56663E4376}"/>
                  </a:ext>
                </a:extLst>
              </p:cNvPr>
              <p:cNvSpPr/>
              <p:nvPr/>
            </p:nvSpPr>
            <p:spPr>
              <a:xfrm>
                <a:off x="3010812" y="4298188"/>
                <a:ext cx="275782" cy="99686"/>
              </a:xfrm>
              <a:custGeom>
                <a:avLst/>
                <a:gdLst/>
                <a:ahLst/>
                <a:cxnLst/>
                <a:rect l="l" t="t" r="r" b="b"/>
                <a:pathLst>
                  <a:path w="28141" h="10172" extrusionOk="0">
                    <a:moveTo>
                      <a:pt x="17944" y="1"/>
                    </a:moveTo>
                    <a:cubicBezTo>
                      <a:pt x="16221" y="1"/>
                      <a:pt x="14857" y="116"/>
                      <a:pt x="14857" y="116"/>
                    </a:cubicBezTo>
                    <a:cubicBezTo>
                      <a:pt x="14857" y="116"/>
                      <a:pt x="0" y="6019"/>
                      <a:pt x="1753" y="8521"/>
                    </a:cubicBezTo>
                    <a:cubicBezTo>
                      <a:pt x="2459" y="9529"/>
                      <a:pt x="4794" y="10171"/>
                      <a:pt x="7823" y="10171"/>
                    </a:cubicBezTo>
                    <a:cubicBezTo>
                      <a:pt x="12314" y="10171"/>
                      <a:pt x="18333" y="8760"/>
                      <a:pt x="22836" y="5038"/>
                    </a:cubicBezTo>
                    <a:cubicBezTo>
                      <a:pt x="28140" y="651"/>
                      <a:pt x="22032" y="1"/>
                      <a:pt x="17944" y="1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5" name="Google Shape;680;p37">
                <a:extLst>
                  <a:ext uri="{FF2B5EF4-FFF2-40B4-BE49-F238E27FC236}">
                    <a16:creationId xmlns:a16="http://schemas.microsoft.com/office/drawing/2014/main" id="{6BA0332B-65A2-6455-2BEA-A8F51BB41F72}"/>
                  </a:ext>
                </a:extLst>
              </p:cNvPr>
              <p:cNvSpPr/>
              <p:nvPr/>
            </p:nvSpPr>
            <p:spPr>
              <a:xfrm>
                <a:off x="2988282" y="4244739"/>
                <a:ext cx="257760" cy="127096"/>
              </a:xfrm>
              <a:custGeom>
                <a:avLst/>
                <a:gdLst/>
                <a:ahLst/>
                <a:cxnLst/>
                <a:rect l="l" t="t" r="r" b="b"/>
                <a:pathLst>
                  <a:path w="26302" h="12969" extrusionOk="0">
                    <a:moveTo>
                      <a:pt x="26251" y="0"/>
                    </a:moveTo>
                    <a:lnTo>
                      <a:pt x="26251" y="0"/>
                    </a:lnTo>
                    <a:cubicBezTo>
                      <a:pt x="21043" y="1216"/>
                      <a:pt x="15720" y="1873"/>
                      <a:pt x="10457" y="1873"/>
                    </a:cubicBezTo>
                    <a:cubicBezTo>
                      <a:pt x="6926" y="1873"/>
                      <a:pt x="3423" y="1577"/>
                      <a:pt x="1" y="956"/>
                    </a:cubicBezTo>
                    <a:lnTo>
                      <a:pt x="1" y="956"/>
                    </a:lnTo>
                    <a:cubicBezTo>
                      <a:pt x="4222" y="5247"/>
                      <a:pt x="10067" y="8849"/>
                      <a:pt x="18085" y="11181"/>
                    </a:cubicBezTo>
                    <a:cubicBezTo>
                      <a:pt x="20675" y="11938"/>
                      <a:pt x="23309" y="12535"/>
                      <a:pt x="25972" y="12969"/>
                    </a:cubicBezTo>
                    <a:cubicBezTo>
                      <a:pt x="26193" y="8673"/>
                      <a:pt x="26302" y="4336"/>
                      <a:pt x="26251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 w="9525" cap="flat" cmpd="sng">
                <a:solidFill>
                  <a:srgbClr val="FCAE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6" name="Google Shape;681;p37">
                <a:extLst>
                  <a:ext uri="{FF2B5EF4-FFF2-40B4-BE49-F238E27FC236}">
                    <a16:creationId xmlns:a16="http://schemas.microsoft.com/office/drawing/2014/main" id="{01C18EC3-CBDA-895C-C3D2-957DB26A6733}"/>
                  </a:ext>
                </a:extLst>
              </p:cNvPr>
              <p:cNvSpPr/>
              <p:nvPr/>
            </p:nvSpPr>
            <p:spPr>
              <a:xfrm>
                <a:off x="2866331" y="3631170"/>
                <a:ext cx="379201" cy="631953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64485" extrusionOk="0">
                    <a:moveTo>
                      <a:pt x="12684" y="0"/>
                    </a:moveTo>
                    <a:cubicBezTo>
                      <a:pt x="11489" y="1958"/>
                      <a:pt x="6180" y="11079"/>
                      <a:pt x="3744" y="22577"/>
                    </a:cubicBezTo>
                    <a:cubicBezTo>
                      <a:pt x="1685" y="32286"/>
                      <a:pt x="0" y="50916"/>
                      <a:pt x="12445" y="63565"/>
                    </a:cubicBezTo>
                    <a:cubicBezTo>
                      <a:pt x="15865" y="64188"/>
                      <a:pt x="19367" y="64485"/>
                      <a:pt x="22896" y="64485"/>
                    </a:cubicBezTo>
                    <a:cubicBezTo>
                      <a:pt x="28162" y="64485"/>
                      <a:pt x="33488" y="63825"/>
                      <a:pt x="38694" y="62608"/>
                    </a:cubicBezTo>
                    <a:cubicBezTo>
                      <a:pt x="38392" y="38221"/>
                      <a:pt x="32889" y="14112"/>
                      <a:pt x="12684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 w="9525" cap="flat" cmpd="sng">
                <a:solidFill>
                  <a:srgbClr val="FCAE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682;p37">
                <a:extLst>
                  <a:ext uri="{FF2B5EF4-FFF2-40B4-BE49-F238E27FC236}">
                    <a16:creationId xmlns:a16="http://schemas.microsoft.com/office/drawing/2014/main" id="{B3B63933-E672-2F58-16A6-CAE5647CB319}"/>
                  </a:ext>
                </a:extLst>
              </p:cNvPr>
              <p:cNvSpPr/>
              <p:nvPr/>
            </p:nvSpPr>
            <p:spPr>
              <a:xfrm>
                <a:off x="2990614" y="3574458"/>
                <a:ext cx="732040" cy="670291"/>
              </a:xfrm>
              <a:custGeom>
                <a:avLst/>
                <a:gdLst/>
                <a:ahLst/>
                <a:cxnLst/>
                <a:rect l="l" t="t" r="r" b="b"/>
                <a:pathLst>
                  <a:path w="74698" h="68397" extrusionOk="0">
                    <a:moveTo>
                      <a:pt x="38462" y="0"/>
                    </a:moveTo>
                    <a:lnTo>
                      <a:pt x="252" y="5383"/>
                    </a:lnTo>
                    <a:cubicBezTo>
                      <a:pt x="252" y="5383"/>
                      <a:pt x="161" y="5532"/>
                      <a:pt x="1" y="5787"/>
                    </a:cubicBezTo>
                    <a:cubicBezTo>
                      <a:pt x="20207" y="19899"/>
                      <a:pt x="25710" y="44008"/>
                      <a:pt x="26012" y="68396"/>
                    </a:cubicBezTo>
                    <a:cubicBezTo>
                      <a:pt x="34888" y="66320"/>
                      <a:pt x="43419" y="62627"/>
                      <a:pt x="50684" y="57778"/>
                    </a:cubicBezTo>
                    <a:cubicBezTo>
                      <a:pt x="62583" y="49994"/>
                      <a:pt x="70095" y="39621"/>
                      <a:pt x="74698" y="27956"/>
                    </a:cubicBezTo>
                    <a:cubicBezTo>
                      <a:pt x="74631" y="27952"/>
                      <a:pt x="74564" y="27951"/>
                      <a:pt x="74496" y="27951"/>
                    </a:cubicBezTo>
                    <a:cubicBezTo>
                      <a:pt x="73914" y="27951"/>
                      <a:pt x="73287" y="28080"/>
                      <a:pt x="72604" y="28360"/>
                    </a:cubicBezTo>
                    <a:cubicBezTo>
                      <a:pt x="65768" y="31181"/>
                      <a:pt x="61353" y="35256"/>
                      <a:pt x="56841" y="35256"/>
                    </a:cubicBezTo>
                    <a:cubicBezTo>
                      <a:pt x="55892" y="35256"/>
                      <a:pt x="54938" y="35076"/>
                      <a:pt x="53957" y="34665"/>
                    </a:cubicBezTo>
                    <a:cubicBezTo>
                      <a:pt x="48312" y="32303"/>
                      <a:pt x="38462" y="0"/>
                      <a:pt x="38462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683;p37">
                <a:extLst>
                  <a:ext uri="{FF2B5EF4-FFF2-40B4-BE49-F238E27FC236}">
                    <a16:creationId xmlns:a16="http://schemas.microsoft.com/office/drawing/2014/main" id="{60831F24-37E2-4622-FE73-C06E4CBF1606}"/>
                  </a:ext>
                </a:extLst>
              </p:cNvPr>
              <p:cNvSpPr/>
              <p:nvPr/>
            </p:nvSpPr>
            <p:spPr>
              <a:xfrm>
                <a:off x="3242788" y="3848417"/>
                <a:ext cx="541323" cy="530474"/>
              </a:xfrm>
              <a:custGeom>
                <a:avLst/>
                <a:gdLst/>
                <a:ahLst/>
                <a:cxnLst/>
                <a:rect l="l" t="t" r="r" b="b"/>
                <a:pathLst>
                  <a:path w="55237" h="54130" extrusionOk="0">
                    <a:moveTo>
                      <a:pt x="48966" y="1"/>
                    </a:moveTo>
                    <a:cubicBezTo>
                      <a:pt x="44363" y="11666"/>
                      <a:pt x="36851" y="22039"/>
                      <a:pt x="24953" y="29817"/>
                    </a:cubicBezTo>
                    <a:cubicBezTo>
                      <a:pt x="17687" y="34666"/>
                      <a:pt x="9156" y="38359"/>
                      <a:pt x="280" y="40435"/>
                    </a:cubicBezTo>
                    <a:cubicBezTo>
                      <a:pt x="332" y="44765"/>
                      <a:pt x="223" y="49107"/>
                      <a:pt x="1" y="53404"/>
                    </a:cubicBezTo>
                    <a:cubicBezTo>
                      <a:pt x="3049" y="53899"/>
                      <a:pt x="5943" y="54130"/>
                      <a:pt x="8690" y="54130"/>
                    </a:cubicBezTo>
                    <a:cubicBezTo>
                      <a:pt x="29972" y="54130"/>
                      <a:pt x="42390" y="40317"/>
                      <a:pt x="48448" y="29163"/>
                    </a:cubicBezTo>
                    <a:cubicBezTo>
                      <a:pt x="55236" y="16651"/>
                      <a:pt x="55213" y="349"/>
                      <a:pt x="48966" y="1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9" name="Google Shape;684;p37">
                <a:extLst>
                  <a:ext uri="{FF2B5EF4-FFF2-40B4-BE49-F238E27FC236}">
                    <a16:creationId xmlns:a16="http://schemas.microsoft.com/office/drawing/2014/main" id="{B186E4AD-C628-9F60-42FD-3AFE090FDBFC}"/>
                  </a:ext>
                </a:extLst>
              </p:cNvPr>
              <p:cNvSpPr/>
              <p:nvPr/>
            </p:nvSpPr>
            <p:spPr>
              <a:xfrm>
                <a:off x="2888910" y="3024825"/>
                <a:ext cx="541264" cy="619458"/>
              </a:xfrm>
              <a:custGeom>
                <a:avLst/>
                <a:gdLst/>
                <a:ahLst/>
                <a:cxnLst/>
                <a:rect l="l" t="t" r="r" b="b"/>
                <a:pathLst>
                  <a:path w="55231" h="63210" extrusionOk="0">
                    <a:moveTo>
                      <a:pt x="27338" y="1"/>
                    </a:moveTo>
                    <a:cubicBezTo>
                      <a:pt x="24282" y="1"/>
                      <a:pt x="20919" y="342"/>
                      <a:pt x="17202" y="1067"/>
                    </a:cubicBezTo>
                    <a:cubicBezTo>
                      <a:pt x="10390" y="2392"/>
                      <a:pt x="5435" y="5805"/>
                      <a:pt x="1839" y="9795"/>
                    </a:cubicBezTo>
                    <a:cubicBezTo>
                      <a:pt x="2584" y="9020"/>
                      <a:pt x="5755" y="6047"/>
                      <a:pt x="10845" y="6047"/>
                    </a:cubicBezTo>
                    <a:cubicBezTo>
                      <a:pt x="12784" y="6047"/>
                      <a:pt x="15002" y="6478"/>
                      <a:pt x="17470" y="7628"/>
                    </a:cubicBezTo>
                    <a:cubicBezTo>
                      <a:pt x="27052" y="12093"/>
                      <a:pt x="25476" y="29688"/>
                      <a:pt x="25476" y="29688"/>
                    </a:cubicBezTo>
                    <a:cubicBezTo>
                      <a:pt x="25476" y="29688"/>
                      <a:pt x="31251" y="35333"/>
                      <a:pt x="30334" y="41768"/>
                    </a:cubicBezTo>
                    <a:cubicBezTo>
                      <a:pt x="29589" y="47009"/>
                      <a:pt x="20710" y="58953"/>
                      <a:pt x="9582" y="58953"/>
                    </a:cubicBezTo>
                    <a:cubicBezTo>
                      <a:pt x="7045" y="58953"/>
                      <a:pt x="4392" y="58332"/>
                      <a:pt x="1691" y="56871"/>
                    </a:cubicBezTo>
                    <a:cubicBezTo>
                      <a:pt x="1105" y="56552"/>
                      <a:pt x="548" y="56250"/>
                      <a:pt x="1" y="55954"/>
                    </a:cubicBezTo>
                    <a:lnTo>
                      <a:pt x="1" y="55954"/>
                    </a:lnTo>
                    <a:cubicBezTo>
                      <a:pt x="3256" y="59203"/>
                      <a:pt x="6636" y="61559"/>
                      <a:pt x="10067" y="63209"/>
                    </a:cubicBezTo>
                    <a:cubicBezTo>
                      <a:pt x="33135" y="63107"/>
                      <a:pt x="50053" y="41097"/>
                      <a:pt x="55230" y="18695"/>
                    </a:cubicBezTo>
                    <a:cubicBezTo>
                      <a:pt x="55077" y="18377"/>
                      <a:pt x="54924" y="18052"/>
                      <a:pt x="54752" y="17744"/>
                    </a:cubicBezTo>
                    <a:cubicBezTo>
                      <a:pt x="49032" y="7277"/>
                      <a:pt x="41448" y="1"/>
                      <a:pt x="27338" y="1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0" name="Google Shape;685;p37">
                <a:extLst>
                  <a:ext uri="{FF2B5EF4-FFF2-40B4-BE49-F238E27FC236}">
                    <a16:creationId xmlns:a16="http://schemas.microsoft.com/office/drawing/2014/main" id="{69E07D71-985A-0825-8A09-574FC4630C7C}"/>
                  </a:ext>
                </a:extLst>
              </p:cNvPr>
              <p:cNvSpPr/>
              <p:nvPr/>
            </p:nvSpPr>
            <p:spPr>
              <a:xfrm>
                <a:off x="2987508" y="3208026"/>
                <a:ext cx="503847" cy="467666"/>
              </a:xfrm>
              <a:custGeom>
                <a:avLst/>
                <a:gdLst/>
                <a:ahLst/>
                <a:cxnLst/>
                <a:rect l="l" t="t" r="r" b="b"/>
                <a:pathLst>
                  <a:path w="51413" h="47721" extrusionOk="0">
                    <a:moveTo>
                      <a:pt x="45169" y="1"/>
                    </a:moveTo>
                    <a:lnTo>
                      <a:pt x="45169" y="1"/>
                    </a:lnTo>
                    <a:cubicBezTo>
                      <a:pt x="39992" y="22403"/>
                      <a:pt x="23068" y="44413"/>
                      <a:pt x="0" y="44521"/>
                    </a:cubicBezTo>
                    <a:cubicBezTo>
                      <a:pt x="4741" y="46801"/>
                      <a:pt x="9575" y="47721"/>
                      <a:pt x="14300" y="47721"/>
                    </a:cubicBezTo>
                    <a:cubicBezTo>
                      <a:pt x="20884" y="47721"/>
                      <a:pt x="27258" y="45934"/>
                      <a:pt x="32872" y="43548"/>
                    </a:cubicBezTo>
                    <a:cubicBezTo>
                      <a:pt x="46462" y="37784"/>
                      <a:pt x="51412" y="13031"/>
                      <a:pt x="45169" y="1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" name="Google Shape;686;p37">
                <a:extLst>
                  <a:ext uri="{FF2B5EF4-FFF2-40B4-BE49-F238E27FC236}">
                    <a16:creationId xmlns:a16="http://schemas.microsoft.com/office/drawing/2014/main" id="{A7371074-B8E1-FE93-F1BE-076A4177286D}"/>
                  </a:ext>
                </a:extLst>
              </p:cNvPr>
              <p:cNvSpPr/>
              <p:nvPr/>
            </p:nvSpPr>
            <p:spPr>
              <a:xfrm>
                <a:off x="2770242" y="3084125"/>
                <a:ext cx="475516" cy="543322"/>
              </a:xfrm>
              <a:custGeom>
                <a:avLst/>
                <a:gdLst/>
                <a:ahLst/>
                <a:cxnLst/>
                <a:rect l="l" t="t" r="r" b="b"/>
                <a:pathLst>
                  <a:path w="48522" h="55441" extrusionOk="0">
                    <a:moveTo>
                      <a:pt x="22952" y="1"/>
                    </a:moveTo>
                    <a:cubicBezTo>
                      <a:pt x="17864" y="1"/>
                      <a:pt x="14694" y="2972"/>
                      <a:pt x="13948" y="3750"/>
                    </a:cubicBezTo>
                    <a:cubicBezTo>
                      <a:pt x="6510" y="11995"/>
                      <a:pt x="4889" y="22727"/>
                      <a:pt x="4889" y="22727"/>
                    </a:cubicBezTo>
                    <a:cubicBezTo>
                      <a:pt x="4889" y="22727"/>
                      <a:pt x="0" y="34723"/>
                      <a:pt x="7648" y="44788"/>
                    </a:cubicBezTo>
                    <a:cubicBezTo>
                      <a:pt x="9099" y="46699"/>
                      <a:pt x="12081" y="51207"/>
                      <a:pt x="13800" y="52486"/>
                    </a:cubicBezTo>
                    <a:cubicBezTo>
                      <a:pt x="14048" y="52672"/>
                      <a:pt x="19545" y="55441"/>
                      <a:pt x="25984" y="55441"/>
                    </a:cubicBezTo>
                    <a:cubicBezTo>
                      <a:pt x="32408" y="55441"/>
                      <a:pt x="39770" y="52685"/>
                      <a:pt x="43793" y="41858"/>
                    </a:cubicBezTo>
                    <a:cubicBezTo>
                      <a:pt x="48522" y="29128"/>
                      <a:pt x="37585" y="23643"/>
                      <a:pt x="37585" y="23643"/>
                    </a:cubicBezTo>
                    <a:cubicBezTo>
                      <a:pt x="37585" y="23643"/>
                      <a:pt x="39161" y="6050"/>
                      <a:pt x="29579" y="1582"/>
                    </a:cubicBezTo>
                    <a:cubicBezTo>
                      <a:pt x="27110" y="433"/>
                      <a:pt x="24892" y="1"/>
                      <a:pt x="22952" y="1"/>
                    </a:cubicBezTo>
                    <a:close/>
                  </a:path>
                </a:pathLst>
              </a:custGeom>
              <a:solidFill>
                <a:srgbClr val="FCAED3"/>
              </a:solidFill>
              <a:ln w="9525" cap="flat" cmpd="sng">
                <a:solidFill>
                  <a:srgbClr val="FCAE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" name="Google Shape;687;p37">
                <a:extLst>
                  <a:ext uri="{FF2B5EF4-FFF2-40B4-BE49-F238E27FC236}">
                    <a16:creationId xmlns:a16="http://schemas.microsoft.com/office/drawing/2014/main" id="{36254F69-E445-72AA-D44D-892B043FD46F}"/>
                  </a:ext>
                </a:extLst>
              </p:cNvPr>
              <p:cNvSpPr/>
              <p:nvPr/>
            </p:nvSpPr>
            <p:spPr>
              <a:xfrm>
                <a:off x="2731385" y="3302028"/>
                <a:ext cx="125910" cy="87475"/>
              </a:xfrm>
              <a:custGeom>
                <a:avLst/>
                <a:gdLst/>
                <a:ahLst/>
                <a:cxnLst/>
                <a:rect l="l" t="t" r="r" b="b"/>
                <a:pathLst>
                  <a:path w="12848" h="8926" extrusionOk="0">
                    <a:moveTo>
                      <a:pt x="9178" y="0"/>
                    </a:moveTo>
                    <a:cubicBezTo>
                      <a:pt x="5496" y="0"/>
                      <a:pt x="0" y="806"/>
                      <a:pt x="0" y="806"/>
                    </a:cubicBezTo>
                    <a:cubicBezTo>
                      <a:pt x="0" y="806"/>
                      <a:pt x="4535" y="8094"/>
                      <a:pt x="8194" y="8868"/>
                    </a:cubicBezTo>
                    <a:cubicBezTo>
                      <a:pt x="8378" y="8907"/>
                      <a:pt x="8556" y="8925"/>
                      <a:pt x="8727" y="8925"/>
                    </a:cubicBezTo>
                    <a:cubicBezTo>
                      <a:pt x="11952" y="8925"/>
                      <a:pt x="12848" y="2303"/>
                      <a:pt x="12416" y="719"/>
                    </a:cubicBezTo>
                    <a:cubicBezTo>
                      <a:pt x="12269" y="182"/>
                      <a:pt x="10929" y="0"/>
                      <a:pt x="9178" y="0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" name="Google Shape;688;p37">
                <a:extLst>
                  <a:ext uri="{FF2B5EF4-FFF2-40B4-BE49-F238E27FC236}">
                    <a16:creationId xmlns:a16="http://schemas.microsoft.com/office/drawing/2014/main" id="{28D1649C-0324-AFF9-1F07-785876FF66F9}"/>
                  </a:ext>
                </a:extLst>
              </p:cNvPr>
              <p:cNvSpPr/>
              <p:nvPr/>
            </p:nvSpPr>
            <p:spPr>
              <a:xfrm>
                <a:off x="2683032" y="3257320"/>
                <a:ext cx="172441" cy="88406"/>
              </a:xfrm>
              <a:custGeom>
                <a:avLst/>
                <a:gdLst/>
                <a:ahLst/>
                <a:cxnLst/>
                <a:rect l="l" t="t" r="r" b="b"/>
                <a:pathLst>
                  <a:path w="17596" h="9021" extrusionOk="0">
                    <a:moveTo>
                      <a:pt x="12451" y="1"/>
                    </a:moveTo>
                    <a:cubicBezTo>
                      <a:pt x="11871" y="1"/>
                      <a:pt x="11224" y="58"/>
                      <a:pt x="10505" y="189"/>
                    </a:cubicBezTo>
                    <a:cubicBezTo>
                      <a:pt x="4729" y="1241"/>
                      <a:pt x="1" y="4524"/>
                      <a:pt x="4991" y="6886"/>
                    </a:cubicBezTo>
                    <a:cubicBezTo>
                      <a:pt x="7826" y="8228"/>
                      <a:pt x="11340" y="9021"/>
                      <a:pt x="13893" y="9021"/>
                    </a:cubicBezTo>
                    <a:cubicBezTo>
                      <a:pt x="15834" y="9021"/>
                      <a:pt x="17220" y="8563"/>
                      <a:pt x="17333" y="7541"/>
                    </a:cubicBezTo>
                    <a:cubicBezTo>
                      <a:pt x="17595" y="5184"/>
                      <a:pt x="17333" y="2818"/>
                      <a:pt x="17333" y="2818"/>
                    </a:cubicBezTo>
                    <a:cubicBezTo>
                      <a:pt x="17333" y="2818"/>
                      <a:pt x="16526" y="1"/>
                      <a:pt x="12451" y="1"/>
                    </a:cubicBezTo>
                    <a:close/>
                  </a:path>
                </a:pathLst>
              </a:custGeom>
              <a:solidFill>
                <a:srgbClr val="FFAC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" name="Google Shape;689;p37">
                <a:extLst>
                  <a:ext uri="{FF2B5EF4-FFF2-40B4-BE49-F238E27FC236}">
                    <a16:creationId xmlns:a16="http://schemas.microsoft.com/office/drawing/2014/main" id="{68D23E74-B889-161B-BDA3-0F4E22610293}"/>
                  </a:ext>
                </a:extLst>
              </p:cNvPr>
              <p:cNvSpPr/>
              <p:nvPr/>
            </p:nvSpPr>
            <p:spPr>
              <a:xfrm>
                <a:off x="2941565" y="3598487"/>
                <a:ext cx="468528" cy="434385"/>
              </a:xfrm>
              <a:custGeom>
                <a:avLst/>
                <a:gdLst/>
                <a:ahLst/>
                <a:cxnLst/>
                <a:rect l="l" t="t" r="r" b="b"/>
                <a:pathLst>
                  <a:path w="47809" h="44325" extrusionOk="0">
                    <a:moveTo>
                      <a:pt x="35428" y="0"/>
                    </a:moveTo>
                    <a:cubicBezTo>
                      <a:pt x="35427" y="0"/>
                      <a:pt x="11278" y="1316"/>
                      <a:pt x="4859" y="14493"/>
                    </a:cubicBezTo>
                    <a:cubicBezTo>
                      <a:pt x="1" y="24463"/>
                      <a:pt x="9542" y="44324"/>
                      <a:pt x="27759" y="44324"/>
                    </a:cubicBezTo>
                    <a:cubicBezTo>
                      <a:pt x="33610" y="44324"/>
                      <a:pt x="40357" y="42275"/>
                      <a:pt x="47808" y="37192"/>
                    </a:cubicBezTo>
                    <a:lnTo>
                      <a:pt x="42557" y="30995"/>
                    </a:lnTo>
                    <a:cubicBezTo>
                      <a:pt x="42557" y="30995"/>
                      <a:pt x="35546" y="35280"/>
                      <a:pt x="28856" y="35280"/>
                    </a:cubicBezTo>
                    <a:cubicBezTo>
                      <a:pt x="26576" y="35280"/>
                      <a:pt x="24334" y="34783"/>
                      <a:pt x="22419" y="33448"/>
                    </a:cubicBezTo>
                    <a:cubicBezTo>
                      <a:pt x="14896" y="28195"/>
                      <a:pt x="13667" y="19176"/>
                      <a:pt x="18566" y="13969"/>
                    </a:cubicBezTo>
                    <a:cubicBezTo>
                      <a:pt x="23465" y="8763"/>
                      <a:pt x="33936" y="7102"/>
                      <a:pt x="33936" y="7102"/>
                    </a:cubicBezTo>
                    <a:lnTo>
                      <a:pt x="35428" y="0"/>
                    </a:lnTo>
                    <a:close/>
                  </a:path>
                </a:pathLst>
              </a:custGeom>
              <a:solidFill>
                <a:srgbClr val="FFAC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5" name="Google Shape;690;p37">
                <a:extLst>
                  <a:ext uri="{FF2B5EF4-FFF2-40B4-BE49-F238E27FC236}">
                    <a16:creationId xmlns:a16="http://schemas.microsoft.com/office/drawing/2014/main" id="{CE7E1255-F903-626F-43DC-4AE00E0CFB04}"/>
                  </a:ext>
                </a:extLst>
              </p:cNvPr>
              <p:cNvSpPr/>
              <p:nvPr/>
            </p:nvSpPr>
            <p:spPr>
              <a:xfrm>
                <a:off x="2661511" y="3635982"/>
                <a:ext cx="577445" cy="347420"/>
              </a:xfrm>
              <a:custGeom>
                <a:avLst/>
                <a:gdLst/>
                <a:ahLst/>
                <a:cxnLst/>
                <a:rect l="l" t="t" r="r" b="b"/>
                <a:pathLst>
                  <a:path w="58923" h="35451" extrusionOk="0">
                    <a:moveTo>
                      <a:pt x="54956" y="1"/>
                    </a:moveTo>
                    <a:cubicBezTo>
                      <a:pt x="54709" y="1"/>
                      <a:pt x="54455" y="10"/>
                      <a:pt x="54194" y="28"/>
                    </a:cubicBezTo>
                    <a:cubicBezTo>
                      <a:pt x="54194" y="28"/>
                      <a:pt x="40275" y="3311"/>
                      <a:pt x="32663" y="11453"/>
                    </a:cubicBezTo>
                    <a:cubicBezTo>
                      <a:pt x="25050" y="19596"/>
                      <a:pt x="19267" y="23009"/>
                      <a:pt x="5480" y="26685"/>
                    </a:cubicBezTo>
                    <a:cubicBezTo>
                      <a:pt x="2100" y="27585"/>
                      <a:pt x="1" y="31311"/>
                      <a:pt x="1663" y="34958"/>
                    </a:cubicBezTo>
                    <a:cubicBezTo>
                      <a:pt x="3961" y="35289"/>
                      <a:pt x="6288" y="35450"/>
                      <a:pt x="8621" y="35450"/>
                    </a:cubicBezTo>
                    <a:cubicBezTo>
                      <a:pt x="28316" y="35450"/>
                      <a:pt x="48513" y="23975"/>
                      <a:pt x="56949" y="6331"/>
                    </a:cubicBezTo>
                    <a:cubicBezTo>
                      <a:pt x="57750" y="4573"/>
                      <a:pt x="58388" y="2810"/>
                      <a:pt x="58922" y="1051"/>
                    </a:cubicBezTo>
                    <a:cubicBezTo>
                      <a:pt x="57881" y="385"/>
                      <a:pt x="56577" y="1"/>
                      <a:pt x="54956" y="1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6" name="Google Shape;691;p37">
                <a:extLst>
                  <a:ext uri="{FF2B5EF4-FFF2-40B4-BE49-F238E27FC236}">
                    <a16:creationId xmlns:a16="http://schemas.microsoft.com/office/drawing/2014/main" id="{02CDF4D5-20F5-9DE5-D5C8-E8398D18EF73}"/>
                  </a:ext>
                </a:extLst>
              </p:cNvPr>
              <p:cNvSpPr/>
              <p:nvPr/>
            </p:nvSpPr>
            <p:spPr>
              <a:xfrm>
                <a:off x="2677798" y="3646282"/>
                <a:ext cx="628807" cy="410532"/>
              </a:xfrm>
              <a:custGeom>
                <a:avLst/>
                <a:gdLst/>
                <a:ahLst/>
                <a:cxnLst/>
                <a:rect l="l" t="t" r="r" b="b"/>
                <a:pathLst>
                  <a:path w="64164" h="41891" extrusionOk="0">
                    <a:moveTo>
                      <a:pt x="57262" y="0"/>
                    </a:moveTo>
                    <a:lnTo>
                      <a:pt x="57262" y="0"/>
                    </a:lnTo>
                    <a:cubicBezTo>
                      <a:pt x="56726" y="1759"/>
                      <a:pt x="56089" y="3522"/>
                      <a:pt x="55287" y="5280"/>
                    </a:cubicBezTo>
                    <a:cubicBezTo>
                      <a:pt x="46851" y="22925"/>
                      <a:pt x="26647" y="34400"/>
                      <a:pt x="6955" y="34400"/>
                    </a:cubicBezTo>
                    <a:cubicBezTo>
                      <a:pt x="4623" y="34400"/>
                      <a:pt x="2298" y="34239"/>
                      <a:pt x="1" y="33909"/>
                    </a:cubicBezTo>
                    <a:lnTo>
                      <a:pt x="1" y="33909"/>
                    </a:lnTo>
                    <a:cubicBezTo>
                      <a:pt x="1519" y="37242"/>
                      <a:pt x="6180" y="40520"/>
                      <a:pt x="15899" y="41522"/>
                    </a:cubicBezTo>
                    <a:cubicBezTo>
                      <a:pt x="18325" y="41772"/>
                      <a:pt x="20625" y="41890"/>
                      <a:pt x="22804" y="41890"/>
                    </a:cubicBezTo>
                    <a:cubicBezTo>
                      <a:pt x="38901" y="41890"/>
                      <a:pt x="48409" y="35461"/>
                      <a:pt x="53841" y="28519"/>
                    </a:cubicBezTo>
                    <a:cubicBezTo>
                      <a:pt x="59104" y="21805"/>
                      <a:pt x="64163" y="4427"/>
                      <a:pt x="57262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7" name="Google Shape;692;p37">
                <a:extLst>
                  <a:ext uri="{FF2B5EF4-FFF2-40B4-BE49-F238E27FC236}">
                    <a16:creationId xmlns:a16="http://schemas.microsoft.com/office/drawing/2014/main" id="{4493E039-B5F4-EEC9-C45F-0D1FA30B3BB2}"/>
                  </a:ext>
                </a:extLst>
              </p:cNvPr>
              <p:cNvSpPr/>
              <p:nvPr/>
            </p:nvSpPr>
            <p:spPr>
              <a:xfrm>
                <a:off x="3265887" y="3558337"/>
                <a:ext cx="236660" cy="419705"/>
              </a:xfrm>
              <a:custGeom>
                <a:avLst/>
                <a:gdLst/>
                <a:ahLst/>
                <a:cxnLst/>
                <a:rect l="l" t="t" r="r" b="b"/>
                <a:pathLst>
                  <a:path w="24149" h="42827" extrusionOk="0">
                    <a:moveTo>
                      <a:pt x="8269" y="0"/>
                    </a:moveTo>
                    <a:cubicBezTo>
                      <a:pt x="7856" y="0"/>
                      <a:pt x="7463" y="149"/>
                      <a:pt x="7095" y="467"/>
                    </a:cubicBezTo>
                    <a:cubicBezTo>
                      <a:pt x="7095" y="467"/>
                      <a:pt x="1217" y="3033"/>
                      <a:pt x="608" y="7922"/>
                    </a:cubicBezTo>
                    <a:cubicBezTo>
                      <a:pt x="0" y="12815"/>
                      <a:pt x="8274" y="41720"/>
                      <a:pt x="14186" y="42694"/>
                    </a:cubicBezTo>
                    <a:cubicBezTo>
                      <a:pt x="14734" y="42784"/>
                      <a:pt x="15262" y="42827"/>
                      <a:pt x="15769" y="42827"/>
                    </a:cubicBezTo>
                    <a:cubicBezTo>
                      <a:pt x="20722" y="42827"/>
                      <a:pt x="23662" y="38719"/>
                      <a:pt x="23905" y="34573"/>
                    </a:cubicBezTo>
                    <a:cubicBezTo>
                      <a:pt x="24149" y="30310"/>
                      <a:pt x="14155" y="0"/>
                      <a:pt x="8269" y="0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" name="Google Shape;693;p37">
                <a:extLst>
                  <a:ext uri="{FF2B5EF4-FFF2-40B4-BE49-F238E27FC236}">
                    <a16:creationId xmlns:a16="http://schemas.microsoft.com/office/drawing/2014/main" id="{B811AFDC-DFA6-AB45-DFD9-D0709EF00519}"/>
                  </a:ext>
                </a:extLst>
              </p:cNvPr>
              <p:cNvSpPr/>
              <p:nvPr/>
            </p:nvSpPr>
            <p:spPr>
              <a:xfrm>
                <a:off x="3351098" y="3540001"/>
                <a:ext cx="245755" cy="422909"/>
              </a:xfrm>
              <a:custGeom>
                <a:avLst/>
                <a:gdLst/>
                <a:ahLst/>
                <a:cxnLst/>
                <a:rect l="l" t="t" r="r" b="b"/>
                <a:pathLst>
                  <a:path w="25077" h="43154" extrusionOk="0">
                    <a:moveTo>
                      <a:pt x="7464" y="0"/>
                    </a:moveTo>
                    <a:cubicBezTo>
                      <a:pt x="4099" y="0"/>
                      <a:pt x="0" y="1781"/>
                      <a:pt x="0" y="1781"/>
                    </a:cubicBezTo>
                    <a:lnTo>
                      <a:pt x="11636" y="43154"/>
                    </a:lnTo>
                    <a:cubicBezTo>
                      <a:pt x="11636" y="43154"/>
                      <a:pt x="16893" y="42295"/>
                      <a:pt x="20985" y="39569"/>
                    </a:cubicBezTo>
                    <a:cubicBezTo>
                      <a:pt x="25077" y="36843"/>
                      <a:pt x="23535" y="32758"/>
                      <a:pt x="22385" y="28285"/>
                    </a:cubicBezTo>
                    <a:cubicBezTo>
                      <a:pt x="21235" y="23812"/>
                      <a:pt x="13639" y="4056"/>
                      <a:pt x="10903" y="1149"/>
                    </a:cubicBezTo>
                    <a:cubicBezTo>
                      <a:pt x="10104" y="301"/>
                      <a:pt x="8846" y="0"/>
                      <a:pt x="7464" y="0"/>
                    </a:cubicBezTo>
                    <a:close/>
                  </a:path>
                </a:pathLst>
              </a:custGeom>
              <a:solidFill>
                <a:srgbClr val="FFAC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" name="Google Shape;694;p37">
                <a:extLst>
                  <a:ext uri="{FF2B5EF4-FFF2-40B4-BE49-F238E27FC236}">
                    <a16:creationId xmlns:a16="http://schemas.microsoft.com/office/drawing/2014/main" id="{E2AA5CD0-5F59-31F5-A07D-37D5B2B2526C}"/>
                  </a:ext>
                </a:extLst>
              </p:cNvPr>
              <p:cNvSpPr/>
              <p:nvPr/>
            </p:nvSpPr>
            <p:spPr>
              <a:xfrm>
                <a:off x="3456369" y="3682562"/>
                <a:ext cx="119746" cy="105536"/>
              </a:xfrm>
              <a:custGeom>
                <a:avLst/>
                <a:gdLst/>
                <a:ahLst/>
                <a:cxnLst/>
                <a:rect l="l" t="t" r="r" b="b"/>
                <a:pathLst>
                  <a:path w="12219" h="10769" extrusionOk="0">
                    <a:moveTo>
                      <a:pt x="9243" y="1"/>
                    </a:moveTo>
                    <a:cubicBezTo>
                      <a:pt x="7040" y="1"/>
                      <a:pt x="0" y="4862"/>
                      <a:pt x="0" y="4862"/>
                    </a:cubicBezTo>
                    <a:lnTo>
                      <a:pt x="1975" y="10768"/>
                    </a:lnTo>
                    <a:cubicBezTo>
                      <a:pt x="1975" y="10768"/>
                      <a:pt x="11427" y="6433"/>
                      <a:pt x="11820" y="5908"/>
                    </a:cubicBezTo>
                    <a:cubicBezTo>
                      <a:pt x="12218" y="5386"/>
                      <a:pt x="11427" y="133"/>
                      <a:pt x="9327" y="3"/>
                    </a:cubicBezTo>
                    <a:cubicBezTo>
                      <a:pt x="9300" y="1"/>
                      <a:pt x="9272" y="1"/>
                      <a:pt x="9243" y="1"/>
                    </a:cubicBezTo>
                    <a:close/>
                  </a:path>
                </a:pathLst>
              </a:custGeom>
              <a:solidFill>
                <a:srgbClr val="FC7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" name="Google Shape;695;p37">
                <a:extLst>
                  <a:ext uri="{FF2B5EF4-FFF2-40B4-BE49-F238E27FC236}">
                    <a16:creationId xmlns:a16="http://schemas.microsoft.com/office/drawing/2014/main" id="{56F5BFC3-92F1-A485-A584-8EE7F206B891}"/>
                  </a:ext>
                </a:extLst>
              </p:cNvPr>
              <p:cNvSpPr/>
              <p:nvPr/>
            </p:nvSpPr>
            <p:spPr>
              <a:xfrm>
                <a:off x="3475724" y="3740460"/>
                <a:ext cx="135122" cy="151077"/>
              </a:xfrm>
              <a:custGeom>
                <a:avLst/>
                <a:gdLst/>
                <a:ahLst/>
                <a:cxnLst/>
                <a:rect l="l" t="t" r="r" b="b"/>
                <a:pathLst>
                  <a:path w="13788" h="15416" extrusionOk="0">
                    <a:moveTo>
                      <a:pt x="9850" y="0"/>
                    </a:moveTo>
                    <a:lnTo>
                      <a:pt x="0" y="4860"/>
                    </a:lnTo>
                    <a:cubicBezTo>
                      <a:pt x="0" y="4860"/>
                      <a:pt x="1804" y="14842"/>
                      <a:pt x="3988" y="15364"/>
                    </a:cubicBezTo>
                    <a:cubicBezTo>
                      <a:pt x="4135" y="15399"/>
                      <a:pt x="4290" y="15416"/>
                      <a:pt x="4453" y="15416"/>
                    </a:cubicBezTo>
                    <a:cubicBezTo>
                      <a:pt x="6726" y="15416"/>
                      <a:pt x="10487" y="12192"/>
                      <a:pt x="12081" y="10806"/>
                    </a:cubicBezTo>
                    <a:cubicBezTo>
                      <a:pt x="13788" y="9322"/>
                      <a:pt x="9850" y="0"/>
                      <a:pt x="9850" y="0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" name="Google Shape;696;p37">
                <a:extLst>
                  <a:ext uri="{FF2B5EF4-FFF2-40B4-BE49-F238E27FC236}">
                    <a16:creationId xmlns:a16="http://schemas.microsoft.com/office/drawing/2014/main" id="{D9EF03EC-BFB7-B152-DE15-426164D26CCD}"/>
                  </a:ext>
                </a:extLst>
              </p:cNvPr>
              <p:cNvSpPr/>
              <p:nvPr/>
            </p:nvSpPr>
            <p:spPr>
              <a:xfrm>
                <a:off x="2899739" y="3393609"/>
                <a:ext cx="151792" cy="67600"/>
              </a:xfrm>
              <a:custGeom>
                <a:avLst/>
                <a:gdLst/>
                <a:ahLst/>
                <a:cxnLst/>
                <a:rect l="l" t="t" r="r" b="b"/>
                <a:pathLst>
                  <a:path w="15489" h="6898" extrusionOk="0">
                    <a:moveTo>
                      <a:pt x="7745" y="1"/>
                    </a:moveTo>
                    <a:cubicBezTo>
                      <a:pt x="3471" y="1"/>
                      <a:pt x="0" y="1543"/>
                      <a:pt x="0" y="3449"/>
                    </a:cubicBezTo>
                    <a:cubicBezTo>
                      <a:pt x="0" y="5350"/>
                      <a:pt x="3465" y="6898"/>
                      <a:pt x="7745" y="6898"/>
                    </a:cubicBezTo>
                    <a:cubicBezTo>
                      <a:pt x="12023" y="6898"/>
                      <a:pt x="15488" y="5356"/>
                      <a:pt x="15488" y="3449"/>
                    </a:cubicBezTo>
                    <a:cubicBezTo>
                      <a:pt x="15488" y="1549"/>
                      <a:pt x="12017" y="1"/>
                      <a:pt x="7745" y="1"/>
                    </a:cubicBezTo>
                    <a:close/>
                  </a:path>
                </a:pathLst>
              </a:custGeom>
              <a:solidFill>
                <a:srgbClr val="F9A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41" name="Google Shape;697;p37">
              <a:extLst>
                <a:ext uri="{FF2B5EF4-FFF2-40B4-BE49-F238E27FC236}">
                  <a16:creationId xmlns:a16="http://schemas.microsoft.com/office/drawing/2014/main" id="{ED8236E4-7639-7E09-5E0A-08A8DA38D139}"/>
                </a:ext>
              </a:extLst>
            </p:cNvPr>
            <p:cNvSpPr/>
            <p:nvPr/>
          </p:nvSpPr>
          <p:spPr>
            <a:xfrm rot="10466444">
              <a:off x="2746096" y="1844452"/>
              <a:ext cx="61432" cy="55406"/>
            </a:xfrm>
            <a:custGeom>
              <a:avLst/>
              <a:gdLst/>
              <a:ahLst/>
              <a:cxnLst/>
              <a:rect l="l" t="t" r="r" b="b"/>
              <a:pathLst>
                <a:path w="4761" h="4294" extrusionOk="0">
                  <a:moveTo>
                    <a:pt x="2830" y="0"/>
                  </a:moveTo>
                  <a:cubicBezTo>
                    <a:pt x="1338" y="0"/>
                    <a:pt x="0" y="1896"/>
                    <a:pt x="636" y="3296"/>
                  </a:cubicBezTo>
                  <a:cubicBezTo>
                    <a:pt x="837" y="3736"/>
                    <a:pt x="1258" y="4050"/>
                    <a:pt x="1724" y="4192"/>
                  </a:cubicBezTo>
                  <a:cubicBezTo>
                    <a:pt x="1953" y="4263"/>
                    <a:pt x="2192" y="4293"/>
                    <a:pt x="2432" y="4293"/>
                  </a:cubicBezTo>
                  <a:cubicBezTo>
                    <a:pt x="2676" y="4293"/>
                    <a:pt x="2921" y="4262"/>
                    <a:pt x="3158" y="4210"/>
                  </a:cubicBezTo>
                  <a:cubicBezTo>
                    <a:pt x="3363" y="4167"/>
                    <a:pt x="3567" y="4108"/>
                    <a:pt x="3735" y="3984"/>
                  </a:cubicBezTo>
                  <a:cubicBezTo>
                    <a:pt x="3887" y="3873"/>
                    <a:pt x="4002" y="3713"/>
                    <a:pt x="4099" y="3553"/>
                  </a:cubicBezTo>
                  <a:cubicBezTo>
                    <a:pt x="4477" y="2958"/>
                    <a:pt x="4760" y="2252"/>
                    <a:pt x="4641" y="1555"/>
                  </a:cubicBezTo>
                  <a:cubicBezTo>
                    <a:pt x="4526" y="867"/>
                    <a:pt x="3993" y="268"/>
                    <a:pt x="3327" y="73"/>
                  </a:cubicBezTo>
                  <a:cubicBezTo>
                    <a:pt x="3161" y="23"/>
                    <a:pt x="2994" y="0"/>
                    <a:pt x="2830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77F0D84C-AC3C-F463-B2B9-02A0BE622A08}"/>
              </a:ext>
            </a:extLst>
          </p:cNvPr>
          <p:cNvGrpSpPr/>
          <p:nvPr/>
        </p:nvGrpSpPr>
        <p:grpSpPr>
          <a:xfrm>
            <a:off x="2216006" y="2560291"/>
            <a:ext cx="1196558" cy="1614422"/>
            <a:chOff x="5727537" y="1607867"/>
            <a:chExt cx="1026531" cy="1364705"/>
          </a:xfrm>
        </p:grpSpPr>
        <p:grpSp>
          <p:nvGrpSpPr>
            <p:cNvPr id="273" name="Google Shape;623;p37">
              <a:extLst>
                <a:ext uri="{FF2B5EF4-FFF2-40B4-BE49-F238E27FC236}">
                  <a16:creationId xmlns:a16="http://schemas.microsoft.com/office/drawing/2014/main" id="{354BA906-A75B-7C3C-6E20-A89947D50E9F}"/>
                </a:ext>
              </a:extLst>
            </p:cNvPr>
            <p:cNvGrpSpPr/>
            <p:nvPr/>
          </p:nvGrpSpPr>
          <p:grpSpPr>
            <a:xfrm>
              <a:off x="5727537" y="1607867"/>
              <a:ext cx="1026531" cy="1364705"/>
              <a:chOff x="5370362" y="1368786"/>
              <a:chExt cx="1026531" cy="1364705"/>
            </a:xfrm>
          </p:grpSpPr>
          <p:sp>
            <p:nvSpPr>
              <p:cNvPr id="276" name="Google Shape;624;p37">
                <a:extLst>
                  <a:ext uri="{FF2B5EF4-FFF2-40B4-BE49-F238E27FC236}">
                    <a16:creationId xmlns:a16="http://schemas.microsoft.com/office/drawing/2014/main" id="{A40B734A-EAEB-CE13-23D4-3DAAAC2B2599}"/>
                  </a:ext>
                </a:extLst>
              </p:cNvPr>
              <p:cNvSpPr/>
              <p:nvPr/>
            </p:nvSpPr>
            <p:spPr>
              <a:xfrm>
                <a:off x="5708212" y="2142191"/>
                <a:ext cx="462319" cy="275369"/>
              </a:xfrm>
              <a:custGeom>
                <a:avLst/>
                <a:gdLst/>
                <a:ahLst/>
                <a:cxnLst/>
                <a:rect l="l" t="t" r="r" b="b"/>
                <a:pathLst>
                  <a:path w="58300" h="34725" extrusionOk="0">
                    <a:moveTo>
                      <a:pt x="41138" y="0"/>
                    </a:moveTo>
                    <a:cubicBezTo>
                      <a:pt x="24178" y="0"/>
                      <a:pt x="1" y="2707"/>
                      <a:pt x="1" y="2707"/>
                    </a:cubicBezTo>
                    <a:lnTo>
                      <a:pt x="1" y="3322"/>
                    </a:lnTo>
                    <a:cubicBezTo>
                      <a:pt x="1" y="3322"/>
                      <a:pt x="1079" y="19339"/>
                      <a:pt x="2774" y="34725"/>
                    </a:cubicBezTo>
                    <a:cubicBezTo>
                      <a:pt x="21029" y="34182"/>
                      <a:pt x="39823" y="30582"/>
                      <a:pt x="56920" y="23582"/>
                    </a:cubicBezTo>
                    <a:cubicBezTo>
                      <a:pt x="57877" y="13618"/>
                      <a:pt x="58300" y="4970"/>
                      <a:pt x="57241" y="2707"/>
                    </a:cubicBezTo>
                    <a:cubicBezTo>
                      <a:pt x="56294" y="677"/>
                      <a:pt x="49618" y="0"/>
                      <a:pt x="41138" y="0"/>
                    </a:cubicBezTo>
                    <a:close/>
                  </a:path>
                </a:pathLst>
              </a:custGeom>
              <a:solidFill>
                <a:srgbClr val="C1BFCB"/>
              </a:solidFill>
              <a:ln w="9525" cap="flat" cmpd="sng">
                <a:solidFill>
                  <a:srgbClr val="C1BFC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7" name="Google Shape;625;p37">
                <a:extLst>
                  <a:ext uri="{FF2B5EF4-FFF2-40B4-BE49-F238E27FC236}">
                    <a16:creationId xmlns:a16="http://schemas.microsoft.com/office/drawing/2014/main" id="{7DC677E5-9DFB-A0F0-CAC0-2B5292127901}"/>
                  </a:ext>
                </a:extLst>
              </p:cNvPr>
              <p:cNvSpPr/>
              <p:nvPr/>
            </p:nvSpPr>
            <p:spPr>
              <a:xfrm>
                <a:off x="5730289" y="2329228"/>
                <a:ext cx="429386" cy="310253"/>
              </a:xfrm>
              <a:custGeom>
                <a:avLst/>
                <a:gdLst/>
                <a:ahLst/>
                <a:cxnLst/>
                <a:rect l="l" t="t" r="r" b="b"/>
                <a:pathLst>
                  <a:path w="54147" h="39124" extrusionOk="0">
                    <a:moveTo>
                      <a:pt x="54146" y="0"/>
                    </a:moveTo>
                    <a:lnTo>
                      <a:pt x="54146" y="0"/>
                    </a:lnTo>
                    <a:cubicBezTo>
                      <a:pt x="37051" y="7002"/>
                      <a:pt x="18255" y="10602"/>
                      <a:pt x="0" y="11143"/>
                    </a:cubicBezTo>
                    <a:cubicBezTo>
                      <a:pt x="1306" y="23020"/>
                      <a:pt x="2979" y="34514"/>
                      <a:pt x="4816" y="37972"/>
                    </a:cubicBezTo>
                    <a:cubicBezTo>
                      <a:pt x="4816" y="37972"/>
                      <a:pt x="8417" y="39123"/>
                      <a:pt x="13648" y="39123"/>
                    </a:cubicBezTo>
                    <a:cubicBezTo>
                      <a:pt x="16263" y="39123"/>
                      <a:pt x="19286" y="38835"/>
                      <a:pt x="22470" y="37972"/>
                    </a:cubicBezTo>
                    <a:cubicBezTo>
                      <a:pt x="22470" y="37972"/>
                      <a:pt x="20849" y="19350"/>
                      <a:pt x="20366" y="13034"/>
                    </a:cubicBezTo>
                    <a:lnTo>
                      <a:pt x="20366" y="13034"/>
                    </a:lnTo>
                    <a:cubicBezTo>
                      <a:pt x="20366" y="13034"/>
                      <a:pt x="22317" y="13297"/>
                      <a:pt x="25500" y="13297"/>
                    </a:cubicBezTo>
                    <a:cubicBezTo>
                      <a:pt x="27811" y="13297"/>
                      <a:pt x="30772" y="13158"/>
                      <a:pt x="34108" y="12680"/>
                    </a:cubicBezTo>
                    <a:lnTo>
                      <a:pt x="34293" y="38135"/>
                    </a:lnTo>
                    <a:cubicBezTo>
                      <a:pt x="34293" y="38135"/>
                      <a:pt x="37097" y="38764"/>
                      <a:pt x="40886" y="38764"/>
                    </a:cubicBezTo>
                    <a:cubicBezTo>
                      <a:pt x="43471" y="38764"/>
                      <a:pt x="46514" y="38471"/>
                      <a:pt x="49436" y="37487"/>
                    </a:cubicBezTo>
                    <a:cubicBezTo>
                      <a:pt x="49436" y="37487"/>
                      <a:pt x="52542" y="16854"/>
                      <a:pt x="54146" y="0"/>
                    </a:cubicBezTo>
                    <a:close/>
                  </a:path>
                </a:pathLst>
              </a:custGeom>
              <a:solidFill>
                <a:srgbClr val="C1BFCB"/>
              </a:solidFill>
              <a:ln w="9525" cap="flat" cmpd="sng">
                <a:solidFill>
                  <a:srgbClr val="C1BFC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8" name="Google Shape;626;p37">
                <a:extLst>
                  <a:ext uri="{FF2B5EF4-FFF2-40B4-BE49-F238E27FC236}">
                    <a16:creationId xmlns:a16="http://schemas.microsoft.com/office/drawing/2014/main" id="{0648C621-4EA6-FB8E-BB7E-1A10F9713278}"/>
                  </a:ext>
                </a:extLst>
              </p:cNvPr>
              <p:cNvSpPr/>
              <p:nvPr/>
            </p:nvSpPr>
            <p:spPr>
              <a:xfrm>
                <a:off x="6002177" y="2584951"/>
                <a:ext cx="122978" cy="56351"/>
              </a:xfrm>
              <a:custGeom>
                <a:avLst/>
                <a:gdLst/>
                <a:ahLst/>
                <a:cxnLst/>
                <a:rect l="l" t="t" r="r" b="b"/>
                <a:pathLst>
                  <a:path w="15508" h="7106" extrusionOk="0">
                    <a:moveTo>
                      <a:pt x="13669" y="3"/>
                    </a:moveTo>
                    <a:cubicBezTo>
                      <a:pt x="11965" y="3"/>
                      <a:pt x="11143" y="6032"/>
                      <a:pt x="11053" y="6737"/>
                    </a:cubicBezTo>
                    <a:lnTo>
                      <a:pt x="11053" y="6737"/>
                    </a:lnTo>
                    <a:cubicBezTo>
                      <a:pt x="13566" y="6363"/>
                      <a:pt x="15144" y="5840"/>
                      <a:pt x="15144" y="5840"/>
                    </a:cubicBezTo>
                    <a:cubicBezTo>
                      <a:pt x="15144" y="5840"/>
                      <a:pt x="15507" y="50"/>
                      <a:pt x="13687" y="3"/>
                    </a:cubicBezTo>
                    <a:cubicBezTo>
                      <a:pt x="13681" y="3"/>
                      <a:pt x="13675" y="3"/>
                      <a:pt x="13669" y="3"/>
                    </a:cubicBezTo>
                    <a:close/>
                    <a:moveTo>
                      <a:pt x="11053" y="6737"/>
                    </a:moveTo>
                    <a:cubicBezTo>
                      <a:pt x="11052" y="6737"/>
                      <a:pt x="11051" y="6737"/>
                      <a:pt x="11050" y="6737"/>
                    </a:cubicBezTo>
                    <a:lnTo>
                      <a:pt x="11050" y="6737"/>
                    </a:lnTo>
                    <a:cubicBezTo>
                      <a:pt x="11046" y="6780"/>
                      <a:pt x="11044" y="6804"/>
                      <a:pt x="11044" y="6804"/>
                    </a:cubicBezTo>
                    <a:cubicBezTo>
                      <a:pt x="11044" y="6804"/>
                      <a:pt x="11047" y="6780"/>
                      <a:pt x="11053" y="6737"/>
                    </a:cubicBezTo>
                    <a:close/>
                    <a:moveTo>
                      <a:pt x="8692" y="1"/>
                    </a:moveTo>
                    <a:cubicBezTo>
                      <a:pt x="6167" y="1"/>
                      <a:pt x="4586" y="7056"/>
                      <a:pt x="4586" y="7056"/>
                    </a:cubicBezTo>
                    <a:cubicBezTo>
                      <a:pt x="4586" y="7056"/>
                      <a:pt x="5831" y="28"/>
                      <a:pt x="3257" y="28"/>
                    </a:cubicBezTo>
                    <a:cubicBezTo>
                      <a:pt x="3174" y="28"/>
                      <a:pt x="3087" y="35"/>
                      <a:pt x="2996" y="50"/>
                    </a:cubicBezTo>
                    <a:cubicBezTo>
                      <a:pt x="80" y="535"/>
                      <a:pt x="1" y="6488"/>
                      <a:pt x="1" y="6488"/>
                    </a:cubicBezTo>
                    <a:cubicBezTo>
                      <a:pt x="2143" y="6940"/>
                      <a:pt x="4216" y="7106"/>
                      <a:pt x="6105" y="7106"/>
                    </a:cubicBezTo>
                    <a:cubicBezTo>
                      <a:pt x="7969" y="7106"/>
                      <a:pt x="9654" y="6945"/>
                      <a:pt x="11050" y="6737"/>
                    </a:cubicBezTo>
                    <a:lnTo>
                      <a:pt x="11050" y="6737"/>
                    </a:lnTo>
                    <a:cubicBezTo>
                      <a:pt x="11102" y="6065"/>
                      <a:pt x="11461" y="504"/>
                      <a:pt x="8949" y="25"/>
                    </a:cubicBezTo>
                    <a:cubicBezTo>
                      <a:pt x="8862" y="9"/>
                      <a:pt x="8776" y="1"/>
                      <a:pt x="8692" y="1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9" name="Google Shape;627;p37">
                <a:extLst>
                  <a:ext uri="{FF2B5EF4-FFF2-40B4-BE49-F238E27FC236}">
                    <a16:creationId xmlns:a16="http://schemas.microsoft.com/office/drawing/2014/main" id="{0BDA72DA-57E7-A4B7-F487-059DA02EF03C}"/>
                  </a:ext>
                </a:extLst>
              </p:cNvPr>
              <p:cNvSpPr/>
              <p:nvPr/>
            </p:nvSpPr>
            <p:spPr>
              <a:xfrm>
                <a:off x="5760137" y="2581208"/>
                <a:ext cx="143715" cy="63932"/>
              </a:xfrm>
              <a:custGeom>
                <a:avLst/>
                <a:gdLst/>
                <a:ahLst/>
                <a:cxnLst/>
                <a:rect l="l" t="t" r="r" b="b"/>
                <a:pathLst>
                  <a:path w="18123" h="8062" extrusionOk="0">
                    <a:moveTo>
                      <a:pt x="14281" y="0"/>
                    </a:moveTo>
                    <a:cubicBezTo>
                      <a:pt x="14177" y="0"/>
                      <a:pt x="14072" y="11"/>
                      <a:pt x="13965" y="35"/>
                    </a:cubicBezTo>
                    <a:cubicBezTo>
                      <a:pt x="11175" y="634"/>
                      <a:pt x="11780" y="7719"/>
                      <a:pt x="11780" y="7719"/>
                    </a:cubicBezTo>
                    <a:cubicBezTo>
                      <a:pt x="11780" y="7719"/>
                      <a:pt x="10448" y="403"/>
                      <a:pt x="8016" y="45"/>
                    </a:cubicBezTo>
                    <a:cubicBezTo>
                      <a:pt x="7963" y="37"/>
                      <a:pt x="7911" y="33"/>
                      <a:pt x="7861" y="33"/>
                    </a:cubicBezTo>
                    <a:cubicBezTo>
                      <a:pt x="5595" y="33"/>
                      <a:pt x="5827" y="7719"/>
                      <a:pt x="5827" y="7719"/>
                    </a:cubicBezTo>
                    <a:cubicBezTo>
                      <a:pt x="5827" y="7719"/>
                      <a:pt x="4763" y="45"/>
                      <a:pt x="2740" y="45"/>
                    </a:cubicBezTo>
                    <a:cubicBezTo>
                      <a:pt x="2600" y="45"/>
                      <a:pt x="2455" y="82"/>
                      <a:pt x="2306" y="161"/>
                    </a:cubicBezTo>
                    <a:cubicBezTo>
                      <a:pt x="0" y="1370"/>
                      <a:pt x="1052" y="6797"/>
                      <a:pt x="1052" y="6797"/>
                    </a:cubicBezTo>
                    <a:cubicBezTo>
                      <a:pt x="4235" y="7750"/>
                      <a:pt x="7260" y="8062"/>
                      <a:pt x="9856" y="8062"/>
                    </a:cubicBezTo>
                    <a:cubicBezTo>
                      <a:pt x="14755" y="8062"/>
                      <a:pt x="18123" y="6951"/>
                      <a:pt x="18123" y="6951"/>
                    </a:cubicBezTo>
                    <a:cubicBezTo>
                      <a:pt x="18123" y="6951"/>
                      <a:pt x="16862" y="0"/>
                      <a:pt x="14281" y="0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0" name="Google Shape;628;p37">
                <a:extLst>
                  <a:ext uri="{FF2B5EF4-FFF2-40B4-BE49-F238E27FC236}">
                    <a16:creationId xmlns:a16="http://schemas.microsoft.com/office/drawing/2014/main" id="{5FCA9C9A-E080-0291-8319-06F1DEC8905F}"/>
                  </a:ext>
                </a:extLst>
              </p:cNvPr>
              <p:cNvSpPr/>
              <p:nvPr/>
            </p:nvSpPr>
            <p:spPr>
              <a:xfrm>
                <a:off x="5370362" y="1406089"/>
                <a:ext cx="368610" cy="440948"/>
              </a:xfrm>
              <a:custGeom>
                <a:avLst/>
                <a:gdLst/>
                <a:ahLst/>
                <a:cxnLst/>
                <a:rect l="l" t="t" r="r" b="b"/>
                <a:pathLst>
                  <a:path w="46483" h="55605" extrusionOk="0">
                    <a:moveTo>
                      <a:pt x="27731" y="1"/>
                    </a:moveTo>
                    <a:cubicBezTo>
                      <a:pt x="23474" y="1"/>
                      <a:pt x="18734" y="1142"/>
                      <a:pt x="14091" y="4567"/>
                    </a:cubicBezTo>
                    <a:cubicBezTo>
                      <a:pt x="3539" y="12351"/>
                      <a:pt x="1" y="26837"/>
                      <a:pt x="13444" y="40201"/>
                    </a:cubicBezTo>
                    <a:cubicBezTo>
                      <a:pt x="20257" y="48100"/>
                      <a:pt x="22691" y="55605"/>
                      <a:pt x="29801" y="55605"/>
                    </a:cubicBezTo>
                    <a:cubicBezTo>
                      <a:pt x="31300" y="55605"/>
                      <a:pt x="33005" y="55271"/>
                      <a:pt x="35004" y="54538"/>
                    </a:cubicBezTo>
                    <a:cubicBezTo>
                      <a:pt x="46483" y="50328"/>
                      <a:pt x="43894" y="37533"/>
                      <a:pt x="43894" y="36727"/>
                    </a:cubicBezTo>
                    <a:cubicBezTo>
                      <a:pt x="43888" y="35916"/>
                      <a:pt x="42825" y="4567"/>
                      <a:pt x="42825" y="4567"/>
                    </a:cubicBezTo>
                    <a:cubicBezTo>
                      <a:pt x="42825" y="4567"/>
                      <a:pt x="36244" y="1"/>
                      <a:pt x="27731" y="1"/>
                    </a:cubicBezTo>
                    <a:close/>
                  </a:path>
                </a:pathLst>
              </a:custGeom>
              <a:solidFill>
                <a:srgbClr val="C1BFCB"/>
              </a:solidFill>
              <a:ln w="9525" cap="flat" cmpd="sng">
                <a:solidFill>
                  <a:srgbClr val="C1BFC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1" name="Google Shape;629;p37">
                <a:extLst>
                  <a:ext uri="{FF2B5EF4-FFF2-40B4-BE49-F238E27FC236}">
                    <a16:creationId xmlns:a16="http://schemas.microsoft.com/office/drawing/2014/main" id="{FBB01E9B-6D7A-1169-4570-1DBA3A7897D1}"/>
                  </a:ext>
                </a:extLst>
              </p:cNvPr>
              <p:cNvSpPr/>
              <p:nvPr/>
            </p:nvSpPr>
            <p:spPr>
              <a:xfrm>
                <a:off x="5422121" y="1438697"/>
                <a:ext cx="314107" cy="375787"/>
              </a:xfrm>
              <a:custGeom>
                <a:avLst/>
                <a:gdLst/>
                <a:ahLst/>
                <a:cxnLst/>
                <a:rect l="l" t="t" r="r" b="b"/>
                <a:pathLst>
                  <a:path w="39610" h="47388" extrusionOk="0">
                    <a:moveTo>
                      <a:pt x="23630" y="1"/>
                    </a:moveTo>
                    <a:cubicBezTo>
                      <a:pt x="20002" y="1"/>
                      <a:pt x="15963" y="974"/>
                      <a:pt x="12007" y="3892"/>
                    </a:cubicBezTo>
                    <a:cubicBezTo>
                      <a:pt x="3017" y="10523"/>
                      <a:pt x="1" y="22871"/>
                      <a:pt x="11455" y="34263"/>
                    </a:cubicBezTo>
                    <a:cubicBezTo>
                      <a:pt x="17262" y="40992"/>
                      <a:pt x="19336" y="47387"/>
                      <a:pt x="25392" y="47387"/>
                    </a:cubicBezTo>
                    <a:cubicBezTo>
                      <a:pt x="26668" y="47387"/>
                      <a:pt x="28122" y="47103"/>
                      <a:pt x="29824" y="46478"/>
                    </a:cubicBezTo>
                    <a:cubicBezTo>
                      <a:pt x="39610" y="42889"/>
                      <a:pt x="37398" y="31989"/>
                      <a:pt x="37398" y="31299"/>
                    </a:cubicBezTo>
                    <a:cubicBezTo>
                      <a:pt x="37398" y="30604"/>
                      <a:pt x="36492" y="3892"/>
                      <a:pt x="36492" y="3892"/>
                    </a:cubicBezTo>
                    <a:cubicBezTo>
                      <a:pt x="36492" y="3892"/>
                      <a:pt x="30885" y="1"/>
                      <a:pt x="23630" y="1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2" name="Google Shape;630;p37">
                <a:extLst>
                  <a:ext uri="{FF2B5EF4-FFF2-40B4-BE49-F238E27FC236}">
                    <a16:creationId xmlns:a16="http://schemas.microsoft.com/office/drawing/2014/main" id="{6AAB5575-3DEC-4227-0FCD-3031683DD45C}"/>
                  </a:ext>
                </a:extLst>
              </p:cNvPr>
              <p:cNvSpPr/>
              <p:nvPr/>
            </p:nvSpPr>
            <p:spPr>
              <a:xfrm>
                <a:off x="6028267" y="1397413"/>
                <a:ext cx="368626" cy="440948"/>
              </a:xfrm>
              <a:custGeom>
                <a:avLst/>
                <a:gdLst/>
                <a:ahLst/>
                <a:cxnLst/>
                <a:rect l="l" t="t" r="r" b="b"/>
                <a:pathLst>
                  <a:path w="46485" h="55605" extrusionOk="0">
                    <a:moveTo>
                      <a:pt x="18753" y="0"/>
                    </a:moveTo>
                    <a:cubicBezTo>
                      <a:pt x="10239" y="0"/>
                      <a:pt x="3659" y="4567"/>
                      <a:pt x="3659" y="4567"/>
                    </a:cubicBezTo>
                    <a:cubicBezTo>
                      <a:pt x="3659" y="4567"/>
                      <a:pt x="2595" y="35916"/>
                      <a:pt x="2591" y="36720"/>
                    </a:cubicBezTo>
                    <a:cubicBezTo>
                      <a:pt x="2591" y="37531"/>
                      <a:pt x="0" y="50328"/>
                      <a:pt x="11481" y="54538"/>
                    </a:cubicBezTo>
                    <a:cubicBezTo>
                      <a:pt x="13479" y="55271"/>
                      <a:pt x="15185" y="55604"/>
                      <a:pt x="16683" y="55604"/>
                    </a:cubicBezTo>
                    <a:cubicBezTo>
                      <a:pt x="23793" y="55604"/>
                      <a:pt x="26228" y="48099"/>
                      <a:pt x="33040" y="40200"/>
                    </a:cubicBezTo>
                    <a:cubicBezTo>
                      <a:pt x="46484" y="26837"/>
                      <a:pt x="42946" y="12346"/>
                      <a:pt x="32393" y="4567"/>
                    </a:cubicBezTo>
                    <a:cubicBezTo>
                      <a:pt x="27751" y="1142"/>
                      <a:pt x="23010" y="0"/>
                      <a:pt x="18753" y="0"/>
                    </a:cubicBezTo>
                    <a:close/>
                  </a:path>
                </a:pathLst>
              </a:custGeom>
              <a:solidFill>
                <a:srgbClr val="C1BFCB"/>
              </a:solidFill>
              <a:ln w="9525" cap="flat" cmpd="sng">
                <a:solidFill>
                  <a:srgbClr val="C1BFC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3" name="Google Shape;631;p37">
                <a:extLst>
                  <a:ext uri="{FF2B5EF4-FFF2-40B4-BE49-F238E27FC236}">
                    <a16:creationId xmlns:a16="http://schemas.microsoft.com/office/drawing/2014/main" id="{C417192A-3DF8-B0D6-F87F-89C7B17C4C4E}"/>
                  </a:ext>
                </a:extLst>
              </p:cNvPr>
              <p:cNvSpPr/>
              <p:nvPr/>
            </p:nvSpPr>
            <p:spPr>
              <a:xfrm>
                <a:off x="6031026" y="1430029"/>
                <a:ext cx="314107" cy="375779"/>
              </a:xfrm>
              <a:custGeom>
                <a:avLst/>
                <a:gdLst/>
                <a:ahLst/>
                <a:cxnLst/>
                <a:rect l="l" t="t" r="r" b="b"/>
                <a:pathLst>
                  <a:path w="39610" h="47387" extrusionOk="0">
                    <a:moveTo>
                      <a:pt x="15979" y="0"/>
                    </a:moveTo>
                    <a:cubicBezTo>
                      <a:pt x="8723" y="0"/>
                      <a:pt x="3116" y="3890"/>
                      <a:pt x="3116" y="3890"/>
                    </a:cubicBezTo>
                    <a:cubicBezTo>
                      <a:pt x="3116" y="3890"/>
                      <a:pt x="2210" y="30603"/>
                      <a:pt x="2210" y="31297"/>
                    </a:cubicBezTo>
                    <a:cubicBezTo>
                      <a:pt x="2210" y="31987"/>
                      <a:pt x="0" y="42888"/>
                      <a:pt x="9786" y="46478"/>
                    </a:cubicBezTo>
                    <a:cubicBezTo>
                      <a:pt x="11488" y="47102"/>
                      <a:pt x="12941" y="47386"/>
                      <a:pt x="14217" y="47386"/>
                    </a:cubicBezTo>
                    <a:cubicBezTo>
                      <a:pt x="20273" y="47386"/>
                      <a:pt x="22346" y="40991"/>
                      <a:pt x="28155" y="34261"/>
                    </a:cubicBezTo>
                    <a:cubicBezTo>
                      <a:pt x="39609" y="22869"/>
                      <a:pt x="36593" y="10522"/>
                      <a:pt x="27602" y="3890"/>
                    </a:cubicBezTo>
                    <a:cubicBezTo>
                      <a:pt x="23645" y="973"/>
                      <a:pt x="19606" y="0"/>
                      <a:pt x="15979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4" name="Google Shape;632;p37">
                <a:extLst>
                  <a:ext uri="{FF2B5EF4-FFF2-40B4-BE49-F238E27FC236}">
                    <a16:creationId xmlns:a16="http://schemas.microsoft.com/office/drawing/2014/main" id="{7D4F2A43-6D76-1093-CB9B-E45A982E6ECD}"/>
                  </a:ext>
                </a:extLst>
              </p:cNvPr>
              <p:cNvSpPr/>
              <p:nvPr/>
            </p:nvSpPr>
            <p:spPr>
              <a:xfrm>
                <a:off x="5665969" y="1787736"/>
                <a:ext cx="506307" cy="81275"/>
              </a:xfrm>
              <a:custGeom>
                <a:avLst/>
                <a:gdLst/>
                <a:ahLst/>
                <a:cxnLst/>
                <a:rect l="l" t="t" r="r" b="b"/>
                <a:pathLst>
                  <a:path w="63847" h="10249" extrusionOk="0">
                    <a:moveTo>
                      <a:pt x="51367" y="1"/>
                    </a:moveTo>
                    <a:cubicBezTo>
                      <a:pt x="48558" y="1"/>
                      <a:pt x="46693" y="1107"/>
                      <a:pt x="46693" y="1107"/>
                    </a:cubicBezTo>
                    <a:lnTo>
                      <a:pt x="5958" y="1107"/>
                    </a:lnTo>
                    <a:cubicBezTo>
                      <a:pt x="5958" y="1107"/>
                      <a:pt x="3027" y="4038"/>
                      <a:pt x="1" y="7555"/>
                    </a:cubicBezTo>
                    <a:cubicBezTo>
                      <a:pt x="10985" y="9180"/>
                      <a:pt x="22503" y="10248"/>
                      <a:pt x="33977" y="10248"/>
                    </a:cubicBezTo>
                    <a:cubicBezTo>
                      <a:pt x="44099" y="10248"/>
                      <a:pt x="54187" y="9417"/>
                      <a:pt x="63847" y="7402"/>
                    </a:cubicBezTo>
                    <a:cubicBezTo>
                      <a:pt x="62126" y="5518"/>
                      <a:pt x="60157" y="3632"/>
                      <a:pt x="58105" y="2222"/>
                    </a:cubicBezTo>
                    <a:cubicBezTo>
                      <a:pt x="55617" y="511"/>
                      <a:pt x="53274" y="1"/>
                      <a:pt x="51367" y="1"/>
                    </a:cubicBezTo>
                    <a:close/>
                  </a:path>
                </a:pathLst>
              </a:custGeom>
              <a:solidFill>
                <a:srgbClr val="FFAC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5" name="Google Shape;633;p37">
                <a:extLst>
                  <a:ext uri="{FF2B5EF4-FFF2-40B4-BE49-F238E27FC236}">
                    <a16:creationId xmlns:a16="http://schemas.microsoft.com/office/drawing/2014/main" id="{0D207479-5CDC-608C-FA8C-A289F4E831C6}"/>
                  </a:ext>
                </a:extLst>
              </p:cNvPr>
              <p:cNvSpPr/>
              <p:nvPr/>
            </p:nvSpPr>
            <p:spPr>
              <a:xfrm>
                <a:off x="5624979" y="1846426"/>
                <a:ext cx="576392" cy="85517"/>
              </a:xfrm>
              <a:custGeom>
                <a:avLst/>
                <a:gdLst/>
                <a:ahLst/>
                <a:cxnLst/>
                <a:rect l="l" t="t" r="r" b="b"/>
                <a:pathLst>
                  <a:path w="72685" h="10784" extrusionOk="0">
                    <a:moveTo>
                      <a:pt x="69016" y="1"/>
                    </a:moveTo>
                    <a:cubicBezTo>
                      <a:pt x="59350" y="2015"/>
                      <a:pt x="49257" y="2846"/>
                      <a:pt x="39130" y="2846"/>
                    </a:cubicBezTo>
                    <a:cubicBezTo>
                      <a:pt x="27661" y="2846"/>
                      <a:pt x="16149" y="1780"/>
                      <a:pt x="5170" y="158"/>
                    </a:cubicBezTo>
                    <a:cubicBezTo>
                      <a:pt x="3238" y="2406"/>
                      <a:pt x="1275" y="4885"/>
                      <a:pt x="0" y="6996"/>
                    </a:cubicBezTo>
                    <a:cubicBezTo>
                      <a:pt x="10209" y="9550"/>
                      <a:pt x="20740" y="10783"/>
                      <a:pt x="31281" y="10783"/>
                    </a:cubicBezTo>
                    <a:cubicBezTo>
                      <a:pt x="45312" y="10783"/>
                      <a:pt x="59361" y="8598"/>
                      <a:pt x="72685" y="4433"/>
                    </a:cubicBezTo>
                    <a:cubicBezTo>
                      <a:pt x="71700" y="3133"/>
                      <a:pt x="70448" y="1570"/>
                      <a:pt x="69016" y="1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6" name="Google Shape;634;p37">
                <a:extLst>
                  <a:ext uri="{FF2B5EF4-FFF2-40B4-BE49-F238E27FC236}">
                    <a16:creationId xmlns:a16="http://schemas.microsoft.com/office/drawing/2014/main" id="{2371C3C3-BAB8-616C-E196-6C71D3944D4F}"/>
                  </a:ext>
                </a:extLst>
              </p:cNvPr>
              <p:cNvSpPr/>
              <p:nvPr/>
            </p:nvSpPr>
            <p:spPr>
              <a:xfrm>
                <a:off x="5711463" y="1992607"/>
                <a:ext cx="455555" cy="110441"/>
              </a:xfrm>
              <a:custGeom>
                <a:avLst/>
                <a:gdLst/>
                <a:ahLst/>
                <a:cxnLst/>
                <a:rect l="l" t="t" r="r" b="b"/>
                <a:pathLst>
                  <a:path w="57447" h="13927" extrusionOk="0">
                    <a:moveTo>
                      <a:pt x="54963" y="0"/>
                    </a:moveTo>
                    <a:cubicBezTo>
                      <a:pt x="45856" y="1753"/>
                      <a:pt x="36422" y="2532"/>
                      <a:pt x="26989" y="2532"/>
                    </a:cubicBezTo>
                    <a:cubicBezTo>
                      <a:pt x="18862" y="2532"/>
                      <a:pt x="10737" y="1954"/>
                      <a:pt x="2822" y="921"/>
                    </a:cubicBezTo>
                    <a:cubicBezTo>
                      <a:pt x="2522" y="2042"/>
                      <a:pt x="1278" y="6720"/>
                      <a:pt x="1" y="12837"/>
                    </a:cubicBezTo>
                    <a:cubicBezTo>
                      <a:pt x="5571" y="13573"/>
                      <a:pt x="11192" y="13926"/>
                      <a:pt x="16824" y="13926"/>
                    </a:cubicBezTo>
                    <a:cubicBezTo>
                      <a:pt x="30487" y="13926"/>
                      <a:pt x="44216" y="11846"/>
                      <a:pt x="57447" y="8101"/>
                    </a:cubicBezTo>
                    <a:cubicBezTo>
                      <a:pt x="56794" y="4911"/>
                      <a:pt x="55983" y="2069"/>
                      <a:pt x="54963" y="0"/>
                    </a:cubicBezTo>
                    <a:close/>
                  </a:path>
                </a:pathLst>
              </a:custGeom>
              <a:solidFill>
                <a:srgbClr val="ED6A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635;p37">
                <a:extLst>
                  <a:ext uri="{FF2B5EF4-FFF2-40B4-BE49-F238E27FC236}">
                    <a16:creationId xmlns:a16="http://schemas.microsoft.com/office/drawing/2014/main" id="{0FC67F48-225F-B9B8-EFE0-4A8FE3E04EAF}"/>
                  </a:ext>
                </a:extLst>
              </p:cNvPr>
              <p:cNvSpPr/>
              <p:nvPr/>
            </p:nvSpPr>
            <p:spPr>
              <a:xfrm>
                <a:off x="5693303" y="2056793"/>
                <a:ext cx="487489" cy="158656"/>
              </a:xfrm>
              <a:custGeom>
                <a:avLst/>
                <a:gdLst/>
                <a:ahLst/>
                <a:cxnLst/>
                <a:rect l="l" t="t" r="r" b="b"/>
                <a:pathLst>
                  <a:path w="61474" h="20007" extrusionOk="0">
                    <a:moveTo>
                      <a:pt x="59737" y="1"/>
                    </a:moveTo>
                    <a:cubicBezTo>
                      <a:pt x="46499" y="3749"/>
                      <a:pt x="32769" y="5829"/>
                      <a:pt x="19102" y="5829"/>
                    </a:cubicBezTo>
                    <a:cubicBezTo>
                      <a:pt x="13476" y="5829"/>
                      <a:pt x="7861" y="5477"/>
                      <a:pt x="2295" y="4743"/>
                    </a:cubicBezTo>
                    <a:cubicBezTo>
                      <a:pt x="1464" y="8712"/>
                      <a:pt x="622" y="13287"/>
                      <a:pt x="1" y="17892"/>
                    </a:cubicBezTo>
                    <a:cubicBezTo>
                      <a:pt x="6502" y="19354"/>
                      <a:pt x="13040" y="20007"/>
                      <a:pt x="19584" y="20007"/>
                    </a:cubicBezTo>
                    <a:cubicBezTo>
                      <a:pt x="33630" y="20007"/>
                      <a:pt x="47700" y="17002"/>
                      <a:pt x="61474" y="12549"/>
                    </a:cubicBezTo>
                    <a:cubicBezTo>
                      <a:pt x="61090" y="8333"/>
                      <a:pt x="60532" y="3901"/>
                      <a:pt x="59737" y="1"/>
                    </a:cubicBezTo>
                    <a:close/>
                  </a:path>
                </a:pathLst>
              </a:custGeom>
              <a:solidFill>
                <a:srgbClr val="FCAA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636;p37">
                <a:extLst>
                  <a:ext uri="{FF2B5EF4-FFF2-40B4-BE49-F238E27FC236}">
                    <a16:creationId xmlns:a16="http://schemas.microsoft.com/office/drawing/2014/main" id="{6D79AF82-3404-8489-FCD6-10A10FB6DF18}"/>
                  </a:ext>
                </a:extLst>
              </p:cNvPr>
              <p:cNvSpPr/>
              <p:nvPr/>
            </p:nvSpPr>
            <p:spPr>
              <a:xfrm>
                <a:off x="5686674" y="2156354"/>
                <a:ext cx="499883" cy="140504"/>
              </a:xfrm>
              <a:custGeom>
                <a:avLst/>
                <a:gdLst/>
                <a:ahLst/>
                <a:cxnLst/>
                <a:rect l="l" t="t" r="r" b="b"/>
                <a:pathLst>
                  <a:path w="63037" h="17718" extrusionOk="0">
                    <a:moveTo>
                      <a:pt x="62311" y="0"/>
                    </a:moveTo>
                    <a:cubicBezTo>
                      <a:pt x="48534" y="4449"/>
                      <a:pt x="34461" y="7453"/>
                      <a:pt x="20413" y="7453"/>
                    </a:cubicBezTo>
                    <a:cubicBezTo>
                      <a:pt x="13871" y="7453"/>
                      <a:pt x="7335" y="6802"/>
                      <a:pt x="837" y="5342"/>
                    </a:cubicBezTo>
                    <a:cubicBezTo>
                      <a:pt x="447" y="8242"/>
                      <a:pt x="147" y="11148"/>
                      <a:pt x="1" y="13921"/>
                    </a:cubicBezTo>
                    <a:cubicBezTo>
                      <a:pt x="9301" y="16066"/>
                      <a:pt x="18666" y="17718"/>
                      <a:pt x="28201" y="17718"/>
                    </a:cubicBezTo>
                    <a:cubicBezTo>
                      <a:pt x="32776" y="17718"/>
                      <a:pt x="37391" y="17337"/>
                      <a:pt x="42056" y="16448"/>
                    </a:cubicBezTo>
                    <a:cubicBezTo>
                      <a:pt x="49205" y="14958"/>
                      <a:pt x="56168" y="13194"/>
                      <a:pt x="63037" y="11243"/>
                    </a:cubicBezTo>
                    <a:cubicBezTo>
                      <a:pt x="62916" y="8217"/>
                      <a:pt x="62695" y="4221"/>
                      <a:pt x="62311" y="0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637;p37">
                <a:extLst>
                  <a:ext uri="{FF2B5EF4-FFF2-40B4-BE49-F238E27FC236}">
                    <a16:creationId xmlns:a16="http://schemas.microsoft.com/office/drawing/2014/main" id="{DFCEDF83-7AE2-D4EF-BDBD-B9306EC5F4E0}"/>
                  </a:ext>
                </a:extLst>
              </p:cNvPr>
              <p:cNvSpPr/>
              <p:nvPr/>
            </p:nvSpPr>
            <p:spPr>
              <a:xfrm>
                <a:off x="5685500" y="2245463"/>
                <a:ext cx="502310" cy="88523"/>
              </a:xfrm>
              <a:custGeom>
                <a:avLst/>
                <a:gdLst/>
                <a:ahLst/>
                <a:cxnLst/>
                <a:rect l="l" t="t" r="r" b="b"/>
                <a:pathLst>
                  <a:path w="63343" h="11163" extrusionOk="0">
                    <a:moveTo>
                      <a:pt x="63189" y="0"/>
                    </a:moveTo>
                    <a:cubicBezTo>
                      <a:pt x="56320" y="1953"/>
                      <a:pt x="49357" y="3716"/>
                      <a:pt x="42209" y="5205"/>
                    </a:cubicBezTo>
                    <a:cubicBezTo>
                      <a:pt x="37535" y="6097"/>
                      <a:pt x="32913" y="6479"/>
                      <a:pt x="28331" y="6479"/>
                    </a:cubicBezTo>
                    <a:cubicBezTo>
                      <a:pt x="18801" y="6479"/>
                      <a:pt x="9443" y="4828"/>
                      <a:pt x="148" y="2684"/>
                    </a:cubicBezTo>
                    <a:lnTo>
                      <a:pt x="148" y="2684"/>
                    </a:lnTo>
                    <a:cubicBezTo>
                      <a:pt x="6" y="5306"/>
                      <a:pt x="0" y="7806"/>
                      <a:pt x="180" y="10070"/>
                    </a:cubicBezTo>
                    <a:cubicBezTo>
                      <a:pt x="180" y="10070"/>
                      <a:pt x="10119" y="11162"/>
                      <a:pt x="22905" y="11162"/>
                    </a:cubicBezTo>
                    <a:cubicBezTo>
                      <a:pt x="35927" y="11162"/>
                      <a:pt x="51902" y="10029"/>
                      <a:pt x="63342" y="5453"/>
                    </a:cubicBezTo>
                    <a:cubicBezTo>
                      <a:pt x="63342" y="5453"/>
                      <a:pt x="63322" y="3300"/>
                      <a:pt x="63189" y="0"/>
                    </a:cubicBezTo>
                    <a:close/>
                  </a:path>
                </a:pathLst>
              </a:custGeom>
              <a:solidFill>
                <a:srgbClr val="FFAC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638;p37">
                <a:extLst>
                  <a:ext uri="{FF2B5EF4-FFF2-40B4-BE49-F238E27FC236}">
                    <a16:creationId xmlns:a16="http://schemas.microsoft.com/office/drawing/2014/main" id="{6E06637F-722B-0DAC-EEF3-51A26B53376D}"/>
                  </a:ext>
                </a:extLst>
              </p:cNvPr>
              <p:cNvSpPr/>
              <p:nvPr/>
            </p:nvSpPr>
            <p:spPr>
              <a:xfrm>
                <a:off x="5618833" y="1881603"/>
                <a:ext cx="600190" cy="131123"/>
              </a:xfrm>
              <a:custGeom>
                <a:avLst/>
                <a:gdLst/>
                <a:ahLst/>
                <a:cxnLst/>
                <a:rect l="l" t="t" r="r" b="b"/>
                <a:pathLst>
                  <a:path w="75686" h="16535" extrusionOk="0">
                    <a:moveTo>
                      <a:pt x="0" y="3976"/>
                    </a:moveTo>
                    <a:cubicBezTo>
                      <a:pt x="0" y="3976"/>
                      <a:pt x="0" y="3976"/>
                      <a:pt x="0" y="3976"/>
                    </a:cubicBezTo>
                    <a:cubicBezTo>
                      <a:pt x="0" y="3976"/>
                      <a:pt x="0" y="3976"/>
                      <a:pt x="0" y="3976"/>
                    </a:cubicBezTo>
                    <a:close/>
                    <a:moveTo>
                      <a:pt x="73460" y="1"/>
                    </a:moveTo>
                    <a:cubicBezTo>
                      <a:pt x="60134" y="4164"/>
                      <a:pt x="46085" y="6349"/>
                      <a:pt x="32052" y="6349"/>
                    </a:cubicBezTo>
                    <a:cubicBezTo>
                      <a:pt x="21512" y="6349"/>
                      <a:pt x="10982" y="5116"/>
                      <a:pt x="775" y="2565"/>
                    </a:cubicBezTo>
                    <a:cubicBezTo>
                      <a:pt x="479" y="3054"/>
                      <a:pt x="212" y="3533"/>
                      <a:pt x="0" y="3976"/>
                    </a:cubicBezTo>
                    <a:lnTo>
                      <a:pt x="0" y="3976"/>
                    </a:lnTo>
                    <a:cubicBezTo>
                      <a:pt x="0" y="3976"/>
                      <a:pt x="0" y="3976"/>
                      <a:pt x="0" y="3976"/>
                    </a:cubicBezTo>
                    <a:cubicBezTo>
                      <a:pt x="4" y="3976"/>
                      <a:pt x="3285" y="11624"/>
                      <a:pt x="14576" y="14661"/>
                    </a:cubicBezTo>
                    <a:cubicBezTo>
                      <a:pt x="14576" y="14661"/>
                      <a:pt x="14551" y="14755"/>
                      <a:pt x="14502" y="14923"/>
                    </a:cubicBezTo>
                    <a:cubicBezTo>
                      <a:pt x="22414" y="15956"/>
                      <a:pt x="30538" y="16535"/>
                      <a:pt x="38665" y="16535"/>
                    </a:cubicBezTo>
                    <a:cubicBezTo>
                      <a:pt x="48097" y="16535"/>
                      <a:pt x="57532" y="15755"/>
                      <a:pt x="66643" y="14002"/>
                    </a:cubicBezTo>
                    <a:cubicBezTo>
                      <a:pt x="66537" y="13787"/>
                      <a:pt x="66433" y="13565"/>
                      <a:pt x="66321" y="13366"/>
                    </a:cubicBezTo>
                    <a:cubicBezTo>
                      <a:pt x="66321" y="13366"/>
                      <a:pt x="71474" y="10261"/>
                      <a:pt x="75686" y="3133"/>
                    </a:cubicBezTo>
                    <a:cubicBezTo>
                      <a:pt x="75686" y="3133"/>
                      <a:pt x="74844" y="1833"/>
                      <a:pt x="73460" y="1"/>
                    </a:cubicBezTo>
                    <a:close/>
                  </a:path>
                </a:pathLst>
              </a:custGeom>
              <a:solidFill>
                <a:srgbClr val="FFAC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639;p37">
                <a:extLst>
                  <a:ext uri="{FF2B5EF4-FFF2-40B4-BE49-F238E27FC236}">
                    <a16:creationId xmlns:a16="http://schemas.microsoft.com/office/drawing/2014/main" id="{61B52213-6D37-D794-FBE2-B2292702D0D8}"/>
                  </a:ext>
                </a:extLst>
              </p:cNvPr>
              <p:cNvSpPr/>
              <p:nvPr/>
            </p:nvSpPr>
            <p:spPr>
              <a:xfrm>
                <a:off x="5724484" y="1652878"/>
                <a:ext cx="426840" cy="209582"/>
              </a:xfrm>
              <a:custGeom>
                <a:avLst/>
                <a:gdLst/>
                <a:ahLst/>
                <a:cxnLst/>
                <a:rect l="l" t="t" r="r" b="b"/>
                <a:pathLst>
                  <a:path w="53826" h="26429" extrusionOk="0">
                    <a:moveTo>
                      <a:pt x="53825" y="1"/>
                    </a:moveTo>
                    <a:lnTo>
                      <a:pt x="53825" y="1"/>
                    </a:lnTo>
                    <a:cubicBezTo>
                      <a:pt x="40457" y="13860"/>
                      <a:pt x="20383" y="21135"/>
                      <a:pt x="497" y="21135"/>
                    </a:cubicBezTo>
                    <a:cubicBezTo>
                      <a:pt x="331" y="21135"/>
                      <a:pt x="166" y="21134"/>
                      <a:pt x="1" y="21133"/>
                    </a:cubicBezTo>
                    <a:lnTo>
                      <a:pt x="1" y="21133"/>
                    </a:lnTo>
                    <a:cubicBezTo>
                      <a:pt x="4452" y="24621"/>
                      <a:pt x="10264" y="26428"/>
                      <a:pt x="17060" y="26428"/>
                    </a:cubicBezTo>
                    <a:cubicBezTo>
                      <a:pt x="17957" y="26428"/>
                      <a:pt x="18871" y="26397"/>
                      <a:pt x="19802" y="26334"/>
                    </a:cubicBezTo>
                    <a:cubicBezTo>
                      <a:pt x="42661" y="24781"/>
                      <a:pt x="53543" y="18718"/>
                      <a:pt x="53825" y="1"/>
                    </a:cubicBezTo>
                    <a:close/>
                  </a:path>
                </a:pathLst>
              </a:custGeom>
              <a:solidFill>
                <a:srgbClr val="C1BFCB"/>
              </a:solidFill>
              <a:ln w="9525" cap="flat" cmpd="sng">
                <a:solidFill>
                  <a:srgbClr val="C1BFC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2" name="Google Shape;640;p37">
                <a:extLst>
                  <a:ext uri="{FF2B5EF4-FFF2-40B4-BE49-F238E27FC236}">
                    <a16:creationId xmlns:a16="http://schemas.microsoft.com/office/drawing/2014/main" id="{02713E56-929A-42EF-1A90-CFD20E89EC07}"/>
                  </a:ext>
                </a:extLst>
              </p:cNvPr>
              <p:cNvSpPr/>
              <p:nvPr/>
            </p:nvSpPr>
            <p:spPr>
              <a:xfrm>
                <a:off x="5633456" y="1368786"/>
                <a:ext cx="518043" cy="451693"/>
              </a:xfrm>
              <a:custGeom>
                <a:avLst/>
                <a:gdLst/>
                <a:ahLst/>
                <a:cxnLst/>
                <a:rect l="l" t="t" r="r" b="b"/>
                <a:pathLst>
                  <a:path w="65327" h="56960" extrusionOk="0">
                    <a:moveTo>
                      <a:pt x="36670" y="0"/>
                    </a:moveTo>
                    <a:cubicBezTo>
                      <a:pt x="35346" y="0"/>
                      <a:pt x="34030" y="98"/>
                      <a:pt x="32734" y="292"/>
                    </a:cubicBezTo>
                    <a:cubicBezTo>
                      <a:pt x="18643" y="2396"/>
                      <a:pt x="0" y="5992"/>
                      <a:pt x="1964" y="36568"/>
                    </a:cubicBezTo>
                    <a:cubicBezTo>
                      <a:pt x="2552" y="45779"/>
                      <a:pt x="5974" y="52647"/>
                      <a:pt x="11474" y="56958"/>
                    </a:cubicBezTo>
                    <a:cubicBezTo>
                      <a:pt x="11639" y="56959"/>
                      <a:pt x="11804" y="56960"/>
                      <a:pt x="11970" y="56960"/>
                    </a:cubicBezTo>
                    <a:cubicBezTo>
                      <a:pt x="31858" y="56960"/>
                      <a:pt x="51931" y="49685"/>
                      <a:pt x="65300" y="35826"/>
                    </a:cubicBezTo>
                    <a:cubicBezTo>
                      <a:pt x="65327" y="34126"/>
                      <a:pt x="65273" y="32331"/>
                      <a:pt x="65126" y="30414"/>
                    </a:cubicBezTo>
                    <a:cubicBezTo>
                      <a:pt x="63505" y="9533"/>
                      <a:pt x="49738" y="0"/>
                      <a:pt x="36670" y="0"/>
                    </a:cubicBezTo>
                    <a:close/>
                  </a:path>
                </a:pathLst>
              </a:custGeom>
              <a:solidFill>
                <a:srgbClr val="C1BFCB"/>
              </a:solidFill>
              <a:ln w="9525" cap="flat" cmpd="sng">
                <a:solidFill>
                  <a:srgbClr val="C1BFC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3" name="Google Shape;641;p37">
                <a:extLst>
                  <a:ext uri="{FF2B5EF4-FFF2-40B4-BE49-F238E27FC236}">
                    <a16:creationId xmlns:a16="http://schemas.microsoft.com/office/drawing/2014/main" id="{4CC96325-2513-DDC1-4E51-12EB84BD0F9E}"/>
                  </a:ext>
                </a:extLst>
              </p:cNvPr>
              <p:cNvSpPr/>
              <p:nvPr/>
            </p:nvSpPr>
            <p:spPr>
              <a:xfrm>
                <a:off x="5860936" y="1778347"/>
                <a:ext cx="361886" cy="141178"/>
              </a:xfrm>
              <a:custGeom>
                <a:avLst/>
                <a:gdLst/>
                <a:ahLst/>
                <a:cxnLst/>
                <a:rect l="l" t="t" r="r" b="b"/>
                <a:pathLst>
                  <a:path w="45635" h="17803" extrusionOk="0">
                    <a:moveTo>
                      <a:pt x="45635" y="0"/>
                    </a:moveTo>
                    <a:lnTo>
                      <a:pt x="45635" y="0"/>
                    </a:lnTo>
                    <a:cubicBezTo>
                      <a:pt x="37349" y="8279"/>
                      <a:pt x="26312" y="12225"/>
                      <a:pt x="15079" y="12225"/>
                    </a:cubicBezTo>
                    <a:cubicBezTo>
                      <a:pt x="10015" y="12225"/>
                      <a:pt x="4910" y="11423"/>
                      <a:pt x="0" y="9854"/>
                    </a:cubicBezTo>
                    <a:lnTo>
                      <a:pt x="0" y="9854"/>
                    </a:lnTo>
                    <a:cubicBezTo>
                      <a:pt x="3474" y="13660"/>
                      <a:pt x="8600" y="16865"/>
                      <a:pt x="16176" y="17654"/>
                    </a:cubicBezTo>
                    <a:cubicBezTo>
                      <a:pt x="17143" y="17755"/>
                      <a:pt x="18086" y="17803"/>
                      <a:pt x="19006" y="17803"/>
                    </a:cubicBezTo>
                    <a:cubicBezTo>
                      <a:pt x="33497" y="17803"/>
                      <a:pt x="42196" y="5935"/>
                      <a:pt x="45635" y="0"/>
                    </a:cubicBezTo>
                    <a:close/>
                  </a:path>
                </a:pathLst>
              </a:custGeom>
              <a:solidFill>
                <a:srgbClr val="C1BFCB"/>
              </a:solidFill>
              <a:ln w="9525" cap="flat" cmpd="sng">
                <a:solidFill>
                  <a:srgbClr val="C1BFC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4" name="Google Shape;642;p37">
                <a:extLst>
                  <a:ext uri="{FF2B5EF4-FFF2-40B4-BE49-F238E27FC236}">
                    <a16:creationId xmlns:a16="http://schemas.microsoft.com/office/drawing/2014/main" id="{4004011D-8821-A6F5-EC33-A40A39FEF140}"/>
                  </a:ext>
                </a:extLst>
              </p:cNvPr>
              <p:cNvSpPr/>
              <p:nvPr/>
            </p:nvSpPr>
            <p:spPr>
              <a:xfrm>
                <a:off x="6251084" y="1721655"/>
                <a:ext cx="17660" cy="24567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3098" extrusionOk="0">
                    <a:moveTo>
                      <a:pt x="2179" y="1"/>
                    </a:moveTo>
                    <a:cubicBezTo>
                      <a:pt x="2105" y="112"/>
                      <a:pt x="2047" y="222"/>
                      <a:pt x="1978" y="334"/>
                    </a:cubicBezTo>
                    <a:cubicBezTo>
                      <a:pt x="1346" y="1296"/>
                      <a:pt x="685" y="2208"/>
                      <a:pt x="1" y="3097"/>
                    </a:cubicBezTo>
                    <a:cubicBezTo>
                      <a:pt x="1079" y="2523"/>
                      <a:pt x="2227" y="1628"/>
                      <a:pt x="2227" y="392"/>
                    </a:cubicBezTo>
                    <a:cubicBezTo>
                      <a:pt x="2225" y="260"/>
                      <a:pt x="2209" y="129"/>
                      <a:pt x="2179" y="1"/>
                    </a:cubicBezTo>
                    <a:close/>
                  </a:path>
                </a:pathLst>
              </a:custGeom>
              <a:solidFill>
                <a:srgbClr val="C1BF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5" name="Google Shape;643;p37">
                <a:extLst>
                  <a:ext uri="{FF2B5EF4-FFF2-40B4-BE49-F238E27FC236}">
                    <a16:creationId xmlns:a16="http://schemas.microsoft.com/office/drawing/2014/main" id="{22508446-3CD9-E446-0686-964BF25FABA6}"/>
                  </a:ext>
                </a:extLst>
              </p:cNvPr>
              <p:cNvSpPr/>
              <p:nvPr/>
            </p:nvSpPr>
            <p:spPr>
              <a:xfrm>
                <a:off x="5804419" y="1691188"/>
                <a:ext cx="463865" cy="184047"/>
              </a:xfrm>
              <a:custGeom>
                <a:avLst/>
                <a:gdLst/>
                <a:ahLst/>
                <a:cxnLst/>
                <a:rect l="l" t="t" r="r" b="b"/>
                <a:pathLst>
                  <a:path w="58495" h="23209" extrusionOk="0">
                    <a:moveTo>
                      <a:pt x="46182" y="1"/>
                    </a:moveTo>
                    <a:cubicBezTo>
                      <a:pt x="44963" y="1"/>
                      <a:pt x="46214" y="4839"/>
                      <a:pt x="46214" y="4839"/>
                    </a:cubicBezTo>
                    <a:cubicBezTo>
                      <a:pt x="46214" y="4839"/>
                      <a:pt x="42356" y="16308"/>
                      <a:pt x="33524" y="16640"/>
                    </a:cubicBezTo>
                    <a:cubicBezTo>
                      <a:pt x="33291" y="16648"/>
                      <a:pt x="33062" y="16653"/>
                      <a:pt x="32837" y="16653"/>
                    </a:cubicBezTo>
                    <a:cubicBezTo>
                      <a:pt x="20705" y="16653"/>
                      <a:pt x="20082" y="4085"/>
                      <a:pt x="20082" y="4085"/>
                    </a:cubicBezTo>
                    <a:lnTo>
                      <a:pt x="1" y="5154"/>
                    </a:lnTo>
                    <a:cubicBezTo>
                      <a:pt x="1" y="5154"/>
                      <a:pt x="853" y="13970"/>
                      <a:pt x="7127" y="20839"/>
                    </a:cubicBezTo>
                    <a:cubicBezTo>
                      <a:pt x="12039" y="22407"/>
                      <a:pt x="17144" y="23208"/>
                      <a:pt x="22209" y="23208"/>
                    </a:cubicBezTo>
                    <a:cubicBezTo>
                      <a:pt x="33443" y="23208"/>
                      <a:pt x="44477" y="19265"/>
                      <a:pt x="52762" y="10987"/>
                    </a:cubicBezTo>
                    <a:cubicBezTo>
                      <a:pt x="53910" y="9014"/>
                      <a:pt x="54478" y="7692"/>
                      <a:pt x="54478" y="7692"/>
                    </a:cubicBezTo>
                    <a:cubicBezTo>
                      <a:pt x="55114" y="7500"/>
                      <a:pt x="55732" y="7245"/>
                      <a:pt x="56321" y="6935"/>
                    </a:cubicBezTo>
                    <a:cubicBezTo>
                      <a:pt x="57005" y="6045"/>
                      <a:pt x="57672" y="5134"/>
                      <a:pt x="58300" y="4171"/>
                    </a:cubicBezTo>
                    <a:cubicBezTo>
                      <a:pt x="58373" y="4064"/>
                      <a:pt x="58431" y="3954"/>
                      <a:pt x="58495" y="3849"/>
                    </a:cubicBezTo>
                    <a:cubicBezTo>
                      <a:pt x="58331" y="3121"/>
                      <a:pt x="57689" y="2883"/>
                      <a:pt x="56834" y="2883"/>
                    </a:cubicBezTo>
                    <a:cubicBezTo>
                      <a:pt x="55200" y="2883"/>
                      <a:pt x="52788" y="3752"/>
                      <a:pt x="51435" y="3752"/>
                    </a:cubicBezTo>
                    <a:cubicBezTo>
                      <a:pt x="51394" y="3752"/>
                      <a:pt x="51354" y="3751"/>
                      <a:pt x="51315" y="3749"/>
                    </a:cubicBezTo>
                    <a:cubicBezTo>
                      <a:pt x="49205" y="3660"/>
                      <a:pt x="48589" y="1376"/>
                      <a:pt x="46641" y="165"/>
                    </a:cubicBezTo>
                    <a:cubicBezTo>
                      <a:pt x="46459" y="52"/>
                      <a:pt x="46307" y="1"/>
                      <a:pt x="46182" y="1"/>
                    </a:cubicBezTo>
                    <a:close/>
                  </a:path>
                </a:pathLst>
              </a:custGeom>
              <a:solidFill>
                <a:srgbClr val="C1BFCB"/>
              </a:solidFill>
              <a:ln w="9525" cap="flat" cmpd="sng">
                <a:solidFill>
                  <a:srgbClr val="C1BFC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6" name="Google Shape;644;p37">
                <a:extLst>
                  <a:ext uri="{FF2B5EF4-FFF2-40B4-BE49-F238E27FC236}">
                    <a16:creationId xmlns:a16="http://schemas.microsoft.com/office/drawing/2014/main" id="{C6510D74-7BE7-B5D7-ED6F-66FC97864CFC}"/>
                  </a:ext>
                </a:extLst>
              </p:cNvPr>
              <p:cNvSpPr/>
              <p:nvPr/>
            </p:nvSpPr>
            <p:spPr>
              <a:xfrm>
                <a:off x="5701115" y="1712837"/>
                <a:ext cx="76651" cy="39277"/>
              </a:xfrm>
              <a:custGeom>
                <a:avLst/>
                <a:gdLst/>
                <a:ahLst/>
                <a:cxnLst/>
                <a:rect l="l" t="t" r="r" b="b"/>
                <a:pathLst>
                  <a:path w="9666" h="4953" extrusionOk="0">
                    <a:moveTo>
                      <a:pt x="3682" y="0"/>
                    </a:moveTo>
                    <a:cubicBezTo>
                      <a:pt x="1844" y="0"/>
                      <a:pt x="414" y="631"/>
                      <a:pt x="232" y="1645"/>
                    </a:cubicBezTo>
                    <a:cubicBezTo>
                      <a:pt x="0" y="2935"/>
                      <a:pt x="1868" y="4350"/>
                      <a:pt x="4411" y="4808"/>
                    </a:cubicBezTo>
                    <a:cubicBezTo>
                      <a:pt x="4954" y="4906"/>
                      <a:pt x="5484" y="4953"/>
                      <a:pt x="5983" y="4953"/>
                    </a:cubicBezTo>
                    <a:cubicBezTo>
                      <a:pt x="7821" y="4953"/>
                      <a:pt x="9251" y="4323"/>
                      <a:pt x="9432" y="3309"/>
                    </a:cubicBezTo>
                    <a:cubicBezTo>
                      <a:pt x="9665" y="2020"/>
                      <a:pt x="7790" y="603"/>
                      <a:pt x="5253" y="145"/>
                    </a:cubicBezTo>
                    <a:cubicBezTo>
                      <a:pt x="4710" y="47"/>
                      <a:pt x="4181" y="0"/>
                      <a:pt x="3682" y="0"/>
                    </a:cubicBezTo>
                    <a:close/>
                  </a:path>
                </a:pathLst>
              </a:custGeom>
              <a:solidFill>
                <a:srgbClr val="F9A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7" name="Google Shape;645;p37">
                <a:extLst>
                  <a:ext uri="{FF2B5EF4-FFF2-40B4-BE49-F238E27FC236}">
                    <a16:creationId xmlns:a16="http://schemas.microsoft.com/office/drawing/2014/main" id="{C5C2161C-69D5-6F34-5EF7-03994B339756}"/>
                  </a:ext>
                </a:extLst>
              </p:cNvPr>
              <p:cNvSpPr/>
              <p:nvPr/>
            </p:nvSpPr>
            <p:spPr>
              <a:xfrm>
                <a:off x="6015832" y="1705343"/>
                <a:ext cx="76889" cy="42711"/>
              </a:xfrm>
              <a:custGeom>
                <a:avLst/>
                <a:gdLst/>
                <a:ahLst/>
                <a:cxnLst/>
                <a:rect l="l" t="t" r="r" b="b"/>
                <a:pathLst>
                  <a:path w="9696" h="5386" extrusionOk="0">
                    <a:moveTo>
                      <a:pt x="6663" y="0"/>
                    </a:moveTo>
                    <a:cubicBezTo>
                      <a:pt x="5884" y="0"/>
                      <a:pt x="4998" y="145"/>
                      <a:pt x="4095" y="449"/>
                    </a:cubicBezTo>
                    <a:cubicBezTo>
                      <a:pt x="1649" y="1270"/>
                      <a:pt x="1" y="2938"/>
                      <a:pt x="416" y="4180"/>
                    </a:cubicBezTo>
                    <a:cubicBezTo>
                      <a:pt x="679" y="4961"/>
                      <a:pt x="1701" y="5386"/>
                      <a:pt x="3035" y="5386"/>
                    </a:cubicBezTo>
                    <a:cubicBezTo>
                      <a:pt x="3814" y="5386"/>
                      <a:pt x="4699" y="5241"/>
                      <a:pt x="5601" y="4938"/>
                    </a:cubicBezTo>
                    <a:cubicBezTo>
                      <a:pt x="8048" y="4117"/>
                      <a:pt x="9696" y="2449"/>
                      <a:pt x="9281" y="1206"/>
                    </a:cubicBezTo>
                    <a:cubicBezTo>
                      <a:pt x="9018" y="425"/>
                      <a:pt x="7996" y="0"/>
                      <a:pt x="6663" y="0"/>
                    </a:cubicBezTo>
                    <a:close/>
                  </a:path>
                </a:pathLst>
              </a:custGeom>
              <a:solidFill>
                <a:srgbClr val="F9A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8" name="Google Shape;646;p37">
                <a:extLst>
                  <a:ext uri="{FF2B5EF4-FFF2-40B4-BE49-F238E27FC236}">
                    <a16:creationId xmlns:a16="http://schemas.microsoft.com/office/drawing/2014/main" id="{E46D116C-5759-6462-F933-BBB56F7583C6}"/>
                  </a:ext>
                </a:extLst>
              </p:cNvPr>
              <p:cNvSpPr/>
              <p:nvPr/>
            </p:nvSpPr>
            <p:spPr>
              <a:xfrm>
                <a:off x="5616081" y="1939254"/>
                <a:ext cx="332013" cy="177997"/>
              </a:xfrm>
              <a:custGeom>
                <a:avLst/>
                <a:gdLst/>
                <a:ahLst/>
                <a:cxnLst/>
                <a:rect l="l" t="t" r="r" b="b"/>
                <a:pathLst>
                  <a:path w="41868" h="22446" extrusionOk="0">
                    <a:moveTo>
                      <a:pt x="2565" y="0"/>
                    </a:moveTo>
                    <a:cubicBezTo>
                      <a:pt x="2565" y="0"/>
                      <a:pt x="706" y="4233"/>
                      <a:pt x="1" y="8749"/>
                    </a:cubicBezTo>
                    <a:cubicBezTo>
                      <a:pt x="8578" y="19169"/>
                      <a:pt x="22990" y="22446"/>
                      <a:pt x="37504" y="22446"/>
                    </a:cubicBezTo>
                    <a:cubicBezTo>
                      <a:pt x="38694" y="22446"/>
                      <a:pt x="39885" y="22424"/>
                      <a:pt x="41073" y="22382"/>
                    </a:cubicBezTo>
                    <a:cubicBezTo>
                      <a:pt x="41378" y="19961"/>
                      <a:pt x="41867" y="13733"/>
                      <a:pt x="39705" y="8443"/>
                    </a:cubicBezTo>
                    <a:cubicBezTo>
                      <a:pt x="39705" y="8443"/>
                      <a:pt x="27236" y="7573"/>
                      <a:pt x="21140" y="7573"/>
                    </a:cubicBezTo>
                    <a:cubicBezTo>
                      <a:pt x="19801" y="7573"/>
                      <a:pt x="18770" y="7615"/>
                      <a:pt x="18245" y="7717"/>
                    </a:cubicBezTo>
                    <a:cubicBezTo>
                      <a:pt x="18245" y="7717"/>
                      <a:pt x="7697" y="5480"/>
                      <a:pt x="2565" y="0"/>
                    </a:cubicBezTo>
                    <a:close/>
                  </a:path>
                </a:pathLst>
              </a:custGeom>
              <a:solidFill>
                <a:srgbClr val="C1BFCB"/>
              </a:solidFill>
              <a:ln w="9525" cap="flat" cmpd="sng">
                <a:solidFill>
                  <a:srgbClr val="C1BFC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9" name="Google Shape;647;p37">
                <a:extLst>
                  <a:ext uri="{FF2B5EF4-FFF2-40B4-BE49-F238E27FC236}">
                    <a16:creationId xmlns:a16="http://schemas.microsoft.com/office/drawing/2014/main" id="{3D138219-10A8-7D84-A44A-91A0C4F831DD}"/>
                  </a:ext>
                </a:extLst>
              </p:cNvPr>
              <p:cNvSpPr/>
              <p:nvPr/>
            </p:nvSpPr>
            <p:spPr>
              <a:xfrm>
                <a:off x="5612417" y="2008586"/>
                <a:ext cx="329380" cy="119870"/>
              </a:xfrm>
              <a:custGeom>
                <a:avLst/>
                <a:gdLst/>
                <a:ahLst/>
                <a:cxnLst/>
                <a:rect l="l" t="t" r="r" b="b"/>
                <a:pathLst>
                  <a:path w="41536" h="15116" extrusionOk="0">
                    <a:moveTo>
                      <a:pt x="469" y="0"/>
                    </a:moveTo>
                    <a:cubicBezTo>
                      <a:pt x="0" y="2991"/>
                      <a:pt x="42" y="6106"/>
                      <a:pt x="1458" y="8200"/>
                    </a:cubicBezTo>
                    <a:cubicBezTo>
                      <a:pt x="5021" y="13465"/>
                      <a:pt x="8590" y="14553"/>
                      <a:pt x="15227" y="14980"/>
                    </a:cubicBezTo>
                    <a:cubicBezTo>
                      <a:pt x="16743" y="15078"/>
                      <a:pt x="18930" y="15115"/>
                      <a:pt x="21402" y="15115"/>
                    </a:cubicBezTo>
                    <a:cubicBezTo>
                      <a:pt x="29760" y="15115"/>
                      <a:pt x="41383" y="14686"/>
                      <a:pt x="41383" y="14686"/>
                    </a:cubicBezTo>
                    <a:cubicBezTo>
                      <a:pt x="41383" y="14686"/>
                      <a:pt x="41452" y="14290"/>
                      <a:pt x="41535" y="13639"/>
                    </a:cubicBezTo>
                    <a:lnTo>
                      <a:pt x="41535" y="13639"/>
                    </a:lnTo>
                    <a:cubicBezTo>
                      <a:pt x="40347" y="13681"/>
                      <a:pt x="39156" y="13703"/>
                      <a:pt x="37967" y="13703"/>
                    </a:cubicBezTo>
                    <a:cubicBezTo>
                      <a:pt x="23452" y="13703"/>
                      <a:pt x="9040" y="10426"/>
                      <a:pt x="469" y="0"/>
                    </a:cubicBezTo>
                    <a:close/>
                  </a:path>
                </a:pathLst>
              </a:custGeom>
              <a:solidFill>
                <a:srgbClr val="C1BFCB"/>
              </a:solidFill>
              <a:ln w="9525" cap="flat" cmpd="sng">
                <a:solidFill>
                  <a:srgbClr val="C1BFC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0" name="Google Shape;648;p37">
                <a:extLst>
                  <a:ext uri="{FF2B5EF4-FFF2-40B4-BE49-F238E27FC236}">
                    <a16:creationId xmlns:a16="http://schemas.microsoft.com/office/drawing/2014/main" id="{6F895641-0762-B165-0A68-1531CE4B30F8}"/>
                  </a:ext>
                </a:extLst>
              </p:cNvPr>
              <p:cNvSpPr/>
              <p:nvPr/>
            </p:nvSpPr>
            <p:spPr>
              <a:xfrm>
                <a:off x="5883350" y="2006168"/>
                <a:ext cx="75811" cy="118799"/>
              </a:xfrm>
              <a:custGeom>
                <a:avLst/>
                <a:gdLst/>
                <a:ahLst/>
                <a:cxnLst/>
                <a:rect l="l" t="t" r="r" b="b"/>
                <a:pathLst>
                  <a:path w="9560" h="14981" extrusionOk="0">
                    <a:moveTo>
                      <a:pt x="6602" y="0"/>
                    </a:moveTo>
                    <a:cubicBezTo>
                      <a:pt x="6602" y="0"/>
                      <a:pt x="0" y="1221"/>
                      <a:pt x="1459" y="3485"/>
                    </a:cubicBezTo>
                    <a:cubicBezTo>
                      <a:pt x="2202" y="4638"/>
                      <a:pt x="3851" y="4920"/>
                      <a:pt x="5291" y="4920"/>
                    </a:cubicBezTo>
                    <a:cubicBezTo>
                      <a:pt x="6677" y="4920"/>
                      <a:pt x="7869" y="4658"/>
                      <a:pt x="7870" y="4658"/>
                    </a:cubicBezTo>
                    <a:lnTo>
                      <a:pt x="7870" y="4658"/>
                    </a:lnTo>
                    <a:cubicBezTo>
                      <a:pt x="7868" y="4658"/>
                      <a:pt x="2065" y="5991"/>
                      <a:pt x="1943" y="7811"/>
                    </a:cubicBezTo>
                    <a:cubicBezTo>
                      <a:pt x="1822" y="9633"/>
                      <a:pt x="8244" y="9633"/>
                      <a:pt x="8244" y="9633"/>
                    </a:cubicBezTo>
                    <a:cubicBezTo>
                      <a:pt x="8244" y="9633"/>
                      <a:pt x="3001" y="10422"/>
                      <a:pt x="2653" y="12213"/>
                    </a:cubicBezTo>
                    <a:cubicBezTo>
                      <a:pt x="2305" y="14006"/>
                      <a:pt x="7817" y="14980"/>
                      <a:pt x="7817" y="14980"/>
                    </a:cubicBezTo>
                    <a:cubicBezTo>
                      <a:pt x="7817" y="14980"/>
                      <a:pt x="9560" y="7006"/>
                      <a:pt x="6602" y="0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1" name="Google Shape;649;p37">
                <a:extLst>
                  <a:ext uri="{FF2B5EF4-FFF2-40B4-BE49-F238E27FC236}">
                    <a16:creationId xmlns:a16="http://schemas.microsoft.com/office/drawing/2014/main" id="{498B8EFE-F3CE-03C0-F024-83BAC0576558}"/>
                  </a:ext>
                </a:extLst>
              </p:cNvPr>
              <p:cNvSpPr/>
              <p:nvPr/>
            </p:nvSpPr>
            <p:spPr>
              <a:xfrm>
                <a:off x="5945866" y="1930325"/>
                <a:ext cx="286852" cy="164674"/>
              </a:xfrm>
              <a:custGeom>
                <a:avLst/>
                <a:gdLst/>
                <a:ahLst/>
                <a:cxnLst/>
                <a:rect l="l" t="t" r="r" b="b"/>
                <a:pathLst>
                  <a:path w="36173" h="20766" extrusionOk="0">
                    <a:moveTo>
                      <a:pt x="32883" y="0"/>
                    </a:moveTo>
                    <a:cubicBezTo>
                      <a:pt x="32883" y="0"/>
                      <a:pt x="26209" y="6090"/>
                      <a:pt x="22161" y="7222"/>
                    </a:cubicBezTo>
                    <a:cubicBezTo>
                      <a:pt x="22161" y="7222"/>
                      <a:pt x="5723" y="9328"/>
                      <a:pt x="1675" y="9732"/>
                    </a:cubicBezTo>
                    <a:cubicBezTo>
                      <a:pt x="1675" y="9732"/>
                      <a:pt x="1" y="15654"/>
                      <a:pt x="960" y="20765"/>
                    </a:cubicBezTo>
                    <a:cubicBezTo>
                      <a:pt x="1037" y="20766"/>
                      <a:pt x="1114" y="20766"/>
                      <a:pt x="1191" y="20766"/>
                    </a:cubicBezTo>
                    <a:cubicBezTo>
                      <a:pt x="13556" y="20766"/>
                      <a:pt x="28798" y="17081"/>
                      <a:pt x="36173" y="6938"/>
                    </a:cubicBezTo>
                    <a:cubicBezTo>
                      <a:pt x="34720" y="3610"/>
                      <a:pt x="32883" y="0"/>
                      <a:pt x="32883" y="0"/>
                    </a:cubicBezTo>
                    <a:close/>
                  </a:path>
                </a:pathLst>
              </a:custGeom>
              <a:solidFill>
                <a:srgbClr val="C1BFCB"/>
              </a:solidFill>
              <a:ln w="9525" cap="flat" cmpd="sng">
                <a:solidFill>
                  <a:srgbClr val="C1BFC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2" name="Google Shape;650;p37">
                <a:extLst>
                  <a:ext uri="{FF2B5EF4-FFF2-40B4-BE49-F238E27FC236}">
                    <a16:creationId xmlns:a16="http://schemas.microsoft.com/office/drawing/2014/main" id="{F36009DA-CD59-957A-2AF0-64BF304BCA73}"/>
                  </a:ext>
                </a:extLst>
              </p:cNvPr>
              <p:cNvSpPr/>
              <p:nvPr/>
            </p:nvSpPr>
            <p:spPr>
              <a:xfrm>
                <a:off x="5953423" y="1985335"/>
                <a:ext cx="297867" cy="139306"/>
              </a:xfrm>
              <a:custGeom>
                <a:avLst/>
                <a:gdLst/>
                <a:ahLst/>
                <a:cxnLst/>
                <a:rect l="l" t="t" r="r" b="b"/>
                <a:pathLst>
                  <a:path w="37562" h="17567" extrusionOk="0">
                    <a:moveTo>
                      <a:pt x="35220" y="1"/>
                    </a:moveTo>
                    <a:cubicBezTo>
                      <a:pt x="27845" y="10143"/>
                      <a:pt x="12603" y="13829"/>
                      <a:pt x="232" y="13829"/>
                    </a:cubicBezTo>
                    <a:cubicBezTo>
                      <a:pt x="155" y="13829"/>
                      <a:pt x="78" y="13829"/>
                      <a:pt x="1" y="13828"/>
                    </a:cubicBezTo>
                    <a:lnTo>
                      <a:pt x="1" y="13828"/>
                    </a:lnTo>
                    <a:cubicBezTo>
                      <a:pt x="254" y="15165"/>
                      <a:pt x="680" y="16449"/>
                      <a:pt x="1371" y="17554"/>
                    </a:cubicBezTo>
                    <a:cubicBezTo>
                      <a:pt x="1371" y="17554"/>
                      <a:pt x="3496" y="17567"/>
                      <a:pt x="6631" y="17567"/>
                    </a:cubicBezTo>
                    <a:cubicBezTo>
                      <a:pt x="14165" y="17567"/>
                      <a:pt x="27529" y="17491"/>
                      <a:pt x="31246" y="16971"/>
                    </a:cubicBezTo>
                    <a:cubicBezTo>
                      <a:pt x="36509" y="16239"/>
                      <a:pt x="37562" y="7411"/>
                      <a:pt x="36836" y="4333"/>
                    </a:cubicBezTo>
                    <a:cubicBezTo>
                      <a:pt x="36594" y="3295"/>
                      <a:pt x="35957" y="1684"/>
                      <a:pt x="35220" y="1"/>
                    </a:cubicBezTo>
                    <a:close/>
                  </a:path>
                </a:pathLst>
              </a:custGeom>
              <a:solidFill>
                <a:srgbClr val="C1BFCB"/>
              </a:solidFill>
              <a:ln w="9525" cap="flat" cmpd="sng">
                <a:solidFill>
                  <a:srgbClr val="C1BFC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3" name="Google Shape;651;p37">
                <a:extLst>
                  <a:ext uri="{FF2B5EF4-FFF2-40B4-BE49-F238E27FC236}">
                    <a16:creationId xmlns:a16="http://schemas.microsoft.com/office/drawing/2014/main" id="{96CADC78-26EE-246D-6908-0AAB34F2DCF5}"/>
                  </a:ext>
                </a:extLst>
              </p:cNvPr>
              <p:cNvSpPr/>
              <p:nvPr/>
            </p:nvSpPr>
            <p:spPr>
              <a:xfrm>
                <a:off x="5946329" y="2007460"/>
                <a:ext cx="43084" cy="112384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14172" extrusionOk="0">
                    <a:moveTo>
                      <a:pt x="200" y="4360"/>
                    </a:moveTo>
                    <a:lnTo>
                      <a:pt x="200" y="4360"/>
                    </a:lnTo>
                    <a:cubicBezTo>
                      <a:pt x="200" y="4360"/>
                      <a:pt x="225" y="4362"/>
                      <a:pt x="272" y="4366"/>
                    </a:cubicBezTo>
                    <a:lnTo>
                      <a:pt x="272" y="4366"/>
                    </a:lnTo>
                    <a:cubicBezTo>
                      <a:pt x="225" y="4362"/>
                      <a:pt x="200" y="4360"/>
                      <a:pt x="200" y="4360"/>
                    </a:cubicBezTo>
                    <a:close/>
                    <a:moveTo>
                      <a:pt x="272" y="4366"/>
                    </a:moveTo>
                    <a:cubicBezTo>
                      <a:pt x="283" y="4367"/>
                      <a:pt x="294" y="4368"/>
                      <a:pt x="307" y="4369"/>
                    </a:cubicBezTo>
                    <a:lnTo>
                      <a:pt x="307" y="4369"/>
                    </a:lnTo>
                    <a:cubicBezTo>
                      <a:pt x="307" y="4369"/>
                      <a:pt x="307" y="4369"/>
                      <a:pt x="307" y="4369"/>
                    </a:cubicBezTo>
                    <a:lnTo>
                      <a:pt x="307" y="4369"/>
                    </a:lnTo>
                    <a:cubicBezTo>
                      <a:pt x="294" y="4368"/>
                      <a:pt x="283" y="4367"/>
                      <a:pt x="272" y="4366"/>
                    </a:cubicBezTo>
                    <a:close/>
                    <a:moveTo>
                      <a:pt x="1016" y="1"/>
                    </a:moveTo>
                    <a:cubicBezTo>
                      <a:pt x="686" y="1637"/>
                      <a:pt x="457" y="3086"/>
                      <a:pt x="307" y="4369"/>
                    </a:cubicBezTo>
                    <a:lnTo>
                      <a:pt x="307" y="4369"/>
                    </a:lnTo>
                    <a:cubicBezTo>
                      <a:pt x="476" y="4382"/>
                      <a:pt x="831" y="4404"/>
                      <a:pt x="1277" y="4404"/>
                    </a:cubicBezTo>
                    <a:cubicBezTo>
                      <a:pt x="2751" y="4404"/>
                      <a:pt x="5226" y="4159"/>
                      <a:pt x="5311" y="2522"/>
                    </a:cubicBezTo>
                    <a:cubicBezTo>
                      <a:pt x="5433" y="185"/>
                      <a:pt x="1016" y="1"/>
                      <a:pt x="1016" y="1"/>
                    </a:cubicBezTo>
                    <a:close/>
                    <a:moveTo>
                      <a:pt x="307" y="4369"/>
                    </a:moveTo>
                    <a:cubicBezTo>
                      <a:pt x="75" y="6356"/>
                      <a:pt x="35" y="7944"/>
                      <a:pt x="112" y="9214"/>
                    </a:cubicBezTo>
                    <a:lnTo>
                      <a:pt x="112" y="9214"/>
                    </a:lnTo>
                    <a:cubicBezTo>
                      <a:pt x="784" y="9120"/>
                      <a:pt x="4252" y="8548"/>
                      <a:pt x="4579" y="6733"/>
                    </a:cubicBezTo>
                    <a:cubicBezTo>
                      <a:pt x="4915" y="4907"/>
                      <a:pt x="1010" y="4439"/>
                      <a:pt x="307" y="4369"/>
                    </a:cubicBezTo>
                    <a:close/>
                    <a:moveTo>
                      <a:pt x="112" y="9214"/>
                    </a:moveTo>
                    <a:cubicBezTo>
                      <a:pt x="40" y="9224"/>
                      <a:pt x="0" y="9229"/>
                      <a:pt x="0" y="9229"/>
                    </a:cubicBezTo>
                    <a:cubicBezTo>
                      <a:pt x="0" y="9229"/>
                      <a:pt x="40" y="9224"/>
                      <a:pt x="113" y="9218"/>
                    </a:cubicBezTo>
                    <a:lnTo>
                      <a:pt x="113" y="9218"/>
                    </a:lnTo>
                    <a:cubicBezTo>
                      <a:pt x="113" y="9217"/>
                      <a:pt x="113" y="9215"/>
                      <a:pt x="112" y="9214"/>
                    </a:cubicBezTo>
                    <a:close/>
                    <a:moveTo>
                      <a:pt x="1109" y="9179"/>
                    </a:moveTo>
                    <a:cubicBezTo>
                      <a:pt x="655" y="9179"/>
                      <a:pt x="288" y="9204"/>
                      <a:pt x="113" y="9218"/>
                    </a:cubicBezTo>
                    <a:lnTo>
                      <a:pt x="113" y="9218"/>
                    </a:lnTo>
                    <a:cubicBezTo>
                      <a:pt x="379" y="13579"/>
                      <a:pt x="2026" y="14172"/>
                      <a:pt x="2026" y="14172"/>
                    </a:cubicBezTo>
                    <a:cubicBezTo>
                      <a:pt x="2026" y="14172"/>
                      <a:pt x="5063" y="12872"/>
                      <a:pt x="4822" y="10808"/>
                    </a:cubicBezTo>
                    <a:cubicBezTo>
                      <a:pt x="4657" y="9403"/>
                      <a:pt x="2481" y="9179"/>
                      <a:pt x="1109" y="9179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4" name="Google Shape;652;p37">
                <a:extLst>
                  <a:ext uri="{FF2B5EF4-FFF2-40B4-BE49-F238E27FC236}">
                    <a16:creationId xmlns:a16="http://schemas.microsoft.com/office/drawing/2014/main" id="{F516CAD8-2DBF-6937-DB0C-4FD3826CA9B0}"/>
                  </a:ext>
                </a:extLst>
              </p:cNvPr>
              <p:cNvSpPr/>
              <p:nvPr/>
            </p:nvSpPr>
            <p:spPr>
              <a:xfrm>
                <a:off x="5825298" y="1743502"/>
                <a:ext cx="119854" cy="16114"/>
              </a:xfrm>
              <a:custGeom>
                <a:avLst/>
                <a:gdLst/>
                <a:ahLst/>
                <a:cxnLst/>
                <a:rect l="l" t="t" r="r" b="b"/>
                <a:pathLst>
                  <a:path w="15114" h="2032" extrusionOk="0">
                    <a:moveTo>
                      <a:pt x="10937" y="1"/>
                    </a:moveTo>
                    <a:cubicBezTo>
                      <a:pt x="7588" y="1"/>
                      <a:pt x="4209" y="490"/>
                      <a:pt x="889" y="653"/>
                    </a:cubicBezTo>
                    <a:cubicBezTo>
                      <a:pt x="14" y="694"/>
                      <a:pt x="0" y="2032"/>
                      <a:pt x="860" y="2032"/>
                    </a:cubicBezTo>
                    <a:cubicBezTo>
                      <a:pt x="869" y="2032"/>
                      <a:pt x="879" y="2032"/>
                      <a:pt x="889" y="2031"/>
                    </a:cubicBezTo>
                    <a:cubicBezTo>
                      <a:pt x="4612" y="1908"/>
                      <a:pt x="8328" y="1532"/>
                      <a:pt x="12052" y="1532"/>
                    </a:cubicBezTo>
                    <a:cubicBezTo>
                      <a:pt x="12766" y="1532"/>
                      <a:pt x="13480" y="1546"/>
                      <a:pt x="14195" y="1578"/>
                    </a:cubicBezTo>
                    <a:cubicBezTo>
                      <a:pt x="14209" y="1579"/>
                      <a:pt x="14224" y="1579"/>
                      <a:pt x="14238" y="1579"/>
                    </a:cubicBezTo>
                    <a:cubicBezTo>
                      <a:pt x="15113" y="1579"/>
                      <a:pt x="15049" y="287"/>
                      <a:pt x="14195" y="184"/>
                    </a:cubicBezTo>
                    <a:cubicBezTo>
                      <a:pt x="13114" y="53"/>
                      <a:pt x="12027" y="1"/>
                      <a:pt x="10937" y="1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5" name="Google Shape;653;p37">
                <a:extLst>
                  <a:ext uri="{FF2B5EF4-FFF2-40B4-BE49-F238E27FC236}">
                    <a16:creationId xmlns:a16="http://schemas.microsoft.com/office/drawing/2014/main" id="{D6AD8E09-A1A5-266F-C234-9EB5BBACB98A}"/>
                  </a:ext>
                </a:extLst>
              </p:cNvPr>
              <p:cNvSpPr/>
              <p:nvPr/>
            </p:nvSpPr>
            <p:spPr>
              <a:xfrm>
                <a:off x="5859144" y="1704090"/>
                <a:ext cx="83439" cy="7668"/>
              </a:xfrm>
              <a:custGeom>
                <a:avLst/>
                <a:gdLst/>
                <a:ahLst/>
                <a:cxnLst/>
                <a:rect l="l" t="t" r="r" b="b"/>
                <a:pathLst>
                  <a:path w="10522" h="967" extrusionOk="0">
                    <a:moveTo>
                      <a:pt x="6325" y="0"/>
                    </a:moveTo>
                    <a:cubicBezTo>
                      <a:pt x="4382" y="0"/>
                      <a:pt x="2427" y="89"/>
                      <a:pt x="510" y="89"/>
                    </a:cubicBezTo>
                    <a:cubicBezTo>
                      <a:pt x="508" y="89"/>
                      <a:pt x="506" y="89"/>
                      <a:pt x="504" y="89"/>
                    </a:cubicBezTo>
                    <a:cubicBezTo>
                      <a:pt x="0" y="89"/>
                      <a:pt x="2" y="879"/>
                      <a:pt x="510" y="879"/>
                    </a:cubicBezTo>
                    <a:lnTo>
                      <a:pt x="510" y="880"/>
                    </a:lnTo>
                    <a:cubicBezTo>
                      <a:pt x="2422" y="880"/>
                      <a:pt x="4373" y="966"/>
                      <a:pt x="6312" y="966"/>
                    </a:cubicBezTo>
                    <a:cubicBezTo>
                      <a:pt x="7586" y="966"/>
                      <a:pt x="8856" y="929"/>
                      <a:pt x="10107" y="806"/>
                    </a:cubicBezTo>
                    <a:cubicBezTo>
                      <a:pt x="10522" y="763"/>
                      <a:pt x="10522" y="205"/>
                      <a:pt x="10107" y="163"/>
                    </a:cubicBezTo>
                    <a:cubicBezTo>
                      <a:pt x="8860" y="38"/>
                      <a:pt x="7595" y="0"/>
                      <a:pt x="6325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6" name="Google Shape;654;p37">
                <a:extLst>
                  <a:ext uri="{FF2B5EF4-FFF2-40B4-BE49-F238E27FC236}">
                    <a16:creationId xmlns:a16="http://schemas.microsoft.com/office/drawing/2014/main" id="{445DAE99-7C0C-4ED9-D43E-E90AFCB2B833}"/>
                  </a:ext>
                </a:extLst>
              </p:cNvPr>
              <p:cNvSpPr/>
              <p:nvPr/>
            </p:nvSpPr>
            <p:spPr>
              <a:xfrm>
                <a:off x="5837653" y="1671728"/>
                <a:ext cx="97206" cy="14020"/>
              </a:xfrm>
              <a:custGeom>
                <a:avLst/>
                <a:gdLst/>
                <a:ahLst/>
                <a:cxnLst/>
                <a:rect l="l" t="t" r="r" b="b"/>
                <a:pathLst>
                  <a:path w="12258" h="1768" extrusionOk="0">
                    <a:moveTo>
                      <a:pt x="804" y="0"/>
                    </a:moveTo>
                    <a:cubicBezTo>
                      <a:pt x="185" y="0"/>
                      <a:pt x="1" y="862"/>
                      <a:pt x="641" y="1102"/>
                    </a:cubicBezTo>
                    <a:cubicBezTo>
                      <a:pt x="1319" y="1360"/>
                      <a:pt x="2033" y="1428"/>
                      <a:pt x="2758" y="1428"/>
                    </a:cubicBezTo>
                    <a:cubicBezTo>
                      <a:pt x="3564" y="1428"/>
                      <a:pt x="4383" y="1344"/>
                      <a:pt x="5181" y="1344"/>
                    </a:cubicBezTo>
                    <a:cubicBezTo>
                      <a:pt x="5339" y="1344"/>
                      <a:pt x="5496" y="1347"/>
                      <a:pt x="5652" y="1355"/>
                    </a:cubicBezTo>
                    <a:cubicBezTo>
                      <a:pt x="7211" y="1431"/>
                      <a:pt x="8755" y="1767"/>
                      <a:pt x="10307" y="1767"/>
                    </a:cubicBezTo>
                    <a:cubicBezTo>
                      <a:pt x="10783" y="1767"/>
                      <a:pt x="11259" y="1736"/>
                      <a:pt x="11737" y="1655"/>
                    </a:cubicBezTo>
                    <a:cubicBezTo>
                      <a:pt x="12258" y="1566"/>
                      <a:pt x="12179" y="814"/>
                      <a:pt x="11737" y="681"/>
                    </a:cubicBezTo>
                    <a:cubicBezTo>
                      <a:pt x="10037" y="165"/>
                      <a:pt x="8147" y="240"/>
                      <a:pt x="6383" y="82"/>
                    </a:cubicBezTo>
                    <a:cubicBezTo>
                      <a:pt x="6070" y="54"/>
                      <a:pt x="5756" y="43"/>
                      <a:pt x="5443" y="43"/>
                    </a:cubicBezTo>
                    <a:cubicBezTo>
                      <a:pt x="4478" y="43"/>
                      <a:pt x="3513" y="144"/>
                      <a:pt x="2552" y="144"/>
                    </a:cubicBezTo>
                    <a:cubicBezTo>
                      <a:pt x="2013" y="144"/>
                      <a:pt x="1475" y="112"/>
                      <a:pt x="940" y="14"/>
                    </a:cubicBezTo>
                    <a:cubicBezTo>
                      <a:pt x="893" y="5"/>
                      <a:pt x="847" y="0"/>
                      <a:pt x="804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7" name="Google Shape;655;p37">
                <a:extLst>
                  <a:ext uri="{FF2B5EF4-FFF2-40B4-BE49-F238E27FC236}">
                    <a16:creationId xmlns:a16="http://schemas.microsoft.com/office/drawing/2014/main" id="{88B526BB-5C8E-5423-1A8B-664A16222FC7}"/>
                  </a:ext>
                </a:extLst>
              </p:cNvPr>
              <p:cNvSpPr/>
              <p:nvPr/>
            </p:nvSpPr>
            <p:spPr>
              <a:xfrm>
                <a:off x="5875741" y="1782526"/>
                <a:ext cx="66215" cy="16923"/>
              </a:xfrm>
              <a:custGeom>
                <a:avLst/>
                <a:gdLst/>
                <a:ahLst/>
                <a:cxnLst/>
                <a:rect l="l" t="t" r="r" b="b"/>
                <a:pathLst>
                  <a:path w="8350" h="2134" extrusionOk="0">
                    <a:moveTo>
                      <a:pt x="6788" y="1"/>
                    </a:moveTo>
                    <a:cubicBezTo>
                      <a:pt x="6025" y="1"/>
                      <a:pt x="5240" y="222"/>
                      <a:pt x="4497" y="369"/>
                    </a:cubicBezTo>
                    <a:cubicBezTo>
                      <a:pt x="3228" y="616"/>
                      <a:pt x="1960" y="769"/>
                      <a:pt x="691" y="968"/>
                    </a:cubicBezTo>
                    <a:cubicBezTo>
                      <a:pt x="1" y="1080"/>
                      <a:pt x="254" y="2031"/>
                      <a:pt x="844" y="2095"/>
                    </a:cubicBezTo>
                    <a:cubicBezTo>
                      <a:pt x="1082" y="2122"/>
                      <a:pt x="1321" y="2133"/>
                      <a:pt x="1560" y="2133"/>
                    </a:cubicBezTo>
                    <a:cubicBezTo>
                      <a:pt x="2504" y="2133"/>
                      <a:pt x="3459" y="1956"/>
                      <a:pt x="4387" y="1822"/>
                    </a:cubicBezTo>
                    <a:cubicBezTo>
                      <a:pt x="5545" y="1652"/>
                      <a:pt x="6860" y="1679"/>
                      <a:pt x="7913" y="1132"/>
                    </a:cubicBezTo>
                    <a:cubicBezTo>
                      <a:pt x="8350" y="906"/>
                      <a:pt x="8192" y="300"/>
                      <a:pt x="7786" y="158"/>
                    </a:cubicBezTo>
                    <a:cubicBezTo>
                      <a:pt x="7461" y="44"/>
                      <a:pt x="7127" y="1"/>
                      <a:pt x="6788" y="1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8" name="Google Shape;656;p37">
                <a:extLst>
                  <a:ext uri="{FF2B5EF4-FFF2-40B4-BE49-F238E27FC236}">
                    <a16:creationId xmlns:a16="http://schemas.microsoft.com/office/drawing/2014/main" id="{1AE5108E-B695-0727-9A57-12D7D299F69C}"/>
                  </a:ext>
                </a:extLst>
              </p:cNvPr>
              <p:cNvSpPr/>
              <p:nvPr/>
            </p:nvSpPr>
            <p:spPr>
              <a:xfrm>
                <a:off x="5556693" y="2182721"/>
                <a:ext cx="75605" cy="182414"/>
              </a:xfrm>
              <a:custGeom>
                <a:avLst/>
                <a:gdLst/>
                <a:ahLst/>
                <a:cxnLst/>
                <a:rect l="l" t="t" r="r" b="b"/>
                <a:pathLst>
                  <a:path w="9534" h="23003" extrusionOk="0">
                    <a:moveTo>
                      <a:pt x="1" y="0"/>
                    </a:moveTo>
                    <a:lnTo>
                      <a:pt x="1122" y="22861"/>
                    </a:lnTo>
                    <a:cubicBezTo>
                      <a:pt x="3004" y="22956"/>
                      <a:pt x="4894" y="23003"/>
                      <a:pt x="6792" y="23003"/>
                    </a:cubicBezTo>
                    <a:cubicBezTo>
                      <a:pt x="7606" y="23003"/>
                      <a:pt x="8421" y="22994"/>
                      <a:pt x="9237" y="22977"/>
                    </a:cubicBezTo>
                    <a:lnTo>
                      <a:pt x="9533" y="93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F3F3F"/>
              </a:solidFill>
              <a:ln w="9525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9" name="Google Shape;657;p37">
                <a:extLst>
                  <a:ext uri="{FF2B5EF4-FFF2-40B4-BE49-F238E27FC236}">
                    <a16:creationId xmlns:a16="http://schemas.microsoft.com/office/drawing/2014/main" id="{CCF018FC-4EB8-0252-6AC5-002F3DD1017C}"/>
                  </a:ext>
                </a:extLst>
              </p:cNvPr>
              <p:cNvSpPr/>
              <p:nvPr/>
            </p:nvSpPr>
            <p:spPr>
              <a:xfrm>
                <a:off x="5565583" y="2364001"/>
                <a:ext cx="64368" cy="353416"/>
              </a:xfrm>
              <a:custGeom>
                <a:avLst/>
                <a:gdLst/>
                <a:ahLst/>
                <a:cxnLst/>
                <a:rect l="l" t="t" r="r" b="b"/>
                <a:pathLst>
                  <a:path w="8117" h="44567" extrusionOk="0">
                    <a:moveTo>
                      <a:pt x="1" y="1"/>
                    </a:moveTo>
                    <a:lnTo>
                      <a:pt x="2186" y="44446"/>
                    </a:lnTo>
                    <a:lnTo>
                      <a:pt x="7527" y="44566"/>
                    </a:lnTo>
                    <a:lnTo>
                      <a:pt x="8116" y="117"/>
                    </a:lnTo>
                    <a:lnTo>
                      <a:pt x="8116" y="117"/>
                    </a:lnTo>
                    <a:cubicBezTo>
                      <a:pt x="7276" y="136"/>
                      <a:pt x="6437" y="146"/>
                      <a:pt x="5600" y="146"/>
                    </a:cubicBezTo>
                    <a:cubicBezTo>
                      <a:pt x="3726" y="146"/>
                      <a:pt x="1859" y="97"/>
                      <a:pt x="1" y="1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0" name="Google Shape;658;p37">
                <a:extLst>
                  <a:ext uri="{FF2B5EF4-FFF2-40B4-BE49-F238E27FC236}">
                    <a16:creationId xmlns:a16="http://schemas.microsoft.com/office/drawing/2014/main" id="{6851C005-57A6-DF05-C65B-938097949839}"/>
                  </a:ext>
                </a:extLst>
              </p:cNvPr>
              <p:cNvSpPr/>
              <p:nvPr/>
            </p:nvSpPr>
            <p:spPr>
              <a:xfrm>
                <a:off x="6256873" y="2176211"/>
                <a:ext cx="75866" cy="109910"/>
              </a:xfrm>
              <a:custGeom>
                <a:avLst/>
                <a:gdLst/>
                <a:ahLst/>
                <a:cxnLst/>
                <a:rect l="l" t="t" r="r" b="b"/>
                <a:pathLst>
                  <a:path w="9567" h="13860" extrusionOk="0">
                    <a:moveTo>
                      <a:pt x="9566" y="0"/>
                    </a:moveTo>
                    <a:lnTo>
                      <a:pt x="1" y="363"/>
                    </a:lnTo>
                    <a:lnTo>
                      <a:pt x="564" y="13859"/>
                    </a:lnTo>
                    <a:cubicBezTo>
                      <a:pt x="3533" y="12939"/>
                      <a:pt x="6465" y="11923"/>
                      <a:pt x="9359" y="10812"/>
                    </a:cubicBezTo>
                    <a:lnTo>
                      <a:pt x="9566" y="0"/>
                    </a:lnTo>
                    <a:close/>
                  </a:path>
                </a:pathLst>
              </a:custGeom>
              <a:solidFill>
                <a:srgbClr val="3F3F3F"/>
              </a:solidFill>
              <a:ln w="9525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1" name="Google Shape;659;p37">
                <a:extLst>
                  <a:ext uri="{FF2B5EF4-FFF2-40B4-BE49-F238E27FC236}">
                    <a16:creationId xmlns:a16="http://schemas.microsoft.com/office/drawing/2014/main" id="{756F298D-FED0-C495-6F50-570C4BC3BEAC}"/>
                  </a:ext>
                </a:extLst>
              </p:cNvPr>
              <p:cNvSpPr/>
              <p:nvPr/>
            </p:nvSpPr>
            <p:spPr>
              <a:xfrm>
                <a:off x="6261345" y="2261950"/>
                <a:ext cx="69752" cy="471542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59463" extrusionOk="0">
                    <a:moveTo>
                      <a:pt x="8795" y="0"/>
                    </a:moveTo>
                    <a:lnTo>
                      <a:pt x="8795" y="0"/>
                    </a:lnTo>
                    <a:cubicBezTo>
                      <a:pt x="5906" y="1121"/>
                      <a:pt x="2975" y="2133"/>
                      <a:pt x="0" y="3053"/>
                    </a:cubicBezTo>
                    <a:lnTo>
                      <a:pt x="2359" y="59342"/>
                    </a:lnTo>
                    <a:lnTo>
                      <a:pt x="7701" y="59462"/>
                    </a:lnTo>
                    <a:lnTo>
                      <a:pt x="8795" y="0"/>
                    </a:lnTo>
                    <a:close/>
                  </a:path>
                </a:pathLst>
              </a:custGeom>
              <a:solidFill>
                <a:srgbClr val="3F3F3F"/>
              </a:solidFill>
              <a:ln w="9525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2" name="Google Shape;660;p37">
                <a:extLst>
                  <a:ext uri="{FF2B5EF4-FFF2-40B4-BE49-F238E27FC236}">
                    <a16:creationId xmlns:a16="http://schemas.microsoft.com/office/drawing/2014/main" id="{78E6B713-7F3A-2AA0-0FEE-25FDF6F89ED2}"/>
                  </a:ext>
                </a:extLst>
              </p:cNvPr>
              <p:cNvSpPr/>
              <p:nvPr/>
            </p:nvSpPr>
            <p:spPr>
              <a:xfrm>
                <a:off x="5498003" y="2119860"/>
                <a:ext cx="897668" cy="71806"/>
              </a:xfrm>
              <a:custGeom>
                <a:avLst/>
                <a:gdLst/>
                <a:ahLst/>
                <a:cxnLst/>
                <a:rect l="l" t="t" r="r" b="b"/>
                <a:pathLst>
                  <a:path w="113199" h="9055" extrusionOk="0">
                    <a:moveTo>
                      <a:pt x="113199" y="1"/>
                    </a:moveTo>
                    <a:lnTo>
                      <a:pt x="180" y="1286"/>
                    </a:lnTo>
                    <a:lnTo>
                      <a:pt x="0" y="9055"/>
                    </a:lnTo>
                    <a:lnTo>
                      <a:pt x="113021" y="7776"/>
                    </a:lnTo>
                    <a:lnTo>
                      <a:pt x="113199" y="1"/>
                    </a:lnTo>
                    <a:close/>
                  </a:path>
                </a:pathLst>
              </a:custGeom>
              <a:solidFill>
                <a:srgbClr val="3F3F3F"/>
              </a:solidFill>
              <a:ln w="9525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3" name="Google Shape;661;p37">
                <a:extLst>
                  <a:ext uri="{FF2B5EF4-FFF2-40B4-BE49-F238E27FC236}">
                    <a16:creationId xmlns:a16="http://schemas.microsoft.com/office/drawing/2014/main" id="{9BD25ABE-8BAC-8AE9-32AE-CDBCDE4D32BA}"/>
                  </a:ext>
                </a:extLst>
              </p:cNvPr>
              <p:cNvSpPr/>
              <p:nvPr/>
            </p:nvSpPr>
            <p:spPr>
              <a:xfrm>
                <a:off x="6094680" y="1952822"/>
                <a:ext cx="248693" cy="64994"/>
              </a:xfrm>
              <a:custGeom>
                <a:avLst/>
                <a:gdLst/>
                <a:ahLst/>
                <a:cxnLst/>
                <a:rect l="l" t="t" r="r" b="b"/>
                <a:pathLst>
                  <a:path w="31361" h="8196" extrusionOk="0">
                    <a:moveTo>
                      <a:pt x="80" y="1"/>
                    </a:moveTo>
                    <a:lnTo>
                      <a:pt x="1" y="7874"/>
                    </a:lnTo>
                    <a:lnTo>
                      <a:pt x="31276" y="8195"/>
                    </a:lnTo>
                    <a:lnTo>
                      <a:pt x="31360" y="321"/>
                    </a:lnTo>
                    <a:lnTo>
                      <a:pt x="80" y="1"/>
                    </a:lnTo>
                    <a:close/>
                  </a:path>
                </a:pathLst>
              </a:custGeom>
              <a:solidFill>
                <a:srgbClr val="FC7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4" name="Google Shape;662;p37">
                <a:extLst>
                  <a:ext uri="{FF2B5EF4-FFF2-40B4-BE49-F238E27FC236}">
                    <a16:creationId xmlns:a16="http://schemas.microsoft.com/office/drawing/2014/main" id="{5B8A8527-17AC-86C2-A593-D79EFCDD01A8}"/>
                  </a:ext>
                </a:extLst>
              </p:cNvPr>
              <p:cNvSpPr/>
              <p:nvPr/>
            </p:nvSpPr>
            <p:spPr>
              <a:xfrm>
                <a:off x="6045887" y="2011917"/>
                <a:ext cx="310341" cy="31450"/>
              </a:xfrm>
              <a:custGeom>
                <a:avLst/>
                <a:gdLst/>
                <a:ahLst/>
                <a:cxnLst/>
                <a:rect l="l" t="t" r="r" b="b"/>
                <a:pathLst>
                  <a:path w="39135" h="3966" extrusionOk="0">
                    <a:moveTo>
                      <a:pt x="37667" y="1"/>
                    </a:moveTo>
                    <a:lnTo>
                      <a:pt x="1443" y="318"/>
                    </a:lnTo>
                    <a:cubicBezTo>
                      <a:pt x="643" y="328"/>
                      <a:pt x="0" y="1149"/>
                      <a:pt x="11" y="2154"/>
                    </a:cubicBezTo>
                    <a:cubicBezTo>
                      <a:pt x="21" y="3153"/>
                      <a:pt x="667" y="3966"/>
                      <a:pt x="1459" y="3966"/>
                    </a:cubicBezTo>
                    <a:cubicBezTo>
                      <a:pt x="1464" y="3966"/>
                      <a:pt x="1469" y="3966"/>
                      <a:pt x="1474" y="3966"/>
                    </a:cubicBezTo>
                    <a:lnTo>
                      <a:pt x="37698" y="3649"/>
                    </a:lnTo>
                    <a:cubicBezTo>
                      <a:pt x="38492" y="3645"/>
                      <a:pt x="39134" y="2822"/>
                      <a:pt x="39124" y="1817"/>
                    </a:cubicBezTo>
                    <a:cubicBezTo>
                      <a:pt x="39114" y="811"/>
                      <a:pt x="38461" y="1"/>
                      <a:pt x="37667" y="1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" name="Google Shape;663;p37">
                <a:extLst>
                  <a:ext uri="{FF2B5EF4-FFF2-40B4-BE49-F238E27FC236}">
                    <a16:creationId xmlns:a16="http://schemas.microsoft.com/office/drawing/2014/main" id="{29B8B05F-3931-F72D-BBE7-2B977D438EC9}"/>
                  </a:ext>
                </a:extLst>
              </p:cNvPr>
              <p:cNvSpPr/>
              <p:nvPr/>
            </p:nvSpPr>
            <p:spPr>
              <a:xfrm>
                <a:off x="6046593" y="2089012"/>
                <a:ext cx="310309" cy="31403"/>
              </a:xfrm>
              <a:custGeom>
                <a:avLst/>
                <a:gdLst/>
                <a:ahLst/>
                <a:cxnLst/>
                <a:rect l="l" t="t" r="r" b="b"/>
                <a:pathLst>
                  <a:path w="39131" h="3960" extrusionOk="0">
                    <a:moveTo>
                      <a:pt x="37667" y="0"/>
                    </a:moveTo>
                    <a:cubicBezTo>
                      <a:pt x="37665" y="0"/>
                      <a:pt x="37663" y="0"/>
                      <a:pt x="37661" y="0"/>
                    </a:cubicBezTo>
                    <a:lnTo>
                      <a:pt x="1437" y="317"/>
                    </a:lnTo>
                    <a:cubicBezTo>
                      <a:pt x="638" y="323"/>
                      <a:pt x="0" y="1144"/>
                      <a:pt x="6" y="2149"/>
                    </a:cubicBezTo>
                    <a:cubicBezTo>
                      <a:pt x="17" y="3151"/>
                      <a:pt x="665" y="3959"/>
                      <a:pt x="1461" y="3959"/>
                    </a:cubicBezTo>
                    <a:cubicBezTo>
                      <a:pt x="1464" y="3959"/>
                      <a:pt x="1467" y="3959"/>
                      <a:pt x="1470" y="3959"/>
                    </a:cubicBezTo>
                    <a:lnTo>
                      <a:pt x="37694" y="3644"/>
                    </a:lnTo>
                    <a:cubicBezTo>
                      <a:pt x="38488" y="3638"/>
                      <a:pt x="39130" y="2817"/>
                      <a:pt x="39120" y="1812"/>
                    </a:cubicBezTo>
                    <a:cubicBezTo>
                      <a:pt x="39109" y="809"/>
                      <a:pt x="38460" y="0"/>
                      <a:pt x="37667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" name="Google Shape;664;p37">
                <a:extLst>
                  <a:ext uri="{FF2B5EF4-FFF2-40B4-BE49-F238E27FC236}">
                    <a16:creationId xmlns:a16="http://schemas.microsoft.com/office/drawing/2014/main" id="{21AAD061-E676-98F3-9382-7312BFAA8EA2}"/>
                  </a:ext>
                </a:extLst>
              </p:cNvPr>
              <p:cNvSpPr/>
              <p:nvPr/>
            </p:nvSpPr>
            <p:spPr>
              <a:xfrm>
                <a:off x="6057608" y="2040893"/>
                <a:ext cx="287677" cy="50689"/>
              </a:xfrm>
              <a:custGeom>
                <a:avLst/>
                <a:gdLst/>
                <a:ahLst/>
                <a:cxnLst/>
                <a:rect l="l" t="t" r="r" b="b"/>
                <a:pathLst>
                  <a:path w="36277" h="6392" extrusionOk="0">
                    <a:moveTo>
                      <a:pt x="36224" y="1"/>
                    </a:moveTo>
                    <a:lnTo>
                      <a:pt x="0" y="318"/>
                    </a:lnTo>
                    <a:lnTo>
                      <a:pt x="52" y="6391"/>
                    </a:lnTo>
                    <a:lnTo>
                      <a:pt x="36276" y="6076"/>
                    </a:lnTo>
                    <a:lnTo>
                      <a:pt x="36224" y="1"/>
                    </a:ln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74" name="Google Shape;698;p37">
              <a:extLst>
                <a:ext uri="{FF2B5EF4-FFF2-40B4-BE49-F238E27FC236}">
                  <a16:creationId xmlns:a16="http://schemas.microsoft.com/office/drawing/2014/main" id="{F338E59E-6DB9-60EE-935A-D88723EC709B}"/>
                </a:ext>
              </a:extLst>
            </p:cNvPr>
            <p:cNvSpPr/>
            <p:nvPr/>
          </p:nvSpPr>
          <p:spPr>
            <a:xfrm rot="10466544">
              <a:off x="6107390" y="1819985"/>
              <a:ext cx="51004" cy="46001"/>
            </a:xfrm>
            <a:custGeom>
              <a:avLst/>
              <a:gdLst/>
              <a:ahLst/>
              <a:cxnLst/>
              <a:rect l="l" t="t" r="r" b="b"/>
              <a:pathLst>
                <a:path w="4761" h="4294" extrusionOk="0">
                  <a:moveTo>
                    <a:pt x="2830" y="0"/>
                  </a:moveTo>
                  <a:cubicBezTo>
                    <a:pt x="1338" y="0"/>
                    <a:pt x="0" y="1896"/>
                    <a:pt x="636" y="3296"/>
                  </a:cubicBezTo>
                  <a:cubicBezTo>
                    <a:pt x="837" y="3736"/>
                    <a:pt x="1258" y="4050"/>
                    <a:pt x="1724" y="4192"/>
                  </a:cubicBezTo>
                  <a:cubicBezTo>
                    <a:pt x="1953" y="4263"/>
                    <a:pt x="2192" y="4293"/>
                    <a:pt x="2432" y="4293"/>
                  </a:cubicBezTo>
                  <a:cubicBezTo>
                    <a:pt x="2676" y="4293"/>
                    <a:pt x="2921" y="4262"/>
                    <a:pt x="3158" y="4210"/>
                  </a:cubicBezTo>
                  <a:cubicBezTo>
                    <a:pt x="3363" y="4167"/>
                    <a:pt x="3567" y="4108"/>
                    <a:pt x="3735" y="3984"/>
                  </a:cubicBezTo>
                  <a:cubicBezTo>
                    <a:pt x="3887" y="3873"/>
                    <a:pt x="4002" y="3713"/>
                    <a:pt x="4099" y="3553"/>
                  </a:cubicBezTo>
                  <a:cubicBezTo>
                    <a:pt x="4477" y="2958"/>
                    <a:pt x="4760" y="2252"/>
                    <a:pt x="4641" y="1555"/>
                  </a:cubicBezTo>
                  <a:cubicBezTo>
                    <a:pt x="4526" y="867"/>
                    <a:pt x="3993" y="268"/>
                    <a:pt x="3327" y="73"/>
                  </a:cubicBezTo>
                  <a:cubicBezTo>
                    <a:pt x="3161" y="23"/>
                    <a:pt x="2994" y="0"/>
                    <a:pt x="2830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99;p37">
              <a:extLst>
                <a:ext uri="{FF2B5EF4-FFF2-40B4-BE49-F238E27FC236}">
                  <a16:creationId xmlns:a16="http://schemas.microsoft.com/office/drawing/2014/main" id="{7BAE9B5D-CA00-C9BE-6E70-029D1A10E430}"/>
                </a:ext>
              </a:extLst>
            </p:cNvPr>
            <p:cNvSpPr/>
            <p:nvPr/>
          </p:nvSpPr>
          <p:spPr>
            <a:xfrm rot="10466544">
              <a:off x="6322890" y="1819985"/>
              <a:ext cx="51004" cy="46001"/>
            </a:xfrm>
            <a:custGeom>
              <a:avLst/>
              <a:gdLst/>
              <a:ahLst/>
              <a:cxnLst/>
              <a:rect l="l" t="t" r="r" b="b"/>
              <a:pathLst>
                <a:path w="4761" h="4294" extrusionOk="0">
                  <a:moveTo>
                    <a:pt x="2830" y="0"/>
                  </a:moveTo>
                  <a:cubicBezTo>
                    <a:pt x="1338" y="0"/>
                    <a:pt x="0" y="1896"/>
                    <a:pt x="636" y="3296"/>
                  </a:cubicBezTo>
                  <a:cubicBezTo>
                    <a:pt x="837" y="3736"/>
                    <a:pt x="1258" y="4050"/>
                    <a:pt x="1724" y="4192"/>
                  </a:cubicBezTo>
                  <a:cubicBezTo>
                    <a:pt x="1953" y="4263"/>
                    <a:pt x="2192" y="4293"/>
                    <a:pt x="2432" y="4293"/>
                  </a:cubicBezTo>
                  <a:cubicBezTo>
                    <a:pt x="2676" y="4293"/>
                    <a:pt x="2921" y="4262"/>
                    <a:pt x="3158" y="4210"/>
                  </a:cubicBezTo>
                  <a:cubicBezTo>
                    <a:pt x="3363" y="4167"/>
                    <a:pt x="3567" y="4108"/>
                    <a:pt x="3735" y="3984"/>
                  </a:cubicBezTo>
                  <a:cubicBezTo>
                    <a:pt x="3887" y="3873"/>
                    <a:pt x="4002" y="3713"/>
                    <a:pt x="4099" y="3553"/>
                  </a:cubicBezTo>
                  <a:cubicBezTo>
                    <a:pt x="4477" y="2958"/>
                    <a:pt x="4760" y="2252"/>
                    <a:pt x="4641" y="1555"/>
                  </a:cubicBezTo>
                  <a:cubicBezTo>
                    <a:pt x="4526" y="867"/>
                    <a:pt x="3993" y="268"/>
                    <a:pt x="3327" y="73"/>
                  </a:cubicBezTo>
                  <a:cubicBezTo>
                    <a:pt x="3161" y="23"/>
                    <a:pt x="2994" y="0"/>
                    <a:pt x="2830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7" name="Google Shape;1101;p44">
            <a:extLst>
              <a:ext uri="{FF2B5EF4-FFF2-40B4-BE49-F238E27FC236}">
                <a16:creationId xmlns:a16="http://schemas.microsoft.com/office/drawing/2014/main" id="{BBEA740C-3CB2-4D41-1DD6-234D1B6473AB}"/>
              </a:ext>
            </a:extLst>
          </p:cNvPr>
          <p:cNvGrpSpPr/>
          <p:nvPr/>
        </p:nvGrpSpPr>
        <p:grpSpPr>
          <a:xfrm>
            <a:off x="9929581" y="4666340"/>
            <a:ext cx="2157381" cy="2046794"/>
            <a:chOff x="-71424" y="377473"/>
            <a:chExt cx="3477037" cy="4154236"/>
          </a:xfrm>
        </p:grpSpPr>
        <p:grpSp>
          <p:nvGrpSpPr>
            <p:cNvPr id="318" name="Google Shape;1102;p44">
              <a:extLst>
                <a:ext uri="{FF2B5EF4-FFF2-40B4-BE49-F238E27FC236}">
                  <a16:creationId xmlns:a16="http://schemas.microsoft.com/office/drawing/2014/main" id="{2C5A50E9-979F-9A88-72C5-6EF49934543D}"/>
                </a:ext>
              </a:extLst>
            </p:cNvPr>
            <p:cNvGrpSpPr/>
            <p:nvPr/>
          </p:nvGrpSpPr>
          <p:grpSpPr>
            <a:xfrm>
              <a:off x="-71424" y="377473"/>
              <a:ext cx="3477037" cy="4154236"/>
              <a:chOff x="-1837956" y="-117825"/>
              <a:chExt cx="2279426" cy="2723375"/>
            </a:xfrm>
          </p:grpSpPr>
          <p:sp>
            <p:nvSpPr>
              <p:cNvPr id="321" name="Google Shape;1103;p44">
                <a:extLst>
                  <a:ext uri="{FF2B5EF4-FFF2-40B4-BE49-F238E27FC236}">
                    <a16:creationId xmlns:a16="http://schemas.microsoft.com/office/drawing/2014/main" id="{685E59B5-88D9-4B93-3E04-7BC7E5D482F2}"/>
                  </a:ext>
                </a:extLst>
              </p:cNvPr>
              <p:cNvSpPr/>
              <p:nvPr/>
            </p:nvSpPr>
            <p:spPr>
              <a:xfrm>
                <a:off x="-933050" y="2064375"/>
                <a:ext cx="516200" cy="186875"/>
              </a:xfrm>
              <a:custGeom>
                <a:avLst/>
                <a:gdLst/>
                <a:ahLst/>
                <a:cxnLst/>
                <a:rect l="l" t="t" r="r" b="b"/>
                <a:pathLst>
                  <a:path w="20648" h="7475" extrusionOk="0">
                    <a:moveTo>
                      <a:pt x="17898" y="0"/>
                    </a:moveTo>
                    <a:cubicBezTo>
                      <a:pt x="17778" y="0"/>
                      <a:pt x="17666" y="22"/>
                      <a:pt x="17585" y="54"/>
                    </a:cubicBezTo>
                    <a:cubicBezTo>
                      <a:pt x="15571" y="704"/>
                      <a:pt x="10102" y="3861"/>
                      <a:pt x="8973" y="4518"/>
                    </a:cubicBezTo>
                    <a:cubicBezTo>
                      <a:pt x="6925" y="2910"/>
                      <a:pt x="3129" y="813"/>
                      <a:pt x="2429" y="813"/>
                    </a:cubicBezTo>
                    <a:cubicBezTo>
                      <a:pt x="2259" y="813"/>
                      <a:pt x="1861" y="813"/>
                      <a:pt x="357" y="2290"/>
                    </a:cubicBezTo>
                    <a:lnTo>
                      <a:pt x="0" y="2641"/>
                    </a:lnTo>
                    <a:lnTo>
                      <a:pt x="464" y="2832"/>
                    </a:lnTo>
                    <a:cubicBezTo>
                      <a:pt x="2901" y="3834"/>
                      <a:pt x="8174" y="6651"/>
                      <a:pt x="9104" y="7330"/>
                    </a:cubicBezTo>
                    <a:lnTo>
                      <a:pt x="9301" y="7474"/>
                    </a:lnTo>
                    <a:lnTo>
                      <a:pt x="9497" y="7328"/>
                    </a:lnTo>
                    <a:cubicBezTo>
                      <a:pt x="9550" y="7289"/>
                      <a:pt x="14812" y="3403"/>
                      <a:pt x="20131" y="2219"/>
                    </a:cubicBezTo>
                    <a:lnTo>
                      <a:pt x="20647" y="2104"/>
                    </a:lnTo>
                    <a:lnTo>
                      <a:pt x="20318" y="1690"/>
                    </a:lnTo>
                    <a:cubicBezTo>
                      <a:pt x="19819" y="1062"/>
                      <a:pt x="18749" y="0"/>
                      <a:pt x="17898" y="0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2" name="Google Shape;1104;p44">
                <a:extLst>
                  <a:ext uri="{FF2B5EF4-FFF2-40B4-BE49-F238E27FC236}">
                    <a16:creationId xmlns:a16="http://schemas.microsoft.com/office/drawing/2014/main" id="{5B8A3439-7D7B-786E-7032-4C5CD4C87791}"/>
                  </a:ext>
                </a:extLst>
              </p:cNvPr>
              <p:cNvSpPr/>
              <p:nvPr/>
            </p:nvSpPr>
            <p:spPr>
              <a:xfrm>
                <a:off x="-962125" y="2106650"/>
                <a:ext cx="606275" cy="498900"/>
              </a:xfrm>
              <a:custGeom>
                <a:avLst/>
                <a:gdLst/>
                <a:ahLst/>
                <a:cxnLst/>
                <a:rect l="l" t="t" r="r" b="b"/>
                <a:pathLst>
                  <a:path w="24251" h="19956" extrusionOk="0">
                    <a:moveTo>
                      <a:pt x="22321" y="1"/>
                    </a:moveTo>
                    <a:cubicBezTo>
                      <a:pt x="22320" y="1"/>
                      <a:pt x="22319" y="1"/>
                      <a:pt x="22318" y="1"/>
                    </a:cubicBezTo>
                    <a:cubicBezTo>
                      <a:pt x="18492" y="574"/>
                      <a:pt x="14563" y="2722"/>
                      <a:pt x="12325" y="4123"/>
                    </a:cubicBezTo>
                    <a:lnTo>
                      <a:pt x="12323" y="4123"/>
                    </a:lnTo>
                    <a:cubicBezTo>
                      <a:pt x="11167" y="4848"/>
                      <a:pt x="10463" y="5372"/>
                      <a:pt x="10463" y="5372"/>
                    </a:cubicBezTo>
                    <a:cubicBezTo>
                      <a:pt x="10164" y="5155"/>
                      <a:pt x="9493" y="4755"/>
                      <a:pt x="8632" y="4279"/>
                    </a:cubicBezTo>
                    <a:cubicBezTo>
                      <a:pt x="5935" y="2774"/>
                      <a:pt x="1378" y="481"/>
                      <a:pt x="656" y="481"/>
                    </a:cubicBezTo>
                    <a:cubicBezTo>
                      <a:pt x="603" y="481"/>
                      <a:pt x="571" y="493"/>
                      <a:pt x="561" y="518"/>
                    </a:cubicBezTo>
                    <a:cubicBezTo>
                      <a:pt x="1" y="1913"/>
                      <a:pt x="979" y="14758"/>
                      <a:pt x="1849" y="15581"/>
                    </a:cubicBezTo>
                    <a:cubicBezTo>
                      <a:pt x="2451" y="16147"/>
                      <a:pt x="6684" y="18323"/>
                      <a:pt x="9255" y="19618"/>
                    </a:cubicBezTo>
                    <a:cubicBezTo>
                      <a:pt x="9258" y="19620"/>
                      <a:pt x="9261" y="19623"/>
                      <a:pt x="9265" y="19623"/>
                    </a:cubicBezTo>
                    <a:cubicBezTo>
                      <a:pt x="9297" y="19642"/>
                      <a:pt x="9331" y="19657"/>
                      <a:pt x="9364" y="19674"/>
                    </a:cubicBezTo>
                    <a:cubicBezTo>
                      <a:pt x="9368" y="19675"/>
                      <a:pt x="9373" y="19677"/>
                      <a:pt x="9376" y="19681"/>
                    </a:cubicBezTo>
                    <a:cubicBezTo>
                      <a:pt x="9811" y="19861"/>
                      <a:pt x="10550" y="19955"/>
                      <a:pt x="11302" y="19955"/>
                    </a:cubicBezTo>
                    <a:cubicBezTo>
                      <a:pt x="12042" y="19955"/>
                      <a:pt x="12796" y="19864"/>
                      <a:pt x="13289" y="19674"/>
                    </a:cubicBezTo>
                    <a:cubicBezTo>
                      <a:pt x="13319" y="19662"/>
                      <a:pt x="13353" y="19647"/>
                      <a:pt x="13383" y="19635"/>
                    </a:cubicBezTo>
                    <a:cubicBezTo>
                      <a:pt x="17324" y="17886"/>
                      <a:pt x="24251" y="14894"/>
                      <a:pt x="24251" y="14033"/>
                    </a:cubicBezTo>
                    <a:cubicBezTo>
                      <a:pt x="24251" y="12969"/>
                      <a:pt x="22949" y="1"/>
                      <a:pt x="22321" y="1"/>
                    </a:cubicBezTo>
                    <a:close/>
                  </a:path>
                </a:pathLst>
              </a:custGeom>
              <a:solidFill>
                <a:srgbClr val="FC7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3" name="Google Shape;1105;p44">
                <a:extLst>
                  <a:ext uri="{FF2B5EF4-FFF2-40B4-BE49-F238E27FC236}">
                    <a16:creationId xmlns:a16="http://schemas.microsoft.com/office/drawing/2014/main" id="{30B1ECC1-0996-343A-1B32-C126EC9AC5FE}"/>
                  </a:ext>
                </a:extLst>
              </p:cNvPr>
              <p:cNvSpPr/>
              <p:nvPr/>
            </p:nvSpPr>
            <p:spPr>
              <a:xfrm>
                <a:off x="-875775" y="1409450"/>
                <a:ext cx="193175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7727" h="6640" extrusionOk="0">
                    <a:moveTo>
                      <a:pt x="3988" y="1"/>
                    </a:moveTo>
                    <a:cubicBezTo>
                      <a:pt x="76" y="1"/>
                      <a:pt x="0" y="5125"/>
                      <a:pt x="3091" y="6279"/>
                    </a:cubicBezTo>
                    <a:cubicBezTo>
                      <a:pt x="3583" y="6462"/>
                      <a:pt x="3999" y="6577"/>
                      <a:pt x="4350" y="6639"/>
                    </a:cubicBezTo>
                    <a:cubicBezTo>
                      <a:pt x="4831" y="5956"/>
                      <a:pt x="5252" y="5393"/>
                      <a:pt x="5491" y="4988"/>
                    </a:cubicBezTo>
                    <a:cubicBezTo>
                      <a:pt x="5514" y="4952"/>
                      <a:pt x="5539" y="4916"/>
                      <a:pt x="5562" y="4880"/>
                    </a:cubicBezTo>
                    <a:lnTo>
                      <a:pt x="5562" y="4880"/>
                    </a:lnTo>
                    <a:cubicBezTo>
                      <a:pt x="5182" y="4885"/>
                      <a:pt x="4656" y="5017"/>
                      <a:pt x="4179" y="5017"/>
                    </a:cubicBezTo>
                    <a:cubicBezTo>
                      <a:pt x="3828" y="5017"/>
                      <a:pt x="3504" y="4945"/>
                      <a:pt x="3285" y="4697"/>
                    </a:cubicBezTo>
                    <a:cubicBezTo>
                      <a:pt x="2839" y="4192"/>
                      <a:pt x="3760" y="2641"/>
                      <a:pt x="4856" y="2641"/>
                    </a:cubicBezTo>
                    <a:cubicBezTo>
                      <a:pt x="5355" y="2641"/>
                      <a:pt x="5891" y="2963"/>
                      <a:pt x="6350" y="3852"/>
                    </a:cubicBezTo>
                    <a:cubicBezTo>
                      <a:pt x="6761" y="3407"/>
                      <a:pt x="7223" y="3012"/>
                      <a:pt x="7726" y="2674"/>
                    </a:cubicBezTo>
                    <a:cubicBezTo>
                      <a:pt x="7602" y="1587"/>
                      <a:pt x="6929" y="245"/>
                      <a:pt x="4416" y="20"/>
                    </a:cubicBezTo>
                    <a:cubicBezTo>
                      <a:pt x="4269" y="7"/>
                      <a:pt x="4126" y="1"/>
                      <a:pt x="3988" y="1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4" name="Google Shape;1106;p44">
                <a:extLst>
                  <a:ext uri="{FF2B5EF4-FFF2-40B4-BE49-F238E27FC236}">
                    <a16:creationId xmlns:a16="http://schemas.microsoft.com/office/drawing/2014/main" id="{1B689D77-DE18-AB7B-1C6F-EF349E4B8C1C}"/>
                  </a:ext>
                </a:extLst>
              </p:cNvPr>
              <p:cNvSpPr/>
              <p:nvPr/>
            </p:nvSpPr>
            <p:spPr>
              <a:xfrm>
                <a:off x="-804800" y="1475450"/>
                <a:ext cx="87775" cy="59425"/>
              </a:xfrm>
              <a:custGeom>
                <a:avLst/>
                <a:gdLst/>
                <a:ahLst/>
                <a:cxnLst/>
                <a:rect l="l" t="t" r="r" b="b"/>
                <a:pathLst>
                  <a:path w="3511" h="2377" extrusionOk="0">
                    <a:moveTo>
                      <a:pt x="2017" y="1"/>
                    </a:moveTo>
                    <a:cubicBezTo>
                      <a:pt x="921" y="1"/>
                      <a:pt x="0" y="1552"/>
                      <a:pt x="446" y="2057"/>
                    </a:cubicBezTo>
                    <a:cubicBezTo>
                      <a:pt x="665" y="2305"/>
                      <a:pt x="989" y="2377"/>
                      <a:pt x="1340" y="2377"/>
                    </a:cubicBezTo>
                    <a:cubicBezTo>
                      <a:pt x="1817" y="2377"/>
                      <a:pt x="2343" y="2245"/>
                      <a:pt x="2723" y="2240"/>
                    </a:cubicBezTo>
                    <a:cubicBezTo>
                      <a:pt x="2952" y="1873"/>
                      <a:pt x="3216" y="1529"/>
                      <a:pt x="3511" y="1212"/>
                    </a:cubicBezTo>
                    <a:cubicBezTo>
                      <a:pt x="3052" y="323"/>
                      <a:pt x="2516" y="1"/>
                      <a:pt x="2017" y="1"/>
                    </a:cubicBezTo>
                    <a:close/>
                  </a:path>
                </a:pathLst>
              </a:custGeom>
              <a:solidFill>
                <a:srgbClr val="FFAC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5" name="Google Shape;1107;p44">
                <a:extLst>
                  <a:ext uri="{FF2B5EF4-FFF2-40B4-BE49-F238E27FC236}">
                    <a16:creationId xmlns:a16="http://schemas.microsoft.com/office/drawing/2014/main" id="{A7EB43F5-E401-A227-E003-482B6F56CD89}"/>
                  </a:ext>
                </a:extLst>
              </p:cNvPr>
              <p:cNvSpPr/>
              <p:nvPr/>
            </p:nvSpPr>
            <p:spPr>
              <a:xfrm>
                <a:off x="-802200" y="569250"/>
                <a:ext cx="4375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175" h="133" extrusionOk="0">
                    <a:moveTo>
                      <a:pt x="6" y="0"/>
                    </a:moveTo>
                    <a:cubicBezTo>
                      <a:pt x="4" y="1"/>
                      <a:pt x="3" y="4"/>
                      <a:pt x="0" y="5"/>
                    </a:cubicBezTo>
                    <a:cubicBezTo>
                      <a:pt x="57" y="46"/>
                      <a:pt x="115" y="89"/>
                      <a:pt x="175" y="132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AE73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6" name="Google Shape;1108;p44">
                <a:extLst>
                  <a:ext uri="{FF2B5EF4-FFF2-40B4-BE49-F238E27FC236}">
                    <a16:creationId xmlns:a16="http://schemas.microsoft.com/office/drawing/2014/main" id="{51854E3C-7F14-A396-98B6-C42B24B03DAD}"/>
                  </a:ext>
                </a:extLst>
              </p:cNvPr>
              <p:cNvSpPr/>
              <p:nvPr/>
            </p:nvSpPr>
            <p:spPr>
              <a:xfrm>
                <a:off x="-921050" y="548275"/>
                <a:ext cx="379825" cy="294125"/>
              </a:xfrm>
              <a:custGeom>
                <a:avLst/>
                <a:gdLst/>
                <a:ahLst/>
                <a:cxnLst/>
                <a:rect l="l" t="t" r="r" b="b"/>
                <a:pathLst>
                  <a:path w="15193" h="11765" extrusionOk="0">
                    <a:moveTo>
                      <a:pt x="3683" y="1"/>
                    </a:moveTo>
                    <a:cubicBezTo>
                      <a:pt x="3683" y="1"/>
                      <a:pt x="1" y="618"/>
                      <a:pt x="636" y="3402"/>
                    </a:cubicBezTo>
                    <a:cubicBezTo>
                      <a:pt x="2211" y="4182"/>
                      <a:pt x="4923" y="5184"/>
                      <a:pt x="7612" y="7695"/>
                    </a:cubicBezTo>
                    <a:cubicBezTo>
                      <a:pt x="9312" y="9282"/>
                      <a:pt x="10363" y="10426"/>
                      <a:pt x="10992" y="11398"/>
                    </a:cubicBezTo>
                    <a:cubicBezTo>
                      <a:pt x="11017" y="11434"/>
                      <a:pt x="11037" y="11470"/>
                      <a:pt x="11058" y="11503"/>
                    </a:cubicBezTo>
                    <a:cubicBezTo>
                      <a:pt x="11115" y="11594"/>
                      <a:pt x="11167" y="11681"/>
                      <a:pt x="11215" y="11765"/>
                    </a:cubicBezTo>
                    <a:cubicBezTo>
                      <a:pt x="11272" y="11717"/>
                      <a:pt x="11330" y="11672"/>
                      <a:pt x="11392" y="11624"/>
                    </a:cubicBezTo>
                    <a:lnTo>
                      <a:pt x="11396" y="11621"/>
                    </a:lnTo>
                    <a:cubicBezTo>
                      <a:pt x="11868" y="11246"/>
                      <a:pt x="12362" y="10903"/>
                      <a:pt x="12876" y="10591"/>
                    </a:cubicBezTo>
                    <a:cubicBezTo>
                      <a:pt x="12964" y="10537"/>
                      <a:pt x="13055" y="10483"/>
                      <a:pt x="13145" y="10429"/>
                    </a:cubicBezTo>
                    <a:cubicBezTo>
                      <a:pt x="13801" y="10045"/>
                      <a:pt x="14485" y="9713"/>
                      <a:pt x="15193" y="9436"/>
                    </a:cubicBezTo>
                    <a:cubicBezTo>
                      <a:pt x="15157" y="9342"/>
                      <a:pt x="15120" y="9252"/>
                      <a:pt x="15078" y="9161"/>
                    </a:cubicBezTo>
                    <a:cubicBezTo>
                      <a:pt x="14858" y="8664"/>
                      <a:pt x="14563" y="8192"/>
                      <a:pt x="14159" y="7803"/>
                    </a:cubicBezTo>
                    <a:cubicBezTo>
                      <a:pt x="13816" y="7469"/>
                      <a:pt x="13217" y="6984"/>
                      <a:pt x="12474" y="6416"/>
                    </a:cubicBezTo>
                    <a:cubicBezTo>
                      <a:pt x="12374" y="6343"/>
                      <a:pt x="12271" y="6265"/>
                      <a:pt x="12166" y="6186"/>
                    </a:cubicBezTo>
                    <a:cubicBezTo>
                      <a:pt x="11649" y="5796"/>
                      <a:pt x="11071" y="5371"/>
                      <a:pt x="10468" y="4934"/>
                    </a:cubicBezTo>
                    <a:cubicBezTo>
                      <a:pt x="10375" y="4865"/>
                      <a:pt x="10282" y="4799"/>
                      <a:pt x="10189" y="4733"/>
                    </a:cubicBezTo>
                    <a:cubicBezTo>
                      <a:pt x="8301" y="3369"/>
                      <a:pt x="6226" y="1914"/>
                      <a:pt x="4935" y="976"/>
                    </a:cubicBezTo>
                    <a:lnTo>
                      <a:pt x="4930" y="973"/>
                    </a:lnTo>
                    <a:cubicBezTo>
                      <a:pt x="4869" y="927"/>
                      <a:pt x="4808" y="885"/>
                      <a:pt x="4754" y="843"/>
                    </a:cubicBezTo>
                    <a:lnTo>
                      <a:pt x="4758" y="840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FFAC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7" name="Google Shape;1109;p44">
                <a:extLst>
                  <a:ext uri="{FF2B5EF4-FFF2-40B4-BE49-F238E27FC236}">
                    <a16:creationId xmlns:a16="http://schemas.microsoft.com/office/drawing/2014/main" id="{A0060CB5-C290-5816-CFD7-ED6E03157CAD}"/>
                  </a:ext>
                </a:extLst>
              </p:cNvPr>
              <p:cNvSpPr/>
              <p:nvPr/>
            </p:nvSpPr>
            <p:spPr>
              <a:xfrm>
                <a:off x="-797825" y="572550"/>
                <a:ext cx="225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9" h="6" extrusionOk="0">
                    <a:moveTo>
                      <a:pt x="1" y="0"/>
                    </a:moveTo>
                    <a:lnTo>
                      <a:pt x="7" y="6"/>
                    </a:lnTo>
                    <a:lnTo>
                      <a:pt x="8" y="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E73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8" name="Google Shape;1110;p44">
                <a:extLst>
                  <a:ext uri="{FF2B5EF4-FFF2-40B4-BE49-F238E27FC236}">
                    <a16:creationId xmlns:a16="http://schemas.microsoft.com/office/drawing/2014/main" id="{A2439DAC-A71A-124D-B4F1-D127CF622D51}"/>
                  </a:ext>
                </a:extLst>
              </p:cNvPr>
              <p:cNvSpPr/>
              <p:nvPr/>
            </p:nvSpPr>
            <p:spPr>
              <a:xfrm>
                <a:off x="-942200" y="475300"/>
                <a:ext cx="149800" cy="158050"/>
              </a:xfrm>
              <a:custGeom>
                <a:avLst/>
                <a:gdLst/>
                <a:ahLst/>
                <a:cxnLst/>
                <a:rect l="l" t="t" r="r" b="b"/>
                <a:pathLst>
                  <a:path w="5992" h="6322" extrusionOk="0">
                    <a:moveTo>
                      <a:pt x="4771" y="0"/>
                    </a:moveTo>
                    <a:cubicBezTo>
                      <a:pt x="4390" y="0"/>
                      <a:pt x="3866" y="87"/>
                      <a:pt x="3145" y="307"/>
                    </a:cubicBezTo>
                    <a:cubicBezTo>
                      <a:pt x="907" y="989"/>
                      <a:pt x="0" y="3737"/>
                      <a:pt x="110" y="5101"/>
                    </a:cubicBezTo>
                    <a:cubicBezTo>
                      <a:pt x="146" y="5569"/>
                      <a:pt x="659" y="5916"/>
                      <a:pt x="1482" y="6321"/>
                    </a:cubicBezTo>
                    <a:cubicBezTo>
                      <a:pt x="847" y="3535"/>
                      <a:pt x="4530" y="2918"/>
                      <a:pt x="4530" y="2918"/>
                    </a:cubicBezTo>
                    <a:lnTo>
                      <a:pt x="5606" y="3758"/>
                    </a:lnTo>
                    <a:cubicBezTo>
                      <a:pt x="5759" y="3643"/>
                      <a:pt x="5902" y="3478"/>
                      <a:pt x="5924" y="3244"/>
                    </a:cubicBezTo>
                    <a:cubicBezTo>
                      <a:pt x="5947" y="2989"/>
                      <a:pt x="5781" y="2745"/>
                      <a:pt x="5603" y="2560"/>
                    </a:cubicBezTo>
                    <a:cubicBezTo>
                      <a:pt x="5751" y="2456"/>
                      <a:pt x="5864" y="2323"/>
                      <a:pt x="5894" y="2154"/>
                    </a:cubicBezTo>
                    <a:cubicBezTo>
                      <a:pt x="5991" y="1595"/>
                      <a:pt x="5373" y="1296"/>
                      <a:pt x="4986" y="1296"/>
                    </a:cubicBezTo>
                    <a:cubicBezTo>
                      <a:pt x="4946" y="1296"/>
                      <a:pt x="4908" y="1299"/>
                      <a:pt x="4874" y="1305"/>
                    </a:cubicBezTo>
                    <a:lnTo>
                      <a:pt x="4874" y="1305"/>
                    </a:lnTo>
                    <a:cubicBezTo>
                      <a:pt x="5007" y="1277"/>
                      <a:pt x="5852" y="1079"/>
                      <a:pt x="5795" y="713"/>
                    </a:cubicBezTo>
                    <a:cubicBezTo>
                      <a:pt x="5744" y="383"/>
                      <a:pt x="5572" y="0"/>
                      <a:pt x="4771" y="0"/>
                    </a:cubicBezTo>
                    <a:close/>
                  </a:path>
                </a:pathLst>
              </a:custGeom>
              <a:solidFill>
                <a:srgbClr val="FFAC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9" name="Google Shape;1111;p44">
                <a:extLst>
                  <a:ext uri="{FF2B5EF4-FFF2-40B4-BE49-F238E27FC236}">
                    <a16:creationId xmlns:a16="http://schemas.microsoft.com/office/drawing/2014/main" id="{CBDEE3B6-A340-FB58-82D2-DBBF20E6EA44}"/>
                  </a:ext>
                </a:extLst>
              </p:cNvPr>
              <p:cNvSpPr/>
              <p:nvPr/>
            </p:nvSpPr>
            <p:spPr>
              <a:xfrm>
                <a:off x="-283675" y="331250"/>
                <a:ext cx="251375" cy="129475"/>
              </a:xfrm>
              <a:custGeom>
                <a:avLst/>
                <a:gdLst/>
                <a:ahLst/>
                <a:cxnLst/>
                <a:rect l="l" t="t" r="r" b="b"/>
                <a:pathLst>
                  <a:path w="10055" h="5179" extrusionOk="0">
                    <a:moveTo>
                      <a:pt x="6039" y="1"/>
                    </a:moveTo>
                    <a:cubicBezTo>
                      <a:pt x="3019" y="1"/>
                      <a:pt x="1" y="1533"/>
                      <a:pt x="605" y="2627"/>
                    </a:cubicBezTo>
                    <a:cubicBezTo>
                      <a:pt x="734" y="2862"/>
                      <a:pt x="959" y="3220"/>
                      <a:pt x="1244" y="3670"/>
                    </a:cubicBezTo>
                    <a:cubicBezTo>
                      <a:pt x="1661" y="3087"/>
                      <a:pt x="2470" y="2914"/>
                      <a:pt x="3257" y="2914"/>
                    </a:cubicBezTo>
                    <a:cubicBezTo>
                      <a:pt x="4188" y="2914"/>
                      <a:pt x="5088" y="3155"/>
                      <a:pt x="5272" y="3248"/>
                    </a:cubicBezTo>
                    <a:cubicBezTo>
                      <a:pt x="5656" y="3442"/>
                      <a:pt x="6127" y="4744"/>
                      <a:pt x="6127" y="4744"/>
                    </a:cubicBezTo>
                    <a:cubicBezTo>
                      <a:pt x="6127" y="4744"/>
                      <a:pt x="6180" y="4737"/>
                      <a:pt x="6267" y="4737"/>
                    </a:cubicBezTo>
                    <a:cubicBezTo>
                      <a:pt x="6417" y="4737"/>
                      <a:pt x="6666" y="4759"/>
                      <a:pt x="6904" y="4878"/>
                    </a:cubicBezTo>
                    <a:cubicBezTo>
                      <a:pt x="7148" y="5000"/>
                      <a:pt x="7640" y="5179"/>
                      <a:pt x="7977" y="5179"/>
                    </a:cubicBezTo>
                    <a:cubicBezTo>
                      <a:pt x="8160" y="5179"/>
                      <a:pt x="8297" y="5127"/>
                      <a:pt x="8325" y="4985"/>
                    </a:cubicBezTo>
                    <a:cubicBezTo>
                      <a:pt x="8405" y="4584"/>
                      <a:pt x="7655" y="4128"/>
                      <a:pt x="7655" y="4128"/>
                    </a:cubicBezTo>
                    <a:lnTo>
                      <a:pt x="7655" y="4128"/>
                    </a:lnTo>
                    <a:cubicBezTo>
                      <a:pt x="7885" y="4214"/>
                      <a:pt x="8200" y="4323"/>
                      <a:pt x="8439" y="4323"/>
                    </a:cubicBezTo>
                    <a:cubicBezTo>
                      <a:pt x="8645" y="4323"/>
                      <a:pt x="8793" y="4242"/>
                      <a:pt x="8781" y="3994"/>
                    </a:cubicBezTo>
                    <a:cubicBezTo>
                      <a:pt x="8754" y="3458"/>
                      <a:pt x="7950" y="3083"/>
                      <a:pt x="7949" y="3082"/>
                    </a:cubicBezTo>
                    <a:lnTo>
                      <a:pt x="7949" y="3082"/>
                    </a:lnTo>
                    <a:cubicBezTo>
                      <a:pt x="8242" y="3155"/>
                      <a:pt x="8591" y="3228"/>
                      <a:pt x="8871" y="3228"/>
                    </a:cubicBezTo>
                    <a:cubicBezTo>
                      <a:pt x="9206" y="3228"/>
                      <a:pt x="9444" y="3123"/>
                      <a:pt x="9371" y="2787"/>
                    </a:cubicBezTo>
                    <a:cubicBezTo>
                      <a:pt x="9236" y="2171"/>
                      <a:pt x="8325" y="1769"/>
                      <a:pt x="8325" y="1768"/>
                    </a:cubicBezTo>
                    <a:lnTo>
                      <a:pt x="8325" y="1768"/>
                    </a:lnTo>
                    <a:cubicBezTo>
                      <a:pt x="8543" y="1845"/>
                      <a:pt x="8749" y="1878"/>
                      <a:pt x="8934" y="1878"/>
                    </a:cubicBezTo>
                    <a:cubicBezTo>
                      <a:pt x="9657" y="1878"/>
                      <a:pt x="10055" y="1370"/>
                      <a:pt x="9585" y="964"/>
                    </a:cubicBezTo>
                    <a:cubicBezTo>
                      <a:pt x="8583" y="273"/>
                      <a:pt x="7311" y="1"/>
                      <a:pt x="6039" y="1"/>
                    </a:cubicBezTo>
                    <a:close/>
                  </a:path>
                </a:pathLst>
              </a:custGeom>
              <a:solidFill>
                <a:srgbClr val="FFAC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0" name="Google Shape;1112;p44">
                <a:extLst>
                  <a:ext uri="{FF2B5EF4-FFF2-40B4-BE49-F238E27FC236}">
                    <a16:creationId xmlns:a16="http://schemas.microsoft.com/office/drawing/2014/main" id="{D9246017-CCB4-64D7-6DC8-5179A0AC57B1}"/>
                  </a:ext>
                </a:extLst>
              </p:cNvPr>
              <p:cNvSpPr/>
              <p:nvPr/>
            </p:nvSpPr>
            <p:spPr>
              <a:xfrm>
                <a:off x="-458450" y="2303050"/>
                <a:ext cx="109075" cy="115700"/>
              </a:xfrm>
              <a:custGeom>
                <a:avLst/>
                <a:gdLst/>
                <a:ahLst/>
                <a:cxnLst/>
                <a:rect l="l" t="t" r="r" b="b"/>
                <a:pathLst>
                  <a:path w="4363" h="4628" extrusionOk="0">
                    <a:moveTo>
                      <a:pt x="3306" y="1"/>
                    </a:moveTo>
                    <a:cubicBezTo>
                      <a:pt x="3122" y="123"/>
                      <a:pt x="2990" y="199"/>
                      <a:pt x="2933" y="218"/>
                    </a:cubicBezTo>
                    <a:cubicBezTo>
                      <a:pt x="2851" y="245"/>
                      <a:pt x="1298" y="442"/>
                      <a:pt x="960" y="830"/>
                    </a:cubicBezTo>
                    <a:cubicBezTo>
                      <a:pt x="621" y="1217"/>
                      <a:pt x="1880" y="1555"/>
                      <a:pt x="1880" y="1555"/>
                    </a:cubicBezTo>
                    <a:cubicBezTo>
                      <a:pt x="1880" y="1555"/>
                      <a:pt x="1505" y="1492"/>
                      <a:pt x="1105" y="1492"/>
                    </a:cubicBezTo>
                    <a:cubicBezTo>
                      <a:pt x="685" y="1492"/>
                      <a:pt x="236" y="1561"/>
                      <a:pt x="162" y="1846"/>
                    </a:cubicBezTo>
                    <a:cubicBezTo>
                      <a:pt x="16" y="2403"/>
                      <a:pt x="1735" y="2693"/>
                      <a:pt x="1735" y="2693"/>
                    </a:cubicBezTo>
                    <a:cubicBezTo>
                      <a:pt x="1735" y="2693"/>
                      <a:pt x="1352" y="2649"/>
                      <a:pt x="963" y="2649"/>
                    </a:cubicBezTo>
                    <a:cubicBezTo>
                      <a:pt x="487" y="2649"/>
                      <a:pt x="1" y="2714"/>
                      <a:pt x="187" y="3007"/>
                    </a:cubicBezTo>
                    <a:cubicBezTo>
                      <a:pt x="526" y="3539"/>
                      <a:pt x="2170" y="3612"/>
                      <a:pt x="1783" y="3612"/>
                    </a:cubicBezTo>
                    <a:cubicBezTo>
                      <a:pt x="1707" y="3612"/>
                      <a:pt x="1611" y="3610"/>
                      <a:pt x="1506" y="3610"/>
                    </a:cubicBezTo>
                    <a:cubicBezTo>
                      <a:pt x="1082" y="3610"/>
                      <a:pt x="505" y="3640"/>
                      <a:pt x="428" y="3950"/>
                    </a:cubicBezTo>
                    <a:cubicBezTo>
                      <a:pt x="332" y="4337"/>
                      <a:pt x="1202" y="4628"/>
                      <a:pt x="2218" y="4628"/>
                    </a:cubicBezTo>
                    <a:cubicBezTo>
                      <a:pt x="2625" y="4628"/>
                      <a:pt x="3338" y="4368"/>
                      <a:pt x="4210" y="3943"/>
                    </a:cubicBezTo>
                    <a:cubicBezTo>
                      <a:pt x="4363" y="2357"/>
                      <a:pt x="3865" y="992"/>
                      <a:pt x="3306" y="1"/>
                    </a:cubicBezTo>
                    <a:close/>
                  </a:path>
                </a:pathLst>
              </a:custGeom>
              <a:solidFill>
                <a:srgbClr val="FFAC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1" name="Google Shape;1113;p44">
                <a:extLst>
                  <a:ext uri="{FF2B5EF4-FFF2-40B4-BE49-F238E27FC236}">
                    <a16:creationId xmlns:a16="http://schemas.microsoft.com/office/drawing/2014/main" id="{42472811-5FF5-CA26-864F-C156768EA9BB}"/>
                  </a:ext>
                </a:extLst>
              </p:cNvPr>
              <p:cNvSpPr/>
              <p:nvPr/>
            </p:nvSpPr>
            <p:spPr>
              <a:xfrm>
                <a:off x="-344275" y="1500475"/>
                <a:ext cx="89500" cy="59400"/>
              </a:xfrm>
              <a:custGeom>
                <a:avLst/>
                <a:gdLst/>
                <a:ahLst/>
                <a:cxnLst/>
                <a:rect l="l" t="t" r="r" b="b"/>
                <a:pathLst>
                  <a:path w="3580" h="2376" extrusionOk="0">
                    <a:moveTo>
                      <a:pt x="1568" y="0"/>
                    </a:moveTo>
                    <a:cubicBezTo>
                      <a:pt x="1042" y="0"/>
                      <a:pt x="475" y="360"/>
                      <a:pt x="0" y="1369"/>
                    </a:cubicBezTo>
                    <a:cubicBezTo>
                      <a:pt x="276" y="1652"/>
                      <a:pt x="533" y="1942"/>
                      <a:pt x="773" y="2239"/>
                    </a:cubicBezTo>
                    <a:cubicBezTo>
                      <a:pt x="795" y="2238"/>
                      <a:pt x="818" y="2238"/>
                      <a:pt x="842" y="2238"/>
                    </a:cubicBezTo>
                    <a:cubicBezTo>
                      <a:pt x="1222" y="2238"/>
                      <a:pt x="1759" y="2375"/>
                      <a:pt x="2244" y="2375"/>
                    </a:cubicBezTo>
                    <a:cubicBezTo>
                      <a:pt x="2594" y="2375"/>
                      <a:pt x="2917" y="2303"/>
                      <a:pt x="3135" y="2056"/>
                    </a:cubicBezTo>
                    <a:cubicBezTo>
                      <a:pt x="3580" y="1551"/>
                      <a:pt x="2661" y="0"/>
                      <a:pt x="1568" y="0"/>
                    </a:cubicBezTo>
                    <a:close/>
                  </a:path>
                </a:pathLst>
              </a:custGeom>
              <a:solidFill>
                <a:srgbClr val="FFAC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2" name="Google Shape;1114;p44">
                <a:extLst>
                  <a:ext uri="{FF2B5EF4-FFF2-40B4-BE49-F238E27FC236}">
                    <a16:creationId xmlns:a16="http://schemas.microsoft.com/office/drawing/2014/main" id="{5D531598-5429-FF94-65AC-DB6E96867014}"/>
                  </a:ext>
                </a:extLst>
              </p:cNvPr>
              <p:cNvSpPr/>
              <p:nvPr/>
            </p:nvSpPr>
            <p:spPr>
              <a:xfrm>
                <a:off x="-377075" y="1434450"/>
                <a:ext cx="193125" cy="166425"/>
              </a:xfrm>
              <a:custGeom>
                <a:avLst/>
                <a:gdLst/>
                <a:ahLst/>
                <a:cxnLst/>
                <a:rect l="l" t="t" r="r" b="b"/>
                <a:pathLst>
                  <a:path w="7725" h="6657" extrusionOk="0">
                    <a:moveTo>
                      <a:pt x="3747" y="1"/>
                    </a:moveTo>
                    <a:cubicBezTo>
                      <a:pt x="3608" y="1"/>
                      <a:pt x="3466" y="7"/>
                      <a:pt x="3318" y="20"/>
                    </a:cubicBezTo>
                    <a:cubicBezTo>
                      <a:pt x="679" y="256"/>
                      <a:pt x="73" y="1731"/>
                      <a:pt x="0" y="2843"/>
                    </a:cubicBezTo>
                    <a:cubicBezTo>
                      <a:pt x="465" y="3200"/>
                      <a:pt x="903" y="3590"/>
                      <a:pt x="1312" y="4010"/>
                    </a:cubicBezTo>
                    <a:cubicBezTo>
                      <a:pt x="1787" y="3001"/>
                      <a:pt x="2354" y="2641"/>
                      <a:pt x="2880" y="2641"/>
                    </a:cubicBezTo>
                    <a:cubicBezTo>
                      <a:pt x="3973" y="2641"/>
                      <a:pt x="4892" y="4192"/>
                      <a:pt x="4447" y="4697"/>
                    </a:cubicBezTo>
                    <a:cubicBezTo>
                      <a:pt x="4229" y="4944"/>
                      <a:pt x="3906" y="5016"/>
                      <a:pt x="3556" y="5016"/>
                    </a:cubicBezTo>
                    <a:cubicBezTo>
                      <a:pt x="3071" y="5016"/>
                      <a:pt x="2534" y="4879"/>
                      <a:pt x="2154" y="4879"/>
                    </a:cubicBezTo>
                    <a:cubicBezTo>
                      <a:pt x="2130" y="4879"/>
                      <a:pt x="2107" y="4879"/>
                      <a:pt x="2085" y="4880"/>
                    </a:cubicBezTo>
                    <a:cubicBezTo>
                      <a:pt x="2533" y="5436"/>
                      <a:pt x="2929" y="6030"/>
                      <a:pt x="3269" y="6656"/>
                    </a:cubicBezTo>
                    <a:cubicBezTo>
                      <a:pt x="3644" y="6600"/>
                      <a:pt x="4095" y="6482"/>
                      <a:pt x="4640" y="6278"/>
                    </a:cubicBezTo>
                    <a:cubicBezTo>
                      <a:pt x="7724" y="5126"/>
                      <a:pt x="7649" y="1"/>
                      <a:pt x="3747" y="1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3" name="Google Shape;1115;p44">
                <a:extLst>
                  <a:ext uri="{FF2B5EF4-FFF2-40B4-BE49-F238E27FC236}">
                    <a16:creationId xmlns:a16="http://schemas.microsoft.com/office/drawing/2014/main" id="{4D538965-C567-16AE-88F7-C27B4D8999D2}"/>
                  </a:ext>
                </a:extLst>
              </p:cNvPr>
              <p:cNvSpPr/>
              <p:nvPr/>
            </p:nvSpPr>
            <p:spPr>
              <a:xfrm>
                <a:off x="-729625" y="404100"/>
                <a:ext cx="712675" cy="1997525"/>
              </a:xfrm>
              <a:custGeom>
                <a:avLst/>
                <a:gdLst/>
                <a:ahLst/>
                <a:cxnLst/>
                <a:rect l="l" t="t" r="r" b="b"/>
                <a:pathLst>
                  <a:path w="28507" h="79901" extrusionOk="0">
                    <a:moveTo>
                      <a:pt x="21097" y="0"/>
                    </a:moveTo>
                    <a:cubicBezTo>
                      <a:pt x="20309" y="0"/>
                      <a:pt x="19500" y="174"/>
                      <a:pt x="19084" y="757"/>
                    </a:cubicBezTo>
                    <a:cubicBezTo>
                      <a:pt x="20685" y="3280"/>
                      <a:pt x="24249" y="8759"/>
                      <a:pt x="24340" y="12445"/>
                    </a:cubicBezTo>
                    <a:cubicBezTo>
                      <a:pt x="24410" y="15265"/>
                      <a:pt x="22561" y="17653"/>
                      <a:pt x="21251" y="18983"/>
                    </a:cubicBezTo>
                    <a:cubicBezTo>
                      <a:pt x="20489" y="18089"/>
                      <a:pt x="19578" y="17234"/>
                      <a:pt x="18485" y="16430"/>
                    </a:cubicBezTo>
                    <a:cubicBezTo>
                      <a:pt x="16401" y="14899"/>
                      <a:pt x="14209" y="14298"/>
                      <a:pt x="12105" y="14298"/>
                    </a:cubicBezTo>
                    <a:cubicBezTo>
                      <a:pt x="10502" y="14298"/>
                      <a:pt x="8950" y="14647"/>
                      <a:pt x="7536" y="15201"/>
                    </a:cubicBezTo>
                    <a:cubicBezTo>
                      <a:pt x="6015" y="15800"/>
                      <a:pt x="4651" y="16634"/>
                      <a:pt x="3559" y="17532"/>
                    </a:cubicBezTo>
                    <a:cubicBezTo>
                      <a:pt x="2111" y="18715"/>
                      <a:pt x="1129" y="20004"/>
                      <a:pt x="874" y="20976"/>
                    </a:cubicBezTo>
                    <a:cubicBezTo>
                      <a:pt x="0" y="24266"/>
                      <a:pt x="2129" y="30847"/>
                      <a:pt x="3679" y="37233"/>
                    </a:cubicBezTo>
                    <a:cubicBezTo>
                      <a:pt x="4125" y="39066"/>
                      <a:pt x="4264" y="40469"/>
                      <a:pt x="4239" y="41538"/>
                    </a:cubicBezTo>
                    <a:cubicBezTo>
                      <a:pt x="4239" y="41634"/>
                      <a:pt x="4237" y="41728"/>
                      <a:pt x="4230" y="41818"/>
                    </a:cubicBezTo>
                    <a:cubicBezTo>
                      <a:pt x="4673" y="41700"/>
                      <a:pt x="5125" y="41623"/>
                      <a:pt x="5582" y="41589"/>
                    </a:cubicBezTo>
                    <a:cubicBezTo>
                      <a:pt x="5925" y="41565"/>
                      <a:pt x="6261" y="41553"/>
                      <a:pt x="6591" y="41553"/>
                    </a:cubicBezTo>
                    <a:cubicBezTo>
                      <a:pt x="9660" y="41553"/>
                      <a:pt x="12183" y="42585"/>
                      <a:pt x="14101" y="44057"/>
                    </a:cubicBezTo>
                    <a:cubicBezTo>
                      <a:pt x="14174" y="42944"/>
                      <a:pt x="14782" y="41471"/>
                      <a:pt x="17419" y="41233"/>
                    </a:cubicBezTo>
                    <a:cubicBezTo>
                      <a:pt x="17567" y="41220"/>
                      <a:pt x="17710" y="41214"/>
                      <a:pt x="17848" y="41214"/>
                    </a:cubicBezTo>
                    <a:cubicBezTo>
                      <a:pt x="21752" y="41214"/>
                      <a:pt x="21826" y="46339"/>
                      <a:pt x="18740" y="47493"/>
                    </a:cubicBezTo>
                    <a:cubicBezTo>
                      <a:pt x="18196" y="47694"/>
                      <a:pt x="17744" y="47815"/>
                      <a:pt x="17371" y="47869"/>
                    </a:cubicBezTo>
                    <a:cubicBezTo>
                      <a:pt x="17983" y="49004"/>
                      <a:pt x="18338" y="50142"/>
                      <a:pt x="18419" y="51136"/>
                    </a:cubicBezTo>
                    <a:cubicBezTo>
                      <a:pt x="18503" y="52159"/>
                      <a:pt x="18395" y="53267"/>
                      <a:pt x="18079" y="54366"/>
                    </a:cubicBezTo>
                    <a:cubicBezTo>
                      <a:pt x="18061" y="54438"/>
                      <a:pt x="18039" y="54507"/>
                      <a:pt x="18018" y="54579"/>
                    </a:cubicBezTo>
                    <a:cubicBezTo>
                      <a:pt x="18022" y="54585"/>
                      <a:pt x="18027" y="54589"/>
                      <a:pt x="18030" y="54594"/>
                    </a:cubicBezTo>
                    <a:cubicBezTo>
                      <a:pt x="18116" y="54690"/>
                      <a:pt x="18196" y="54792"/>
                      <a:pt x="18268" y="54898"/>
                    </a:cubicBezTo>
                    <a:cubicBezTo>
                      <a:pt x="20818" y="58532"/>
                      <a:pt x="19349" y="70042"/>
                      <a:pt x="18096" y="72004"/>
                    </a:cubicBezTo>
                    <a:cubicBezTo>
                      <a:pt x="16908" y="73868"/>
                      <a:pt x="14983" y="75404"/>
                      <a:pt x="14153" y="75957"/>
                    </a:cubicBezTo>
                    <a:cubicBezTo>
                      <a:pt x="14713" y="76950"/>
                      <a:pt x="15210" y="78314"/>
                      <a:pt x="15056" y="79901"/>
                    </a:cubicBezTo>
                    <a:cubicBezTo>
                      <a:pt x="16362" y="79265"/>
                      <a:pt x="18030" y="78255"/>
                      <a:pt x="19595" y="77149"/>
                    </a:cubicBezTo>
                    <a:cubicBezTo>
                      <a:pt x="22209" y="75313"/>
                      <a:pt x="23904" y="66820"/>
                      <a:pt x="23855" y="60820"/>
                    </a:cubicBezTo>
                    <a:cubicBezTo>
                      <a:pt x="23805" y="54820"/>
                      <a:pt x="20903" y="47927"/>
                      <a:pt x="20903" y="47927"/>
                    </a:cubicBezTo>
                    <a:cubicBezTo>
                      <a:pt x="20903" y="47927"/>
                      <a:pt x="22549" y="45363"/>
                      <a:pt x="23805" y="37718"/>
                    </a:cubicBezTo>
                    <a:cubicBezTo>
                      <a:pt x="24660" y="32531"/>
                      <a:pt x="25422" y="27163"/>
                      <a:pt x="23434" y="22497"/>
                    </a:cubicBezTo>
                    <a:cubicBezTo>
                      <a:pt x="26610" y="19501"/>
                      <a:pt x="28506" y="14865"/>
                      <a:pt x="27646" y="10963"/>
                    </a:cubicBezTo>
                    <a:cubicBezTo>
                      <a:pt x="26718" y="6745"/>
                      <a:pt x="23964" y="1829"/>
                      <a:pt x="23964" y="1829"/>
                    </a:cubicBezTo>
                    <a:cubicBezTo>
                      <a:pt x="23964" y="1829"/>
                      <a:pt x="23494" y="529"/>
                      <a:pt x="23109" y="333"/>
                    </a:cubicBezTo>
                    <a:cubicBezTo>
                      <a:pt x="22925" y="242"/>
                      <a:pt x="22026" y="0"/>
                      <a:pt x="21097" y="0"/>
                    </a:cubicBezTo>
                    <a:close/>
                  </a:path>
                </a:pathLst>
              </a:custGeom>
              <a:solidFill>
                <a:srgbClr val="FFAC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4" name="Google Shape;1116;p44">
                <a:extLst>
                  <a:ext uri="{FF2B5EF4-FFF2-40B4-BE49-F238E27FC236}">
                    <a16:creationId xmlns:a16="http://schemas.microsoft.com/office/drawing/2014/main" id="{F8FD3ABD-ADC6-0F8F-3672-AD1F74A5F1AD}"/>
                  </a:ext>
                </a:extLst>
              </p:cNvPr>
              <p:cNvSpPr/>
              <p:nvPr/>
            </p:nvSpPr>
            <p:spPr>
              <a:xfrm>
                <a:off x="-958925" y="2351000"/>
                <a:ext cx="775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31" h="10" extrusionOk="0">
                    <a:moveTo>
                      <a:pt x="0" y="1"/>
                    </a:moveTo>
                    <a:lnTo>
                      <a:pt x="16" y="5"/>
                    </a:lnTo>
                    <a:lnTo>
                      <a:pt x="16" y="5"/>
                    </a:lnTo>
                    <a:cubicBezTo>
                      <a:pt x="10" y="4"/>
                      <a:pt x="5" y="2"/>
                      <a:pt x="0" y="1"/>
                    </a:cubicBezTo>
                    <a:close/>
                    <a:moveTo>
                      <a:pt x="16" y="5"/>
                    </a:moveTo>
                    <a:cubicBezTo>
                      <a:pt x="21" y="7"/>
                      <a:pt x="26" y="8"/>
                      <a:pt x="31" y="9"/>
                    </a:cubicBezTo>
                    <a:lnTo>
                      <a:pt x="16" y="5"/>
                    </a:lnTo>
                    <a:close/>
                  </a:path>
                </a:pathLst>
              </a:custGeom>
              <a:solidFill>
                <a:srgbClr val="AE73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5" name="Google Shape;1117;p44">
                <a:extLst>
                  <a:ext uri="{FF2B5EF4-FFF2-40B4-BE49-F238E27FC236}">
                    <a16:creationId xmlns:a16="http://schemas.microsoft.com/office/drawing/2014/main" id="{8EEA4092-A746-A1A3-71AE-2FD14786B294}"/>
                  </a:ext>
                </a:extLst>
              </p:cNvPr>
              <p:cNvSpPr/>
              <p:nvPr/>
            </p:nvSpPr>
            <p:spPr>
              <a:xfrm>
                <a:off x="-1023475" y="2274000"/>
                <a:ext cx="108725" cy="128525"/>
              </a:xfrm>
              <a:custGeom>
                <a:avLst/>
                <a:gdLst/>
                <a:ahLst/>
                <a:cxnLst/>
                <a:rect l="l" t="t" r="r" b="b"/>
                <a:pathLst>
                  <a:path w="4349" h="5141" extrusionOk="0">
                    <a:moveTo>
                      <a:pt x="2608" y="3088"/>
                    </a:moveTo>
                    <a:cubicBezTo>
                      <a:pt x="2610" y="3088"/>
                      <a:pt x="2612" y="3089"/>
                      <a:pt x="2614" y="3089"/>
                    </a:cubicBezTo>
                    <a:lnTo>
                      <a:pt x="2608" y="3088"/>
                    </a:lnTo>
                    <a:close/>
                    <a:moveTo>
                      <a:pt x="2950" y="0"/>
                    </a:moveTo>
                    <a:cubicBezTo>
                      <a:pt x="1965" y="571"/>
                      <a:pt x="816" y="1389"/>
                      <a:pt x="1" y="2361"/>
                    </a:cubicBezTo>
                    <a:cubicBezTo>
                      <a:pt x="234" y="3431"/>
                      <a:pt x="582" y="4253"/>
                      <a:pt x="1079" y="4661"/>
                    </a:cubicBezTo>
                    <a:cubicBezTo>
                      <a:pt x="1527" y="5020"/>
                      <a:pt x="1965" y="5141"/>
                      <a:pt x="2336" y="5141"/>
                    </a:cubicBezTo>
                    <a:cubicBezTo>
                      <a:pt x="3033" y="5141"/>
                      <a:pt x="3496" y="4715"/>
                      <a:pt x="3362" y="4635"/>
                    </a:cubicBezTo>
                    <a:cubicBezTo>
                      <a:pt x="2752" y="4274"/>
                      <a:pt x="2554" y="4080"/>
                      <a:pt x="2554" y="4080"/>
                    </a:cubicBezTo>
                    <a:lnTo>
                      <a:pt x="2554" y="4080"/>
                    </a:lnTo>
                    <a:cubicBezTo>
                      <a:pt x="2554" y="4080"/>
                      <a:pt x="2816" y="4253"/>
                      <a:pt x="3162" y="4253"/>
                    </a:cubicBezTo>
                    <a:cubicBezTo>
                      <a:pt x="3327" y="4253"/>
                      <a:pt x="3512" y="4213"/>
                      <a:pt x="3696" y="4096"/>
                    </a:cubicBezTo>
                    <a:cubicBezTo>
                      <a:pt x="4244" y="3746"/>
                      <a:pt x="3141" y="3252"/>
                      <a:pt x="2639" y="3097"/>
                    </a:cubicBezTo>
                    <a:lnTo>
                      <a:pt x="2639" y="3097"/>
                    </a:lnTo>
                    <a:cubicBezTo>
                      <a:pt x="2827" y="3153"/>
                      <a:pt x="3472" y="3337"/>
                      <a:pt x="3863" y="3337"/>
                    </a:cubicBezTo>
                    <a:cubicBezTo>
                      <a:pt x="3995" y="3337"/>
                      <a:pt x="4097" y="3316"/>
                      <a:pt x="4143" y="3262"/>
                    </a:cubicBezTo>
                    <a:cubicBezTo>
                      <a:pt x="4349" y="3020"/>
                      <a:pt x="3551" y="2476"/>
                      <a:pt x="2717" y="2415"/>
                    </a:cubicBezTo>
                    <a:cubicBezTo>
                      <a:pt x="2717" y="2415"/>
                      <a:pt x="3696" y="2403"/>
                      <a:pt x="3865" y="2173"/>
                    </a:cubicBezTo>
                    <a:cubicBezTo>
                      <a:pt x="4032" y="1947"/>
                      <a:pt x="3769" y="1265"/>
                      <a:pt x="3197" y="1265"/>
                    </a:cubicBezTo>
                    <a:cubicBezTo>
                      <a:pt x="3188" y="1265"/>
                      <a:pt x="3178" y="1265"/>
                      <a:pt x="3168" y="1266"/>
                    </a:cubicBezTo>
                    <a:cubicBezTo>
                      <a:pt x="3167" y="1266"/>
                      <a:pt x="3166" y="1266"/>
                      <a:pt x="3165" y="1266"/>
                    </a:cubicBezTo>
                    <a:cubicBezTo>
                      <a:pt x="3018" y="1266"/>
                      <a:pt x="2956" y="766"/>
                      <a:pt x="2950" y="0"/>
                    </a:cubicBezTo>
                    <a:close/>
                  </a:path>
                </a:pathLst>
              </a:custGeom>
              <a:solidFill>
                <a:srgbClr val="FFAC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6" name="Google Shape;1118;p44">
                <a:extLst>
                  <a:ext uri="{FF2B5EF4-FFF2-40B4-BE49-F238E27FC236}">
                    <a16:creationId xmlns:a16="http://schemas.microsoft.com/office/drawing/2014/main" id="{C0BD1732-62ED-E9E4-AA69-0B75943898A8}"/>
                  </a:ext>
                </a:extLst>
              </p:cNvPr>
              <p:cNvSpPr/>
              <p:nvPr/>
            </p:nvSpPr>
            <p:spPr>
              <a:xfrm>
                <a:off x="-838900" y="1442900"/>
                <a:ext cx="572350" cy="442825"/>
              </a:xfrm>
              <a:custGeom>
                <a:avLst/>
                <a:gdLst/>
                <a:ahLst/>
                <a:cxnLst/>
                <a:rect l="l" t="t" r="r" b="b"/>
                <a:pathLst>
                  <a:path w="22894" h="17713" extrusionOk="0">
                    <a:moveTo>
                      <a:pt x="10969" y="0"/>
                    </a:moveTo>
                    <a:cubicBezTo>
                      <a:pt x="10642" y="0"/>
                      <a:pt x="10307" y="12"/>
                      <a:pt x="9967" y="36"/>
                    </a:cubicBezTo>
                    <a:cubicBezTo>
                      <a:pt x="9510" y="70"/>
                      <a:pt x="9057" y="147"/>
                      <a:pt x="8615" y="265"/>
                    </a:cubicBezTo>
                    <a:cubicBezTo>
                      <a:pt x="7777" y="488"/>
                      <a:pt x="6983" y="849"/>
                      <a:pt x="6265" y="1335"/>
                    </a:cubicBezTo>
                    <a:cubicBezTo>
                      <a:pt x="5762" y="1673"/>
                      <a:pt x="5300" y="2069"/>
                      <a:pt x="4889" y="2514"/>
                    </a:cubicBezTo>
                    <a:cubicBezTo>
                      <a:pt x="4594" y="2831"/>
                      <a:pt x="4330" y="3175"/>
                      <a:pt x="4101" y="3542"/>
                    </a:cubicBezTo>
                    <a:cubicBezTo>
                      <a:pt x="4078" y="3578"/>
                      <a:pt x="4053" y="3614"/>
                      <a:pt x="4031" y="3650"/>
                    </a:cubicBezTo>
                    <a:cubicBezTo>
                      <a:pt x="3792" y="4055"/>
                      <a:pt x="3370" y="4618"/>
                      <a:pt x="2890" y="5301"/>
                    </a:cubicBezTo>
                    <a:cubicBezTo>
                      <a:pt x="1763" y="6903"/>
                      <a:pt x="310" y="9174"/>
                      <a:pt x="91" y="11667"/>
                    </a:cubicBezTo>
                    <a:cubicBezTo>
                      <a:pt x="1" y="12688"/>
                      <a:pt x="117" y="13747"/>
                      <a:pt x="548" y="14811"/>
                    </a:cubicBezTo>
                    <a:cubicBezTo>
                      <a:pt x="1008" y="15946"/>
                      <a:pt x="1751" y="16945"/>
                      <a:pt x="2707" y="17712"/>
                    </a:cubicBezTo>
                    <a:cubicBezTo>
                      <a:pt x="2505" y="17270"/>
                      <a:pt x="2329" y="16816"/>
                      <a:pt x="2181" y="16354"/>
                    </a:cubicBezTo>
                    <a:cubicBezTo>
                      <a:pt x="1937" y="15594"/>
                      <a:pt x="1739" y="14720"/>
                      <a:pt x="1679" y="13785"/>
                    </a:cubicBezTo>
                    <a:cubicBezTo>
                      <a:pt x="1612" y="12715"/>
                      <a:pt x="1725" y="11569"/>
                      <a:pt x="2160" y="10424"/>
                    </a:cubicBezTo>
                    <a:cubicBezTo>
                      <a:pt x="3004" y="8205"/>
                      <a:pt x="4734" y="7179"/>
                      <a:pt x="6477" y="7179"/>
                    </a:cubicBezTo>
                    <a:cubicBezTo>
                      <a:pt x="8130" y="7179"/>
                      <a:pt x="9794" y="8103"/>
                      <a:pt x="10725" y="9810"/>
                    </a:cubicBezTo>
                    <a:cubicBezTo>
                      <a:pt x="10725" y="9810"/>
                      <a:pt x="12059" y="8266"/>
                      <a:pt x="13884" y="7475"/>
                    </a:cubicBezTo>
                    <a:cubicBezTo>
                      <a:pt x="14512" y="7203"/>
                      <a:pt x="15197" y="7020"/>
                      <a:pt x="15906" y="7020"/>
                    </a:cubicBezTo>
                    <a:cubicBezTo>
                      <a:pt x="17041" y="7020"/>
                      <a:pt x="18237" y="7489"/>
                      <a:pt x="19353" y="8811"/>
                    </a:cubicBezTo>
                    <a:cubicBezTo>
                      <a:pt x="20228" y="9848"/>
                      <a:pt x="20668" y="10963"/>
                      <a:pt x="20817" y="12072"/>
                    </a:cubicBezTo>
                    <a:cubicBezTo>
                      <a:pt x="21077" y="14022"/>
                      <a:pt x="20428" y="15949"/>
                      <a:pt x="19592" y="17393"/>
                    </a:cubicBezTo>
                    <a:cubicBezTo>
                      <a:pt x="20989" y="16177"/>
                      <a:pt x="21913" y="14621"/>
                      <a:pt x="22404" y="13027"/>
                    </a:cubicBezTo>
                    <a:cubicBezTo>
                      <a:pt x="22765" y="11860"/>
                      <a:pt x="22894" y="10673"/>
                      <a:pt x="22805" y="9585"/>
                    </a:cubicBezTo>
                    <a:cubicBezTo>
                      <a:pt x="22724" y="8590"/>
                      <a:pt x="22368" y="7454"/>
                      <a:pt x="21756" y="6318"/>
                    </a:cubicBezTo>
                    <a:cubicBezTo>
                      <a:pt x="21416" y="5692"/>
                      <a:pt x="21020" y="5096"/>
                      <a:pt x="20572" y="4542"/>
                    </a:cubicBezTo>
                    <a:cubicBezTo>
                      <a:pt x="20333" y="4245"/>
                      <a:pt x="20075" y="3955"/>
                      <a:pt x="19799" y="3671"/>
                    </a:cubicBezTo>
                    <a:cubicBezTo>
                      <a:pt x="19390" y="3252"/>
                      <a:pt x="18952" y="2861"/>
                      <a:pt x="18487" y="2505"/>
                    </a:cubicBezTo>
                    <a:cubicBezTo>
                      <a:pt x="16567" y="1031"/>
                      <a:pt x="14041" y="0"/>
                      <a:pt x="10969" y="0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" name="Google Shape;1119;p44">
                <a:extLst>
                  <a:ext uri="{FF2B5EF4-FFF2-40B4-BE49-F238E27FC236}">
                    <a16:creationId xmlns:a16="http://schemas.microsoft.com/office/drawing/2014/main" id="{628B6307-747E-42C9-1CAF-37D4ABCACEFC}"/>
                  </a:ext>
                </a:extLst>
              </p:cNvPr>
              <p:cNvSpPr/>
              <p:nvPr/>
            </p:nvSpPr>
            <p:spPr>
              <a:xfrm>
                <a:off x="-798950" y="1618400"/>
                <a:ext cx="486650" cy="323325"/>
              </a:xfrm>
              <a:custGeom>
                <a:avLst/>
                <a:gdLst/>
                <a:ahLst/>
                <a:cxnLst/>
                <a:rect l="l" t="t" r="r" b="b"/>
                <a:pathLst>
                  <a:path w="19466" h="12933" extrusionOk="0">
                    <a:moveTo>
                      <a:pt x="14295" y="0"/>
                    </a:moveTo>
                    <a:cubicBezTo>
                      <a:pt x="13585" y="0"/>
                      <a:pt x="12900" y="183"/>
                      <a:pt x="12272" y="455"/>
                    </a:cubicBezTo>
                    <a:cubicBezTo>
                      <a:pt x="10447" y="1246"/>
                      <a:pt x="9113" y="2790"/>
                      <a:pt x="9113" y="2790"/>
                    </a:cubicBezTo>
                    <a:cubicBezTo>
                      <a:pt x="8182" y="1083"/>
                      <a:pt x="6518" y="159"/>
                      <a:pt x="4865" y="159"/>
                    </a:cubicBezTo>
                    <a:cubicBezTo>
                      <a:pt x="3123" y="159"/>
                      <a:pt x="1393" y="1185"/>
                      <a:pt x="549" y="3404"/>
                    </a:cubicBezTo>
                    <a:cubicBezTo>
                      <a:pt x="113" y="4549"/>
                      <a:pt x="0" y="5695"/>
                      <a:pt x="67" y="6764"/>
                    </a:cubicBezTo>
                    <a:cubicBezTo>
                      <a:pt x="127" y="7700"/>
                      <a:pt x="324" y="8574"/>
                      <a:pt x="568" y="9333"/>
                    </a:cubicBezTo>
                    <a:cubicBezTo>
                      <a:pt x="718" y="9796"/>
                      <a:pt x="893" y="10250"/>
                      <a:pt x="1095" y="10692"/>
                    </a:cubicBezTo>
                    <a:cubicBezTo>
                      <a:pt x="3076" y="12283"/>
                      <a:pt x="5925" y="12932"/>
                      <a:pt x="9039" y="12932"/>
                    </a:cubicBezTo>
                    <a:cubicBezTo>
                      <a:pt x="10308" y="12932"/>
                      <a:pt x="11620" y="12825"/>
                      <a:pt x="12936" y="12629"/>
                    </a:cubicBezTo>
                    <a:cubicBezTo>
                      <a:pt x="15032" y="12316"/>
                      <a:pt x="16703" y="11487"/>
                      <a:pt x="17982" y="10373"/>
                    </a:cubicBezTo>
                    <a:cubicBezTo>
                      <a:pt x="18816" y="8929"/>
                      <a:pt x="19465" y="7002"/>
                      <a:pt x="19205" y="5052"/>
                    </a:cubicBezTo>
                    <a:cubicBezTo>
                      <a:pt x="19056" y="3943"/>
                      <a:pt x="18616" y="2827"/>
                      <a:pt x="17741" y="1791"/>
                    </a:cubicBezTo>
                    <a:cubicBezTo>
                      <a:pt x="16626" y="469"/>
                      <a:pt x="15430" y="0"/>
                      <a:pt x="14295" y="0"/>
                    </a:cubicBezTo>
                    <a:close/>
                  </a:path>
                </a:pathLst>
              </a:custGeom>
              <a:solidFill>
                <a:srgbClr val="FFAC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" name="Google Shape;1120;p44">
                <a:extLst>
                  <a:ext uri="{FF2B5EF4-FFF2-40B4-BE49-F238E27FC236}">
                    <a16:creationId xmlns:a16="http://schemas.microsoft.com/office/drawing/2014/main" id="{5B970C8B-181A-B01C-6662-C7883F1B541A}"/>
                  </a:ext>
                </a:extLst>
              </p:cNvPr>
              <p:cNvSpPr/>
              <p:nvPr/>
            </p:nvSpPr>
            <p:spPr>
              <a:xfrm>
                <a:off x="-673450" y="-72675"/>
                <a:ext cx="300475" cy="1008125"/>
              </a:xfrm>
              <a:custGeom>
                <a:avLst/>
                <a:gdLst/>
                <a:ahLst/>
                <a:cxnLst/>
                <a:rect l="l" t="t" r="r" b="b"/>
                <a:pathLst>
                  <a:path w="12019" h="40325" extrusionOk="0">
                    <a:moveTo>
                      <a:pt x="4125" y="0"/>
                    </a:moveTo>
                    <a:lnTo>
                      <a:pt x="4125" y="2"/>
                    </a:lnTo>
                    <a:cubicBezTo>
                      <a:pt x="5454" y="9"/>
                      <a:pt x="6840" y="560"/>
                      <a:pt x="7869" y="1745"/>
                    </a:cubicBezTo>
                    <a:cubicBezTo>
                      <a:pt x="8300" y="2241"/>
                      <a:pt x="8671" y="2844"/>
                      <a:pt x="8946" y="3569"/>
                    </a:cubicBezTo>
                    <a:cubicBezTo>
                      <a:pt x="10006" y="7070"/>
                      <a:pt x="8075" y="15029"/>
                      <a:pt x="5795" y="18667"/>
                    </a:cubicBezTo>
                    <a:cubicBezTo>
                      <a:pt x="5493" y="19147"/>
                      <a:pt x="5173" y="19639"/>
                      <a:pt x="4842" y="20143"/>
                    </a:cubicBezTo>
                    <a:cubicBezTo>
                      <a:pt x="2685" y="23440"/>
                      <a:pt x="0" y="27543"/>
                      <a:pt x="583" y="32605"/>
                    </a:cubicBezTo>
                    <a:cubicBezTo>
                      <a:pt x="1256" y="38451"/>
                      <a:pt x="4002" y="40129"/>
                      <a:pt x="4119" y="40198"/>
                    </a:cubicBezTo>
                    <a:cubicBezTo>
                      <a:pt x="4264" y="40284"/>
                      <a:pt x="4423" y="40324"/>
                      <a:pt x="4580" y="40324"/>
                    </a:cubicBezTo>
                    <a:cubicBezTo>
                      <a:pt x="4889" y="40324"/>
                      <a:pt x="5190" y="40167"/>
                      <a:pt x="5361" y="39882"/>
                    </a:cubicBezTo>
                    <a:cubicBezTo>
                      <a:pt x="5613" y="39452"/>
                      <a:pt x="5477" y="38902"/>
                      <a:pt x="5047" y="38650"/>
                    </a:cubicBezTo>
                    <a:cubicBezTo>
                      <a:pt x="5026" y="38635"/>
                      <a:pt x="2937" y="37259"/>
                      <a:pt x="2377" y="32399"/>
                    </a:cubicBezTo>
                    <a:cubicBezTo>
                      <a:pt x="1869" y="27987"/>
                      <a:pt x="4252" y="24345"/>
                      <a:pt x="6354" y="21134"/>
                    </a:cubicBezTo>
                    <a:cubicBezTo>
                      <a:pt x="6690" y="20620"/>
                      <a:pt x="7018" y="20117"/>
                      <a:pt x="7326" y="19627"/>
                    </a:cubicBezTo>
                    <a:cubicBezTo>
                      <a:pt x="9611" y="15980"/>
                      <a:pt x="12019" y="7397"/>
                      <a:pt x="10665" y="3012"/>
                    </a:cubicBezTo>
                    <a:cubicBezTo>
                      <a:pt x="10659" y="2994"/>
                      <a:pt x="10654" y="2977"/>
                      <a:pt x="10647" y="2960"/>
                    </a:cubicBezTo>
                    <a:cubicBezTo>
                      <a:pt x="10488" y="2541"/>
                      <a:pt x="10296" y="2135"/>
                      <a:pt x="10073" y="1745"/>
                    </a:cubicBezTo>
                    <a:cubicBezTo>
                      <a:pt x="9705" y="1097"/>
                      <a:pt x="9239" y="508"/>
                      <a:pt x="8694" y="0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" name="Google Shape;1121;p44">
                <a:extLst>
                  <a:ext uri="{FF2B5EF4-FFF2-40B4-BE49-F238E27FC236}">
                    <a16:creationId xmlns:a16="http://schemas.microsoft.com/office/drawing/2014/main" id="{2733926D-D4BC-4E85-FD4D-240B161C60E8}"/>
                  </a:ext>
                </a:extLst>
              </p:cNvPr>
              <p:cNvSpPr/>
              <p:nvPr/>
            </p:nvSpPr>
            <p:spPr>
              <a:xfrm>
                <a:off x="-1837956" y="-40549"/>
                <a:ext cx="2279426" cy="111264"/>
              </a:xfrm>
              <a:custGeom>
                <a:avLst/>
                <a:gdLst/>
                <a:ahLst/>
                <a:cxnLst/>
                <a:rect l="l" t="t" r="r" b="b"/>
                <a:pathLst>
                  <a:path w="75559" h="4451" extrusionOk="0">
                    <a:moveTo>
                      <a:pt x="1705" y="0"/>
                    </a:moveTo>
                    <a:cubicBezTo>
                      <a:pt x="761" y="0"/>
                      <a:pt x="0" y="760"/>
                      <a:pt x="0" y="1704"/>
                    </a:cubicBezTo>
                    <a:lnTo>
                      <a:pt x="0" y="2747"/>
                    </a:lnTo>
                    <a:cubicBezTo>
                      <a:pt x="0" y="3691"/>
                      <a:pt x="761" y="4451"/>
                      <a:pt x="1705" y="4451"/>
                    </a:cubicBezTo>
                    <a:lnTo>
                      <a:pt x="73854" y="4451"/>
                    </a:lnTo>
                    <a:cubicBezTo>
                      <a:pt x="74799" y="4451"/>
                      <a:pt x="75559" y="3691"/>
                      <a:pt x="75559" y="2747"/>
                    </a:cubicBezTo>
                    <a:lnTo>
                      <a:pt x="75559" y="1704"/>
                    </a:lnTo>
                    <a:cubicBezTo>
                      <a:pt x="75559" y="760"/>
                      <a:pt x="74799" y="0"/>
                      <a:pt x="73854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" name="Google Shape;1122;p44">
                <a:extLst>
                  <a:ext uri="{FF2B5EF4-FFF2-40B4-BE49-F238E27FC236}">
                    <a16:creationId xmlns:a16="http://schemas.microsoft.com/office/drawing/2014/main" id="{5D4DD02A-BA34-78BF-D277-7DC28C34509B}"/>
                  </a:ext>
                </a:extLst>
              </p:cNvPr>
              <p:cNvSpPr/>
              <p:nvPr/>
            </p:nvSpPr>
            <p:spPr>
              <a:xfrm>
                <a:off x="-740775" y="-117825"/>
                <a:ext cx="284675" cy="275750"/>
              </a:xfrm>
              <a:custGeom>
                <a:avLst/>
                <a:gdLst/>
                <a:ahLst/>
                <a:cxnLst/>
                <a:rect l="l" t="t" r="r" b="b"/>
                <a:pathLst>
                  <a:path w="11387" h="11030" extrusionOk="0">
                    <a:moveTo>
                      <a:pt x="6794" y="0"/>
                    </a:moveTo>
                    <a:cubicBezTo>
                      <a:pt x="6160" y="0"/>
                      <a:pt x="5534" y="90"/>
                      <a:pt x="4941" y="264"/>
                    </a:cubicBezTo>
                    <a:cubicBezTo>
                      <a:pt x="2288" y="1042"/>
                      <a:pt x="0" y="3641"/>
                      <a:pt x="874" y="7704"/>
                    </a:cubicBezTo>
                    <a:cubicBezTo>
                      <a:pt x="1366" y="9862"/>
                      <a:pt x="3559" y="11030"/>
                      <a:pt x="5574" y="11030"/>
                    </a:cubicBezTo>
                    <a:cubicBezTo>
                      <a:pt x="5746" y="11030"/>
                      <a:pt x="5916" y="11021"/>
                      <a:pt x="6084" y="11004"/>
                    </a:cubicBezTo>
                    <a:cubicBezTo>
                      <a:pt x="8303" y="10779"/>
                      <a:pt x="9768" y="9224"/>
                      <a:pt x="9817" y="7040"/>
                    </a:cubicBezTo>
                    <a:cubicBezTo>
                      <a:pt x="9829" y="6542"/>
                      <a:pt x="9434" y="6128"/>
                      <a:pt x="8935" y="6116"/>
                    </a:cubicBezTo>
                    <a:lnTo>
                      <a:pt x="8914" y="6116"/>
                    </a:lnTo>
                    <a:cubicBezTo>
                      <a:pt x="8423" y="6118"/>
                      <a:pt x="8023" y="6509"/>
                      <a:pt x="8012" y="7000"/>
                    </a:cubicBezTo>
                    <a:cubicBezTo>
                      <a:pt x="7971" y="8804"/>
                      <a:pt x="6524" y="9145"/>
                      <a:pt x="5902" y="9208"/>
                    </a:cubicBezTo>
                    <a:cubicBezTo>
                      <a:pt x="5792" y="9219"/>
                      <a:pt x="5679" y="9225"/>
                      <a:pt x="5565" y="9225"/>
                    </a:cubicBezTo>
                    <a:cubicBezTo>
                      <a:pt x="4309" y="9225"/>
                      <a:pt x="2918" y="8542"/>
                      <a:pt x="2637" y="7314"/>
                    </a:cubicBezTo>
                    <a:cubicBezTo>
                      <a:pt x="1967" y="4196"/>
                      <a:pt x="3733" y="2501"/>
                      <a:pt x="5450" y="1998"/>
                    </a:cubicBezTo>
                    <a:cubicBezTo>
                      <a:pt x="5880" y="1872"/>
                      <a:pt x="6326" y="1808"/>
                      <a:pt x="6774" y="1808"/>
                    </a:cubicBezTo>
                    <a:cubicBezTo>
                      <a:pt x="6789" y="1808"/>
                      <a:pt x="6803" y="1808"/>
                      <a:pt x="6818" y="1809"/>
                    </a:cubicBezTo>
                    <a:lnTo>
                      <a:pt x="6818" y="1806"/>
                    </a:lnTo>
                    <a:lnTo>
                      <a:pt x="11387" y="1806"/>
                    </a:lnTo>
                    <a:cubicBezTo>
                      <a:pt x="10061" y="575"/>
                      <a:pt x="8400" y="0"/>
                      <a:pt x="6794" y="0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" name="Google Shape;1123;p44">
                <a:extLst>
                  <a:ext uri="{FF2B5EF4-FFF2-40B4-BE49-F238E27FC236}">
                    <a16:creationId xmlns:a16="http://schemas.microsoft.com/office/drawing/2014/main" id="{FF56A7FD-432C-4F48-EC2C-6E560061CCB5}"/>
                  </a:ext>
                </a:extLst>
              </p:cNvPr>
              <p:cNvSpPr/>
              <p:nvPr/>
            </p:nvSpPr>
            <p:spPr>
              <a:xfrm>
                <a:off x="-731225" y="1737600"/>
                <a:ext cx="30985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12394" h="9979" extrusionOk="0">
                    <a:moveTo>
                      <a:pt x="6636" y="1"/>
                    </a:moveTo>
                    <a:cubicBezTo>
                      <a:pt x="6226" y="1"/>
                      <a:pt x="5789" y="48"/>
                      <a:pt x="5323" y="151"/>
                    </a:cubicBezTo>
                    <a:cubicBezTo>
                      <a:pt x="65" y="1313"/>
                      <a:pt x="0" y="9247"/>
                      <a:pt x="5130" y="9892"/>
                    </a:cubicBezTo>
                    <a:cubicBezTo>
                      <a:pt x="5596" y="9951"/>
                      <a:pt x="6038" y="9979"/>
                      <a:pt x="6456" y="9979"/>
                    </a:cubicBezTo>
                    <a:cubicBezTo>
                      <a:pt x="10634" y="9979"/>
                      <a:pt x="12393" y="7209"/>
                      <a:pt x="11807" y="4893"/>
                    </a:cubicBezTo>
                    <a:cubicBezTo>
                      <a:pt x="11238" y="2647"/>
                      <a:pt x="9690" y="1"/>
                      <a:pt x="6636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" name="Google Shape;1124;p44">
                <a:extLst>
                  <a:ext uri="{FF2B5EF4-FFF2-40B4-BE49-F238E27FC236}">
                    <a16:creationId xmlns:a16="http://schemas.microsoft.com/office/drawing/2014/main" id="{0FDE44DF-DB52-991A-7561-6F09093C9111}"/>
                  </a:ext>
                </a:extLst>
              </p:cNvPr>
              <p:cNvSpPr/>
              <p:nvPr/>
            </p:nvSpPr>
            <p:spPr>
              <a:xfrm>
                <a:off x="-565475" y="1811000"/>
                <a:ext cx="42425" cy="311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246" extrusionOk="0">
                    <a:moveTo>
                      <a:pt x="1038" y="1"/>
                    </a:moveTo>
                    <a:cubicBezTo>
                      <a:pt x="573" y="1"/>
                      <a:pt x="0" y="1245"/>
                      <a:pt x="243" y="1245"/>
                    </a:cubicBezTo>
                    <a:cubicBezTo>
                      <a:pt x="247" y="1245"/>
                      <a:pt x="252" y="1245"/>
                      <a:pt x="257" y="1244"/>
                    </a:cubicBezTo>
                    <a:cubicBezTo>
                      <a:pt x="1080" y="1099"/>
                      <a:pt x="1697" y="494"/>
                      <a:pt x="1213" y="70"/>
                    </a:cubicBezTo>
                    <a:cubicBezTo>
                      <a:pt x="1158" y="22"/>
                      <a:pt x="1099" y="1"/>
                      <a:pt x="1038" y="1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" name="Google Shape;1125;p44">
                <a:extLst>
                  <a:ext uri="{FF2B5EF4-FFF2-40B4-BE49-F238E27FC236}">
                    <a16:creationId xmlns:a16="http://schemas.microsoft.com/office/drawing/2014/main" id="{B14B76AF-859C-4DAD-41C3-F29C2E77B075}"/>
                  </a:ext>
                </a:extLst>
              </p:cNvPr>
              <p:cNvSpPr/>
              <p:nvPr/>
            </p:nvSpPr>
            <p:spPr>
              <a:xfrm>
                <a:off x="-633500" y="1811000"/>
                <a:ext cx="41500" cy="3115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246" extrusionOk="0">
                    <a:moveTo>
                      <a:pt x="645" y="1"/>
                    </a:moveTo>
                    <a:cubicBezTo>
                      <a:pt x="585" y="1"/>
                      <a:pt x="528" y="22"/>
                      <a:pt x="474" y="70"/>
                    </a:cubicBezTo>
                    <a:cubicBezTo>
                      <a:pt x="1" y="494"/>
                      <a:pt x="604" y="1099"/>
                      <a:pt x="1408" y="1244"/>
                    </a:cubicBezTo>
                    <a:cubicBezTo>
                      <a:pt x="1413" y="1245"/>
                      <a:pt x="1418" y="1245"/>
                      <a:pt x="1422" y="1245"/>
                    </a:cubicBezTo>
                    <a:cubicBezTo>
                      <a:pt x="1659" y="1245"/>
                      <a:pt x="1099" y="1"/>
                      <a:pt x="645" y="1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" name="Google Shape;1126;p44">
                <a:extLst>
                  <a:ext uri="{FF2B5EF4-FFF2-40B4-BE49-F238E27FC236}">
                    <a16:creationId xmlns:a16="http://schemas.microsoft.com/office/drawing/2014/main" id="{2C888C98-6792-D707-AF04-860EA744BA29}"/>
                  </a:ext>
                </a:extLst>
              </p:cNvPr>
              <p:cNvSpPr/>
              <p:nvPr/>
            </p:nvSpPr>
            <p:spPr>
              <a:xfrm>
                <a:off x="-646350" y="1877350"/>
                <a:ext cx="1508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6034" h="2042" extrusionOk="0">
                    <a:moveTo>
                      <a:pt x="5862" y="0"/>
                    </a:moveTo>
                    <a:cubicBezTo>
                      <a:pt x="5806" y="0"/>
                      <a:pt x="5752" y="33"/>
                      <a:pt x="5726" y="88"/>
                    </a:cubicBezTo>
                    <a:cubicBezTo>
                      <a:pt x="5644" y="271"/>
                      <a:pt x="4923" y="1740"/>
                      <a:pt x="3062" y="1740"/>
                    </a:cubicBezTo>
                    <a:cubicBezTo>
                      <a:pt x="2878" y="1740"/>
                      <a:pt x="2682" y="1725"/>
                      <a:pt x="2475" y="1694"/>
                    </a:cubicBezTo>
                    <a:cubicBezTo>
                      <a:pt x="411" y="1380"/>
                      <a:pt x="308" y="192"/>
                      <a:pt x="304" y="141"/>
                    </a:cubicBezTo>
                    <a:cubicBezTo>
                      <a:pt x="299" y="61"/>
                      <a:pt x="232" y="1"/>
                      <a:pt x="154" y="1"/>
                    </a:cubicBezTo>
                    <a:cubicBezTo>
                      <a:pt x="151" y="1"/>
                      <a:pt x="149" y="1"/>
                      <a:pt x="146" y="1"/>
                    </a:cubicBezTo>
                    <a:cubicBezTo>
                      <a:pt x="64" y="7"/>
                      <a:pt x="1" y="76"/>
                      <a:pt x="4" y="158"/>
                    </a:cubicBezTo>
                    <a:cubicBezTo>
                      <a:pt x="7" y="219"/>
                      <a:pt x="110" y="1639"/>
                      <a:pt x="2430" y="1992"/>
                    </a:cubicBezTo>
                    <a:cubicBezTo>
                      <a:pt x="2641" y="2025"/>
                      <a:pt x="2854" y="2041"/>
                      <a:pt x="3068" y="2041"/>
                    </a:cubicBezTo>
                    <a:cubicBezTo>
                      <a:pt x="5113" y="2041"/>
                      <a:pt x="5909" y="415"/>
                      <a:pt x="6000" y="211"/>
                    </a:cubicBezTo>
                    <a:cubicBezTo>
                      <a:pt x="6034" y="135"/>
                      <a:pt x="5999" y="48"/>
                      <a:pt x="5925" y="14"/>
                    </a:cubicBezTo>
                    <a:cubicBezTo>
                      <a:pt x="5904" y="5"/>
                      <a:pt x="5883" y="0"/>
                      <a:pt x="5862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" name="Google Shape;1127;p44">
                <a:extLst>
                  <a:ext uri="{FF2B5EF4-FFF2-40B4-BE49-F238E27FC236}">
                    <a16:creationId xmlns:a16="http://schemas.microsoft.com/office/drawing/2014/main" id="{DD2CF25E-838A-FB2A-5689-77403AA7F3BF}"/>
                  </a:ext>
                </a:extLst>
              </p:cNvPr>
              <p:cNvSpPr/>
              <p:nvPr/>
            </p:nvSpPr>
            <p:spPr>
              <a:xfrm>
                <a:off x="-1047075" y="1734550"/>
                <a:ext cx="248775" cy="598450"/>
              </a:xfrm>
              <a:custGeom>
                <a:avLst/>
                <a:gdLst/>
                <a:ahLst/>
                <a:cxnLst/>
                <a:rect l="l" t="t" r="r" b="b"/>
                <a:pathLst>
                  <a:path w="9951" h="23938" extrusionOk="0">
                    <a:moveTo>
                      <a:pt x="8402" y="0"/>
                    </a:moveTo>
                    <a:lnTo>
                      <a:pt x="8402" y="0"/>
                    </a:lnTo>
                    <a:cubicBezTo>
                      <a:pt x="7216" y="1473"/>
                      <a:pt x="3137" y="6594"/>
                      <a:pt x="2038" y="8903"/>
                    </a:cubicBezTo>
                    <a:cubicBezTo>
                      <a:pt x="1002" y="11076"/>
                      <a:pt x="0" y="19590"/>
                      <a:pt x="945" y="23938"/>
                    </a:cubicBezTo>
                    <a:cubicBezTo>
                      <a:pt x="1758" y="22968"/>
                      <a:pt x="2908" y="22149"/>
                      <a:pt x="3895" y="21577"/>
                    </a:cubicBezTo>
                    <a:cubicBezTo>
                      <a:pt x="3895" y="21354"/>
                      <a:pt x="3899" y="21111"/>
                      <a:pt x="3905" y="20849"/>
                    </a:cubicBezTo>
                    <a:cubicBezTo>
                      <a:pt x="3757" y="18221"/>
                      <a:pt x="3743" y="15945"/>
                      <a:pt x="3959" y="15402"/>
                    </a:cubicBezTo>
                    <a:cubicBezTo>
                      <a:pt x="3970" y="15378"/>
                      <a:pt x="4001" y="15366"/>
                      <a:pt x="4052" y="15366"/>
                    </a:cubicBezTo>
                    <a:cubicBezTo>
                      <a:pt x="4119" y="15366"/>
                      <a:pt x="4220" y="15386"/>
                      <a:pt x="4350" y="15424"/>
                    </a:cubicBezTo>
                    <a:cubicBezTo>
                      <a:pt x="4453" y="14601"/>
                      <a:pt x="4555" y="13954"/>
                      <a:pt x="4636" y="13660"/>
                    </a:cubicBezTo>
                    <a:cubicBezTo>
                      <a:pt x="5798" y="9388"/>
                      <a:pt x="7867" y="6280"/>
                      <a:pt x="9950" y="4984"/>
                    </a:cubicBezTo>
                    <a:cubicBezTo>
                      <a:pt x="9497" y="4428"/>
                      <a:pt x="9129" y="3808"/>
                      <a:pt x="8860" y="3144"/>
                    </a:cubicBezTo>
                    <a:cubicBezTo>
                      <a:pt x="8429" y="2077"/>
                      <a:pt x="8315" y="1021"/>
                      <a:pt x="8402" y="0"/>
                    </a:cubicBezTo>
                    <a:close/>
                  </a:path>
                </a:pathLst>
              </a:custGeom>
              <a:solidFill>
                <a:srgbClr val="FFAC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" name="Google Shape;1128;p44">
                <a:extLst>
                  <a:ext uri="{FF2B5EF4-FFF2-40B4-BE49-F238E27FC236}">
                    <a16:creationId xmlns:a16="http://schemas.microsoft.com/office/drawing/2014/main" id="{80B70BA9-ECE7-ECE1-07B6-96B07C7E1544}"/>
                  </a:ext>
                </a:extLst>
              </p:cNvPr>
              <p:cNvSpPr/>
              <p:nvPr/>
            </p:nvSpPr>
            <p:spPr>
              <a:xfrm>
                <a:off x="-769350" y="2209700"/>
                <a:ext cx="141800" cy="395850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15834" extrusionOk="0">
                    <a:moveTo>
                      <a:pt x="626" y="1"/>
                    </a:moveTo>
                    <a:cubicBezTo>
                      <a:pt x="0" y="205"/>
                      <a:pt x="741" y="14791"/>
                      <a:pt x="1545" y="15496"/>
                    </a:cubicBezTo>
                    <a:cubicBezTo>
                      <a:pt x="1548" y="15498"/>
                      <a:pt x="1550" y="15501"/>
                      <a:pt x="1554" y="15501"/>
                    </a:cubicBezTo>
                    <a:cubicBezTo>
                      <a:pt x="1559" y="15507"/>
                      <a:pt x="1565" y="15511"/>
                      <a:pt x="1572" y="15513"/>
                    </a:cubicBezTo>
                    <a:cubicBezTo>
                      <a:pt x="1599" y="15525"/>
                      <a:pt x="1626" y="15540"/>
                      <a:pt x="1653" y="15552"/>
                    </a:cubicBezTo>
                    <a:cubicBezTo>
                      <a:pt x="1657" y="15553"/>
                      <a:pt x="1662" y="15555"/>
                      <a:pt x="1665" y="15559"/>
                    </a:cubicBezTo>
                    <a:cubicBezTo>
                      <a:pt x="2100" y="15739"/>
                      <a:pt x="2838" y="15833"/>
                      <a:pt x="3590" y="15833"/>
                    </a:cubicBezTo>
                    <a:cubicBezTo>
                      <a:pt x="4379" y="15833"/>
                      <a:pt x="5184" y="15730"/>
                      <a:pt x="5672" y="15514"/>
                    </a:cubicBezTo>
                    <a:lnTo>
                      <a:pt x="5672" y="15513"/>
                    </a:lnTo>
                    <a:lnTo>
                      <a:pt x="4784" y="1"/>
                    </a:lnTo>
                    <a:lnTo>
                      <a:pt x="4612" y="1"/>
                    </a:lnTo>
                    <a:cubicBezTo>
                      <a:pt x="4612" y="1"/>
                      <a:pt x="3621" y="212"/>
                      <a:pt x="2202" y="212"/>
                    </a:cubicBezTo>
                    <a:cubicBezTo>
                      <a:pt x="1929" y="212"/>
                      <a:pt x="1640" y="204"/>
                      <a:pt x="1339" y="186"/>
                    </a:cubicBezTo>
                    <a:cubicBezTo>
                      <a:pt x="1096" y="168"/>
                      <a:pt x="857" y="107"/>
                      <a:pt x="636" y="4"/>
                    </a:cubicBezTo>
                    <a:cubicBezTo>
                      <a:pt x="632" y="2"/>
                      <a:pt x="629" y="1"/>
                      <a:pt x="626" y="1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19" name="Google Shape;1129;p44">
              <a:extLst>
                <a:ext uri="{FF2B5EF4-FFF2-40B4-BE49-F238E27FC236}">
                  <a16:creationId xmlns:a16="http://schemas.microsoft.com/office/drawing/2014/main" id="{6215BB12-E504-9A1A-6F48-BB68F3584F3D}"/>
                </a:ext>
              </a:extLst>
            </p:cNvPr>
            <p:cNvSpPr/>
            <p:nvPr/>
          </p:nvSpPr>
          <p:spPr>
            <a:xfrm>
              <a:off x="1604949" y="3149324"/>
              <a:ext cx="79752" cy="78828"/>
            </a:xfrm>
            <a:custGeom>
              <a:avLst/>
              <a:gdLst/>
              <a:ahLst/>
              <a:cxnLst/>
              <a:rect l="l" t="t" r="r" b="b"/>
              <a:pathLst>
                <a:path w="2487" h="2458" extrusionOk="0">
                  <a:moveTo>
                    <a:pt x="1244" y="1"/>
                  </a:moveTo>
                  <a:cubicBezTo>
                    <a:pt x="557" y="1"/>
                    <a:pt x="1" y="551"/>
                    <a:pt x="1" y="1229"/>
                  </a:cubicBezTo>
                  <a:cubicBezTo>
                    <a:pt x="1" y="1907"/>
                    <a:pt x="557" y="2458"/>
                    <a:pt x="1244" y="2458"/>
                  </a:cubicBezTo>
                  <a:cubicBezTo>
                    <a:pt x="1930" y="2458"/>
                    <a:pt x="2486" y="1908"/>
                    <a:pt x="2486" y="1229"/>
                  </a:cubicBezTo>
                  <a:cubicBezTo>
                    <a:pt x="2486" y="551"/>
                    <a:pt x="1930" y="1"/>
                    <a:pt x="1244" y="1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1130;p44">
              <a:extLst>
                <a:ext uri="{FF2B5EF4-FFF2-40B4-BE49-F238E27FC236}">
                  <a16:creationId xmlns:a16="http://schemas.microsoft.com/office/drawing/2014/main" id="{F70E54DE-A5EF-6D6D-BC5E-68DC52E4B615}"/>
                </a:ext>
              </a:extLst>
            </p:cNvPr>
            <p:cNvSpPr/>
            <p:nvPr/>
          </p:nvSpPr>
          <p:spPr>
            <a:xfrm>
              <a:off x="2017949" y="3149324"/>
              <a:ext cx="79752" cy="78828"/>
            </a:xfrm>
            <a:custGeom>
              <a:avLst/>
              <a:gdLst/>
              <a:ahLst/>
              <a:cxnLst/>
              <a:rect l="l" t="t" r="r" b="b"/>
              <a:pathLst>
                <a:path w="2487" h="2458" extrusionOk="0">
                  <a:moveTo>
                    <a:pt x="1244" y="1"/>
                  </a:moveTo>
                  <a:cubicBezTo>
                    <a:pt x="557" y="1"/>
                    <a:pt x="1" y="551"/>
                    <a:pt x="1" y="1229"/>
                  </a:cubicBezTo>
                  <a:cubicBezTo>
                    <a:pt x="1" y="1907"/>
                    <a:pt x="557" y="2458"/>
                    <a:pt x="1244" y="2458"/>
                  </a:cubicBezTo>
                  <a:cubicBezTo>
                    <a:pt x="1930" y="2458"/>
                    <a:pt x="2486" y="1908"/>
                    <a:pt x="2486" y="1229"/>
                  </a:cubicBezTo>
                  <a:cubicBezTo>
                    <a:pt x="2486" y="551"/>
                    <a:pt x="1930" y="1"/>
                    <a:pt x="1244" y="1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7" name="Group 346">
            <a:extLst>
              <a:ext uri="{FF2B5EF4-FFF2-40B4-BE49-F238E27FC236}">
                <a16:creationId xmlns:a16="http://schemas.microsoft.com/office/drawing/2014/main" id="{635A6824-5C06-9679-AA77-3F49B31B0593}"/>
              </a:ext>
            </a:extLst>
          </p:cNvPr>
          <p:cNvGrpSpPr/>
          <p:nvPr/>
        </p:nvGrpSpPr>
        <p:grpSpPr>
          <a:xfrm>
            <a:off x="8303068" y="5116273"/>
            <a:ext cx="2555102" cy="676964"/>
            <a:chOff x="3933385" y="1061676"/>
            <a:chExt cx="2121364" cy="1646412"/>
          </a:xfrm>
        </p:grpSpPr>
        <p:sp>
          <p:nvSpPr>
            <p:cNvPr id="348" name="Google Shape;461;p32">
              <a:extLst>
                <a:ext uri="{FF2B5EF4-FFF2-40B4-BE49-F238E27FC236}">
                  <a16:creationId xmlns:a16="http://schemas.microsoft.com/office/drawing/2014/main" id="{346CED6E-D9D8-3508-70E7-2E6253B477D3}"/>
                </a:ext>
              </a:extLst>
            </p:cNvPr>
            <p:cNvSpPr/>
            <p:nvPr/>
          </p:nvSpPr>
          <p:spPr>
            <a:xfrm>
              <a:off x="3933385" y="1061676"/>
              <a:ext cx="2121364" cy="1646412"/>
            </a:xfrm>
            <a:custGeom>
              <a:avLst/>
              <a:gdLst/>
              <a:ahLst/>
              <a:cxnLst/>
              <a:rect l="l" t="t" r="r" b="b"/>
              <a:pathLst>
                <a:path w="87396" h="67829" extrusionOk="0">
                  <a:moveTo>
                    <a:pt x="63688" y="1"/>
                  </a:moveTo>
                  <a:cubicBezTo>
                    <a:pt x="39360" y="1"/>
                    <a:pt x="1996" y="2158"/>
                    <a:pt x="923" y="5798"/>
                  </a:cubicBezTo>
                  <a:cubicBezTo>
                    <a:pt x="1" y="8919"/>
                    <a:pt x="1977" y="58850"/>
                    <a:pt x="2506" y="64211"/>
                  </a:cubicBezTo>
                  <a:cubicBezTo>
                    <a:pt x="2769" y="66890"/>
                    <a:pt x="22138" y="67828"/>
                    <a:pt x="41907" y="67828"/>
                  </a:cubicBezTo>
                  <a:cubicBezTo>
                    <a:pt x="61683" y="67828"/>
                    <a:pt x="81859" y="66890"/>
                    <a:pt x="83705" y="65817"/>
                  </a:cubicBezTo>
                  <a:cubicBezTo>
                    <a:pt x="87396" y="63673"/>
                    <a:pt x="85814" y="4727"/>
                    <a:pt x="84234" y="1509"/>
                  </a:cubicBezTo>
                  <a:cubicBezTo>
                    <a:pt x="83726" y="480"/>
                    <a:pt x="75155" y="1"/>
                    <a:pt x="63688" y="1"/>
                  </a:cubicBez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462;p32">
              <a:extLst>
                <a:ext uri="{FF2B5EF4-FFF2-40B4-BE49-F238E27FC236}">
                  <a16:creationId xmlns:a16="http://schemas.microsoft.com/office/drawing/2014/main" id="{FA7156B5-5EB2-E971-CDEE-E6A8FFD51FF8}"/>
                </a:ext>
              </a:extLst>
            </p:cNvPr>
            <p:cNvSpPr/>
            <p:nvPr/>
          </p:nvSpPr>
          <p:spPr>
            <a:xfrm>
              <a:off x="4046156" y="1152894"/>
              <a:ext cx="1893852" cy="1464025"/>
            </a:xfrm>
            <a:custGeom>
              <a:avLst/>
              <a:gdLst/>
              <a:ahLst/>
              <a:cxnLst/>
              <a:rect l="l" t="t" r="r" b="b"/>
              <a:pathLst>
                <a:path w="78023" h="60315" extrusionOk="0">
                  <a:moveTo>
                    <a:pt x="56839" y="0"/>
                  </a:moveTo>
                  <a:cubicBezTo>
                    <a:pt x="35120" y="0"/>
                    <a:pt x="1780" y="1917"/>
                    <a:pt x="822" y="5157"/>
                  </a:cubicBezTo>
                  <a:cubicBezTo>
                    <a:pt x="1" y="7934"/>
                    <a:pt x="1761" y="52335"/>
                    <a:pt x="2236" y="57098"/>
                  </a:cubicBezTo>
                  <a:cubicBezTo>
                    <a:pt x="2468" y="59480"/>
                    <a:pt x="19768" y="60314"/>
                    <a:pt x="37421" y="60314"/>
                  </a:cubicBezTo>
                  <a:cubicBezTo>
                    <a:pt x="55074" y="60314"/>
                    <a:pt x="73081" y="59480"/>
                    <a:pt x="74728" y="58527"/>
                  </a:cubicBezTo>
                  <a:cubicBezTo>
                    <a:pt x="78022" y="56619"/>
                    <a:pt x="76612" y="4199"/>
                    <a:pt x="75199" y="1343"/>
                  </a:cubicBezTo>
                  <a:cubicBezTo>
                    <a:pt x="74745" y="427"/>
                    <a:pt x="67085" y="0"/>
                    <a:pt x="56839" y="0"/>
                  </a:cubicBezTo>
                  <a:close/>
                </a:path>
              </a:pathLst>
            </a:custGeom>
            <a:solidFill>
              <a:srgbClr val="FC7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463;p32">
              <a:extLst>
                <a:ext uri="{FF2B5EF4-FFF2-40B4-BE49-F238E27FC236}">
                  <a16:creationId xmlns:a16="http://schemas.microsoft.com/office/drawing/2014/main" id="{3CBD3C8B-97D2-5D84-03D4-441E269DF30F}"/>
                </a:ext>
              </a:extLst>
            </p:cNvPr>
            <p:cNvSpPr/>
            <p:nvPr/>
          </p:nvSpPr>
          <p:spPr>
            <a:xfrm>
              <a:off x="4109170" y="1210202"/>
              <a:ext cx="1766735" cy="1349384"/>
            </a:xfrm>
            <a:custGeom>
              <a:avLst/>
              <a:gdLst/>
              <a:ahLst/>
              <a:cxnLst/>
              <a:rect l="l" t="t" r="r" b="b"/>
              <a:pathLst>
                <a:path w="72786" h="55592" extrusionOk="0">
                  <a:moveTo>
                    <a:pt x="53014" y="1"/>
                  </a:moveTo>
                  <a:cubicBezTo>
                    <a:pt x="32755" y="1"/>
                    <a:pt x="1662" y="1768"/>
                    <a:pt x="766" y="4754"/>
                  </a:cubicBezTo>
                  <a:cubicBezTo>
                    <a:pt x="1" y="7312"/>
                    <a:pt x="1643" y="48236"/>
                    <a:pt x="2085" y="52626"/>
                  </a:cubicBezTo>
                  <a:cubicBezTo>
                    <a:pt x="2304" y="54823"/>
                    <a:pt x="18442" y="55592"/>
                    <a:pt x="34909" y="55592"/>
                  </a:cubicBezTo>
                  <a:cubicBezTo>
                    <a:pt x="51376" y="55592"/>
                    <a:pt x="68172" y="54823"/>
                    <a:pt x="69710" y="53945"/>
                  </a:cubicBezTo>
                  <a:cubicBezTo>
                    <a:pt x="72785" y="52187"/>
                    <a:pt x="71466" y="3872"/>
                    <a:pt x="70147" y="1240"/>
                  </a:cubicBezTo>
                  <a:cubicBezTo>
                    <a:pt x="69725" y="394"/>
                    <a:pt x="62576" y="1"/>
                    <a:pt x="53014" y="1"/>
                  </a:cubicBezTo>
                  <a:close/>
                </a:path>
              </a:pathLst>
            </a:custGeom>
            <a:solidFill>
              <a:srgbClr val="FFA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ozuka Gothic Pro B" panose="020B0800000000000000" pitchFamily="34" charset="-128"/>
                  <a:ea typeface="Kozuka Gothic Pro B" panose="020B0800000000000000" pitchFamily="34" charset="-128"/>
                  <a:cs typeface="Arial"/>
                  <a:sym typeface="Arial"/>
                </a:rPr>
                <a:t>871+(500+500)</a:t>
              </a: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ozuka Gothic Pro B" panose="020B0800000000000000" pitchFamily="34" charset="-128"/>
                <a:ea typeface="Kozuka Gothic Pro B" panose="020B0800000000000000" pitchFamily="34" charset="-128"/>
                <a:cs typeface="Arial"/>
                <a:sym typeface="Arial"/>
              </a:endParaRPr>
            </a:p>
          </p:txBody>
        </p:sp>
      </p:grpSp>
      <p:grpSp>
        <p:nvGrpSpPr>
          <p:cNvPr id="351" name="Group 350">
            <a:extLst>
              <a:ext uri="{FF2B5EF4-FFF2-40B4-BE49-F238E27FC236}">
                <a16:creationId xmlns:a16="http://schemas.microsoft.com/office/drawing/2014/main" id="{A34D7837-1B24-80B9-0628-0278252EA5C1}"/>
              </a:ext>
            </a:extLst>
          </p:cNvPr>
          <p:cNvGrpSpPr/>
          <p:nvPr/>
        </p:nvGrpSpPr>
        <p:grpSpPr>
          <a:xfrm>
            <a:off x="3372822" y="2919363"/>
            <a:ext cx="2253409" cy="676964"/>
            <a:chOff x="3933385" y="1061676"/>
            <a:chExt cx="2121364" cy="1646412"/>
          </a:xfrm>
        </p:grpSpPr>
        <p:sp>
          <p:nvSpPr>
            <p:cNvPr id="352" name="Google Shape;461;p32">
              <a:extLst>
                <a:ext uri="{FF2B5EF4-FFF2-40B4-BE49-F238E27FC236}">
                  <a16:creationId xmlns:a16="http://schemas.microsoft.com/office/drawing/2014/main" id="{9937BC94-1DD9-48DF-946E-9856E8D2EA29}"/>
                </a:ext>
              </a:extLst>
            </p:cNvPr>
            <p:cNvSpPr/>
            <p:nvPr/>
          </p:nvSpPr>
          <p:spPr>
            <a:xfrm>
              <a:off x="3933385" y="1061676"/>
              <a:ext cx="2121364" cy="1646412"/>
            </a:xfrm>
            <a:custGeom>
              <a:avLst/>
              <a:gdLst/>
              <a:ahLst/>
              <a:cxnLst/>
              <a:rect l="l" t="t" r="r" b="b"/>
              <a:pathLst>
                <a:path w="87396" h="67829" extrusionOk="0">
                  <a:moveTo>
                    <a:pt x="63688" y="1"/>
                  </a:moveTo>
                  <a:cubicBezTo>
                    <a:pt x="39360" y="1"/>
                    <a:pt x="1996" y="2158"/>
                    <a:pt x="923" y="5798"/>
                  </a:cubicBezTo>
                  <a:cubicBezTo>
                    <a:pt x="1" y="8919"/>
                    <a:pt x="1977" y="58850"/>
                    <a:pt x="2506" y="64211"/>
                  </a:cubicBezTo>
                  <a:cubicBezTo>
                    <a:pt x="2769" y="66890"/>
                    <a:pt x="22138" y="67828"/>
                    <a:pt x="41907" y="67828"/>
                  </a:cubicBezTo>
                  <a:cubicBezTo>
                    <a:pt x="61683" y="67828"/>
                    <a:pt x="81859" y="66890"/>
                    <a:pt x="83705" y="65817"/>
                  </a:cubicBezTo>
                  <a:cubicBezTo>
                    <a:pt x="87396" y="63673"/>
                    <a:pt x="85814" y="4727"/>
                    <a:pt x="84234" y="1509"/>
                  </a:cubicBezTo>
                  <a:cubicBezTo>
                    <a:pt x="83726" y="480"/>
                    <a:pt x="75155" y="1"/>
                    <a:pt x="63688" y="1"/>
                  </a:cubicBez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462;p32">
              <a:extLst>
                <a:ext uri="{FF2B5EF4-FFF2-40B4-BE49-F238E27FC236}">
                  <a16:creationId xmlns:a16="http://schemas.microsoft.com/office/drawing/2014/main" id="{3CF152B9-3103-73E3-25C4-585AC234FE24}"/>
                </a:ext>
              </a:extLst>
            </p:cNvPr>
            <p:cNvSpPr/>
            <p:nvPr/>
          </p:nvSpPr>
          <p:spPr>
            <a:xfrm>
              <a:off x="4046156" y="1152894"/>
              <a:ext cx="1893852" cy="1464025"/>
            </a:xfrm>
            <a:custGeom>
              <a:avLst/>
              <a:gdLst/>
              <a:ahLst/>
              <a:cxnLst/>
              <a:rect l="l" t="t" r="r" b="b"/>
              <a:pathLst>
                <a:path w="78023" h="60315" extrusionOk="0">
                  <a:moveTo>
                    <a:pt x="56839" y="0"/>
                  </a:moveTo>
                  <a:cubicBezTo>
                    <a:pt x="35120" y="0"/>
                    <a:pt x="1780" y="1917"/>
                    <a:pt x="822" y="5157"/>
                  </a:cubicBezTo>
                  <a:cubicBezTo>
                    <a:pt x="1" y="7934"/>
                    <a:pt x="1761" y="52335"/>
                    <a:pt x="2236" y="57098"/>
                  </a:cubicBezTo>
                  <a:cubicBezTo>
                    <a:pt x="2468" y="59480"/>
                    <a:pt x="19768" y="60314"/>
                    <a:pt x="37421" y="60314"/>
                  </a:cubicBezTo>
                  <a:cubicBezTo>
                    <a:pt x="55074" y="60314"/>
                    <a:pt x="73081" y="59480"/>
                    <a:pt x="74728" y="58527"/>
                  </a:cubicBezTo>
                  <a:cubicBezTo>
                    <a:pt x="78022" y="56619"/>
                    <a:pt x="76612" y="4199"/>
                    <a:pt x="75199" y="1343"/>
                  </a:cubicBezTo>
                  <a:cubicBezTo>
                    <a:pt x="74745" y="427"/>
                    <a:pt x="67085" y="0"/>
                    <a:pt x="56839" y="0"/>
                  </a:cubicBezTo>
                  <a:close/>
                </a:path>
              </a:pathLst>
            </a:custGeom>
            <a:solidFill>
              <a:srgbClr val="FC7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463;p32">
              <a:extLst>
                <a:ext uri="{FF2B5EF4-FFF2-40B4-BE49-F238E27FC236}">
                  <a16:creationId xmlns:a16="http://schemas.microsoft.com/office/drawing/2014/main" id="{FFDFF761-B94B-F706-60B4-0C94D99B0087}"/>
                </a:ext>
              </a:extLst>
            </p:cNvPr>
            <p:cNvSpPr/>
            <p:nvPr/>
          </p:nvSpPr>
          <p:spPr>
            <a:xfrm>
              <a:off x="4109170" y="1210202"/>
              <a:ext cx="1766735" cy="1349384"/>
            </a:xfrm>
            <a:custGeom>
              <a:avLst/>
              <a:gdLst/>
              <a:ahLst/>
              <a:cxnLst/>
              <a:rect l="l" t="t" r="r" b="b"/>
              <a:pathLst>
                <a:path w="72786" h="55592" extrusionOk="0">
                  <a:moveTo>
                    <a:pt x="53014" y="1"/>
                  </a:moveTo>
                  <a:cubicBezTo>
                    <a:pt x="32755" y="1"/>
                    <a:pt x="1662" y="1768"/>
                    <a:pt x="766" y="4754"/>
                  </a:cubicBezTo>
                  <a:cubicBezTo>
                    <a:pt x="1" y="7312"/>
                    <a:pt x="1643" y="48236"/>
                    <a:pt x="2085" y="52626"/>
                  </a:cubicBezTo>
                  <a:cubicBezTo>
                    <a:pt x="2304" y="54823"/>
                    <a:pt x="18442" y="55592"/>
                    <a:pt x="34909" y="55592"/>
                  </a:cubicBezTo>
                  <a:cubicBezTo>
                    <a:pt x="51376" y="55592"/>
                    <a:pt x="68172" y="54823"/>
                    <a:pt x="69710" y="53945"/>
                  </a:cubicBezTo>
                  <a:cubicBezTo>
                    <a:pt x="72785" y="52187"/>
                    <a:pt x="71466" y="3872"/>
                    <a:pt x="70147" y="1240"/>
                  </a:cubicBezTo>
                  <a:cubicBezTo>
                    <a:pt x="69725" y="394"/>
                    <a:pt x="62576" y="1"/>
                    <a:pt x="53014" y="1"/>
                  </a:cubicBezTo>
                  <a:close/>
                </a:path>
              </a:pathLst>
            </a:custGeom>
            <a:solidFill>
              <a:srgbClr val="FFA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ozuka Gothic Pro B" panose="020B0800000000000000" pitchFamily="34" charset="-128"/>
                  <a:ea typeface="Kozuka Gothic Pro B" panose="020B0800000000000000" pitchFamily="34" charset="-128"/>
                  <a:cs typeface="Arial"/>
                  <a:sym typeface="Arial"/>
                </a:rPr>
                <a:t>2x75+2x25</a:t>
              </a: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ozuka Gothic Pro B" panose="020B0800000000000000" pitchFamily="34" charset="-128"/>
                <a:ea typeface="Kozuka Gothic Pro B" panose="020B0800000000000000" pitchFamily="34" charset="-128"/>
                <a:cs typeface="Arial"/>
                <a:sym typeface="Arial"/>
              </a:endParaRPr>
            </a:p>
          </p:txBody>
        </p:sp>
      </p:grpSp>
      <p:grpSp>
        <p:nvGrpSpPr>
          <p:cNvPr id="355" name="Group 354">
            <a:extLst>
              <a:ext uri="{FF2B5EF4-FFF2-40B4-BE49-F238E27FC236}">
                <a16:creationId xmlns:a16="http://schemas.microsoft.com/office/drawing/2014/main" id="{CA3FE347-F594-E610-2E1F-98E1923F4DA1}"/>
              </a:ext>
            </a:extLst>
          </p:cNvPr>
          <p:cNvGrpSpPr/>
          <p:nvPr/>
        </p:nvGrpSpPr>
        <p:grpSpPr>
          <a:xfrm>
            <a:off x="7580349" y="3477762"/>
            <a:ext cx="2253409" cy="676964"/>
            <a:chOff x="3933385" y="1061676"/>
            <a:chExt cx="2121364" cy="1646412"/>
          </a:xfrm>
        </p:grpSpPr>
        <p:sp>
          <p:nvSpPr>
            <p:cNvPr id="356" name="Google Shape;461;p32">
              <a:extLst>
                <a:ext uri="{FF2B5EF4-FFF2-40B4-BE49-F238E27FC236}">
                  <a16:creationId xmlns:a16="http://schemas.microsoft.com/office/drawing/2014/main" id="{5D0CD591-53E8-BF25-CF1C-E45602916F07}"/>
                </a:ext>
              </a:extLst>
            </p:cNvPr>
            <p:cNvSpPr/>
            <p:nvPr/>
          </p:nvSpPr>
          <p:spPr>
            <a:xfrm>
              <a:off x="3933385" y="1061676"/>
              <a:ext cx="2121364" cy="1646412"/>
            </a:xfrm>
            <a:custGeom>
              <a:avLst/>
              <a:gdLst/>
              <a:ahLst/>
              <a:cxnLst/>
              <a:rect l="l" t="t" r="r" b="b"/>
              <a:pathLst>
                <a:path w="87396" h="67829" extrusionOk="0">
                  <a:moveTo>
                    <a:pt x="63688" y="1"/>
                  </a:moveTo>
                  <a:cubicBezTo>
                    <a:pt x="39360" y="1"/>
                    <a:pt x="1996" y="2158"/>
                    <a:pt x="923" y="5798"/>
                  </a:cubicBezTo>
                  <a:cubicBezTo>
                    <a:pt x="1" y="8919"/>
                    <a:pt x="1977" y="58850"/>
                    <a:pt x="2506" y="64211"/>
                  </a:cubicBezTo>
                  <a:cubicBezTo>
                    <a:pt x="2769" y="66890"/>
                    <a:pt x="22138" y="67828"/>
                    <a:pt x="41907" y="67828"/>
                  </a:cubicBezTo>
                  <a:cubicBezTo>
                    <a:pt x="61683" y="67828"/>
                    <a:pt x="81859" y="66890"/>
                    <a:pt x="83705" y="65817"/>
                  </a:cubicBezTo>
                  <a:cubicBezTo>
                    <a:pt x="87396" y="63673"/>
                    <a:pt x="85814" y="4727"/>
                    <a:pt x="84234" y="1509"/>
                  </a:cubicBezTo>
                  <a:cubicBezTo>
                    <a:pt x="83726" y="480"/>
                    <a:pt x="75155" y="1"/>
                    <a:pt x="63688" y="1"/>
                  </a:cubicBez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462;p32">
              <a:extLst>
                <a:ext uri="{FF2B5EF4-FFF2-40B4-BE49-F238E27FC236}">
                  <a16:creationId xmlns:a16="http://schemas.microsoft.com/office/drawing/2014/main" id="{E4629B82-AAE7-78A9-C8DE-A1ABEF5CEB21}"/>
                </a:ext>
              </a:extLst>
            </p:cNvPr>
            <p:cNvSpPr/>
            <p:nvPr/>
          </p:nvSpPr>
          <p:spPr>
            <a:xfrm>
              <a:off x="4046156" y="1152894"/>
              <a:ext cx="1893852" cy="1464025"/>
            </a:xfrm>
            <a:custGeom>
              <a:avLst/>
              <a:gdLst/>
              <a:ahLst/>
              <a:cxnLst/>
              <a:rect l="l" t="t" r="r" b="b"/>
              <a:pathLst>
                <a:path w="78023" h="60315" extrusionOk="0">
                  <a:moveTo>
                    <a:pt x="56839" y="0"/>
                  </a:moveTo>
                  <a:cubicBezTo>
                    <a:pt x="35120" y="0"/>
                    <a:pt x="1780" y="1917"/>
                    <a:pt x="822" y="5157"/>
                  </a:cubicBezTo>
                  <a:cubicBezTo>
                    <a:pt x="1" y="7934"/>
                    <a:pt x="1761" y="52335"/>
                    <a:pt x="2236" y="57098"/>
                  </a:cubicBezTo>
                  <a:cubicBezTo>
                    <a:pt x="2468" y="59480"/>
                    <a:pt x="19768" y="60314"/>
                    <a:pt x="37421" y="60314"/>
                  </a:cubicBezTo>
                  <a:cubicBezTo>
                    <a:pt x="55074" y="60314"/>
                    <a:pt x="73081" y="59480"/>
                    <a:pt x="74728" y="58527"/>
                  </a:cubicBezTo>
                  <a:cubicBezTo>
                    <a:pt x="78022" y="56619"/>
                    <a:pt x="76612" y="4199"/>
                    <a:pt x="75199" y="1343"/>
                  </a:cubicBezTo>
                  <a:cubicBezTo>
                    <a:pt x="74745" y="427"/>
                    <a:pt x="67085" y="0"/>
                    <a:pt x="56839" y="0"/>
                  </a:cubicBezTo>
                  <a:close/>
                </a:path>
              </a:pathLst>
            </a:custGeom>
            <a:solidFill>
              <a:srgbClr val="FC7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463;p32">
              <a:extLst>
                <a:ext uri="{FF2B5EF4-FFF2-40B4-BE49-F238E27FC236}">
                  <a16:creationId xmlns:a16="http://schemas.microsoft.com/office/drawing/2014/main" id="{459EC2C7-02DC-2076-C7A5-B0F7E931F41B}"/>
                </a:ext>
              </a:extLst>
            </p:cNvPr>
            <p:cNvSpPr/>
            <p:nvPr/>
          </p:nvSpPr>
          <p:spPr>
            <a:xfrm>
              <a:off x="4109170" y="1210202"/>
              <a:ext cx="1766735" cy="1349384"/>
            </a:xfrm>
            <a:custGeom>
              <a:avLst/>
              <a:gdLst/>
              <a:ahLst/>
              <a:cxnLst/>
              <a:rect l="l" t="t" r="r" b="b"/>
              <a:pathLst>
                <a:path w="72786" h="55592" extrusionOk="0">
                  <a:moveTo>
                    <a:pt x="53014" y="1"/>
                  </a:moveTo>
                  <a:cubicBezTo>
                    <a:pt x="32755" y="1"/>
                    <a:pt x="1662" y="1768"/>
                    <a:pt x="766" y="4754"/>
                  </a:cubicBezTo>
                  <a:cubicBezTo>
                    <a:pt x="1" y="7312"/>
                    <a:pt x="1643" y="48236"/>
                    <a:pt x="2085" y="52626"/>
                  </a:cubicBezTo>
                  <a:cubicBezTo>
                    <a:pt x="2304" y="54823"/>
                    <a:pt x="18442" y="55592"/>
                    <a:pt x="34909" y="55592"/>
                  </a:cubicBezTo>
                  <a:cubicBezTo>
                    <a:pt x="51376" y="55592"/>
                    <a:pt x="68172" y="54823"/>
                    <a:pt x="69710" y="53945"/>
                  </a:cubicBezTo>
                  <a:cubicBezTo>
                    <a:pt x="72785" y="52187"/>
                    <a:pt x="71466" y="3872"/>
                    <a:pt x="70147" y="1240"/>
                  </a:cubicBezTo>
                  <a:cubicBezTo>
                    <a:pt x="69725" y="394"/>
                    <a:pt x="62576" y="1"/>
                    <a:pt x="53014" y="1"/>
                  </a:cubicBezTo>
                  <a:close/>
                </a:path>
              </a:pathLst>
            </a:custGeom>
            <a:solidFill>
              <a:srgbClr val="FFA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ozuka Gothic Pro B" panose="020B0800000000000000" pitchFamily="34" charset="-128"/>
                  <a:ea typeface="Kozuka Gothic Pro B" panose="020B0800000000000000" pitchFamily="34" charset="-128"/>
                  <a:cs typeface="Arial"/>
                  <a:sym typeface="Arial"/>
                </a:rPr>
                <a:t>45x 999</a:t>
              </a:r>
            </a:p>
          </p:txBody>
        </p:sp>
      </p:grpSp>
      <p:sp>
        <p:nvSpPr>
          <p:cNvPr id="359" name="Google Shape;208;p27">
            <a:extLst>
              <a:ext uri="{FF2B5EF4-FFF2-40B4-BE49-F238E27FC236}">
                <a16:creationId xmlns:a16="http://schemas.microsoft.com/office/drawing/2014/main" id="{B4295CF2-ECDA-66AC-39EA-1A46AEDB6CA9}"/>
              </a:ext>
            </a:extLst>
          </p:cNvPr>
          <p:cNvSpPr/>
          <p:nvPr/>
        </p:nvSpPr>
        <p:spPr>
          <a:xfrm>
            <a:off x="4059" y="-2231"/>
            <a:ext cx="12187941" cy="96640"/>
          </a:xfrm>
          <a:prstGeom prst="rect">
            <a:avLst/>
          </a:prstGeom>
          <a:solidFill>
            <a:srgbClr val="FCAED3">
              <a:alpha val="56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cxnSp>
        <p:nvCxnSpPr>
          <p:cNvPr id="360" name="Straight Connector 359">
            <a:extLst>
              <a:ext uri="{FF2B5EF4-FFF2-40B4-BE49-F238E27FC236}">
                <a16:creationId xmlns:a16="http://schemas.microsoft.com/office/drawing/2014/main" id="{D18EEC5D-611F-E558-E8CD-6A87785DA869}"/>
              </a:ext>
            </a:extLst>
          </p:cNvPr>
          <p:cNvCxnSpPr/>
          <p:nvPr/>
        </p:nvCxnSpPr>
        <p:spPr>
          <a:xfrm>
            <a:off x="0" y="142450"/>
            <a:ext cx="12192000" cy="0"/>
          </a:xfrm>
          <a:prstGeom prst="line">
            <a:avLst/>
          </a:prstGeom>
          <a:ln w="38100">
            <a:solidFill>
              <a:srgbClr val="FCAED3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1" name="Google Shape;208;p27">
            <a:extLst>
              <a:ext uri="{FF2B5EF4-FFF2-40B4-BE49-F238E27FC236}">
                <a16:creationId xmlns:a16="http://schemas.microsoft.com/office/drawing/2014/main" id="{CC144B91-25A7-6DF4-5317-257F6FE7FCC1}"/>
              </a:ext>
            </a:extLst>
          </p:cNvPr>
          <p:cNvSpPr/>
          <p:nvPr/>
        </p:nvSpPr>
        <p:spPr>
          <a:xfrm>
            <a:off x="7146" y="6774036"/>
            <a:ext cx="12187941" cy="96640"/>
          </a:xfrm>
          <a:prstGeom prst="rect">
            <a:avLst/>
          </a:prstGeom>
          <a:solidFill>
            <a:srgbClr val="FCAED3">
              <a:alpha val="56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cxnSp>
        <p:nvCxnSpPr>
          <p:cNvPr id="362" name="Straight Connector 361">
            <a:extLst>
              <a:ext uri="{FF2B5EF4-FFF2-40B4-BE49-F238E27FC236}">
                <a16:creationId xmlns:a16="http://schemas.microsoft.com/office/drawing/2014/main" id="{6342F00C-75F1-9C34-8A6D-8B47A5220B26}"/>
              </a:ext>
            </a:extLst>
          </p:cNvPr>
          <p:cNvCxnSpPr>
            <a:endCxn id="361" idx="1"/>
          </p:cNvCxnSpPr>
          <p:nvPr/>
        </p:nvCxnSpPr>
        <p:spPr>
          <a:xfrm flipH="1">
            <a:off x="7146" y="141132"/>
            <a:ext cx="0" cy="6720840"/>
          </a:xfrm>
          <a:prstGeom prst="line">
            <a:avLst/>
          </a:prstGeom>
          <a:ln w="38100">
            <a:solidFill>
              <a:srgbClr val="FCAED3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Connector 362">
            <a:extLst>
              <a:ext uri="{FF2B5EF4-FFF2-40B4-BE49-F238E27FC236}">
                <a16:creationId xmlns:a16="http://schemas.microsoft.com/office/drawing/2014/main" id="{29D0879D-B4F6-86F8-31BB-41FA749E90C6}"/>
              </a:ext>
            </a:extLst>
          </p:cNvPr>
          <p:cNvCxnSpPr/>
          <p:nvPr/>
        </p:nvCxnSpPr>
        <p:spPr>
          <a:xfrm flipH="1">
            <a:off x="12192000" y="124099"/>
            <a:ext cx="0" cy="6720840"/>
          </a:xfrm>
          <a:prstGeom prst="line">
            <a:avLst/>
          </a:prstGeom>
          <a:ln w="38100">
            <a:solidFill>
              <a:srgbClr val="FCAED3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40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app-TÌM BẠN THÂN ( karaoke) - NHẠC KHỞI ĐỘNG MỞ ĐẦU TIẾT HỌC">
            <a:hlinkClick r:id="" action="ppaction://media"/>
            <a:extLst>
              <a:ext uri="{FF2B5EF4-FFF2-40B4-BE49-F238E27FC236}">
                <a16:creationId xmlns:a16="http://schemas.microsoft.com/office/drawing/2014/main" id="{42A4F0B7-06C6-5B7F-2344-42D4F5BDAF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1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56;p46">
            <a:extLst>
              <a:ext uri="{FF2B5EF4-FFF2-40B4-BE49-F238E27FC236}">
                <a16:creationId xmlns:a16="http://schemas.microsoft.com/office/drawing/2014/main" id="{CDE7E8EA-E4C1-A09C-3137-EDBF132273F5}"/>
              </a:ext>
            </a:extLst>
          </p:cNvPr>
          <p:cNvGrpSpPr/>
          <p:nvPr/>
        </p:nvGrpSpPr>
        <p:grpSpPr>
          <a:xfrm>
            <a:off x="1825359" y="5876273"/>
            <a:ext cx="4808683" cy="900463"/>
            <a:chOff x="998425" y="1182125"/>
            <a:chExt cx="1065400" cy="199500"/>
          </a:xfrm>
        </p:grpSpPr>
        <p:sp>
          <p:nvSpPr>
            <p:cNvPr id="12" name="Google Shape;1157;p46">
              <a:extLst>
                <a:ext uri="{FF2B5EF4-FFF2-40B4-BE49-F238E27FC236}">
                  <a16:creationId xmlns:a16="http://schemas.microsoft.com/office/drawing/2014/main" id="{44F860AD-9C1D-0BB9-2ACA-BCBCEBBCE85D}"/>
                </a:ext>
              </a:extLst>
            </p:cNvPr>
            <p:cNvSpPr/>
            <p:nvPr/>
          </p:nvSpPr>
          <p:spPr>
            <a:xfrm>
              <a:off x="998425" y="1182125"/>
              <a:ext cx="1065400" cy="199500"/>
            </a:xfrm>
            <a:custGeom>
              <a:avLst/>
              <a:gdLst/>
              <a:ahLst/>
              <a:cxnLst/>
              <a:rect l="l" t="t" r="r" b="b"/>
              <a:pathLst>
                <a:path w="42616" h="7980" extrusionOk="0">
                  <a:moveTo>
                    <a:pt x="4324" y="1"/>
                  </a:moveTo>
                  <a:cubicBezTo>
                    <a:pt x="3159" y="1"/>
                    <a:pt x="1997" y="512"/>
                    <a:pt x="1246" y="1424"/>
                  </a:cubicBezTo>
                  <a:cubicBezTo>
                    <a:pt x="180" y="2720"/>
                    <a:pt x="1" y="4577"/>
                    <a:pt x="867" y="6031"/>
                  </a:cubicBezTo>
                  <a:cubicBezTo>
                    <a:pt x="1600" y="7262"/>
                    <a:pt x="2935" y="7980"/>
                    <a:pt x="4331" y="7980"/>
                  </a:cubicBezTo>
                  <a:cubicBezTo>
                    <a:pt x="4576" y="7980"/>
                    <a:pt x="4822" y="7958"/>
                    <a:pt x="5067" y="7913"/>
                  </a:cubicBezTo>
                  <a:cubicBezTo>
                    <a:pt x="6219" y="7700"/>
                    <a:pt x="7170" y="6971"/>
                    <a:pt x="7733" y="6006"/>
                  </a:cubicBezTo>
                  <a:cubicBezTo>
                    <a:pt x="8105" y="5370"/>
                    <a:pt x="8773" y="4970"/>
                    <a:pt x="9508" y="4970"/>
                  </a:cubicBezTo>
                  <a:lnTo>
                    <a:pt x="10488" y="4970"/>
                  </a:lnTo>
                  <a:cubicBezTo>
                    <a:pt x="11237" y="4970"/>
                    <a:pt x="11919" y="5376"/>
                    <a:pt x="12300" y="6020"/>
                  </a:cubicBezTo>
                  <a:lnTo>
                    <a:pt x="12307" y="6031"/>
                  </a:lnTo>
                  <a:cubicBezTo>
                    <a:pt x="13039" y="7262"/>
                    <a:pt x="14375" y="7980"/>
                    <a:pt x="15771" y="7980"/>
                  </a:cubicBezTo>
                  <a:cubicBezTo>
                    <a:pt x="16016" y="7980"/>
                    <a:pt x="16262" y="7958"/>
                    <a:pt x="16507" y="7913"/>
                  </a:cubicBezTo>
                  <a:cubicBezTo>
                    <a:pt x="17658" y="7700"/>
                    <a:pt x="18610" y="6971"/>
                    <a:pt x="19173" y="6006"/>
                  </a:cubicBezTo>
                  <a:cubicBezTo>
                    <a:pt x="19545" y="5370"/>
                    <a:pt x="20213" y="4970"/>
                    <a:pt x="20946" y="4970"/>
                  </a:cubicBezTo>
                  <a:lnTo>
                    <a:pt x="21928" y="4970"/>
                  </a:lnTo>
                  <a:cubicBezTo>
                    <a:pt x="22677" y="4970"/>
                    <a:pt x="23359" y="5376"/>
                    <a:pt x="23740" y="6020"/>
                  </a:cubicBezTo>
                  <a:lnTo>
                    <a:pt x="23747" y="6031"/>
                  </a:lnTo>
                  <a:cubicBezTo>
                    <a:pt x="24479" y="7262"/>
                    <a:pt x="25815" y="7980"/>
                    <a:pt x="27210" y="7980"/>
                  </a:cubicBezTo>
                  <a:cubicBezTo>
                    <a:pt x="27454" y="7980"/>
                    <a:pt x="27700" y="7958"/>
                    <a:pt x="27945" y="7913"/>
                  </a:cubicBezTo>
                  <a:cubicBezTo>
                    <a:pt x="29098" y="7700"/>
                    <a:pt x="30048" y="6971"/>
                    <a:pt x="30613" y="6006"/>
                  </a:cubicBezTo>
                  <a:cubicBezTo>
                    <a:pt x="30985" y="5370"/>
                    <a:pt x="31652" y="4970"/>
                    <a:pt x="32388" y="4970"/>
                  </a:cubicBezTo>
                  <a:lnTo>
                    <a:pt x="33368" y="4970"/>
                  </a:lnTo>
                  <a:cubicBezTo>
                    <a:pt x="34117" y="4970"/>
                    <a:pt x="34799" y="5376"/>
                    <a:pt x="35180" y="6020"/>
                  </a:cubicBezTo>
                  <a:lnTo>
                    <a:pt x="35187" y="6031"/>
                  </a:lnTo>
                  <a:cubicBezTo>
                    <a:pt x="35920" y="7262"/>
                    <a:pt x="37255" y="7980"/>
                    <a:pt x="38651" y="7980"/>
                  </a:cubicBezTo>
                  <a:cubicBezTo>
                    <a:pt x="38896" y="7980"/>
                    <a:pt x="39142" y="7958"/>
                    <a:pt x="39387" y="7913"/>
                  </a:cubicBezTo>
                  <a:cubicBezTo>
                    <a:pt x="41256" y="7567"/>
                    <a:pt x="42594" y="5866"/>
                    <a:pt x="42615" y="3993"/>
                  </a:cubicBezTo>
                  <a:cubicBezTo>
                    <a:pt x="42599" y="2323"/>
                    <a:pt x="41557" y="833"/>
                    <a:pt x="39994" y="246"/>
                  </a:cubicBezTo>
                  <a:cubicBezTo>
                    <a:pt x="39559" y="81"/>
                    <a:pt x="39100" y="2"/>
                    <a:pt x="38642" y="2"/>
                  </a:cubicBezTo>
                  <a:cubicBezTo>
                    <a:pt x="37477" y="2"/>
                    <a:pt x="36315" y="513"/>
                    <a:pt x="35565" y="1426"/>
                  </a:cubicBezTo>
                  <a:cubicBezTo>
                    <a:pt x="35428" y="1592"/>
                    <a:pt x="35304" y="1770"/>
                    <a:pt x="35195" y="1957"/>
                  </a:cubicBezTo>
                  <a:cubicBezTo>
                    <a:pt x="34817" y="2606"/>
                    <a:pt x="34133" y="3018"/>
                    <a:pt x="33382" y="3018"/>
                  </a:cubicBezTo>
                  <a:lnTo>
                    <a:pt x="32420" y="3018"/>
                  </a:lnTo>
                  <a:cubicBezTo>
                    <a:pt x="31683" y="3018"/>
                    <a:pt x="30996" y="2632"/>
                    <a:pt x="30624" y="1994"/>
                  </a:cubicBezTo>
                  <a:cubicBezTo>
                    <a:pt x="30157" y="1190"/>
                    <a:pt x="29425" y="572"/>
                    <a:pt x="28556" y="244"/>
                  </a:cubicBezTo>
                  <a:cubicBezTo>
                    <a:pt x="28121" y="80"/>
                    <a:pt x="27663" y="1"/>
                    <a:pt x="27205" y="1"/>
                  </a:cubicBezTo>
                  <a:cubicBezTo>
                    <a:pt x="26039" y="1"/>
                    <a:pt x="24877" y="513"/>
                    <a:pt x="24125" y="1426"/>
                  </a:cubicBezTo>
                  <a:cubicBezTo>
                    <a:pt x="23989" y="1592"/>
                    <a:pt x="23865" y="1770"/>
                    <a:pt x="23755" y="1957"/>
                  </a:cubicBezTo>
                  <a:cubicBezTo>
                    <a:pt x="23377" y="2606"/>
                    <a:pt x="22695" y="3018"/>
                    <a:pt x="21944" y="3018"/>
                  </a:cubicBezTo>
                  <a:lnTo>
                    <a:pt x="20981" y="3018"/>
                  </a:lnTo>
                  <a:cubicBezTo>
                    <a:pt x="20243" y="3018"/>
                    <a:pt x="19556" y="2632"/>
                    <a:pt x="19185" y="1994"/>
                  </a:cubicBezTo>
                  <a:cubicBezTo>
                    <a:pt x="18717" y="1190"/>
                    <a:pt x="17987" y="572"/>
                    <a:pt x="17116" y="244"/>
                  </a:cubicBezTo>
                  <a:cubicBezTo>
                    <a:pt x="16681" y="80"/>
                    <a:pt x="16223" y="1"/>
                    <a:pt x="15766" y="1"/>
                  </a:cubicBezTo>
                  <a:cubicBezTo>
                    <a:pt x="14600" y="1"/>
                    <a:pt x="13437" y="513"/>
                    <a:pt x="12686" y="1426"/>
                  </a:cubicBezTo>
                  <a:cubicBezTo>
                    <a:pt x="12549" y="1592"/>
                    <a:pt x="12425" y="1770"/>
                    <a:pt x="12316" y="1957"/>
                  </a:cubicBezTo>
                  <a:cubicBezTo>
                    <a:pt x="11937" y="2606"/>
                    <a:pt x="11255" y="3016"/>
                    <a:pt x="10504" y="3016"/>
                  </a:cubicBezTo>
                  <a:lnTo>
                    <a:pt x="9541" y="3016"/>
                  </a:lnTo>
                  <a:cubicBezTo>
                    <a:pt x="8805" y="3016"/>
                    <a:pt x="8116" y="2632"/>
                    <a:pt x="7745" y="1994"/>
                  </a:cubicBezTo>
                  <a:cubicBezTo>
                    <a:pt x="7277" y="1190"/>
                    <a:pt x="6547" y="572"/>
                    <a:pt x="5676" y="244"/>
                  </a:cubicBezTo>
                  <a:cubicBezTo>
                    <a:pt x="5241" y="80"/>
                    <a:pt x="4782" y="1"/>
                    <a:pt x="4324" y="1"/>
                  </a:cubicBezTo>
                  <a:close/>
                </a:path>
              </a:pathLst>
            </a:custGeom>
            <a:solidFill>
              <a:schemeClr val="bg1">
                <a:alpha val="26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158;p46">
              <a:extLst>
                <a:ext uri="{FF2B5EF4-FFF2-40B4-BE49-F238E27FC236}">
                  <a16:creationId xmlns:a16="http://schemas.microsoft.com/office/drawing/2014/main" id="{5B6895C6-FC6B-EF10-3D6D-05133E9AEB09}"/>
                </a:ext>
              </a:extLst>
            </p:cNvPr>
            <p:cNvSpPr/>
            <p:nvPr/>
          </p:nvSpPr>
          <p:spPr>
            <a:xfrm>
              <a:off x="1017250" y="1193175"/>
              <a:ext cx="177475" cy="177500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50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50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50" y="1"/>
                  </a:cubicBezTo>
                  <a:close/>
                </a:path>
              </a:pathLst>
            </a:custGeom>
            <a:solidFill>
              <a:srgbClr val="F4F0E9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159;p46">
              <a:extLst>
                <a:ext uri="{FF2B5EF4-FFF2-40B4-BE49-F238E27FC236}">
                  <a16:creationId xmlns:a16="http://schemas.microsoft.com/office/drawing/2014/main" id="{0A092717-EEAC-89B8-0C9C-6D08A997AB51}"/>
                </a:ext>
              </a:extLst>
            </p:cNvPr>
            <p:cNvSpPr/>
            <p:nvPr/>
          </p:nvSpPr>
          <p:spPr>
            <a:xfrm>
              <a:off x="1303250" y="1193175"/>
              <a:ext cx="177475" cy="177500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50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50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50" y="1"/>
                  </a:cubicBezTo>
                  <a:close/>
                </a:path>
              </a:pathLst>
            </a:custGeom>
            <a:solidFill>
              <a:srgbClr val="F4F0E9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160;p46">
              <a:extLst>
                <a:ext uri="{FF2B5EF4-FFF2-40B4-BE49-F238E27FC236}">
                  <a16:creationId xmlns:a16="http://schemas.microsoft.com/office/drawing/2014/main" id="{179ABE60-A2D4-9426-7E30-A7142381EC1C}"/>
                </a:ext>
              </a:extLst>
            </p:cNvPr>
            <p:cNvSpPr/>
            <p:nvPr/>
          </p:nvSpPr>
          <p:spPr>
            <a:xfrm>
              <a:off x="1589250" y="1193175"/>
              <a:ext cx="177475" cy="177500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49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49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49" y="1"/>
                  </a:cubicBezTo>
                  <a:close/>
                </a:path>
              </a:pathLst>
            </a:custGeom>
            <a:solidFill>
              <a:srgbClr val="F4F0E9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161;p46">
              <a:extLst>
                <a:ext uri="{FF2B5EF4-FFF2-40B4-BE49-F238E27FC236}">
                  <a16:creationId xmlns:a16="http://schemas.microsoft.com/office/drawing/2014/main" id="{CD717A1A-83F9-756D-DA6E-23F805EE5454}"/>
                </a:ext>
              </a:extLst>
            </p:cNvPr>
            <p:cNvSpPr/>
            <p:nvPr/>
          </p:nvSpPr>
          <p:spPr>
            <a:xfrm>
              <a:off x="1875200" y="1193175"/>
              <a:ext cx="177525" cy="177500"/>
            </a:xfrm>
            <a:custGeom>
              <a:avLst/>
              <a:gdLst/>
              <a:ahLst/>
              <a:cxnLst/>
              <a:rect l="l" t="t" r="r" b="b"/>
              <a:pathLst>
                <a:path w="7101" h="7100" extrusionOk="0">
                  <a:moveTo>
                    <a:pt x="3551" y="1"/>
                  </a:moveTo>
                  <a:cubicBezTo>
                    <a:pt x="1590" y="1"/>
                    <a:pt x="0" y="1589"/>
                    <a:pt x="0" y="3551"/>
                  </a:cubicBezTo>
                  <a:cubicBezTo>
                    <a:pt x="0" y="5511"/>
                    <a:pt x="1590" y="7099"/>
                    <a:pt x="3551" y="7099"/>
                  </a:cubicBezTo>
                  <a:cubicBezTo>
                    <a:pt x="5511" y="7099"/>
                    <a:pt x="7101" y="5511"/>
                    <a:pt x="7101" y="3551"/>
                  </a:cubicBezTo>
                  <a:cubicBezTo>
                    <a:pt x="7101" y="1589"/>
                    <a:pt x="5511" y="1"/>
                    <a:pt x="3551" y="1"/>
                  </a:cubicBezTo>
                  <a:close/>
                </a:path>
              </a:pathLst>
            </a:custGeom>
            <a:solidFill>
              <a:srgbClr val="F4F0E9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CB201E5-151E-D4F3-774F-5E43057F3227}"/>
              </a:ext>
            </a:extLst>
          </p:cNvPr>
          <p:cNvSpPr/>
          <p:nvPr/>
        </p:nvSpPr>
        <p:spPr>
          <a:xfrm>
            <a:off x="2481943" y="1567543"/>
            <a:ext cx="3651483" cy="2902857"/>
          </a:xfrm>
          <a:custGeom>
            <a:avLst/>
            <a:gdLst>
              <a:gd name="connsiteX0" fmla="*/ 0 w 3651483"/>
              <a:gd name="connsiteY0" fmla="*/ 0 h 2902857"/>
              <a:gd name="connsiteX1" fmla="*/ 29028 w 3651483"/>
              <a:gd name="connsiteY1" fmla="*/ 159657 h 2902857"/>
              <a:gd name="connsiteX2" fmla="*/ 130628 w 3651483"/>
              <a:gd name="connsiteY2" fmla="*/ 246743 h 2902857"/>
              <a:gd name="connsiteX3" fmla="*/ 203200 w 3651483"/>
              <a:gd name="connsiteY3" fmla="*/ 290286 h 2902857"/>
              <a:gd name="connsiteX4" fmla="*/ 246743 w 3651483"/>
              <a:gd name="connsiteY4" fmla="*/ 304800 h 2902857"/>
              <a:gd name="connsiteX5" fmla="*/ 420914 w 3651483"/>
              <a:gd name="connsiteY5" fmla="*/ 377371 h 2902857"/>
              <a:gd name="connsiteX6" fmla="*/ 609600 w 3651483"/>
              <a:gd name="connsiteY6" fmla="*/ 406400 h 2902857"/>
              <a:gd name="connsiteX7" fmla="*/ 682171 w 3651483"/>
              <a:gd name="connsiteY7" fmla="*/ 435428 h 2902857"/>
              <a:gd name="connsiteX8" fmla="*/ 769257 w 3651483"/>
              <a:gd name="connsiteY8" fmla="*/ 449943 h 2902857"/>
              <a:gd name="connsiteX9" fmla="*/ 827314 w 3651483"/>
              <a:gd name="connsiteY9" fmla="*/ 464457 h 2902857"/>
              <a:gd name="connsiteX10" fmla="*/ 986971 w 3651483"/>
              <a:gd name="connsiteY10" fmla="*/ 522514 h 2902857"/>
              <a:gd name="connsiteX11" fmla="*/ 1117600 w 3651483"/>
              <a:gd name="connsiteY11" fmla="*/ 566057 h 2902857"/>
              <a:gd name="connsiteX12" fmla="*/ 1219200 w 3651483"/>
              <a:gd name="connsiteY12" fmla="*/ 595086 h 2902857"/>
              <a:gd name="connsiteX13" fmla="*/ 1335314 w 3651483"/>
              <a:gd name="connsiteY13" fmla="*/ 624114 h 2902857"/>
              <a:gd name="connsiteX14" fmla="*/ 1422400 w 3651483"/>
              <a:gd name="connsiteY14" fmla="*/ 653143 h 2902857"/>
              <a:gd name="connsiteX15" fmla="*/ 1509486 w 3651483"/>
              <a:gd name="connsiteY15" fmla="*/ 696686 h 2902857"/>
              <a:gd name="connsiteX16" fmla="*/ 1596571 w 3651483"/>
              <a:gd name="connsiteY16" fmla="*/ 711200 h 2902857"/>
              <a:gd name="connsiteX17" fmla="*/ 1828800 w 3651483"/>
              <a:gd name="connsiteY17" fmla="*/ 754743 h 2902857"/>
              <a:gd name="connsiteX18" fmla="*/ 2017486 w 3651483"/>
              <a:gd name="connsiteY18" fmla="*/ 812800 h 2902857"/>
              <a:gd name="connsiteX19" fmla="*/ 2148114 w 3651483"/>
              <a:gd name="connsiteY19" fmla="*/ 856343 h 2902857"/>
              <a:gd name="connsiteX20" fmla="*/ 2220686 w 3651483"/>
              <a:gd name="connsiteY20" fmla="*/ 870857 h 2902857"/>
              <a:gd name="connsiteX21" fmla="*/ 2336800 w 3651483"/>
              <a:gd name="connsiteY21" fmla="*/ 899886 h 2902857"/>
              <a:gd name="connsiteX22" fmla="*/ 2554514 w 3651483"/>
              <a:gd name="connsiteY22" fmla="*/ 914400 h 2902857"/>
              <a:gd name="connsiteX23" fmla="*/ 2830286 w 3651483"/>
              <a:gd name="connsiteY23" fmla="*/ 972457 h 2902857"/>
              <a:gd name="connsiteX24" fmla="*/ 2946400 w 3651483"/>
              <a:gd name="connsiteY24" fmla="*/ 1001486 h 2902857"/>
              <a:gd name="connsiteX25" fmla="*/ 3091543 w 3651483"/>
              <a:gd name="connsiteY25" fmla="*/ 1074057 h 2902857"/>
              <a:gd name="connsiteX26" fmla="*/ 3193143 w 3651483"/>
              <a:gd name="connsiteY26" fmla="*/ 1132114 h 2902857"/>
              <a:gd name="connsiteX27" fmla="*/ 3323771 w 3651483"/>
              <a:gd name="connsiteY27" fmla="*/ 1175657 h 2902857"/>
              <a:gd name="connsiteX28" fmla="*/ 3425371 w 3651483"/>
              <a:gd name="connsiteY28" fmla="*/ 1291771 h 2902857"/>
              <a:gd name="connsiteX29" fmla="*/ 3497943 w 3651483"/>
              <a:gd name="connsiteY29" fmla="*/ 1393371 h 2902857"/>
              <a:gd name="connsiteX30" fmla="*/ 3541486 w 3651483"/>
              <a:gd name="connsiteY30" fmla="*/ 1538514 h 2902857"/>
              <a:gd name="connsiteX31" fmla="*/ 3570514 w 3651483"/>
              <a:gd name="connsiteY31" fmla="*/ 1582057 h 2902857"/>
              <a:gd name="connsiteX32" fmla="*/ 3628571 w 3651483"/>
              <a:gd name="connsiteY32" fmla="*/ 1756228 h 2902857"/>
              <a:gd name="connsiteX33" fmla="*/ 3628571 w 3651483"/>
              <a:gd name="connsiteY33" fmla="*/ 2409371 h 2902857"/>
              <a:gd name="connsiteX34" fmla="*/ 3599543 w 3651483"/>
              <a:gd name="connsiteY34" fmla="*/ 2481943 h 2902857"/>
              <a:gd name="connsiteX35" fmla="*/ 3556000 w 3651483"/>
              <a:gd name="connsiteY35" fmla="*/ 2627086 h 2902857"/>
              <a:gd name="connsiteX36" fmla="*/ 3541486 w 3651483"/>
              <a:gd name="connsiteY36" fmla="*/ 2902857 h 290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651483" h="2902857">
                <a:moveTo>
                  <a:pt x="0" y="0"/>
                </a:moveTo>
                <a:cubicBezTo>
                  <a:pt x="824" y="4942"/>
                  <a:pt x="23618" y="147485"/>
                  <a:pt x="29028" y="159657"/>
                </a:cubicBezTo>
                <a:cubicBezTo>
                  <a:pt x="57895" y="224607"/>
                  <a:pt x="75673" y="216212"/>
                  <a:pt x="130628" y="246743"/>
                </a:cubicBezTo>
                <a:cubicBezTo>
                  <a:pt x="155289" y="260443"/>
                  <a:pt x="177967" y="277670"/>
                  <a:pt x="203200" y="290286"/>
                </a:cubicBezTo>
                <a:cubicBezTo>
                  <a:pt x="216884" y="297128"/>
                  <a:pt x="232538" y="299118"/>
                  <a:pt x="246743" y="304800"/>
                </a:cubicBezTo>
                <a:cubicBezTo>
                  <a:pt x="305140" y="328158"/>
                  <a:pt x="360348" y="360413"/>
                  <a:pt x="420914" y="377371"/>
                </a:cubicBezTo>
                <a:cubicBezTo>
                  <a:pt x="482193" y="394529"/>
                  <a:pt x="546705" y="396724"/>
                  <a:pt x="609600" y="406400"/>
                </a:cubicBezTo>
                <a:cubicBezTo>
                  <a:pt x="633790" y="416076"/>
                  <a:pt x="657035" y="428573"/>
                  <a:pt x="682171" y="435428"/>
                </a:cubicBezTo>
                <a:cubicBezTo>
                  <a:pt x="710563" y="443171"/>
                  <a:pt x="740399" y="444171"/>
                  <a:pt x="769257" y="449943"/>
                </a:cubicBezTo>
                <a:cubicBezTo>
                  <a:pt x="788818" y="453855"/>
                  <a:pt x="807962" y="459619"/>
                  <a:pt x="827314" y="464457"/>
                </a:cubicBezTo>
                <a:cubicBezTo>
                  <a:pt x="991403" y="546502"/>
                  <a:pt x="840816" y="480756"/>
                  <a:pt x="986971" y="522514"/>
                </a:cubicBezTo>
                <a:cubicBezTo>
                  <a:pt x="1031103" y="535123"/>
                  <a:pt x="1073468" y="553448"/>
                  <a:pt x="1117600" y="566057"/>
                </a:cubicBezTo>
                <a:lnTo>
                  <a:pt x="1219200" y="595086"/>
                </a:lnTo>
                <a:cubicBezTo>
                  <a:pt x="1257749" y="605366"/>
                  <a:pt x="1296953" y="613154"/>
                  <a:pt x="1335314" y="624114"/>
                </a:cubicBezTo>
                <a:cubicBezTo>
                  <a:pt x="1364736" y="632520"/>
                  <a:pt x="1394155" y="641374"/>
                  <a:pt x="1422400" y="653143"/>
                </a:cubicBezTo>
                <a:cubicBezTo>
                  <a:pt x="1452358" y="665626"/>
                  <a:pt x="1478696" y="686423"/>
                  <a:pt x="1509486" y="696686"/>
                </a:cubicBezTo>
                <a:cubicBezTo>
                  <a:pt x="1537405" y="705992"/>
                  <a:pt x="1567795" y="705034"/>
                  <a:pt x="1596571" y="711200"/>
                </a:cubicBezTo>
                <a:cubicBezTo>
                  <a:pt x="1812113" y="757387"/>
                  <a:pt x="1612886" y="727752"/>
                  <a:pt x="1828800" y="754743"/>
                </a:cubicBezTo>
                <a:cubicBezTo>
                  <a:pt x="2095717" y="843713"/>
                  <a:pt x="1717927" y="719187"/>
                  <a:pt x="2017486" y="812800"/>
                </a:cubicBezTo>
                <a:cubicBezTo>
                  <a:pt x="2061295" y="826490"/>
                  <a:pt x="2103982" y="843734"/>
                  <a:pt x="2148114" y="856343"/>
                </a:cubicBezTo>
                <a:cubicBezTo>
                  <a:pt x="2171835" y="863120"/>
                  <a:pt x="2196648" y="865310"/>
                  <a:pt x="2220686" y="870857"/>
                </a:cubicBezTo>
                <a:cubicBezTo>
                  <a:pt x="2259560" y="879828"/>
                  <a:pt x="2297239" y="894726"/>
                  <a:pt x="2336800" y="899886"/>
                </a:cubicBezTo>
                <a:cubicBezTo>
                  <a:pt x="2408921" y="909293"/>
                  <a:pt x="2481943" y="909562"/>
                  <a:pt x="2554514" y="914400"/>
                </a:cubicBezTo>
                <a:cubicBezTo>
                  <a:pt x="2670160" y="937529"/>
                  <a:pt x="2717702" y="945966"/>
                  <a:pt x="2830286" y="972457"/>
                </a:cubicBezTo>
                <a:cubicBezTo>
                  <a:pt x="2869121" y="981595"/>
                  <a:pt x="2909217" y="987026"/>
                  <a:pt x="2946400" y="1001486"/>
                </a:cubicBezTo>
                <a:cubicBezTo>
                  <a:pt x="2996814" y="1021091"/>
                  <a:pt x="3044578" y="1047220"/>
                  <a:pt x="3091543" y="1074057"/>
                </a:cubicBezTo>
                <a:cubicBezTo>
                  <a:pt x="3125410" y="1093409"/>
                  <a:pt x="3157407" y="1116480"/>
                  <a:pt x="3193143" y="1132114"/>
                </a:cubicBezTo>
                <a:cubicBezTo>
                  <a:pt x="3235193" y="1150511"/>
                  <a:pt x="3323771" y="1175657"/>
                  <a:pt x="3323771" y="1175657"/>
                </a:cubicBezTo>
                <a:cubicBezTo>
                  <a:pt x="3361244" y="1213130"/>
                  <a:pt x="3398720" y="1245132"/>
                  <a:pt x="3425371" y="1291771"/>
                </a:cubicBezTo>
                <a:cubicBezTo>
                  <a:pt x="3487155" y="1399892"/>
                  <a:pt x="3359993" y="1255421"/>
                  <a:pt x="3497943" y="1393371"/>
                </a:cubicBezTo>
                <a:cubicBezTo>
                  <a:pt x="3512457" y="1441752"/>
                  <a:pt x="3523354" y="1491369"/>
                  <a:pt x="3541486" y="1538514"/>
                </a:cubicBezTo>
                <a:cubicBezTo>
                  <a:pt x="3547748" y="1554795"/>
                  <a:pt x="3564036" y="1565861"/>
                  <a:pt x="3570514" y="1582057"/>
                </a:cubicBezTo>
                <a:cubicBezTo>
                  <a:pt x="3593242" y="1638877"/>
                  <a:pt x="3628571" y="1756228"/>
                  <a:pt x="3628571" y="1756228"/>
                </a:cubicBezTo>
                <a:cubicBezTo>
                  <a:pt x="3658431" y="2024957"/>
                  <a:pt x="3659802" y="1982550"/>
                  <a:pt x="3628571" y="2409371"/>
                </a:cubicBezTo>
                <a:cubicBezTo>
                  <a:pt x="3626670" y="2435356"/>
                  <a:pt x="3608447" y="2457458"/>
                  <a:pt x="3599543" y="2481943"/>
                </a:cubicBezTo>
                <a:cubicBezTo>
                  <a:pt x="3594054" y="2497037"/>
                  <a:pt x="3558476" y="2598613"/>
                  <a:pt x="3556000" y="2627086"/>
                </a:cubicBezTo>
                <a:cubicBezTo>
                  <a:pt x="3548026" y="2718791"/>
                  <a:pt x="3546324" y="2810933"/>
                  <a:pt x="3541486" y="2902857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880FEB9-D37A-C7E3-A85C-3F6E0D2EF8DD}"/>
              </a:ext>
            </a:extLst>
          </p:cNvPr>
          <p:cNvGrpSpPr/>
          <p:nvPr/>
        </p:nvGrpSpPr>
        <p:grpSpPr>
          <a:xfrm>
            <a:off x="9861267" y="1544288"/>
            <a:ext cx="1957955" cy="794995"/>
            <a:chOff x="3933385" y="1061676"/>
            <a:chExt cx="2121364" cy="1646412"/>
          </a:xfrm>
        </p:grpSpPr>
        <p:sp>
          <p:nvSpPr>
            <p:cNvPr id="35" name="Google Shape;461;p32">
              <a:extLst>
                <a:ext uri="{FF2B5EF4-FFF2-40B4-BE49-F238E27FC236}">
                  <a16:creationId xmlns:a16="http://schemas.microsoft.com/office/drawing/2014/main" id="{9F10812C-A4EA-1750-EF37-23F57004B7C8}"/>
                </a:ext>
              </a:extLst>
            </p:cNvPr>
            <p:cNvSpPr/>
            <p:nvPr/>
          </p:nvSpPr>
          <p:spPr>
            <a:xfrm>
              <a:off x="3933385" y="1061676"/>
              <a:ext cx="2121364" cy="1646412"/>
            </a:xfrm>
            <a:custGeom>
              <a:avLst/>
              <a:gdLst/>
              <a:ahLst/>
              <a:cxnLst/>
              <a:rect l="l" t="t" r="r" b="b"/>
              <a:pathLst>
                <a:path w="87396" h="67829" extrusionOk="0">
                  <a:moveTo>
                    <a:pt x="63688" y="1"/>
                  </a:moveTo>
                  <a:cubicBezTo>
                    <a:pt x="39360" y="1"/>
                    <a:pt x="1996" y="2158"/>
                    <a:pt x="923" y="5798"/>
                  </a:cubicBezTo>
                  <a:cubicBezTo>
                    <a:pt x="1" y="8919"/>
                    <a:pt x="1977" y="58850"/>
                    <a:pt x="2506" y="64211"/>
                  </a:cubicBezTo>
                  <a:cubicBezTo>
                    <a:pt x="2769" y="66890"/>
                    <a:pt x="22138" y="67828"/>
                    <a:pt x="41907" y="67828"/>
                  </a:cubicBezTo>
                  <a:cubicBezTo>
                    <a:pt x="61683" y="67828"/>
                    <a:pt x="81859" y="66890"/>
                    <a:pt x="83705" y="65817"/>
                  </a:cubicBezTo>
                  <a:cubicBezTo>
                    <a:pt x="87396" y="63673"/>
                    <a:pt x="85814" y="4727"/>
                    <a:pt x="84234" y="1509"/>
                  </a:cubicBezTo>
                  <a:cubicBezTo>
                    <a:pt x="83726" y="480"/>
                    <a:pt x="75155" y="1"/>
                    <a:pt x="63688" y="1"/>
                  </a:cubicBez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462;p32">
              <a:extLst>
                <a:ext uri="{FF2B5EF4-FFF2-40B4-BE49-F238E27FC236}">
                  <a16:creationId xmlns:a16="http://schemas.microsoft.com/office/drawing/2014/main" id="{EDD48011-3B8A-B7FB-8784-B59B77794E4B}"/>
                </a:ext>
              </a:extLst>
            </p:cNvPr>
            <p:cNvSpPr/>
            <p:nvPr/>
          </p:nvSpPr>
          <p:spPr>
            <a:xfrm>
              <a:off x="4046156" y="1152894"/>
              <a:ext cx="1893852" cy="1464025"/>
            </a:xfrm>
            <a:custGeom>
              <a:avLst/>
              <a:gdLst/>
              <a:ahLst/>
              <a:cxnLst/>
              <a:rect l="l" t="t" r="r" b="b"/>
              <a:pathLst>
                <a:path w="78023" h="60315" extrusionOk="0">
                  <a:moveTo>
                    <a:pt x="56839" y="0"/>
                  </a:moveTo>
                  <a:cubicBezTo>
                    <a:pt x="35120" y="0"/>
                    <a:pt x="1780" y="1917"/>
                    <a:pt x="822" y="5157"/>
                  </a:cubicBezTo>
                  <a:cubicBezTo>
                    <a:pt x="1" y="7934"/>
                    <a:pt x="1761" y="52335"/>
                    <a:pt x="2236" y="57098"/>
                  </a:cubicBezTo>
                  <a:cubicBezTo>
                    <a:pt x="2468" y="59480"/>
                    <a:pt x="19768" y="60314"/>
                    <a:pt x="37421" y="60314"/>
                  </a:cubicBezTo>
                  <a:cubicBezTo>
                    <a:pt x="55074" y="60314"/>
                    <a:pt x="73081" y="59480"/>
                    <a:pt x="74728" y="58527"/>
                  </a:cubicBezTo>
                  <a:cubicBezTo>
                    <a:pt x="78022" y="56619"/>
                    <a:pt x="76612" y="4199"/>
                    <a:pt x="75199" y="1343"/>
                  </a:cubicBezTo>
                  <a:cubicBezTo>
                    <a:pt x="74745" y="427"/>
                    <a:pt x="67085" y="0"/>
                    <a:pt x="56839" y="0"/>
                  </a:cubicBezTo>
                  <a:close/>
                </a:path>
              </a:pathLst>
            </a:custGeom>
            <a:solidFill>
              <a:srgbClr val="FC7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63;p32">
              <a:extLst>
                <a:ext uri="{FF2B5EF4-FFF2-40B4-BE49-F238E27FC236}">
                  <a16:creationId xmlns:a16="http://schemas.microsoft.com/office/drawing/2014/main" id="{7D907A19-F780-4D2C-1852-96245B7627F9}"/>
                </a:ext>
              </a:extLst>
            </p:cNvPr>
            <p:cNvSpPr/>
            <p:nvPr/>
          </p:nvSpPr>
          <p:spPr>
            <a:xfrm>
              <a:off x="4109170" y="1210202"/>
              <a:ext cx="1766735" cy="1349384"/>
            </a:xfrm>
            <a:custGeom>
              <a:avLst/>
              <a:gdLst/>
              <a:ahLst/>
              <a:cxnLst/>
              <a:rect l="l" t="t" r="r" b="b"/>
              <a:pathLst>
                <a:path w="72786" h="55592" extrusionOk="0">
                  <a:moveTo>
                    <a:pt x="53014" y="1"/>
                  </a:moveTo>
                  <a:cubicBezTo>
                    <a:pt x="32755" y="1"/>
                    <a:pt x="1662" y="1768"/>
                    <a:pt x="766" y="4754"/>
                  </a:cubicBezTo>
                  <a:cubicBezTo>
                    <a:pt x="1" y="7312"/>
                    <a:pt x="1643" y="48236"/>
                    <a:pt x="2085" y="52626"/>
                  </a:cubicBezTo>
                  <a:cubicBezTo>
                    <a:pt x="2304" y="54823"/>
                    <a:pt x="18442" y="55592"/>
                    <a:pt x="34909" y="55592"/>
                  </a:cubicBezTo>
                  <a:cubicBezTo>
                    <a:pt x="51376" y="55592"/>
                    <a:pt x="68172" y="54823"/>
                    <a:pt x="69710" y="53945"/>
                  </a:cubicBezTo>
                  <a:cubicBezTo>
                    <a:pt x="72785" y="52187"/>
                    <a:pt x="71466" y="3872"/>
                    <a:pt x="70147" y="1240"/>
                  </a:cubicBezTo>
                  <a:cubicBezTo>
                    <a:pt x="69725" y="394"/>
                    <a:pt x="62576" y="1"/>
                    <a:pt x="53014" y="1"/>
                  </a:cubicBezTo>
                  <a:close/>
                </a:path>
              </a:pathLst>
            </a:custGeom>
            <a:solidFill>
              <a:srgbClr val="FFA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ozuka Gothic Pro B" panose="020B0800000000000000" pitchFamily="34" charset="-128"/>
                  <a:ea typeface="Kozuka Gothic Pro B" panose="020B0800000000000000" pitchFamily="34" charset="-128"/>
                  <a:cs typeface="Arial"/>
                  <a:sym typeface="Arial"/>
                </a:rPr>
                <a:t>999 X 45</a:t>
              </a: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ozuka Gothic Pro B" panose="020B0800000000000000" pitchFamily="34" charset="-128"/>
                <a:ea typeface="Kozuka Gothic Pro B" panose="020B0800000000000000" pitchFamily="34" charset="-128"/>
                <a:cs typeface="Arial"/>
                <a:sym typeface="Arial"/>
              </a:endParaRPr>
            </a:p>
          </p:txBody>
        </p:sp>
      </p:grpSp>
      <p:sp>
        <p:nvSpPr>
          <p:cNvPr id="41" name="Google Shape;455;p32">
            <a:extLst>
              <a:ext uri="{FF2B5EF4-FFF2-40B4-BE49-F238E27FC236}">
                <a16:creationId xmlns:a16="http://schemas.microsoft.com/office/drawing/2014/main" id="{4DE0017C-9025-996E-D195-1D71B1CC0D1D}"/>
              </a:ext>
            </a:extLst>
          </p:cNvPr>
          <p:cNvSpPr/>
          <p:nvPr/>
        </p:nvSpPr>
        <p:spPr>
          <a:xfrm>
            <a:off x="-1100805" y="-744745"/>
            <a:ext cx="5919000" cy="5919000"/>
          </a:xfrm>
          <a:prstGeom prst="flowChartConnector">
            <a:avLst/>
          </a:prstGeom>
          <a:solidFill>
            <a:srgbClr val="FFFFFF">
              <a:alpha val="34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Google Shape;459;p32">
            <a:extLst>
              <a:ext uri="{FF2B5EF4-FFF2-40B4-BE49-F238E27FC236}">
                <a16:creationId xmlns:a16="http://schemas.microsoft.com/office/drawing/2014/main" id="{AD849503-D468-90F4-B88B-DE87125157D0}"/>
              </a:ext>
            </a:extLst>
          </p:cNvPr>
          <p:cNvSpPr/>
          <p:nvPr/>
        </p:nvSpPr>
        <p:spPr>
          <a:xfrm>
            <a:off x="7801247" y="4042340"/>
            <a:ext cx="1053300" cy="1053300"/>
          </a:xfrm>
          <a:prstGeom prst="flowChartConnector">
            <a:avLst/>
          </a:prstGeom>
          <a:solidFill>
            <a:srgbClr val="FFFFFF">
              <a:alpha val="3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ounded Rectangle 5">
            <a:extLst>
              <a:ext uri="{FF2B5EF4-FFF2-40B4-BE49-F238E27FC236}">
                <a16:creationId xmlns:a16="http://schemas.microsoft.com/office/drawing/2014/main" id="{0A14AEB3-310C-6C65-4EB0-0FA00689678F}"/>
              </a:ext>
            </a:extLst>
          </p:cNvPr>
          <p:cNvSpPr/>
          <p:nvPr/>
        </p:nvSpPr>
        <p:spPr>
          <a:xfrm>
            <a:off x="3532242" y="-75924"/>
            <a:ext cx="8554720" cy="12496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 THỰC HIỆN PHÉP TÍNH, HÃY TÌM CÁC CẶP BIỂU THỨC CÓ GIÁ TRỊ BẰNG NHAU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590C25A-83D9-ADC6-C5EE-4029A85DD6C0}"/>
              </a:ext>
            </a:extLst>
          </p:cNvPr>
          <p:cNvGrpSpPr/>
          <p:nvPr/>
        </p:nvGrpSpPr>
        <p:grpSpPr>
          <a:xfrm>
            <a:off x="1660139" y="837074"/>
            <a:ext cx="1759719" cy="812310"/>
            <a:chOff x="3933385" y="1061676"/>
            <a:chExt cx="2121364" cy="1646412"/>
          </a:xfrm>
        </p:grpSpPr>
        <p:sp>
          <p:nvSpPr>
            <p:cNvPr id="50" name="Google Shape;461;p32">
              <a:extLst>
                <a:ext uri="{FF2B5EF4-FFF2-40B4-BE49-F238E27FC236}">
                  <a16:creationId xmlns:a16="http://schemas.microsoft.com/office/drawing/2014/main" id="{E18F93F3-032A-0DC9-FB97-ADD90AA3FB77}"/>
                </a:ext>
              </a:extLst>
            </p:cNvPr>
            <p:cNvSpPr/>
            <p:nvPr/>
          </p:nvSpPr>
          <p:spPr>
            <a:xfrm>
              <a:off x="3933385" y="1061676"/>
              <a:ext cx="2121364" cy="1646412"/>
            </a:xfrm>
            <a:custGeom>
              <a:avLst/>
              <a:gdLst/>
              <a:ahLst/>
              <a:cxnLst/>
              <a:rect l="l" t="t" r="r" b="b"/>
              <a:pathLst>
                <a:path w="87396" h="67829" extrusionOk="0">
                  <a:moveTo>
                    <a:pt x="63688" y="1"/>
                  </a:moveTo>
                  <a:cubicBezTo>
                    <a:pt x="39360" y="1"/>
                    <a:pt x="1996" y="2158"/>
                    <a:pt x="923" y="5798"/>
                  </a:cubicBezTo>
                  <a:cubicBezTo>
                    <a:pt x="1" y="8919"/>
                    <a:pt x="1977" y="58850"/>
                    <a:pt x="2506" y="64211"/>
                  </a:cubicBezTo>
                  <a:cubicBezTo>
                    <a:pt x="2769" y="66890"/>
                    <a:pt x="22138" y="67828"/>
                    <a:pt x="41907" y="67828"/>
                  </a:cubicBezTo>
                  <a:cubicBezTo>
                    <a:pt x="61683" y="67828"/>
                    <a:pt x="81859" y="66890"/>
                    <a:pt x="83705" y="65817"/>
                  </a:cubicBezTo>
                  <a:cubicBezTo>
                    <a:pt x="87396" y="63673"/>
                    <a:pt x="85814" y="4727"/>
                    <a:pt x="84234" y="1509"/>
                  </a:cubicBezTo>
                  <a:cubicBezTo>
                    <a:pt x="83726" y="480"/>
                    <a:pt x="75155" y="1"/>
                    <a:pt x="63688" y="1"/>
                  </a:cubicBez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462;p32">
              <a:extLst>
                <a:ext uri="{FF2B5EF4-FFF2-40B4-BE49-F238E27FC236}">
                  <a16:creationId xmlns:a16="http://schemas.microsoft.com/office/drawing/2014/main" id="{475DA426-6489-7241-CCD2-2DAB4840AFA1}"/>
                </a:ext>
              </a:extLst>
            </p:cNvPr>
            <p:cNvSpPr/>
            <p:nvPr/>
          </p:nvSpPr>
          <p:spPr>
            <a:xfrm>
              <a:off x="4046156" y="1152894"/>
              <a:ext cx="1893852" cy="1464025"/>
            </a:xfrm>
            <a:custGeom>
              <a:avLst/>
              <a:gdLst/>
              <a:ahLst/>
              <a:cxnLst/>
              <a:rect l="l" t="t" r="r" b="b"/>
              <a:pathLst>
                <a:path w="78023" h="60315" extrusionOk="0">
                  <a:moveTo>
                    <a:pt x="56839" y="0"/>
                  </a:moveTo>
                  <a:cubicBezTo>
                    <a:pt x="35120" y="0"/>
                    <a:pt x="1780" y="1917"/>
                    <a:pt x="822" y="5157"/>
                  </a:cubicBezTo>
                  <a:cubicBezTo>
                    <a:pt x="1" y="7934"/>
                    <a:pt x="1761" y="52335"/>
                    <a:pt x="2236" y="57098"/>
                  </a:cubicBezTo>
                  <a:cubicBezTo>
                    <a:pt x="2468" y="59480"/>
                    <a:pt x="19768" y="60314"/>
                    <a:pt x="37421" y="60314"/>
                  </a:cubicBezTo>
                  <a:cubicBezTo>
                    <a:pt x="55074" y="60314"/>
                    <a:pt x="73081" y="59480"/>
                    <a:pt x="74728" y="58527"/>
                  </a:cubicBezTo>
                  <a:cubicBezTo>
                    <a:pt x="78022" y="56619"/>
                    <a:pt x="76612" y="4199"/>
                    <a:pt x="75199" y="1343"/>
                  </a:cubicBezTo>
                  <a:cubicBezTo>
                    <a:pt x="74745" y="427"/>
                    <a:pt x="67085" y="0"/>
                    <a:pt x="56839" y="0"/>
                  </a:cubicBezTo>
                  <a:close/>
                </a:path>
              </a:pathLst>
            </a:custGeom>
            <a:solidFill>
              <a:srgbClr val="FC7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463;p32">
              <a:extLst>
                <a:ext uri="{FF2B5EF4-FFF2-40B4-BE49-F238E27FC236}">
                  <a16:creationId xmlns:a16="http://schemas.microsoft.com/office/drawing/2014/main" id="{9FB26897-2F62-1B41-71CF-DB89C26D18C4}"/>
                </a:ext>
              </a:extLst>
            </p:cNvPr>
            <p:cNvSpPr/>
            <p:nvPr/>
          </p:nvSpPr>
          <p:spPr>
            <a:xfrm>
              <a:off x="4109170" y="1210202"/>
              <a:ext cx="1766735" cy="1349384"/>
            </a:xfrm>
            <a:custGeom>
              <a:avLst/>
              <a:gdLst/>
              <a:ahLst/>
              <a:cxnLst/>
              <a:rect l="l" t="t" r="r" b="b"/>
              <a:pathLst>
                <a:path w="72786" h="55592" extrusionOk="0">
                  <a:moveTo>
                    <a:pt x="53014" y="1"/>
                  </a:moveTo>
                  <a:cubicBezTo>
                    <a:pt x="32755" y="1"/>
                    <a:pt x="1662" y="1768"/>
                    <a:pt x="766" y="4754"/>
                  </a:cubicBezTo>
                  <a:cubicBezTo>
                    <a:pt x="1" y="7312"/>
                    <a:pt x="1643" y="48236"/>
                    <a:pt x="2085" y="52626"/>
                  </a:cubicBezTo>
                  <a:cubicBezTo>
                    <a:pt x="2304" y="54823"/>
                    <a:pt x="18442" y="55592"/>
                    <a:pt x="34909" y="55592"/>
                  </a:cubicBezTo>
                  <a:cubicBezTo>
                    <a:pt x="51376" y="55592"/>
                    <a:pt x="68172" y="54823"/>
                    <a:pt x="69710" y="53945"/>
                  </a:cubicBezTo>
                  <a:cubicBezTo>
                    <a:pt x="72785" y="52187"/>
                    <a:pt x="71466" y="3872"/>
                    <a:pt x="70147" y="1240"/>
                  </a:cubicBezTo>
                  <a:cubicBezTo>
                    <a:pt x="69725" y="394"/>
                    <a:pt x="62576" y="1"/>
                    <a:pt x="53014" y="1"/>
                  </a:cubicBezTo>
                  <a:close/>
                </a:path>
              </a:pathLst>
            </a:custGeom>
            <a:solidFill>
              <a:srgbClr val="FFA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ozuka Gothic Pro B" panose="020B0800000000000000" pitchFamily="34" charset="-128"/>
                  <a:ea typeface="Kozuka Gothic Pro B" panose="020B0800000000000000" pitchFamily="34" charset="-128"/>
                  <a:cs typeface="Arial"/>
                  <a:sym typeface="Arial"/>
                </a:rPr>
                <a:t>483 + 5109</a:t>
              </a: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ozuka Gothic Pro B" panose="020B0800000000000000" pitchFamily="34" charset="-128"/>
                <a:ea typeface="Kozuka Gothic Pro B" panose="020B0800000000000000" pitchFamily="34" charset="-128"/>
                <a:cs typeface="Arial"/>
                <a:sym typeface="Arial"/>
              </a:endParaRPr>
            </a:p>
          </p:txBody>
        </p:sp>
      </p:grpSp>
      <p:grpSp>
        <p:nvGrpSpPr>
          <p:cNvPr id="53" name="Google Shape;215;p27">
            <a:extLst>
              <a:ext uri="{FF2B5EF4-FFF2-40B4-BE49-F238E27FC236}">
                <a16:creationId xmlns:a16="http://schemas.microsoft.com/office/drawing/2014/main" id="{F905E497-0222-3C4E-6AA6-F57B5E0D0B46}"/>
              </a:ext>
            </a:extLst>
          </p:cNvPr>
          <p:cNvGrpSpPr/>
          <p:nvPr/>
        </p:nvGrpSpPr>
        <p:grpSpPr>
          <a:xfrm>
            <a:off x="519991" y="1250477"/>
            <a:ext cx="1389286" cy="1928556"/>
            <a:chOff x="6021128" y="902602"/>
            <a:chExt cx="2577373" cy="3548401"/>
          </a:xfrm>
        </p:grpSpPr>
        <p:grpSp>
          <p:nvGrpSpPr>
            <p:cNvPr id="54" name="Google Shape;216;p27">
              <a:extLst>
                <a:ext uri="{FF2B5EF4-FFF2-40B4-BE49-F238E27FC236}">
                  <a16:creationId xmlns:a16="http://schemas.microsoft.com/office/drawing/2014/main" id="{359A71B8-15E4-94B4-19EC-1E91EC5A6C56}"/>
                </a:ext>
              </a:extLst>
            </p:cNvPr>
            <p:cNvGrpSpPr/>
            <p:nvPr/>
          </p:nvGrpSpPr>
          <p:grpSpPr>
            <a:xfrm>
              <a:off x="6021128" y="902602"/>
              <a:ext cx="2577373" cy="3548401"/>
              <a:chOff x="968120" y="2835587"/>
              <a:chExt cx="1309907" cy="1803416"/>
            </a:xfrm>
          </p:grpSpPr>
          <p:sp>
            <p:nvSpPr>
              <p:cNvPr id="65" name="Google Shape;217;p27">
                <a:extLst>
                  <a:ext uri="{FF2B5EF4-FFF2-40B4-BE49-F238E27FC236}">
                    <a16:creationId xmlns:a16="http://schemas.microsoft.com/office/drawing/2014/main" id="{958693C0-CA05-3DA6-73A1-13E6417F6832}"/>
                  </a:ext>
                </a:extLst>
              </p:cNvPr>
              <p:cNvSpPr/>
              <p:nvPr/>
            </p:nvSpPr>
            <p:spPr>
              <a:xfrm>
                <a:off x="1322723" y="4383977"/>
                <a:ext cx="252507" cy="183172"/>
              </a:xfrm>
              <a:custGeom>
                <a:avLst/>
                <a:gdLst/>
                <a:ahLst/>
                <a:cxnLst/>
                <a:rect l="l" t="t" r="r" b="b"/>
                <a:pathLst>
                  <a:path w="25766" h="18691" extrusionOk="0">
                    <a:moveTo>
                      <a:pt x="25748" y="1"/>
                    </a:moveTo>
                    <a:cubicBezTo>
                      <a:pt x="18467" y="1455"/>
                      <a:pt x="11031" y="2213"/>
                      <a:pt x="3504" y="2213"/>
                    </a:cubicBezTo>
                    <a:cubicBezTo>
                      <a:pt x="2338" y="2213"/>
                      <a:pt x="1170" y="2195"/>
                      <a:pt x="0" y="2158"/>
                    </a:cubicBezTo>
                    <a:lnTo>
                      <a:pt x="0" y="2158"/>
                    </a:lnTo>
                    <a:cubicBezTo>
                      <a:pt x="2782" y="10785"/>
                      <a:pt x="6522" y="17255"/>
                      <a:pt x="11529" y="18301"/>
                    </a:cubicBezTo>
                    <a:cubicBezTo>
                      <a:pt x="12778" y="18564"/>
                      <a:pt x="13935" y="18690"/>
                      <a:pt x="15003" y="18690"/>
                    </a:cubicBezTo>
                    <a:cubicBezTo>
                      <a:pt x="21903" y="18690"/>
                      <a:pt x="25100" y="13410"/>
                      <a:pt x="25618" y="5344"/>
                    </a:cubicBezTo>
                    <a:cubicBezTo>
                      <a:pt x="25726" y="3603"/>
                      <a:pt x="25765" y="1794"/>
                      <a:pt x="25748" y="1"/>
                    </a:cubicBezTo>
                    <a:close/>
                  </a:path>
                </a:pathLst>
              </a:custGeom>
              <a:solidFill>
                <a:srgbClr val="FCAED3"/>
              </a:solidFill>
              <a:ln w="9525" cap="flat" cmpd="sng">
                <a:solidFill>
                  <a:srgbClr val="FCAE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218;p27">
                <a:extLst>
                  <a:ext uri="{FF2B5EF4-FFF2-40B4-BE49-F238E27FC236}">
                    <a16:creationId xmlns:a16="http://schemas.microsoft.com/office/drawing/2014/main" id="{D67A184A-2C17-4D46-F981-FFE12F362BDC}"/>
                  </a:ext>
                </a:extLst>
              </p:cNvPr>
              <p:cNvSpPr/>
              <p:nvPr/>
            </p:nvSpPr>
            <p:spPr>
              <a:xfrm>
                <a:off x="1695064" y="4241661"/>
                <a:ext cx="256799" cy="316324"/>
              </a:xfrm>
              <a:custGeom>
                <a:avLst/>
                <a:gdLst/>
                <a:ahLst/>
                <a:cxnLst/>
                <a:rect l="l" t="t" r="r" b="b"/>
                <a:pathLst>
                  <a:path w="26204" h="32278" extrusionOk="0">
                    <a:moveTo>
                      <a:pt x="26203" y="1"/>
                    </a:moveTo>
                    <a:cubicBezTo>
                      <a:pt x="17913" y="4702"/>
                      <a:pt x="9173" y="8543"/>
                      <a:pt x="115" y="11359"/>
                    </a:cubicBezTo>
                    <a:cubicBezTo>
                      <a:pt x="274" y="14643"/>
                      <a:pt x="479" y="17760"/>
                      <a:pt x="757" y="19576"/>
                    </a:cubicBezTo>
                    <a:cubicBezTo>
                      <a:pt x="1343" y="23417"/>
                      <a:pt x="1" y="31156"/>
                      <a:pt x="9845" y="32185"/>
                    </a:cubicBezTo>
                    <a:cubicBezTo>
                      <a:pt x="10438" y="32247"/>
                      <a:pt x="11008" y="32278"/>
                      <a:pt x="11557" y="32278"/>
                    </a:cubicBezTo>
                    <a:cubicBezTo>
                      <a:pt x="21598" y="32278"/>
                      <a:pt x="24445" y="22053"/>
                      <a:pt x="25692" y="6699"/>
                    </a:cubicBezTo>
                    <a:cubicBezTo>
                      <a:pt x="25851" y="4735"/>
                      <a:pt x="26027" y="2465"/>
                      <a:pt x="26203" y="1"/>
                    </a:cubicBezTo>
                    <a:close/>
                  </a:path>
                </a:pathLst>
              </a:custGeom>
              <a:solidFill>
                <a:srgbClr val="FCAED3"/>
              </a:solidFill>
              <a:ln w="9525" cap="flat" cmpd="sng">
                <a:solidFill>
                  <a:srgbClr val="FCAE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219;p27">
                <a:extLst>
                  <a:ext uri="{FF2B5EF4-FFF2-40B4-BE49-F238E27FC236}">
                    <a16:creationId xmlns:a16="http://schemas.microsoft.com/office/drawing/2014/main" id="{E50E892B-57DF-7FCB-8006-3F3ED319A3C8}"/>
                  </a:ext>
                </a:extLst>
              </p:cNvPr>
              <p:cNvSpPr/>
              <p:nvPr/>
            </p:nvSpPr>
            <p:spPr>
              <a:xfrm>
                <a:off x="1245607" y="3789362"/>
                <a:ext cx="736362" cy="616322"/>
              </a:xfrm>
              <a:custGeom>
                <a:avLst/>
                <a:gdLst/>
                <a:ahLst/>
                <a:cxnLst/>
                <a:rect l="l" t="t" r="r" b="b"/>
                <a:pathLst>
                  <a:path w="75139" h="62890" extrusionOk="0">
                    <a:moveTo>
                      <a:pt x="75139" y="0"/>
                    </a:moveTo>
                    <a:lnTo>
                      <a:pt x="0" y="8383"/>
                    </a:lnTo>
                    <a:cubicBezTo>
                      <a:pt x="0" y="8383"/>
                      <a:pt x="1138" y="41944"/>
                      <a:pt x="7875" y="62833"/>
                    </a:cubicBezTo>
                    <a:cubicBezTo>
                      <a:pt x="9058" y="62871"/>
                      <a:pt x="10238" y="62889"/>
                      <a:pt x="11417" y="62889"/>
                    </a:cubicBezTo>
                    <a:cubicBezTo>
                      <a:pt x="18931" y="62889"/>
                      <a:pt x="26353" y="62127"/>
                      <a:pt x="33623" y="60676"/>
                    </a:cubicBezTo>
                    <a:cubicBezTo>
                      <a:pt x="33549" y="52869"/>
                      <a:pt x="32485" y="45381"/>
                      <a:pt x="32485" y="45381"/>
                    </a:cubicBezTo>
                    <a:lnTo>
                      <a:pt x="32485" y="45381"/>
                    </a:lnTo>
                    <a:cubicBezTo>
                      <a:pt x="32485" y="45381"/>
                      <a:pt x="33799" y="45486"/>
                      <a:pt x="36042" y="45486"/>
                    </a:cubicBezTo>
                    <a:cubicBezTo>
                      <a:pt x="38371" y="45486"/>
                      <a:pt x="41703" y="45373"/>
                      <a:pt x="45607" y="44915"/>
                    </a:cubicBezTo>
                    <a:cubicBezTo>
                      <a:pt x="45607" y="44915"/>
                      <a:pt x="45703" y="51482"/>
                      <a:pt x="45982" y="57507"/>
                    </a:cubicBezTo>
                    <a:cubicBezTo>
                      <a:pt x="55041" y="54684"/>
                      <a:pt x="63780" y="50843"/>
                      <a:pt x="72071" y="46149"/>
                    </a:cubicBezTo>
                    <a:cubicBezTo>
                      <a:pt x="73386" y="28299"/>
                      <a:pt x="75139" y="1"/>
                      <a:pt x="75139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 w="9525" cap="flat" cmpd="sng">
                <a:solidFill>
                  <a:srgbClr val="FCAE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220;p27">
                <a:extLst>
                  <a:ext uri="{FF2B5EF4-FFF2-40B4-BE49-F238E27FC236}">
                    <a16:creationId xmlns:a16="http://schemas.microsoft.com/office/drawing/2014/main" id="{437A8F86-6BFE-AFC1-0D76-A63E87987522}"/>
                  </a:ext>
                </a:extLst>
              </p:cNvPr>
              <p:cNvSpPr/>
              <p:nvPr/>
            </p:nvSpPr>
            <p:spPr>
              <a:xfrm>
                <a:off x="2032321" y="3214053"/>
                <a:ext cx="206221" cy="95383"/>
              </a:xfrm>
              <a:custGeom>
                <a:avLst/>
                <a:gdLst/>
                <a:ahLst/>
                <a:cxnLst/>
                <a:rect l="l" t="t" r="r" b="b"/>
                <a:pathLst>
                  <a:path w="21043" h="9733" extrusionOk="0">
                    <a:moveTo>
                      <a:pt x="4404" y="1"/>
                    </a:moveTo>
                    <a:cubicBezTo>
                      <a:pt x="2959" y="2686"/>
                      <a:pt x="1400" y="5526"/>
                      <a:pt x="1" y="7984"/>
                    </a:cubicBezTo>
                    <a:cubicBezTo>
                      <a:pt x="4962" y="9009"/>
                      <a:pt x="10414" y="9732"/>
                      <a:pt x="15767" y="9732"/>
                    </a:cubicBezTo>
                    <a:cubicBezTo>
                      <a:pt x="16978" y="9732"/>
                      <a:pt x="18183" y="9695"/>
                      <a:pt x="19377" y="9617"/>
                    </a:cubicBezTo>
                    <a:cubicBezTo>
                      <a:pt x="19917" y="8655"/>
                      <a:pt x="20468" y="7682"/>
                      <a:pt x="21043" y="6687"/>
                    </a:cubicBezTo>
                    <a:cubicBezTo>
                      <a:pt x="13697" y="5559"/>
                      <a:pt x="7995" y="2493"/>
                      <a:pt x="4404" y="1"/>
                    </a:cubicBezTo>
                    <a:close/>
                  </a:path>
                </a:pathLst>
              </a:custGeom>
              <a:solidFill>
                <a:srgbClr val="FCAED3"/>
              </a:solidFill>
              <a:ln w="9525" cap="flat" cmpd="sng">
                <a:solidFill>
                  <a:srgbClr val="FCAE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221;p27">
                <a:extLst>
                  <a:ext uri="{FF2B5EF4-FFF2-40B4-BE49-F238E27FC236}">
                    <a16:creationId xmlns:a16="http://schemas.microsoft.com/office/drawing/2014/main" id="{D11FC53B-6D9D-CAE0-27AF-CC86D617D32F}"/>
                  </a:ext>
                </a:extLst>
              </p:cNvPr>
              <p:cNvSpPr/>
              <p:nvPr/>
            </p:nvSpPr>
            <p:spPr>
              <a:xfrm>
                <a:off x="2075481" y="3118532"/>
                <a:ext cx="202546" cy="161112"/>
              </a:xfrm>
              <a:custGeom>
                <a:avLst/>
                <a:gdLst/>
                <a:ahLst/>
                <a:cxnLst/>
                <a:rect l="l" t="t" r="r" b="b"/>
                <a:pathLst>
                  <a:path w="20668" h="16440" extrusionOk="0">
                    <a:moveTo>
                      <a:pt x="5168" y="0"/>
                    </a:moveTo>
                    <a:cubicBezTo>
                      <a:pt x="5168" y="0"/>
                      <a:pt x="2788" y="4570"/>
                      <a:pt x="0" y="9748"/>
                    </a:cubicBezTo>
                    <a:cubicBezTo>
                      <a:pt x="3597" y="12240"/>
                      <a:pt x="9299" y="15306"/>
                      <a:pt x="16645" y="16440"/>
                    </a:cubicBezTo>
                    <a:cubicBezTo>
                      <a:pt x="18204" y="13743"/>
                      <a:pt x="19597" y="11193"/>
                      <a:pt x="20667" y="8997"/>
                    </a:cubicBezTo>
                    <a:cubicBezTo>
                      <a:pt x="20662" y="8997"/>
                      <a:pt x="12547" y="1856"/>
                      <a:pt x="5168" y="0"/>
                    </a:cubicBezTo>
                    <a:close/>
                  </a:path>
                </a:pathLst>
              </a:custGeom>
              <a:solidFill>
                <a:srgbClr val="FC70A2"/>
              </a:solidFill>
              <a:ln w="9525" cap="flat" cmpd="sng">
                <a:solidFill>
                  <a:srgbClr val="FC70A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222;p27">
                <a:extLst>
                  <a:ext uri="{FF2B5EF4-FFF2-40B4-BE49-F238E27FC236}">
                    <a16:creationId xmlns:a16="http://schemas.microsoft.com/office/drawing/2014/main" id="{5BE7AFA7-3B0E-2FC4-D769-C5601DE648EA}"/>
                  </a:ext>
                </a:extLst>
              </p:cNvPr>
              <p:cNvSpPr/>
              <p:nvPr/>
            </p:nvSpPr>
            <p:spPr>
              <a:xfrm>
                <a:off x="2154998" y="3134595"/>
                <a:ext cx="52930" cy="58898"/>
              </a:xfrm>
              <a:custGeom>
                <a:avLst/>
                <a:gdLst/>
                <a:ahLst/>
                <a:cxnLst/>
                <a:rect l="l" t="t" r="r" b="b"/>
                <a:pathLst>
                  <a:path w="5401" h="6010" extrusionOk="0">
                    <a:moveTo>
                      <a:pt x="1481" y="0"/>
                    </a:moveTo>
                    <a:lnTo>
                      <a:pt x="1" y="6009"/>
                    </a:lnTo>
                    <a:lnTo>
                      <a:pt x="1" y="6009"/>
                    </a:lnTo>
                    <a:lnTo>
                      <a:pt x="5401" y="2538"/>
                    </a:lnTo>
                    <a:cubicBezTo>
                      <a:pt x="5401" y="2538"/>
                      <a:pt x="3591" y="905"/>
                      <a:pt x="1481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 w="9525" cap="flat" cmpd="sng">
                <a:solidFill>
                  <a:srgbClr val="FCAE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223;p27">
                <a:extLst>
                  <a:ext uri="{FF2B5EF4-FFF2-40B4-BE49-F238E27FC236}">
                    <a16:creationId xmlns:a16="http://schemas.microsoft.com/office/drawing/2014/main" id="{91AD024E-FA17-21DB-6CEF-31207EAC98CF}"/>
                  </a:ext>
                </a:extLst>
              </p:cNvPr>
              <p:cNvSpPr/>
              <p:nvPr/>
            </p:nvSpPr>
            <p:spPr>
              <a:xfrm>
                <a:off x="1195411" y="3257888"/>
                <a:ext cx="759520" cy="273263"/>
              </a:xfrm>
              <a:custGeom>
                <a:avLst/>
                <a:gdLst/>
                <a:ahLst/>
                <a:cxnLst/>
                <a:rect l="l" t="t" r="r" b="b"/>
                <a:pathLst>
                  <a:path w="77502" h="27884" extrusionOk="0">
                    <a:moveTo>
                      <a:pt x="74070" y="1"/>
                    </a:moveTo>
                    <a:cubicBezTo>
                      <a:pt x="53989" y="16019"/>
                      <a:pt x="28738" y="24760"/>
                      <a:pt x="2148" y="24760"/>
                    </a:cubicBezTo>
                    <a:cubicBezTo>
                      <a:pt x="1433" y="24760"/>
                      <a:pt x="718" y="24753"/>
                      <a:pt x="1" y="24741"/>
                    </a:cubicBezTo>
                    <a:lnTo>
                      <a:pt x="1" y="24741"/>
                    </a:lnTo>
                    <a:cubicBezTo>
                      <a:pt x="177" y="25497"/>
                      <a:pt x="291" y="25901"/>
                      <a:pt x="291" y="25901"/>
                    </a:cubicBezTo>
                    <a:cubicBezTo>
                      <a:pt x="291" y="25901"/>
                      <a:pt x="8910" y="27883"/>
                      <a:pt x="21955" y="27883"/>
                    </a:cubicBezTo>
                    <a:cubicBezTo>
                      <a:pt x="36799" y="27883"/>
                      <a:pt x="57373" y="25317"/>
                      <a:pt x="77502" y="14345"/>
                    </a:cubicBezTo>
                    <a:cubicBezTo>
                      <a:pt x="77502" y="14345"/>
                      <a:pt x="76004" y="7591"/>
                      <a:pt x="74070" y="1"/>
                    </a:cubicBezTo>
                    <a:close/>
                  </a:path>
                </a:pathLst>
              </a:custGeom>
              <a:solidFill>
                <a:srgbClr val="FCAED3"/>
              </a:solidFill>
              <a:ln w="9525" cap="flat" cmpd="sng">
                <a:solidFill>
                  <a:srgbClr val="FCAE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224;p27">
                <a:extLst>
                  <a:ext uri="{FF2B5EF4-FFF2-40B4-BE49-F238E27FC236}">
                    <a16:creationId xmlns:a16="http://schemas.microsoft.com/office/drawing/2014/main" id="{29A1BFEE-511A-026C-88CE-B1D5E9C2332A}"/>
                  </a:ext>
                </a:extLst>
              </p:cNvPr>
              <p:cNvSpPr/>
              <p:nvPr/>
            </p:nvSpPr>
            <p:spPr>
              <a:xfrm>
                <a:off x="1171548" y="2889281"/>
                <a:ext cx="749690" cy="611197"/>
              </a:xfrm>
              <a:custGeom>
                <a:avLst/>
                <a:gdLst/>
                <a:ahLst/>
                <a:cxnLst/>
                <a:rect l="l" t="t" r="r" b="b"/>
                <a:pathLst>
                  <a:path w="76499" h="62367" extrusionOk="0">
                    <a:moveTo>
                      <a:pt x="39751" y="0"/>
                    </a:moveTo>
                    <a:cubicBezTo>
                      <a:pt x="37441" y="0"/>
                      <a:pt x="35071" y="274"/>
                      <a:pt x="32663" y="877"/>
                    </a:cubicBezTo>
                    <a:cubicBezTo>
                      <a:pt x="29219" y="1571"/>
                      <a:pt x="0" y="8759"/>
                      <a:pt x="0" y="36066"/>
                    </a:cubicBezTo>
                    <a:cubicBezTo>
                      <a:pt x="0" y="50410"/>
                      <a:pt x="1736" y="59333"/>
                      <a:pt x="2436" y="62348"/>
                    </a:cubicBezTo>
                    <a:cubicBezTo>
                      <a:pt x="3153" y="62361"/>
                      <a:pt x="3870" y="62367"/>
                      <a:pt x="4585" y="62367"/>
                    </a:cubicBezTo>
                    <a:cubicBezTo>
                      <a:pt x="31179" y="62367"/>
                      <a:pt x="56430" y="53632"/>
                      <a:pt x="76499" y="37608"/>
                    </a:cubicBezTo>
                    <a:cubicBezTo>
                      <a:pt x="74987" y="31684"/>
                      <a:pt x="73204" y="25249"/>
                      <a:pt x="71652" y="21106"/>
                    </a:cubicBezTo>
                    <a:cubicBezTo>
                      <a:pt x="68558" y="12859"/>
                      <a:pt x="55573" y="0"/>
                      <a:pt x="39751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 w="9525" cap="flat" cmpd="sng">
                <a:solidFill>
                  <a:srgbClr val="FCAE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225;p27">
                <a:extLst>
                  <a:ext uri="{FF2B5EF4-FFF2-40B4-BE49-F238E27FC236}">
                    <a16:creationId xmlns:a16="http://schemas.microsoft.com/office/drawing/2014/main" id="{18312889-93CA-9546-A91A-97DB3D2C1F76}"/>
                  </a:ext>
                </a:extLst>
              </p:cNvPr>
              <p:cNvSpPr/>
              <p:nvPr/>
            </p:nvSpPr>
            <p:spPr>
              <a:xfrm>
                <a:off x="1110259" y="3347990"/>
                <a:ext cx="1041524" cy="898934"/>
              </a:xfrm>
              <a:custGeom>
                <a:avLst/>
                <a:gdLst/>
                <a:ahLst/>
                <a:cxnLst/>
                <a:rect l="l" t="t" r="r" b="b"/>
                <a:pathLst>
                  <a:path w="106278" h="91728" extrusionOk="0">
                    <a:moveTo>
                      <a:pt x="90685" y="1"/>
                    </a:moveTo>
                    <a:lnTo>
                      <a:pt x="85440" y="4838"/>
                    </a:lnTo>
                    <a:cubicBezTo>
                      <a:pt x="85440" y="4843"/>
                      <a:pt x="66082" y="18425"/>
                      <a:pt x="31050" y="18425"/>
                    </a:cubicBezTo>
                    <a:cubicBezTo>
                      <a:pt x="24269" y="18425"/>
                      <a:pt x="16902" y="17916"/>
                      <a:pt x="8974" y="16702"/>
                    </a:cubicBezTo>
                    <a:cubicBezTo>
                      <a:pt x="8974" y="16702"/>
                      <a:pt x="2276" y="24799"/>
                      <a:pt x="1" y="30398"/>
                    </a:cubicBezTo>
                    <a:cubicBezTo>
                      <a:pt x="1" y="30398"/>
                      <a:pt x="5198" y="34621"/>
                      <a:pt x="11684" y="34621"/>
                    </a:cubicBezTo>
                    <a:cubicBezTo>
                      <a:pt x="11700" y="34621"/>
                      <a:pt x="11717" y="34621"/>
                      <a:pt x="11733" y="34621"/>
                    </a:cubicBezTo>
                    <a:cubicBezTo>
                      <a:pt x="11967" y="34621"/>
                      <a:pt x="12200" y="34615"/>
                      <a:pt x="12434" y="34604"/>
                    </a:cubicBezTo>
                    <a:lnTo>
                      <a:pt x="12434" y="34604"/>
                    </a:lnTo>
                    <a:cubicBezTo>
                      <a:pt x="11910" y="35480"/>
                      <a:pt x="7653" y="91045"/>
                      <a:pt x="7653" y="91045"/>
                    </a:cubicBezTo>
                    <a:cubicBezTo>
                      <a:pt x="7653" y="91045"/>
                      <a:pt x="17269" y="91728"/>
                      <a:pt x="30722" y="91728"/>
                    </a:cubicBezTo>
                    <a:cubicBezTo>
                      <a:pt x="48791" y="91728"/>
                      <a:pt x="73780" y="90495"/>
                      <a:pt x="91687" y="84722"/>
                    </a:cubicBezTo>
                    <a:lnTo>
                      <a:pt x="90168" y="28128"/>
                    </a:lnTo>
                    <a:cubicBezTo>
                      <a:pt x="90168" y="28128"/>
                      <a:pt x="100319" y="22347"/>
                      <a:pt x="106277" y="12019"/>
                    </a:cubicBezTo>
                    <a:lnTo>
                      <a:pt x="90685" y="1"/>
                    </a:lnTo>
                    <a:close/>
                  </a:path>
                </a:pathLst>
              </a:custGeom>
              <a:solidFill>
                <a:srgbClr val="FFAC5A"/>
              </a:solidFill>
              <a:ln w="9525" cap="flat" cmpd="sng">
                <a:solidFill>
                  <a:srgbClr val="FFAC5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226;p27">
                <a:extLst>
                  <a:ext uri="{FF2B5EF4-FFF2-40B4-BE49-F238E27FC236}">
                    <a16:creationId xmlns:a16="http://schemas.microsoft.com/office/drawing/2014/main" id="{BEFDF7FB-84CC-44EE-BD8F-703F727563C7}"/>
                  </a:ext>
                </a:extLst>
              </p:cNvPr>
              <p:cNvSpPr/>
              <p:nvPr/>
            </p:nvSpPr>
            <p:spPr>
              <a:xfrm>
                <a:off x="1194801" y="3386946"/>
                <a:ext cx="754267" cy="236307"/>
              </a:xfrm>
              <a:custGeom>
                <a:avLst/>
                <a:gdLst/>
                <a:ahLst/>
                <a:cxnLst/>
                <a:rect l="l" t="t" r="r" b="b"/>
                <a:pathLst>
                  <a:path w="76966" h="24113" extrusionOk="0">
                    <a:moveTo>
                      <a:pt x="76965" y="1"/>
                    </a:moveTo>
                    <a:cubicBezTo>
                      <a:pt x="76965" y="1"/>
                      <a:pt x="63348" y="10772"/>
                      <a:pt x="40189" y="13265"/>
                    </a:cubicBezTo>
                    <a:cubicBezTo>
                      <a:pt x="40188" y="13265"/>
                      <a:pt x="40186" y="13265"/>
                      <a:pt x="40184" y="13266"/>
                    </a:cubicBezTo>
                    <a:lnTo>
                      <a:pt x="40184" y="13266"/>
                    </a:lnTo>
                    <a:cubicBezTo>
                      <a:pt x="40184" y="13265"/>
                      <a:pt x="40184" y="13265"/>
                      <a:pt x="40184" y="13265"/>
                    </a:cubicBezTo>
                    <a:cubicBezTo>
                      <a:pt x="40184" y="13265"/>
                      <a:pt x="40184" y="13265"/>
                      <a:pt x="40184" y="13266"/>
                    </a:cubicBezTo>
                    <a:lnTo>
                      <a:pt x="40184" y="13266"/>
                    </a:lnTo>
                    <a:cubicBezTo>
                      <a:pt x="40184" y="13266"/>
                      <a:pt x="40184" y="13266"/>
                      <a:pt x="40184" y="13266"/>
                    </a:cubicBezTo>
                    <a:lnTo>
                      <a:pt x="40184" y="13266"/>
                    </a:lnTo>
                    <a:cubicBezTo>
                      <a:pt x="40244" y="13331"/>
                      <a:pt x="45526" y="19056"/>
                      <a:pt x="54830" y="19056"/>
                    </a:cubicBezTo>
                    <a:cubicBezTo>
                      <a:pt x="55954" y="19056"/>
                      <a:pt x="57137" y="18972"/>
                      <a:pt x="58376" y="18785"/>
                    </a:cubicBezTo>
                    <a:cubicBezTo>
                      <a:pt x="69934" y="17032"/>
                      <a:pt x="76965" y="1"/>
                      <a:pt x="76965" y="1"/>
                    </a:cubicBezTo>
                    <a:close/>
                    <a:moveTo>
                      <a:pt x="0" y="12633"/>
                    </a:moveTo>
                    <a:lnTo>
                      <a:pt x="0" y="12633"/>
                    </a:lnTo>
                    <a:cubicBezTo>
                      <a:pt x="0" y="12633"/>
                      <a:pt x="8522" y="24113"/>
                      <a:pt x="22150" y="24113"/>
                    </a:cubicBezTo>
                    <a:cubicBezTo>
                      <a:pt x="23079" y="24113"/>
                      <a:pt x="24033" y="24059"/>
                      <a:pt x="25009" y="23945"/>
                    </a:cubicBezTo>
                    <a:cubicBezTo>
                      <a:pt x="38418" y="22376"/>
                      <a:pt x="40167" y="13353"/>
                      <a:pt x="40184" y="13266"/>
                    </a:cubicBezTo>
                    <a:lnTo>
                      <a:pt x="40184" y="13266"/>
                    </a:lnTo>
                    <a:cubicBezTo>
                      <a:pt x="33035" y="14035"/>
                      <a:pt x="26671" y="14309"/>
                      <a:pt x="21234" y="14309"/>
                    </a:cubicBezTo>
                    <a:cubicBezTo>
                      <a:pt x="7785" y="14309"/>
                      <a:pt x="0" y="12633"/>
                      <a:pt x="0" y="12633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227;p27">
                <a:extLst>
                  <a:ext uri="{FF2B5EF4-FFF2-40B4-BE49-F238E27FC236}">
                    <a16:creationId xmlns:a16="http://schemas.microsoft.com/office/drawing/2014/main" id="{0287DF5A-6C76-566D-E018-CAFF2D194205}"/>
                  </a:ext>
                </a:extLst>
              </p:cNvPr>
              <p:cNvSpPr/>
              <p:nvPr/>
            </p:nvSpPr>
            <p:spPr>
              <a:xfrm>
                <a:off x="1112444" y="3660276"/>
                <a:ext cx="315952" cy="151998"/>
              </a:xfrm>
              <a:custGeom>
                <a:avLst/>
                <a:gdLst/>
                <a:ahLst/>
                <a:cxnLst/>
                <a:rect l="l" t="t" r="r" b="b"/>
                <a:pathLst>
                  <a:path w="32240" h="15510" extrusionOk="0">
                    <a:moveTo>
                      <a:pt x="1985" y="0"/>
                    </a:moveTo>
                    <a:cubicBezTo>
                      <a:pt x="1985" y="0"/>
                      <a:pt x="158" y="4547"/>
                      <a:pt x="0" y="9424"/>
                    </a:cubicBezTo>
                    <a:cubicBezTo>
                      <a:pt x="7546" y="14114"/>
                      <a:pt x="16179" y="15509"/>
                      <a:pt x="25096" y="15509"/>
                    </a:cubicBezTo>
                    <a:cubicBezTo>
                      <a:pt x="27462" y="15509"/>
                      <a:pt x="29848" y="15411"/>
                      <a:pt x="32240" y="15250"/>
                    </a:cubicBezTo>
                    <a:cubicBezTo>
                      <a:pt x="30829" y="10624"/>
                      <a:pt x="30550" y="6391"/>
                      <a:pt x="30647" y="3307"/>
                    </a:cubicBezTo>
                    <a:lnTo>
                      <a:pt x="30647" y="3307"/>
                    </a:lnTo>
                    <a:cubicBezTo>
                      <a:pt x="25753" y="3695"/>
                      <a:pt x="20295" y="4069"/>
                      <a:pt x="17362" y="4069"/>
                    </a:cubicBezTo>
                    <a:cubicBezTo>
                      <a:pt x="16729" y="4069"/>
                      <a:pt x="16213" y="4051"/>
                      <a:pt x="15846" y="4013"/>
                    </a:cubicBezTo>
                    <a:cubicBezTo>
                      <a:pt x="14925" y="3916"/>
                      <a:pt x="12563" y="2305"/>
                      <a:pt x="12563" y="2305"/>
                    </a:cubicBezTo>
                    <a:cubicBezTo>
                      <a:pt x="12563" y="2305"/>
                      <a:pt x="6770" y="2163"/>
                      <a:pt x="1985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 w="9525" cap="flat" cmpd="sng">
                <a:solidFill>
                  <a:srgbClr val="FCAE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228;p27">
                <a:extLst>
                  <a:ext uri="{FF2B5EF4-FFF2-40B4-BE49-F238E27FC236}">
                    <a16:creationId xmlns:a16="http://schemas.microsoft.com/office/drawing/2014/main" id="{EA803CC6-0D8E-427C-5537-C0404105E4EE}"/>
                  </a:ext>
                </a:extLst>
              </p:cNvPr>
              <p:cNvSpPr/>
              <p:nvPr/>
            </p:nvSpPr>
            <p:spPr>
              <a:xfrm>
                <a:off x="1111210" y="3752632"/>
                <a:ext cx="332102" cy="100479"/>
              </a:xfrm>
              <a:custGeom>
                <a:avLst/>
                <a:gdLst/>
                <a:ahLst/>
                <a:cxnLst/>
                <a:rect l="l" t="t" r="r" b="b"/>
                <a:pathLst>
                  <a:path w="33888" h="10253" extrusionOk="0">
                    <a:moveTo>
                      <a:pt x="126" y="0"/>
                    </a:moveTo>
                    <a:cubicBezTo>
                      <a:pt x="1" y="3841"/>
                      <a:pt x="906" y="7886"/>
                      <a:pt x="4549" y="10082"/>
                    </a:cubicBezTo>
                    <a:cubicBezTo>
                      <a:pt x="4549" y="10082"/>
                      <a:pt x="10533" y="10252"/>
                      <a:pt x="18060" y="10252"/>
                    </a:cubicBezTo>
                    <a:cubicBezTo>
                      <a:pt x="23089" y="10252"/>
                      <a:pt x="28807" y="10176"/>
                      <a:pt x="33887" y="9924"/>
                    </a:cubicBezTo>
                    <a:cubicBezTo>
                      <a:pt x="33294" y="8591"/>
                      <a:pt x="32784" y="7222"/>
                      <a:pt x="32361" y="5826"/>
                    </a:cubicBezTo>
                    <a:cubicBezTo>
                      <a:pt x="29971" y="5987"/>
                      <a:pt x="27585" y="6085"/>
                      <a:pt x="25220" y="6085"/>
                    </a:cubicBezTo>
                    <a:cubicBezTo>
                      <a:pt x="16305" y="6085"/>
                      <a:pt x="7672" y="4690"/>
                      <a:pt x="126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 w="9525" cap="flat" cmpd="sng">
                <a:solidFill>
                  <a:srgbClr val="FCAE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229;p27">
                <a:extLst>
                  <a:ext uri="{FF2B5EF4-FFF2-40B4-BE49-F238E27FC236}">
                    <a16:creationId xmlns:a16="http://schemas.microsoft.com/office/drawing/2014/main" id="{AF04A910-8ED6-4975-BA4D-D894758BC45D}"/>
                  </a:ext>
                </a:extLst>
              </p:cNvPr>
              <p:cNvSpPr/>
              <p:nvPr/>
            </p:nvSpPr>
            <p:spPr>
              <a:xfrm>
                <a:off x="1411560" y="3684139"/>
                <a:ext cx="121236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2371" h="16913" extrusionOk="0">
                    <a:moveTo>
                      <a:pt x="10141" y="1"/>
                    </a:moveTo>
                    <a:cubicBezTo>
                      <a:pt x="10141" y="1"/>
                      <a:pt x="5469" y="444"/>
                      <a:pt x="125" y="872"/>
                    </a:cubicBezTo>
                    <a:cubicBezTo>
                      <a:pt x="1" y="4854"/>
                      <a:pt x="467" y="10733"/>
                      <a:pt x="3238" y="16913"/>
                    </a:cubicBezTo>
                    <a:cubicBezTo>
                      <a:pt x="6072" y="16770"/>
                      <a:pt x="8712" y="16576"/>
                      <a:pt x="10919" y="16309"/>
                    </a:cubicBezTo>
                    <a:cubicBezTo>
                      <a:pt x="10925" y="16305"/>
                      <a:pt x="12370" y="6562"/>
                      <a:pt x="10141" y="1"/>
                    </a:cubicBezTo>
                    <a:close/>
                  </a:path>
                </a:pathLst>
              </a:custGeom>
              <a:solidFill>
                <a:srgbClr val="FC70A2"/>
              </a:solidFill>
              <a:ln w="9525" cap="flat" cmpd="sng">
                <a:solidFill>
                  <a:srgbClr val="FC70A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230;p27">
                <a:extLst>
                  <a:ext uri="{FF2B5EF4-FFF2-40B4-BE49-F238E27FC236}">
                    <a16:creationId xmlns:a16="http://schemas.microsoft.com/office/drawing/2014/main" id="{A55952C7-DFC3-E797-A8AF-2F99EBA82357}"/>
                  </a:ext>
                </a:extLst>
              </p:cNvPr>
              <p:cNvSpPr/>
              <p:nvPr/>
            </p:nvSpPr>
            <p:spPr>
              <a:xfrm>
                <a:off x="1467881" y="3725290"/>
                <a:ext cx="55654" cy="41670"/>
              </a:xfrm>
              <a:custGeom>
                <a:avLst/>
                <a:gdLst/>
                <a:ahLst/>
                <a:cxnLst/>
                <a:rect l="l" t="t" r="r" b="b"/>
                <a:pathLst>
                  <a:path w="5679" h="4252" extrusionOk="0">
                    <a:moveTo>
                      <a:pt x="5325" y="1"/>
                    </a:moveTo>
                    <a:lnTo>
                      <a:pt x="0" y="1839"/>
                    </a:lnTo>
                    <a:lnTo>
                      <a:pt x="5325" y="4251"/>
                    </a:lnTo>
                    <a:cubicBezTo>
                      <a:pt x="5325" y="4251"/>
                      <a:pt x="5679" y="2061"/>
                      <a:pt x="5325" y="1"/>
                    </a:cubicBezTo>
                    <a:close/>
                  </a:path>
                </a:pathLst>
              </a:custGeom>
              <a:solidFill>
                <a:srgbClr val="FCAED3"/>
              </a:solidFill>
              <a:ln w="9525" cap="flat" cmpd="sng">
                <a:solidFill>
                  <a:srgbClr val="FCAE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231;p27">
                <a:extLst>
                  <a:ext uri="{FF2B5EF4-FFF2-40B4-BE49-F238E27FC236}">
                    <a16:creationId xmlns:a16="http://schemas.microsoft.com/office/drawing/2014/main" id="{AD217EC8-F5C8-BC76-2117-01AB223D3011}"/>
                  </a:ext>
                </a:extLst>
              </p:cNvPr>
              <p:cNvSpPr/>
              <p:nvPr/>
            </p:nvSpPr>
            <p:spPr>
              <a:xfrm>
                <a:off x="1463461" y="3182213"/>
                <a:ext cx="168874" cy="130193"/>
              </a:xfrm>
              <a:custGeom>
                <a:avLst/>
                <a:gdLst/>
                <a:ahLst/>
                <a:cxnLst/>
                <a:rect l="l" t="t" r="r" b="b"/>
                <a:pathLst>
                  <a:path w="17232" h="13285" extrusionOk="0">
                    <a:moveTo>
                      <a:pt x="1839" y="13088"/>
                    </a:moveTo>
                    <a:cubicBezTo>
                      <a:pt x="1839" y="13088"/>
                      <a:pt x="1839" y="13088"/>
                      <a:pt x="1839" y="13088"/>
                    </a:cubicBezTo>
                    <a:cubicBezTo>
                      <a:pt x="1839" y="13088"/>
                      <a:pt x="1839" y="13088"/>
                      <a:pt x="1839" y="13088"/>
                    </a:cubicBezTo>
                    <a:lnTo>
                      <a:pt x="1839" y="13088"/>
                    </a:lnTo>
                    <a:cubicBezTo>
                      <a:pt x="1839" y="13088"/>
                      <a:pt x="1839" y="13088"/>
                      <a:pt x="1839" y="13088"/>
                    </a:cubicBezTo>
                    <a:close/>
                    <a:moveTo>
                      <a:pt x="8106" y="0"/>
                    </a:moveTo>
                    <a:cubicBezTo>
                      <a:pt x="7501" y="0"/>
                      <a:pt x="6897" y="86"/>
                      <a:pt x="6312" y="285"/>
                    </a:cubicBezTo>
                    <a:cubicBezTo>
                      <a:pt x="2255" y="1673"/>
                      <a:pt x="1" y="6436"/>
                      <a:pt x="1" y="6436"/>
                    </a:cubicBezTo>
                    <a:cubicBezTo>
                      <a:pt x="2197" y="11198"/>
                      <a:pt x="1843" y="13077"/>
                      <a:pt x="1839" y="13088"/>
                    </a:cubicBezTo>
                    <a:lnTo>
                      <a:pt x="1839" y="13088"/>
                    </a:lnTo>
                    <a:cubicBezTo>
                      <a:pt x="2738" y="13224"/>
                      <a:pt x="3614" y="13284"/>
                      <a:pt x="4463" y="13284"/>
                    </a:cubicBezTo>
                    <a:cubicBezTo>
                      <a:pt x="11904" y="13284"/>
                      <a:pt x="17232" y="8603"/>
                      <a:pt x="17232" y="8603"/>
                    </a:cubicBezTo>
                    <a:cubicBezTo>
                      <a:pt x="15798" y="6481"/>
                      <a:pt x="15308" y="3004"/>
                      <a:pt x="15308" y="3004"/>
                    </a:cubicBezTo>
                    <a:cubicBezTo>
                      <a:pt x="15308" y="3004"/>
                      <a:pt x="11692" y="0"/>
                      <a:pt x="8106" y="0"/>
                    </a:cubicBezTo>
                    <a:close/>
                  </a:path>
                </a:pathLst>
              </a:custGeom>
              <a:solidFill>
                <a:srgbClr val="FC7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232;p27">
                <a:extLst>
                  <a:ext uri="{FF2B5EF4-FFF2-40B4-BE49-F238E27FC236}">
                    <a16:creationId xmlns:a16="http://schemas.microsoft.com/office/drawing/2014/main" id="{BCE9423F-AF70-639E-2789-E4C0B2D3CDBC}"/>
                  </a:ext>
                </a:extLst>
              </p:cNvPr>
              <p:cNvSpPr/>
              <p:nvPr/>
            </p:nvSpPr>
            <p:spPr>
              <a:xfrm>
                <a:off x="1497702" y="3214220"/>
                <a:ext cx="37495" cy="69560"/>
              </a:xfrm>
              <a:custGeom>
                <a:avLst/>
                <a:gdLst/>
                <a:ahLst/>
                <a:cxnLst/>
                <a:rect l="l" t="t" r="r" b="b"/>
                <a:pathLst>
                  <a:path w="3826" h="7098" extrusionOk="0">
                    <a:moveTo>
                      <a:pt x="2300" y="0"/>
                    </a:moveTo>
                    <a:cubicBezTo>
                      <a:pt x="2130" y="0"/>
                      <a:pt x="1943" y="146"/>
                      <a:pt x="1742" y="479"/>
                    </a:cubicBezTo>
                    <a:cubicBezTo>
                      <a:pt x="889" y="1889"/>
                      <a:pt x="1" y="6676"/>
                      <a:pt x="2044" y="7084"/>
                    </a:cubicBezTo>
                    <a:cubicBezTo>
                      <a:pt x="2087" y="7093"/>
                      <a:pt x="2129" y="7097"/>
                      <a:pt x="2169" y="7097"/>
                    </a:cubicBezTo>
                    <a:cubicBezTo>
                      <a:pt x="3825" y="7097"/>
                      <a:pt x="3485" y="0"/>
                      <a:pt x="2300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233;p27">
                <a:extLst>
                  <a:ext uri="{FF2B5EF4-FFF2-40B4-BE49-F238E27FC236}">
                    <a16:creationId xmlns:a16="http://schemas.microsoft.com/office/drawing/2014/main" id="{1B3C2213-EED4-F4DE-B162-4E1C6AA1D585}"/>
                  </a:ext>
                </a:extLst>
              </p:cNvPr>
              <p:cNvSpPr/>
              <p:nvPr/>
            </p:nvSpPr>
            <p:spPr>
              <a:xfrm>
                <a:off x="1532913" y="3206321"/>
                <a:ext cx="66797" cy="59378"/>
              </a:xfrm>
              <a:custGeom>
                <a:avLst/>
                <a:gdLst/>
                <a:ahLst/>
                <a:cxnLst/>
                <a:rect l="l" t="t" r="r" b="b"/>
                <a:pathLst>
                  <a:path w="6816" h="6059" extrusionOk="0">
                    <a:moveTo>
                      <a:pt x="1493" y="0"/>
                    </a:moveTo>
                    <a:cubicBezTo>
                      <a:pt x="1" y="0"/>
                      <a:pt x="3279" y="6058"/>
                      <a:pt x="4909" y="6058"/>
                    </a:cubicBezTo>
                    <a:cubicBezTo>
                      <a:pt x="5060" y="6058"/>
                      <a:pt x="5196" y="6006"/>
                      <a:pt x="5314" y="5894"/>
                    </a:cubicBezTo>
                    <a:cubicBezTo>
                      <a:pt x="6815" y="4437"/>
                      <a:pt x="3499" y="892"/>
                      <a:pt x="2019" y="157"/>
                    </a:cubicBezTo>
                    <a:cubicBezTo>
                      <a:pt x="1801" y="49"/>
                      <a:pt x="1628" y="0"/>
                      <a:pt x="1493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234;p27">
                <a:extLst>
                  <a:ext uri="{FF2B5EF4-FFF2-40B4-BE49-F238E27FC236}">
                    <a16:creationId xmlns:a16="http://schemas.microsoft.com/office/drawing/2014/main" id="{DE8DE6BA-D75D-CFC5-460F-4BD5637E4B4F}"/>
                  </a:ext>
                </a:extLst>
              </p:cNvPr>
              <p:cNvSpPr/>
              <p:nvPr/>
            </p:nvSpPr>
            <p:spPr>
              <a:xfrm>
                <a:off x="1055340" y="2957989"/>
                <a:ext cx="304417" cy="343196"/>
              </a:xfrm>
              <a:custGeom>
                <a:avLst/>
                <a:gdLst/>
                <a:ahLst/>
                <a:cxnLst/>
                <a:rect l="l" t="t" r="r" b="b"/>
                <a:pathLst>
                  <a:path w="31063" h="35020" extrusionOk="0">
                    <a:moveTo>
                      <a:pt x="17314" y="1"/>
                    </a:moveTo>
                    <a:lnTo>
                      <a:pt x="16582" y="285"/>
                    </a:lnTo>
                    <a:cubicBezTo>
                      <a:pt x="16582" y="285"/>
                      <a:pt x="2726" y="10294"/>
                      <a:pt x="1269" y="19819"/>
                    </a:cubicBezTo>
                    <a:cubicBezTo>
                      <a:pt x="0" y="28172"/>
                      <a:pt x="8594" y="35019"/>
                      <a:pt x="17442" y="35019"/>
                    </a:cubicBezTo>
                    <a:cubicBezTo>
                      <a:pt x="18672" y="35019"/>
                      <a:pt x="19907" y="34887"/>
                      <a:pt x="21122" y="34608"/>
                    </a:cubicBezTo>
                    <a:cubicBezTo>
                      <a:pt x="31063" y="32321"/>
                      <a:pt x="20808" y="19507"/>
                      <a:pt x="18163" y="14521"/>
                    </a:cubicBezTo>
                    <a:cubicBezTo>
                      <a:pt x="13741" y="6237"/>
                      <a:pt x="17314" y="1"/>
                      <a:pt x="17314" y="1"/>
                    </a:cubicBezTo>
                    <a:close/>
                  </a:path>
                </a:pathLst>
              </a:custGeom>
              <a:solidFill>
                <a:srgbClr val="FC7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235;p27">
                <a:extLst>
                  <a:ext uri="{FF2B5EF4-FFF2-40B4-BE49-F238E27FC236}">
                    <a16:creationId xmlns:a16="http://schemas.microsoft.com/office/drawing/2014/main" id="{C657CDDA-0E7C-DEF2-1DF3-F68A2536755F}"/>
                  </a:ext>
                </a:extLst>
              </p:cNvPr>
              <p:cNvSpPr/>
              <p:nvPr/>
            </p:nvSpPr>
            <p:spPr>
              <a:xfrm>
                <a:off x="1198145" y="2957920"/>
                <a:ext cx="97716" cy="109976"/>
              </a:xfrm>
              <a:custGeom>
                <a:avLst/>
                <a:gdLst/>
                <a:ahLst/>
                <a:cxnLst/>
                <a:rect l="l" t="t" r="r" b="b"/>
                <a:pathLst>
                  <a:path w="9971" h="11222" extrusionOk="0">
                    <a:moveTo>
                      <a:pt x="2952" y="0"/>
                    </a:moveTo>
                    <a:cubicBezTo>
                      <a:pt x="2814" y="0"/>
                      <a:pt x="2742" y="8"/>
                      <a:pt x="2742" y="8"/>
                    </a:cubicBezTo>
                    <a:cubicBezTo>
                      <a:pt x="0" y="5078"/>
                      <a:pt x="2197" y="11222"/>
                      <a:pt x="2197" y="11222"/>
                    </a:cubicBezTo>
                    <a:cubicBezTo>
                      <a:pt x="4489" y="7888"/>
                      <a:pt x="9970" y="3103"/>
                      <a:pt x="9970" y="3103"/>
                    </a:cubicBezTo>
                    <a:cubicBezTo>
                      <a:pt x="6457" y="221"/>
                      <a:pt x="3710" y="0"/>
                      <a:pt x="2952" y="0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236;p27">
                <a:extLst>
                  <a:ext uri="{FF2B5EF4-FFF2-40B4-BE49-F238E27FC236}">
                    <a16:creationId xmlns:a16="http://schemas.microsoft.com/office/drawing/2014/main" id="{D504C9F6-E617-E945-7A14-222F8CB7E487}"/>
                  </a:ext>
                </a:extLst>
              </p:cNvPr>
              <p:cNvSpPr/>
              <p:nvPr/>
            </p:nvSpPr>
            <p:spPr>
              <a:xfrm>
                <a:off x="1665890" y="2835587"/>
                <a:ext cx="279163" cy="324429"/>
              </a:xfrm>
              <a:custGeom>
                <a:avLst/>
                <a:gdLst/>
                <a:ahLst/>
                <a:cxnLst/>
                <a:rect l="l" t="t" r="r" b="b"/>
                <a:pathLst>
                  <a:path w="28486" h="33105" extrusionOk="0">
                    <a:moveTo>
                      <a:pt x="793" y="0"/>
                    </a:moveTo>
                    <a:lnTo>
                      <a:pt x="0" y="62"/>
                    </a:lnTo>
                    <a:cubicBezTo>
                      <a:pt x="0" y="62"/>
                      <a:pt x="5925" y="4125"/>
                      <a:pt x="5543" y="13514"/>
                    </a:cubicBezTo>
                    <a:cubicBezTo>
                      <a:pt x="5325" y="18777"/>
                      <a:pt x="2096" y="33104"/>
                      <a:pt x="9815" y="33104"/>
                    </a:cubicBezTo>
                    <a:cubicBezTo>
                      <a:pt x="10351" y="33104"/>
                      <a:pt x="10940" y="33035"/>
                      <a:pt x="11586" y="32889"/>
                    </a:cubicBezTo>
                    <a:cubicBezTo>
                      <a:pt x="21538" y="30637"/>
                      <a:pt x="28486" y="18897"/>
                      <a:pt x="23057" y="10954"/>
                    </a:cubicBezTo>
                    <a:cubicBezTo>
                      <a:pt x="17624" y="3016"/>
                      <a:pt x="793" y="0"/>
                      <a:pt x="793" y="0"/>
                    </a:cubicBezTo>
                    <a:close/>
                  </a:path>
                </a:pathLst>
              </a:custGeom>
              <a:solidFill>
                <a:srgbClr val="FC7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237;p27">
                <a:extLst>
                  <a:ext uri="{FF2B5EF4-FFF2-40B4-BE49-F238E27FC236}">
                    <a16:creationId xmlns:a16="http://schemas.microsoft.com/office/drawing/2014/main" id="{F728355B-BEE7-AA18-3724-952BD0163233}"/>
                  </a:ext>
                </a:extLst>
              </p:cNvPr>
              <p:cNvSpPr/>
              <p:nvPr/>
            </p:nvSpPr>
            <p:spPr>
              <a:xfrm>
                <a:off x="1615263" y="2836194"/>
                <a:ext cx="103233" cy="96755"/>
              </a:xfrm>
              <a:custGeom>
                <a:avLst/>
                <a:gdLst/>
                <a:ahLst/>
                <a:cxnLst/>
                <a:rect l="l" t="t" r="r" b="b"/>
                <a:pathLst>
                  <a:path w="10534" h="9873" extrusionOk="0">
                    <a:moveTo>
                      <a:pt x="5166" y="0"/>
                    </a:moveTo>
                    <a:cubicBezTo>
                      <a:pt x="5166" y="0"/>
                      <a:pt x="2259" y="1054"/>
                      <a:pt x="0" y="5924"/>
                    </a:cubicBezTo>
                    <a:cubicBezTo>
                      <a:pt x="0" y="5924"/>
                      <a:pt x="6436" y="7039"/>
                      <a:pt x="10527" y="9873"/>
                    </a:cubicBezTo>
                    <a:cubicBezTo>
                      <a:pt x="10533" y="9873"/>
                      <a:pt x="9839" y="3374"/>
                      <a:pt x="5166" y="0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238;p27">
                <a:extLst>
                  <a:ext uri="{FF2B5EF4-FFF2-40B4-BE49-F238E27FC236}">
                    <a16:creationId xmlns:a16="http://schemas.microsoft.com/office/drawing/2014/main" id="{7084A27E-FC17-AE3A-FE05-14D17D3F81FB}"/>
                  </a:ext>
                </a:extLst>
              </p:cNvPr>
              <p:cNvSpPr/>
              <p:nvPr/>
            </p:nvSpPr>
            <p:spPr>
              <a:xfrm>
                <a:off x="1046461" y="3903179"/>
                <a:ext cx="100999" cy="714351"/>
              </a:xfrm>
              <a:custGeom>
                <a:avLst/>
                <a:gdLst/>
                <a:ahLst/>
                <a:cxnLst/>
                <a:rect l="l" t="t" r="r" b="b"/>
                <a:pathLst>
                  <a:path w="10306" h="72893" extrusionOk="0">
                    <a:moveTo>
                      <a:pt x="1" y="0"/>
                    </a:moveTo>
                    <a:lnTo>
                      <a:pt x="3580" y="72757"/>
                    </a:lnTo>
                    <a:lnTo>
                      <a:pt x="9355" y="72892"/>
                    </a:lnTo>
                    <a:lnTo>
                      <a:pt x="10305" y="100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CAA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239;p27">
                <a:extLst>
                  <a:ext uri="{FF2B5EF4-FFF2-40B4-BE49-F238E27FC236}">
                    <a16:creationId xmlns:a16="http://schemas.microsoft.com/office/drawing/2014/main" id="{EF50D469-8EFB-4326-546C-0932167F1F01}"/>
                  </a:ext>
                </a:extLst>
              </p:cNvPr>
              <p:cNvSpPr/>
              <p:nvPr/>
            </p:nvSpPr>
            <p:spPr>
              <a:xfrm>
                <a:off x="1981959" y="3894487"/>
                <a:ext cx="101283" cy="744506"/>
              </a:xfrm>
              <a:custGeom>
                <a:avLst/>
                <a:gdLst/>
                <a:ahLst/>
                <a:cxnLst/>
                <a:rect l="l" t="t" r="r" b="b"/>
                <a:pathLst>
                  <a:path w="10335" h="75970" extrusionOk="0">
                    <a:moveTo>
                      <a:pt x="10334" y="1"/>
                    </a:moveTo>
                    <a:lnTo>
                      <a:pt x="1" y="392"/>
                    </a:lnTo>
                    <a:lnTo>
                      <a:pt x="3159" y="75840"/>
                    </a:lnTo>
                    <a:lnTo>
                      <a:pt x="8935" y="75970"/>
                    </a:lnTo>
                    <a:lnTo>
                      <a:pt x="10334" y="1"/>
                    </a:lnTo>
                    <a:close/>
                  </a:path>
                </a:pathLst>
              </a:custGeom>
              <a:solidFill>
                <a:srgbClr val="FCAA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240;p27">
                <a:extLst>
                  <a:ext uri="{FF2B5EF4-FFF2-40B4-BE49-F238E27FC236}">
                    <a16:creationId xmlns:a16="http://schemas.microsoft.com/office/drawing/2014/main" id="{FA0A9E25-0F09-A3D8-2EA5-E8A33ED813ED}"/>
                  </a:ext>
                </a:extLst>
              </p:cNvPr>
              <p:cNvSpPr/>
              <p:nvPr/>
            </p:nvSpPr>
            <p:spPr>
              <a:xfrm>
                <a:off x="968120" y="3819203"/>
                <a:ext cx="1199265" cy="95932"/>
              </a:xfrm>
              <a:custGeom>
                <a:avLst/>
                <a:gdLst/>
                <a:ahLst/>
                <a:cxnLst/>
                <a:rect l="l" t="t" r="r" b="b"/>
                <a:pathLst>
                  <a:path w="122374" h="9789" extrusionOk="0">
                    <a:moveTo>
                      <a:pt x="122374" y="0"/>
                    </a:moveTo>
                    <a:lnTo>
                      <a:pt x="193" y="1384"/>
                    </a:lnTo>
                    <a:lnTo>
                      <a:pt x="0" y="9788"/>
                    </a:lnTo>
                    <a:lnTo>
                      <a:pt x="122180" y="8399"/>
                    </a:lnTo>
                    <a:lnTo>
                      <a:pt x="122374" y="0"/>
                    </a:lnTo>
                    <a:close/>
                  </a:path>
                </a:pathLst>
              </a:custGeom>
              <a:solidFill>
                <a:srgbClr val="FCAA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241;p27">
                <a:extLst>
                  <a:ext uri="{FF2B5EF4-FFF2-40B4-BE49-F238E27FC236}">
                    <a16:creationId xmlns:a16="http://schemas.microsoft.com/office/drawing/2014/main" id="{AFA35075-CBC4-C970-C2CB-72BBF6AED0AA}"/>
                  </a:ext>
                </a:extLst>
              </p:cNvPr>
              <p:cNvSpPr/>
              <p:nvPr/>
            </p:nvSpPr>
            <p:spPr>
              <a:xfrm>
                <a:off x="1930166" y="3541167"/>
                <a:ext cx="81977" cy="103645"/>
              </a:xfrm>
              <a:custGeom>
                <a:avLst/>
                <a:gdLst/>
                <a:ahLst/>
                <a:cxnLst/>
                <a:rect l="l" t="t" r="r" b="b"/>
                <a:pathLst>
                  <a:path w="8365" h="10576" extrusionOk="0">
                    <a:moveTo>
                      <a:pt x="1334" y="0"/>
                    </a:moveTo>
                    <a:cubicBezTo>
                      <a:pt x="1125" y="0"/>
                      <a:pt x="910" y="15"/>
                      <a:pt x="689" y="46"/>
                    </a:cubicBezTo>
                    <a:cubicBezTo>
                      <a:pt x="1" y="4004"/>
                      <a:pt x="5643" y="10576"/>
                      <a:pt x="8170" y="10576"/>
                    </a:cubicBezTo>
                    <a:cubicBezTo>
                      <a:pt x="8237" y="10576"/>
                      <a:pt x="8302" y="10571"/>
                      <a:pt x="8364" y="10562"/>
                    </a:cubicBezTo>
                    <a:cubicBezTo>
                      <a:pt x="8364" y="10562"/>
                      <a:pt x="6901" y="0"/>
                      <a:pt x="1334" y="0"/>
                    </a:cubicBezTo>
                    <a:close/>
                  </a:path>
                </a:pathLst>
              </a:custGeom>
              <a:solidFill>
                <a:srgbClr val="A8C987"/>
              </a:solidFill>
              <a:ln w="9525" cap="flat" cmpd="sng">
                <a:solidFill>
                  <a:srgbClr val="A8C9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242;p27">
                <a:extLst>
                  <a:ext uri="{FF2B5EF4-FFF2-40B4-BE49-F238E27FC236}">
                    <a16:creationId xmlns:a16="http://schemas.microsoft.com/office/drawing/2014/main" id="{33A97877-3DEA-DBFF-49C7-0DFF73CE353F}"/>
                  </a:ext>
                </a:extLst>
              </p:cNvPr>
              <p:cNvSpPr/>
              <p:nvPr/>
            </p:nvSpPr>
            <p:spPr>
              <a:xfrm>
                <a:off x="2000256" y="3532396"/>
                <a:ext cx="26107" cy="148656"/>
              </a:xfrm>
              <a:custGeom>
                <a:avLst/>
                <a:gdLst/>
                <a:ahLst/>
                <a:cxnLst/>
                <a:rect l="l" t="t" r="r" b="b"/>
                <a:pathLst>
                  <a:path w="2664" h="15169" extrusionOk="0">
                    <a:moveTo>
                      <a:pt x="1154" y="1"/>
                    </a:moveTo>
                    <a:cubicBezTo>
                      <a:pt x="29" y="1"/>
                      <a:pt x="1" y="15168"/>
                      <a:pt x="836" y="15168"/>
                    </a:cubicBezTo>
                    <a:cubicBezTo>
                      <a:pt x="865" y="15168"/>
                      <a:pt x="896" y="15149"/>
                      <a:pt x="928" y="15110"/>
                    </a:cubicBezTo>
                    <a:cubicBezTo>
                      <a:pt x="1868" y="13930"/>
                      <a:pt x="2657" y="13123"/>
                      <a:pt x="2663" y="13117"/>
                    </a:cubicBezTo>
                    <a:lnTo>
                      <a:pt x="2663" y="13117"/>
                    </a:lnTo>
                    <a:lnTo>
                      <a:pt x="1872" y="13926"/>
                    </a:lnTo>
                    <a:cubicBezTo>
                      <a:pt x="1872" y="13926"/>
                      <a:pt x="2493" y="860"/>
                      <a:pt x="1241" y="30"/>
                    </a:cubicBezTo>
                    <a:cubicBezTo>
                      <a:pt x="1211" y="11"/>
                      <a:pt x="1182" y="1"/>
                      <a:pt x="1154" y="1"/>
                    </a:cubicBezTo>
                    <a:close/>
                  </a:path>
                </a:pathLst>
              </a:custGeom>
              <a:solidFill>
                <a:srgbClr val="A8C987"/>
              </a:solidFill>
              <a:ln w="9525" cap="flat" cmpd="sng">
                <a:solidFill>
                  <a:srgbClr val="A8C9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243;p27">
                <a:extLst>
                  <a:ext uri="{FF2B5EF4-FFF2-40B4-BE49-F238E27FC236}">
                    <a16:creationId xmlns:a16="http://schemas.microsoft.com/office/drawing/2014/main" id="{A8F5DB78-CAF4-0980-F4BC-9138F964D72F}"/>
                  </a:ext>
                </a:extLst>
              </p:cNvPr>
              <p:cNvSpPr/>
              <p:nvPr/>
            </p:nvSpPr>
            <p:spPr>
              <a:xfrm>
                <a:off x="1891005" y="3667519"/>
                <a:ext cx="171108" cy="159387"/>
              </a:xfrm>
              <a:custGeom>
                <a:avLst/>
                <a:gdLst/>
                <a:ahLst/>
                <a:cxnLst/>
                <a:rect l="l" t="t" r="r" b="b"/>
                <a:pathLst>
                  <a:path w="17460" h="16264" extrusionOk="0">
                    <a:moveTo>
                      <a:pt x="1976" y="0"/>
                    </a:moveTo>
                    <a:lnTo>
                      <a:pt x="1976" y="0"/>
                    </a:lnTo>
                    <a:cubicBezTo>
                      <a:pt x="1" y="3814"/>
                      <a:pt x="1105" y="8975"/>
                      <a:pt x="3348" y="12770"/>
                    </a:cubicBezTo>
                    <a:cubicBezTo>
                      <a:pt x="4525" y="14764"/>
                      <a:pt x="5926" y="15532"/>
                      <a:pt x="7234" y="15532"/>
                    </a:cubicBezTo>
                    <a:cubicBezTo>
                      <a:pt x="8816" y="15532"/>
                      <a:pt x="10264" y="14410"/>
                      <a:pt x="11023" y="12975"/>
                    </a:cubicBezTo>
                    <a:cubicBezTo>
                      <a:pt x="11568" y="14730"/>
                      <a:pt x="13163" y="16263"/>
                      <a:pt x="15098" y="16263"/>
                    </a:cubicBezTo>
                    <a:cubicBezTo>
                      <a:pt x="15848" y="16263"/>
                      <a:pt x="16649" y="16033"/>
                      <a:pt x="17460" y="15496"/>
                    </a:cubicBezTo>
                    <a:cubicBezTo>
                      <a:pt x="10323" y="13015"/>
                      <a:pt x="4389" y="7211"/>
                      <a:pt x="1976" y="0"/>
                    </a:cubicBezTo>
                    <a:close/>
                  </a:path>
                </a:pathLst>
              </a:custGeom>
              <a:solidFill>
                <a:srgbClr val="F06952"/>
              </a:solidFill>
              <a:ln w="9525" cap="flat" cmpd="sng">
                <a:solidFill>
                  <a:srgbClr val="F0695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244;p27">
                <a:extLst>
                  <a:ext uri="{FF2B5EF4-FFF2-40B4-BE49-F238E27FC236}">
                    <a16:creationId xmlns:a16="http://schemas.microsoft.com/office/drawing/2014/main" id="{8E7A400F-E972-EEAD-A96F-B7D481308801}"/>
                  </a:ext>
                </a:extLst>
              </p:cNvPr>
              <p:cNvSpPr/>
              <p:nvPr/>
            </p:nvSpPr>
            <p:spPr>
              <a:xfrm>
                <a:off x="1910370" y="3637080"/>
                <a:ext cx="220500" cy="182241"/>
              </a:xfrm>
              <a:custGeom>
                <a:avLst/>
                <a:gdLst/>
                <a:ahLst/>
                <a:cxnLst/>
                <a:rect l="l" t="t" r="r" b="b"/>
                <a:pathLst>
                  <a:path w="22500" h="18596" extrusionOk="0">
                    <a:moveTo>
                      <a:pt x="4191" y="0"/>
                    </a:moveTo>
                    <a:cubicBezTo>
                      <a:pt x="3154" y="0"/>
                      <a:pt x="2110" y="372"/>
                      <a:pt x="1190" y="1383"/>
                    </a:cubicBezTo>
                    <a:cubicBezTo>
                      <a:pt x="706" y="1912"/>
                      <a:pt x="319" y="2493"/>
                      <a:pt x="0" y="3102"/>
                    </a:cubicBezTo>
                    <a:cubicBezTo>
                      <a:pt x="2413" y="10311"/>
                      <a:pt x="8343" y="16115"/>
                      <a:pt x="15484" y="18596"/>
                    </a:cubicBezTo>
                    <a:cubicBezTo>
                      <a:pt x="15960" y="18288"/>
                      <a:pt x="16440" y="17873"/>
                      <a:pt x="16912" y="17327"/>
                    </a:cubicBezTo>
                    <a:cubicBezTo>
                      <a:pt x="20280" y="13480"/>
                      <a:pt x="22499" y="7540"/>
                      <a:pt x="19775" y="3118"/>
                    </a:cubicBezTo>
                    <a:cubicBezTo>
                      <a:pt x="18837" y="1598"/>
                      <a:pt x="17380" y="1100"/>
                      <a:pt x="15873" y="1100"/>
                    </a:cubicBezTo>
                    <a:cubicBezTo>
                      <a:pt x="13001" y="1100"/>
                      <a:pt x="9947" y="2909"/>
                      <a:pt x="9947" y="2909"/>
                    </a:cubicBezTo>
                    <a:cubicBezTo>
                      <a:pt x="9947" y="2909"/>
                      <a:pt x="7091" y="0"/>
                      <a:pt x="4191" y="0"/>
                    </a:cubicBezTo>
                    <a:close/>
                  </a:path>
                </a:pathLst>
              </a:custGeom>
              <a:solidFill>
                <a:srgbClr val="F06952"/>
              </a:solidFill>
              <a:ln w="9525" cap="flat" cmpd="sng">
                <a:solidFill>
                  <a:srgbClr val="F0695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245;p27">
                <a:extLst>
                  <a:ext uri="{FF2B5EF4-FFF2-40B4-BE49-F238E27FC236}">
                    <a16:creationId xmlns:a16="http://schemas.microsoft.com/office/drawing/2014/main" id="{32BB33FF-AE16-D771-CA7C-111AD824DF31}"/>
                  </a:ext>
                </a:extLst>
              </p:cNvPr>
              <p:cNvSpPr/>
              <p:nvPr/>
            </p:nvSpPr>
            <p:spPr>
              <a:xfrm>
                <a:off x="2027637" y="3661296"/>
                <a:ext cx="76234" cy="60035"/>
              </a:xfrm>
              <a:custGeom>
                <a:avLst/>
                <a:gdLst/>
                <a:ahLst/>
                <a:cxnLst/>
                <a:rect l="l" t="t" r="r" b="b"/>
                <a:pathLst>
                  <a:path w="7779" h="6126" extrusionOk="0">
                    <a:moveTo>
                      <a:pt x="4120" y="1"/>
                    </a:moveTo>
                    <a:cubicBezTo>
                      <a:pt x="2822" y="1"/>
                      <a:pt x="1610" y="647"/>
                      <a:pt x="1610" y="647"/>
                    </a:cubicBezTo>
                    <a:cubicBezTo>
                      <a:pt x="1" y="2634"/>
                      <a:pt x="4598" y="1570"/>
                      <a:pt x="5356" y="2367"/>
                    </a:cubicBezTo>
                    <a:cubicBezTo>
                      <a:pt x="6008" y="3052"/>
                      <a:pt x="6773" y="6126"/>
                      <a:pt x="7213" y="6126"/>
                    </a:cubicBezTo>
                    <a:cubicBezTo>
                      <a:pt x="7283" y="6126"/>
                      <a:pt x="7345" y="6046"/>
                      <a:pt x="7397" y="5865"/>
                    </a:cubicBezTo>
                    <a:cubicBezTo>
                      <a:pt x="7779" y="4551"/>
                      <a:pt x="7682" y="2173"/>
                      <a:pt x="6026" y="676"/>
                    </a:cubicBezTo>
                    <a:cubicBezTo>
                      <a:pt x="5467" y="169"/>
                      <a:pt x="4782" y="1"/>
                      <a:pt x="41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246;p27">
                <a:extLst>
                  <a:ext uri="{FF2B5EF4-FFF2-40B4-BE49-F238E27FC236}">
                    <a16:creationId xmlns:a16="http://schemas.microsoft.com/office/drawing/2014/main" id="{7A8194E0-AF9E-2CC9-6A64-A1FA2A5F4681}"/>
                  </a:ext>
                </a:extLst>
              </p:cNvPr>
              <p:cNvSpPr/>
              <p:nvPr/>
            </p:nvSpPr>
            <p:spPr>
              <a:xfrm>
                <a:off x="1060573" y="4190368"/>
                <a:ext cx="83035" cy="427104"/>
              </a:xfrm>
              <a:custGeom>
                <a:avLst/>
                <a:gdLst/>
                <a:ahLst/>
                <a:cxnLst/>
                <a:rect l="l" t="t" r="r" b="b"/>
                <a:pathLst>
                  <a:path w="8473" h="43582" extrusionOk="0">
                    <a:moveTo>
                      <a:pt x="0" y="1"/>
                    </a:moveTo>
                    <a:lnTo>
                      <a:pt x="2140" y="43452"/>
                    </a:lnTo>
                    <a:lnTo>
                      <a:pt x="7915" y="43582"/>
                    </a:lnTo>
                    <a:lnTo>
                      <a:pt x="8472" y="1367"/>
                    </a:lnTo>
                    <a:cubicBezTo>
                      <a:pt x="5645" y="963"/>
                      <a:pt x="2823" y="500"/>
                      <a:pt x="0" y="1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247;p27">
                <a:extLst>
                  <a:ext uri="{FF2B5EF4-FFF2-40B4-BE49-F238E27FC236}">
                    <a16:creationId xmlns:a16="http://schemas.microsoft.com/office/drawing/2014/main" id="{1CD9B161-97AC-D74E-F2E5-C89D38F1434E}"/>
                  </a:ext>
                </a:extLst>
              </p:cNvPr>
              <p:cNvSpPr/>
              <p:nvPr/>
            </p:nvSpPr>
            <p:spPr>
              <a:xfrm>
                <a:off x="1046471" y="3903179"/>
                <a:ext cx="100999" cy="300586"/>
              </a:xfrm>
              <a:custGeom>
                <a:avLst/>
                <a:gdLst/>
                <a:ahLst/>
                <a:cxnLst/>
                <a:rect l="l" t="t" r="r" b="b"/>
                <a:pathLst>
                  <a:path w="10306" h="30672" extrusionOk="0">
                    <a:moveTo>
                      <a:pt x="1" y="0"/>
                    </a:moveTo>
                    <a:lnTo>
                      <a:pt x="1440" y="29306"/>
                    </a:lnTo>
                    <a:cubicBezTo>
                      <a:pt x="4256" y="29807"/>
                      <a:pt x="7084" y="30273"/>
                      <a:pt x="9913" y="30672"/>
                    </a:cubicBezTo>
                    <a:lnTo>
                      <a:pt x="10306" y="100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F3F3F"/>
              </a:solidFill>
              <a:ln w="9525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248;p27">
                <a:extLst>
                  <a:ext uri="{FF2B5EF4-FFF2-40B4-BE49-F238E27FC236}">
                    <a16:creationId xmlns:a16="http://schemas.microsoft.com/office/drawing/2014/main" id="{619A90AB-CD09-47B9-3356-C1441B4ED28A}"/>
                  </a:ext>
                </a:extLst>
              </p:cNvPr>
              <p:cNvSpPr/>
              <p:nvPr/>
            </p:nvSpPr>
            <p:spPr>
              <a:xfrm>
                <a:off x="1981910" y="3894487"/>
                <a:ext cx="101332" cy="280731"/>
              </a:xfrm>
              <a:custGeom>
                <a:avLst/>
                <a:gdLst/>
                <a:ahLst/>
                <a:cxnLst/>
                <a:rect l="l" t="t" r="r" b="b"/>
                <a:pathLst>
                  <a:path w="10340" h="28646" extrusionOk="0">
                    <a:moveTo>
                      <a:pt x="10339" y="1"/>
                    </a:moveTo>
                    <a:lnTo>
                      <a:pt x="0" y="392"/>
                    </a:lnTo>
                    <a:lnTo>
                      <a:pt x="1184" y="28645"/>
                    </a:lnTo>
                    <a:cubicBezTo>
                      <a:pt x="4080" y="28036"/>
                      <a:pt x="6967" y="27379"/>
                      <a:pt x="9844" y="26676"/>
                    </a:cubicBezTo>
                    <a:lnTo>
                      <a:pt x="10339" y="1"/>
                    </a:lnTo>
                    <a:close/>
                  </a:path>
                </a:pathLst>
              </a:custGeom>
              <a:solidFill>
                <a:srgbClr val="3F3F3F"/>
              </a:solidFill>
              <a:ln w="9525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249;p27">
                <a:extLst>
                  <a:ext uri="{FF2B5EF4-FFF2-40B4-BE49-F238E27FC236}">
                    <a16:creationId xmlns:a16="http://schemas.microsoft.com/office/drawing/2014/main" id="{E4374177-2C32-B43F-0006-C22A2680CEDD}"/>
                  </a:ext>
                </a:extLst>
              </p:cNvPr>
              <p:cNvSpPr/>
              <p:nvPr/>
            </p:nvSpPr>
            <p:spPr>
              <a:xfrm>
                <a:off x="1993562" y="4155862"/>
                <a:ext cx="84878" cy="483140"/>
              </a:xfrm>
              <a:custGeom>
                <a:avLst/>
                <a:gdLst/>
                <a:ahLst/>
                <a:cxnLst/>
                <a:rect l="l" t="t" r="r" b="b"/>
                <a:pathLst>
                  <a:path w="8661" h="49300" extrusionOk="0">
                    <a:moveTo>
                      <a:pt x="8661" y="0"/>
                    </a:moveTo>
                    <a:lnTo>
                      <a:pt x="8661" y="0"/>
                    </a:lnTo>
                    <a:cubicBezTo>
                      <a:pt x="5782" y="711"/>
                      <a:pt x="2896" y="1369"/>
                      <a:pt x="1" y="1974"/>
                    </a:cubicBezTo>
                    <a:lnTo>
                      <a:pt x="1975" y="49169"/>
                    </a:lnTo>
                    <a:lnTo>
                      <a:pt x="7750" y="49300"/>
                    </a:lnTo>
                    <a:lnTo>
                      <a:pt x="8661" y="0"/>
                    </a:lnTo>
                    <a:close/>
                  </a:path>
                </a:pathLst>
              </a:custGeom>
              <a:solidFill>
                <a:srgbClr val="3F3F3F"/>
              </a:solidFill>
              <a:ln w="9525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250;p27">
                <a:extLst>
                  <a:ext uri="{FF2B5EF4-FFF2-40B4-BE49-F238E27FC236}">
                    <a16:creationId xmlns:a16="http://schemas.microsoft.com/office/drawing/2014/main" id="{143AC59A-40E9-9B8F-74DA-0BEBC44484D6}"/>
                  </a:ext>
                </a:extLst>
              </p:cNvPr>
              <p:cNvSpPr/>
              <p:nvPr/>
            </p:nvSpPr>
            <p:spPr>
              <a:xfrm>
                <a:off x="968120" y="3819203"/>
                <a:ext cx="1199265" cy="95932"/>
              </a:xfrm>
              <a:custGeom>
                <a:avLst/>
                <a:gdLst/>
                <a:ahLst/>
                <a:cxnLst/>
                <a:rect l="l" t="t" r="r" b="b"/>
                <a:pathLst>
                  <a:path w="122374" h="9789" extrusionOk="0">
                    <a:moveTo>
                      <a:pt x="122374" y="0"/>
                    </a:moveTo>
                    <a:lnTo>
                      <a:pt x="193" y="1384"/>
                    </a:lnTo>
                    <a:lnTo>
                      <a:pt x="0" y="9788"/>
                    </a:lnTo>
                    <a:lnTo>
                      <a:pt x="122180" y="8399"/>
                    </a:lnTo>
                    <a:lnTo>
                      <a:pt x="122374" y="0"/>
                    </a:lnTo>
                    <a:close/>
                  </a:path>
                </a:pathLst>
              </a:custGeom>
              <a:solidFill>
                <a:srgbClr val="3F3F3F"/>
              </a:solidFill>
              <a:ln w="9525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251;p27">
                <a:extLst>
                  <a:ext uri="{FF2B5EF4-FFF2-40B4-BE49-F238E27FC236}">
                    <a16:creationId xmlns:a16="http://schemas.microsoft.com/office/drawing/2014/main" id="{85A047FD-8603-402E-F60C-D51927FF8CB5}"/>
                  </a:ext>
                </a:extLst>
              </p:cNvPr>
              <p:cNvSpPr/>
              <p:nvPr/>
            </p:nvSpPr>
            <p:spPr>
              <a:xfrm>
                <a:off x="1606178" y="3164739"/>
                <a:ext cx="78723" cy="161455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16475" extrusionOk="0">
                    <a:moveTo>
                      <a:pt x="958" y="1"/>
                    </a:moveTo>
                    <a:cubicBezTo>
                      <a:pt x="830" y="1"/>
                      <a:pt x="708" y="78"/>
                      <a:pt x="672" y="207"/>
                    </a:cubicBezTo>
                    <a:cubicBezTo>
                      <a:pt x="643" y="287"/>
                      <a:pt x="0" y="2353"/>
                      <a:pt x="523" y="5396"/>
                    </a:cubicBezTo>
                    <a:cubicBezTo>
                      <a:pt x="1002" y="8184"/>
                      <a:pt x="2605" y="12367"/>
                      <a:pt x="7511" y="16401"/>
                    </a:cubicBezTo>
                    <a:cubicBezTo>
                      <a:pt x="7534" y="16429"/>
                      <a:pt x="7566" y="16449"/>
                      <a:pt x="7602" y="16459"/>
                    </a:cubicBezTo>
                    <a:cubicBezTo>
                      <a:pt x="7634" y="16470"/>
                      <a:pt x="7666" y="16475"/>
                      <a:pt x="7698" y="16475"/>
                    </a:cubicBezTo>
                    <a:cubicBezTo>
                      <a:pt x="7784" y="16475"/>
                      <a:pt x="7867" y="16439"/>
                      <a:pt x="7926" y="16372"/>
                    </a:cubicBezTo>
                    <a:cubicBezTo>
                      <a:pt x="8033" y="16245"/>
                      <a:pt x="8014" y="16056"/>
                      <a:pt x="7887" y="15952"/>
                    </a:cubicBezTo>
                    <a:cubicBezTo>
                      <a:pt x="3141" y="12037"/>
                      <a:pt x="1581" y="8014"/>
                      <a:pt x="1115" y="5334"/>
                    </a:cubicBezTo>
                    <a:cubicBezTo>
                      <a:pt x="608" y="2426"/>
                      <a:pt x="1229" y="412"/>
                      <a:pt x="1241" y="395"/>
                    </a:cubicBezTo>
                    <a:cubicBezTo>
                      <a:pt x="1291" y="236"/>
                      <a:pt x="1206" y="87"/>
                      <a:pt x="1047" y="14"/>
                    </a:cubicBezTo>
                    <a:cubicBezTo>
                      <a:pt x="1018" y="5"/>
                      <a:pt x="988" y="1"/>
                      <a:pt x="958" y="1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252;p27">
                <a:extLst>
                  <a:ext uri="{FF2B5EF4-FFF2-40B4-BE49-F238E27FC236}">
                    <a16:creationId xmlns:a16="http://schemas.microsoft.com/office/drawing/2014/main" id="{EEE612F0-88CB-E498-A0BE-B55A31268E91}"/>
                  </a:ext>
                </a:extLst>
              </p:cNvPr>
              <p:cNvSpPr/>
              <p:nvPr/>
            </p:nvSpPr>
            <p:spPr>
              <a:xfrm>
                <a:off x="1439225" y="3215151"/>
                <a:ext cx="53253" cy="172725"/>
              </a:xfrm>
              <a:custGeom>
                <a:avLst/>
                <a:gdLst/>
                <a:ahLst/>
                <a:cxnLst/>
                <a:rect l="l" t="t" r="r" b="b"/>
                <a:pathLst>
                  <a:path w="5434" h="17625" extrusionOk="0">
                    <a:moveTo>
                      <a:pt x="343" y="1"/>
                    </a:moveTo>
                    <a:cubicBezTo>
                      <a:pt x="257" y="1"/>
                      <a:pt x="171" y="42"/>
                      <a:pt x="113" y="117"/>
                    </a:cubicBezTo>
                    <a:cubicBezTo>
                      <a:pt x="1" y="239"/>
                      <a:pt x="15" y="433"/>
                      <a:pt x="146" y="537"/>
                    </a:cubicBezTo>
                    <a:cubicBezTo>
                      <a:pt x="158" y="554"/>
                      <a:pt x="1764" y="1914"/>
                      <a:pt x="2901" y="4640"/>
                    </a:cubicBezTo>
                    <a:cubicBezTo>
                      <a:pt x="3942" y="7150"/>
                      <a:pt x="4796" y="11377"/>
                      <a:pt x="2895" y="17232"/>
                    </a:cubicBezTo>
                    <a:cubicBezTo>
                      <a:pt x="2845" y="17386"/>
                      <a:pt x="2926" y="17551"/>
                      <a:pt x="3077" y="17607"/>
                    </a:cubicBezTo>
                    <a:cubicBezTo>
                      <a:pt x="3083" y="17609"/>
                      <a:pt x="3089" y="17610"/>
                      <a:pt x="3095" y="17613"/>
                    </a:cubicBezTo>
                    <a:cubicBezTo>
                      <a:pt x="3122" y="17621"/>
                      <a:pt x="3150" y="17625"/>
                      <a:pt x="3178" y="17625"/>
                    </a:cubicBezTo>
                    <a:cubicBezTo>
                      <a:pt x="3307" y="17625"/>
                      <a:pt x="3427" y="17542"/>
                      <a:pt x="3470" y="17414"/>
                    </a:cubicBezTo>
                    <a:cubicBezTo>
                      <a:pt x="5434" y="11366"/>
                      <a:pt x="4540" y="6978"/>
                      <a:pt x="3441" y="4367"/>
                    </a:cubicBezTo>
                    <a:cubicBezTo>
                      <a:pt x="2247" y="1522"/>
                      <a:pt x="603" y="133"/>
                      <a:pt x="528" y="76"/>
                    </a:cubicBezTo>
                    <a:cubicBezTo>
                      <a:pt x="474" y="25"/>
                      <a:pt x="408" y="1"/>
                      <a:pt x="343" y="1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253;p27">
                <a:extLst>
                  <a:ext uri="{FF2B5EF4-FFF2-40B4-BE49-F238E27FC236}">
                    <a16:creationId xmlns:a16="http://schemas.microsoft.com/office/drawing/2014/main" id="{8EDFB54B-A90D-617C-E9EB-E5F0A8FDB6FB}"/>
                  </a:ext>
                </a:extLst>
              </p:cNvPr>
              <p:cNvSpPr/>
              <p:nvPr/>
            </p:nvSpPr>
            <p:spPr>
              <a:xfrm>
                <a:off x="1986869" y="3292286"/>
                <a:ext cx="235347" cy="210181"/>
              </a:xfrm>
              <a:custGeom>
                <a:avLst/>
                <a:gdLst/>
                <a:ahLst/>
                <a:cxnLst/>
                <a:rect l="l" t="t" r="r" b="b"/>
                <a:pathLst>
                  <a:path w="24015" h="21447" extrusionOk="0">
                    <a:moveTo>
                      <a:pt x="4639" y="1"/>
                    </a:moveTo>
                    <a:cubicBezTo>
                      <a:pt x="3034" y="2823"/>
                      <a:pt x="1634" y="5133"/>
                      <a:pt x="866" y="6083"/>
                    </a:cubicBezTo>
                    <a:cubicBezTo>
                      <a:pt x="229" y="6873"/>
                      <a:pt x="1" y="7784"/>
                      <a:pt x="1" y="7784"/>
                    </a:cubicBezTo>
                    <a:cubicBezTo>
                      <a:pt x="1" y="7784"/>
                      <a:pt x="3692" y="21446"/>
                      <a:pt x="11117" y="21446"/>
                    </a:cubicBezTo>
                    <a:cubicBezTo>
                      <a:pt x="12101" y="21446"/>
                      <a:pt x="13151" y="21206"/>
                      <a:pt x="14267" y="20662"/>
                    </a:cubicBezTo>
                    <a:cubicBezTo>
                      <a:pt x="14267" y="20662"/>
                      <a:pt x="18006" y="12331"/>
                      <a:pt x="24015" y="1634"/>
                    </a:cubicBezTo>
                    <a:lnTo>
                      <a:pt x="24015" y="1634"/>
                    </a:lnTo>
                    <a:cubicBezTo>
                      <a:pt x="22828" y="1711"/>
                      <a:pt x="21629" y="1747"/>
                      <a:pt x="20425" y="1747"/>
                    </a:cubicBezTo>
                    <a:cubicBezTo>
                      <a:pt x="15065" y="1747"/>
                      <a:pt x="9605" y="1027"/>
                      <a:pt x="4639" y="1"/>
                    </a:cubicBezTo>
                    <a:close/>
                  </a:path>
                </a:pathLst>
              </a:custGeom>
              <a:solidFill>
                <a:srgbClr val="FCAED3"/>
              </a:solidFill>
              <a:ln w="9525" cap="flat" cmpd="sng">
                <a:solidFill>
                  <a:srgbClr val="FCAE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5" name="Google Shape;254;p27">
              <a:extLst>
                <a:ext uri="{FF2B5EF4-FFF2-40B4-BE49-F238E27FC236}">
                  <a16:creationId xmlns:a16="http://schemas.microsoft.com/office/drawing/2014/main" id="{4F8B0A3C-F579-9BF8-E280-07FFCAC8338D}"/>
                </a:ext>
              </a:extLst>
            </p:cNvPr>
            <p:cNvGrpSpPr/>
            <p:nvPr/>
          </p:nvGrpSpPr>
          <p:grpSpPr>
            <a:xfrm rot="-1108094">
              <a:off x="6782445" y="1438260"/>
              <a:ext cx="724693" cy="681076"/>
              <a:chOff x="4199736" y="1576159"/>
              <a:chExt cx="242032" cy="227470"/>
            </a:xfrm>
          </p:grpSpPr>
          <p:sp>
            <p:nvSpPr>
              <p:cNvPr id="62" name="Google Shape;255;p27">
                <a:extLst>
                  <a:ext uri="{FF2B5EF4-FFF2-40B4-BE49-F238E27FC236}">
                    <a16:creationId xmlns:a16="http://schemas.microsoft.com/office/drawing/2014/main" id="{DDA6E200-449D-8B11-715F-07F0371FC27B}"/>
                  </a:ext>
                </a:extLst>
              </p:cNvPr>
              <p:cNvSpPr/>
              <p:nvPr/>
            </p:nvSpPr>
            <p:spPr>
              <a:xfrm>
                <a:off x="4199736" y="1576159"/>
                <a:ext cx="46295" cy="41783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269" extrusionOk="0">
                    <a:moveTo>
                      <a:pt x="3480" y="0"/>
                    </a:moveTo>
                    <a:cubicBezTo>
                      <a:pt x="1647" y="0"/>
                      <a:pt x="1" y="2336"/>
                      <a:pt x="784" y="4051"/>
                    </a:cubicBezTo>
                    <a:cubicBezTo>
                      <a:pt x="1033" y="4592"/>
                      <a:pt x="1547" y="4978"/>
                      <a:pt x="2117" y="5146"/>
                    </a:cubicBezTo>
                    <a:cubicBezTo>
                      <a:pt x="2398" y="5232"/>
                      <a:pt x="2690" y="5269"/>
                      <a:pt x="2983" y="5269"/>
                    </a:cubicBezTo>
                    <a:cubicBezTo>
                      <a:pt x="3282" y="5269"/>
                      <a:pt x="3583" y="5230"/>
                      <a:pt x="3875" y="5166"/>
                    </a:cubicBezTo>
                    <a:cubicBezTo>
                      <a:pt x="4122" y="5114"/>
                      <a:pt x="4374" y="5040"/>
                      <a:pt x="4580" y="4888"/>
                    </a:cubicBezTo>
                    <a:cubicBezTo>
                      <a:pt x="4770" y="4752"/>
                      <a:pt x="4907" y="4557"/>
                      <a:pt x="5027" y="4356"/>
                    </a:cubicBezTo>
                    <a:cubicBezTo>
                      <a:pt x="5491" y="3624"/>
                      <a:pt x="5838" y="2762"/>
                      <a:pt x="5691" y="1908"/>
                    </a:cubicBezTo>
                    <a:cubicBezTo>
                      <a:pt x="5549" y="1066"/>
                      <a:pt x="4896" y="330"/>
                      <a:pt x="4080" y="86"/>
                    </a:cubicBezTo>
                    <a:cubicBezTo>
                      <a:pt x="3880" y="28"/>
                      <a:pt x="3679" y="0"/>
                      <a:pt x="3480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256;p27">
                <a:extLst>
                  <a:ext uri="{FF2B5EF4-FFF2-40B4-BE49-F238E27FC236}">
                    <a16:creationId xmlns:a16="http://schemas.microsoft.com/office/drawing/2014/main" id="{A8CA9762-2802-3A2F-A098-C520736F3E3B}"/>
                  </a:ext>
                </a:extLst>
              </p:cNvPr>
              <p:cNvSpPr/>
              <p:nvPr/>
            </p:nvSpPr>
            <p:spPr>
              <a:xfrm>
                <a:off x="4395520" y="1585741"/>
                <a:ext cx="46248" cy="41799"/>
              </a:xfrm>
              <a:custGeom>
                <a:avLst/>
                <a:gdLst/>
                <a:ahLst/>
                <a:cxnLst/>
                <a:rect l="l" t="t" r="r" b="b"/>
                <a:pathLst>
                  <a:path w="5832" h="5271" extrusionOk="0">
                    <a:moveTo>
                      <a:pt x="3469" y="0"/>
                    </a:moveTo>
                    <a:cubicBezTo>
                      <a:pt x="1643" y="0"/>
                      <a:pt x="1" y="2330"/>
                      <a:pt x="779" y="4047"/>
                    </a:cubicBezTo>
                    <a:cubicBezTo>
                      <a:pt x="1026" y="4589"/>
                      <a:pt x="1542" y="4973"/>
                      <a:pt x="2110" y="5147"/>
                    </a:cubicBezTo>
                    <a:cubicBezTo>
                      <a:pt x="2392" y="5233"/>
                      <a:pt x="2683" y="5270"/>
                      <a:pt x="2976" y="5270"/>
                    </a:cubicBezTo>
                    <a:cubicBezTo>
                      <a:pt x="3276" y="5270"/>
                      <a:pt x="3576" y="5232"/>
                      <a:pt x="3868" y="5168"/>
                    </a:cubicBezTo>
                    <a:cubicBezTo>
                      <a:pt x="4116" y="5116"/>
                      <a:pt x="4368" y="5041"/>
                      <a:pt x="4573" y="4890"/>
                    </a:cubicBezTo>
                    <a:cubicBezTo>
                      <a:pt x="4763" y="4753"/>
                      <a:pt x="4900" y="4558"/>
                      <a:pt x="5021" y="4357"/>
                    </a:cubicBezTo>
                    <a:cubicBezTo>
                      <a:pt x="5485" y="3626"/>
                      <a:pt x="5831" y="2763"/>
                      <a:pt x="5684" y="1910"/>
                    </a:cubicBezTo>
                    <a:cubicBezTo>
                      <a:pt x="5543" y="1068"/>
                      <a:pt x="4890" y="330"/>
                      <a:pt x="4073" y="88"/>
                    </a:cubicBezTo>
                    <a:cubicBezTo>
                      <a:pt x="3872" y="28"/>
                      <a:pt x="3669" y="0"/>
                      <a:pt x="3469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257;p27">
                <a:extLst>
                  <a:ext uri="{FF2B5EF4-FFF2-40B4-BE49-F238E27FC236}">
                    <a16:creationId xmlns:a16="http://schemas.microsoft.com/office/drawing/2014/main" id="{D2E17005-70F7-9C34-0758-480F5FAD1D53}"/>
                  </a:ext>
                </a:extLst>
              </p:cNvPr>
              <p:cNvSpPr/>
              <p:nvPr/>
            </p:nvSpPr>
            <p:spPr>
              <a:xfrm rot="876614">
                <a:off x="4280662" y="1746100"/>
                <a:ext cx="85529" cy="47510"/>
              </a:xfrm>
              <a:custGeom>
                <a:avLst/>
                <a:gdLst/>
                <a:ahLst/>
                <a:cxnLst/>
                <a:rect l="l" t="t" r="r" b="b"/>
                <a:pathLst>
                  <a:path w="10787" h="5992" extrusionOk="0">
                    <a:moveTo>
                      <a:pt x="9905" y="1"/>
                    </a:moveTo>
                    <a:cubicBezTo>
                      <a:pt x="9498" y="1"/>
                      <a:pt x="9140" y="310"/>
                      <a:pt x="9092" y="729"/>
                    </a:cubicBezTo>
                    <a:cubicBezTo>
                      <a:pt x="9086" y="760"/>
                      <a:pt x="8703" y="3761"/>
                      <a:pt x="5919" y="4282"/>
                    </a:cubicBezTo>
                    <a:cubicBezTo>
                      <a:pt x="5700" y="4323"/>
                      <a:pt x="5489" y="4341"/>
                      <a:pt x="5286" y="4341"/>
                    </a:cubicBezTo>
                    <a:cubicBezTo>
                      <a:pt x="2966" y="4341"/>
                      <a:pt x="1750" y="1865"/>
                      <a:pt x="1697" y="1749"/>
                    </a:cubicBezTo>
                    <a:cubicBezTo>
                      <a:pt x="1559" y="1444"/>
                      <a:pt x="1258" y="1265"/>
                      <a:pt x="944" y="1265"/>
                    </a:cubicBezTo>
                    <a:cubicBezTo>
                      <a:pt x="826" y="1265"/>
                      <a:pt x="706" y="1291"/>
                      <a:pt x="592" y="1345"/>
                    </a:cubicBezTo>
                    <a:cubicBezTo>
                      <a:pt x="174" y="1541"/>
                      <a:pt x="0" y="2041"/>
                      <a:pt x="202" y="2455"/>
                    </a:cubicBezTo>
                    <a:cubicBezTo>
                      <a:pt x="812" y="3766"/>
                      <a:pt x="2607" y="5992"/>
                      <a:pt x="5287" y="5992"/>
                    </a:cubicBezTo>
                    <a:cubicBezTo>
                      <a:pt x="5601" y="5992"/>
                      <a:pt x="5914" y="5962"/>
                      <a:pt x="6224" y="5903"/>
                    </a:cubicBezTo>
                    <a:cubicBezTo>
                      <a:pt x="9397" y="5314"/>
                      <a:pt x="10560" y="2387"/>
                      <a:pt x="10734" y="924"/>
                    </a:cubicBezTo>
                    <a:cubicBezTo>
                      <a:pt x="10786" y="470"/>
                      <a:pt x="10461" y="60"/>
                      <a:pt x="10009" y="8"/>
                    </a:cubicBezTo>
                    <a:cubicBezTo>
                      <a:pt x="9974" y="3"/>
                      <a:pt x="9939" y="1"/>
                      <a:pt x="9905" y="1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6" name="Google Shape;258;p27">
              <a:extLst>
                <a:ext uri="{FF2B5EF4-FFF2-40B4-BE49-F238E27FC236}">
                  <a16:creationId xmlns:a16="http://schemas.microsoft.com/office/drawing/2014/main" id="{BE667089-DA6F-D828-5B5B-2D59B70137EA}"/>
                </a:ext>
              </a:extLst>
            </p:cNvPr>
            <p:cNvGrpSpPr/>
            <p:nvPr/>
          </p:nvGrpSpPr>
          <p:grpSpPr>
            <a:xfrm rot="-1108094">
              <a:off x="6635761" y="1647012"/>
              <a:ext cx="1018076" cy="263565"/>
              <a:chOff x="4501013" y="1645519"/>
              <a:chExt cx="340016" cy="88027"/>
            </a:xfrm>
          </p:grpSpPr>
          <p:sp>
            <p:nvSpPr>
              <p:cNvPr id="57" name="Google Shape;259;p27">
                <a:extLst>
                  <a:ext uri="{FF2B5EF4-FFF2-40B4-BE49-F238E27FC236}">
                    <a16:creationId xmlns:a16="http://schemas.microsoft.com/office/drawing/2014/main" id="{3008142F-0FFD-889D-B63A-E5F5827E79DE}"/>
                  </a:ext>
                </a:extLst>
              </p:cNvPr>
              <p:cNvSpPr/>
              <p:nvPr/>
            </p:nvSpPr>
            <p:spPr>
              <a:xfrm>
                <a:off x="4501013" y="1645519"/>
                <a:ext cx="102313" cy="76612"/>
              </a:xfrm>
              <a:custGeom>
                <a:avLst/>
                <a:gdLst/>
                <a:ahLst/>
                <a:cxnLst/>
                <a:rect l="l" t="t" r="r" b="b"/>
                <a:pathLst>
                  <a:path w="12902" h="9661" extrusionOk="0">
                    <a:moveTo>
                      <a:pt x="7125" y="1"/>
                    </a:moveTo>
                    <a:cubicBezTo>
                      <a:pt x="3067" y="1"/>
                      <a:pt x="0" y="4618"/>
                      <a:pt x="3759" y="8243"/>
                    </a:cubicBezTo>
                    <a:cubicBezTo>
                      <a:pt x="4732" y="9183"/>
                      <a:pt x="6083" y="9660"/>
                      <a:pt x="7433" y="9660"/>
                    </a:cubicBezTo>
                    <a:cubicBezTo>
                      <a:pt x="8630" y="9660"/>
                      <a:pt x="9826" y="9284"/>
                      <a:pt x="10754" y="8521"/>
                    </a:cubicBezTo>
                    <a:cubicBezTo>
                      <a:pt x="11503" y="7905"/>
                      <a:pt x="12081" y="7070"/>
                      <a:pt x="12338" y="6137"/>
                    </a:cubicBezTo>
                    <a:cubicBezTo>
                      <a:pt x="12902" y="4106"/>
                      <a:pt x="11791" y="1807"/>
                      <a:pt x="9954" y="769"/>
                    </a:cubicBezTo>
                    <a:cubicBezTo>
                      <a:pt x="9005" y="235"/>
                      <a:pt x="8040" y="1"/>
                      <a:pt x="7125" y="1"/>
                    </a:cubicBezTo>
                    <a:close/>
                  </a:path>
                </a:pathLst>
              </a:custGeom>
              <a:solidFill>
                <a:srgbClr val="FC7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260;p27">
                <a:extLst>
                  <a:ext uri="{FF2B5EF4-FFF2-40B4-BE49-F238E27FC236}">
                    <a16:creationId xmlns:a16="http://schemas.microsoft.com/office/drawing/2014/main" id="{87BE5B36-9135-6516-6662-796141537B31}"/>
                  </a:ext>
                </a:extLst>
              </p:cNvPr>
              <p:cNvSpPr/>
              <p:nvPr/>
            </p:nvSpPr>
            <p:spPr>
              <a:xfrm>
                <a:off x="4738716" y="1656935"/>
                <a:ext cx="102313" cy="76612"/>
              </a:xfrm>
              <a:custGeom>
                <a:avLst/>
                <a:gdLst/>
                <a:ahLst/>
                <a:cxnLst/>
                <a:rect l="l" t="t" r="r" b="b"/>
                <a:pathLst>
                  <a:path w="12902" h="9661" extrusionOk="0">
                    <a:moveTo>
                      <a:pt x="7125" y="0"/>
                    </a:moveTo>
                    <a:cubicBezTo>
                      <a:pt x="3067" y="0"/>
                      <a:pt x="1" y="4618"/>
                      <a:pt x="3758" y="8243"/>
                    </a:cubicBezTo>
                    <a:cubicBezTo>
                      <a:pt x="4732" y="9183"/>
                      <a:pt x="6084" y="9660"/>
                      <a:pt x="7433" y="9660"/>
                    </a:cubicBezTo>
                    <a:cubicBezTo>
                      <a:pt x="8631" y="9660"/>
                      <a:pt x="9826" y="9284"/>
                      <a:pt x="10754" y="8522"/>
                    </a:cubicBezTo>
                    <a:cubicBezTo>
                      <a:pt x="11502" y="7907"/>
                      <a:pt x="12080" y="7069"/>
                      <a:pt x="12339" y="6138"/>
                    </a:cubicBezTo>
                    <a:cubicBezTo>
                      <a:pt x="12901" y="4105"/>
                      <a:pt x="11792" y="1806"/>
                      <a:pt x="9954" y="768"/>
                    </a:cubicBezTo>
                    <a:cubicBezTo>
                      <a:pt x="9005" y="235"/>
                      <a:pt x="8040" y="0"/>
                      <a:pt x="7125" y="0"/>
                    </a:cubicBezTo>
                    <a:close/>
                  </a:path>
                </a:pathLst>
              </a:custGeom>
              <a:solidFill>
                <a:srgbClr val="FC7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oogle Shape;342;p30">
            <a:extLst>
              <a:ext uri="{FF2B5EF4-FFF2-40B4-BE49-F238E27FC236}">
                <a16:creationId xmlns:a16="http://schemas.microsoft.com/office/drawing/2014/main" id="{E09F77BF-A3E2-1B82-EBC0-9F0B9DE25B7E}"/>
              </a:ext>
            </a:extLst>
          </p:cNvPr>
          <p:cNvGrpSpPr/>
          <p:nvPr/>
        </p:nvGrpSpPr>
        <p:grpSpPr>
          <a:xfrm>
            <a:off x="164764" y="4621223"/>
            <a:ext cx="1946124" cy="2005424"/>
            <a:chOff x="6970480" y="1373792"/>
            <a:chExt cx="1492518" cy="1635609"/>
          </a:xfrm>
        </p:grpSpPr>
        <p:sp>
          <p:nvSpPr>
            <p:cNvPr id="103" name="Google Shape;343;p30">
              <a:extLst>
                <a:ext uri="{FF2B5EF4-FFF2-40B4-BE49-F238E27FC236}">
                  <a16:creationId xmlns:a16="http://schemas.microsoft.com/office/drawing/2014/main" id="{BBE973F3-18D3-E9D3-1210-2372A728AD91}"/>
                </a:ext>
              </a:extLst>
            </p:cNvPr>
            <p:cNvSpPr/>
            <p:nvPr/>
          </p:nvSpPr>
          <p:spPr>
            <a:xfrm>
              <a:off x="6970480" y="2436281"/>
              <a:ext cx="653125" cy="475361"/>
            </a:xfrm>
            <a:custGeom>
              <a:avLst/>
              <a:gdLst/>
              <a:ahLst/>
              <a:cxnLst/>
              <a:rect l="l" t="t" r="r" b="b"/>
              <a:pathLst>
                <a:path w="50916" h="37058" extrusionOk="0">
                  <a:moveTo>
                    <a:pt x="40578" y="1"/>
                  </a:moveTo>
                  <a:cubicBezTo>
                    <a:pt x="27361" y="1"/>
                    <a:pt x="5839" y="2064"/>
                    <a:pt x="3046" y="15229"/>
                  </a:cubicBezTo>
                  <a:cubicBezTo>
                    <a:pt x="1" y="29591"/>
                    <a:pt x="21760" y="19580"/>
                    <a:pt x="20890" y="31331"/>
                  </a:cubicBezTo>
                  <a:cubicBezTo>
                    <a:pt x="20589" y="35387"/>
                    <a:pt x="22571" y="37057"/>
                    <a:pt x="24990" y="37057"/>
                  </a:cubicBezTo>
                  <a:cubicBezTo>
                    <a:pt x="29578" y="37057"/>
                    <a:pt x="35740" y="31053"/>
                    <a:pt x="30897" y="23931"/>
                  </a:cubicBezTo>
                  <a:cubicBezTo>
                    <a:pt x="23500" y="13055"/>
                    <a:pt x="11749" y="20450"/>
                    <a:pt x="15664" y="13489"/>
                  </a:cubicBezTo>
                  <a:cubicBezTo>
                    <a:pt x="19580" y="6527"/>
                    <a:pt x="48301" y="4351"/>
                    <a:pt x="48301" y="4351"/>
                  </a:cubicBezTo>
                  <a:lnTo>
                    <a:pt x="50915" y="431"/>
                  </a:lnTo>
                  <a:cubicBezTo>
                    <a:pt x="50915" y="431"/>
                    <a:pt x="46612" y="1"/>
                    <a:pt x="40578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344;p30">
              <a:extLst>
                <a:ext uri="{FF2B5EF4-FFF2-40B4-BE49-F238E27FC236}">
                  <a16:creationId xmlns:a16="http://schemas.microsoft.com/office/drawing/2014/main" id="{54DBA137-A2D9-C3E3-E527-2BF1A2A462F2}"/>
                </a:ext>
              </a:extLst>
            </p:cNvPr>
            <p:cNvSpPr/>
            <p:nvPr/>
          </p:nvSpPr>
          <p:spPr>
            <a:xfrm>
              <a:off x="7441929" y="2344064"/>
              <a:ext cx="157778" cy="215861"/>
            </a:xfrm>
            <a:custGeom>
              <a:avLst/>
              <a:gdLst/>
              <a:ahLst/>
              <a:cxnLst/>
              <a:rect l="l" t="t" r="r" b="b"/>
              <a:pathLst>
                <a:path w="12300" h="16828" extrusionOk="0">
                  <a:moveTo>
                    <a:pt x="7033" y="0"/>
                  </a:moveTo>
                  <a:cubicBezTo>
                    <a:pt x="6169" y="0"/>
                    <a:pt x="5197" y="369"/>
                    <a:pt x="4120" y="1241"/>
                  </a:cubicBezTo>
                  <a:cubicBezTo>
                    <a:pt x="0" y="4575"/>
                    <a:pt x="1060" y="13565"/>
                    <a:pt x="5403" y="16362"/>
                  </a:cubicBezTo>
                  <a:cubicBezTo>
                    <a:pt x="5902" y="16684"/>
                    <a:pt x="6464" y="16828"/>
                    <a:pt x="7039" y="16828"/>
                  </a:cubicBezTo>
                  <a:cubicBezTo>
                    <a:pt x="8357" y="16828"/>
                    <a:pt x="9737" y="16070"/>
                    <a:pt x="10544" y="14973"/>
                  </a:cubicBezTo>
                  <a:cubicBezTo>
                    <a:pt x="11702" y="13396"/>
                    <a:pt x="11965" y="11350"/>
                    <a:pt x="12088" y="9396"/>
                  </a:cubicBezTo>
                  <a:cubicBezTo>
                    <a:pt x="12299" y="6131"/>
                    <a:pt x="10557" y="0"/>
                    <a:pt x="7033" y="0"/>
                  </a:cubicBezTo>
                  <a:close/>
                </a:path>
              </a:pathLst>
            </a:custGeom>
            <a:solidFill>
              <a:srgbClr val="FF9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345;p30">
              <a:extLst>
                <a:ext uri="{FF2B5EF4-FFF2-40B4-BE49-F238E27FC236}">
                  <a16:creationId xmlns:a16="http://schemas.microsoft.com/office/drawing/2014/main" id="{3B4D909D-8AAC-43BD-D73B-6160C43D6F7F}"/>
                </a:ext>
              </a:extLst>
            </p:cNvPr>
            <p:cNvSpPr/>
            <p:nvPr/>
          </p:nvSpPr>
          <p:spPr>
            <a:xfrm>
              <a:off x="7170320" y="2801262"/>
              <a:ext cx="222878" cy="162537"/>
            </a:xfrm>
            <a:custGeom>
              <a:avLst/>
              <a:gdLst/>
              <a:ahLst/>
              <a:cxnLst/>
              <a:rect l="l" t="t" r="r" b="b"/>
              <a:pathLst>
                <a:path w="17375" h="12671" extrusionOk="0">
                  <a:moveTo>
                    <a:pt x="10833" y="1"/>
                  </a:moveTo>
                  <a:cubicBezTo>
                    <a:pt x="9166" y="1"/>
                    <a:pt x="7500" y="427"/>
                    <a:pt x="5902" y="943"/>
                  </a:cubicBezTo>
                  <a:cubicBezTo>
                    <a:pt x="4322" y="1454"/>
                    <a:pt x="2711" y="2093"/>
                    <a:pt x="1591" y="3319"/>
                  </a:cubicBezTo>
                  <a:cubicBezTo>
                    <a:pt x="471" y="4545"/>
                    <a:pt x="0" y="6506"/>
                    <a:pt x="924" y="7888"/>
                  </a:cubicBezTo>
                  <a:lnTo>
                    <a:pt x="9547" y="12634"/>
                  </a:lnTo>
                  <a:cubicBezTo>
                    <a:pt x="9907" y="12657"/>
                    <a:pt x="10270" y="12671"/>
                    <a:pt x="10632" y="12671"/>
                  </a:cubicBezTo>
                  <a:cubicBezTo>
                    <a:pt x="11729" y="12671"/>
                    <a:pt x="12824" y="12544"/>
                    <a:pt x="13849" y="12168"/>
                  </a:cubicBezTo>
                  <a:cubicBezTo>
                    <a:pt x="15212" y="11665"/>
                    <a:pt x="16446" y="10667"/>
                    <a:pt x="16970" y="9312"/>
                  </a:cubicBezTo>
                  <a:cubicBezTo>
                    <a:pt x="17276" y="8517"/>
                    <a:pt x="17330" y="7648"/>
                    <a:pt x="17348" y="6795"/>
                  </a:cubicBezTo>
                  <a:cubicBezTo>
                    <a:pt x="17374" y="5672"/>
                    <a:pt x="17343" y="4513"/>
                    <a:pt x="16917" y="3469"/>
                  </a:cubicBezTo>
                  <a:cubicBezTo>
                    <a:pt x="16131" y="1543"/>
                    <a:pt x="14083" y="353"/>
                    <a:pt x="12024" y="78"/>
                  </a:cubicBezTo>
                  <a:cubicBezTo>
                    <a:pt x="11627" y="25"/>
                    <a:pt x="11230" y="1"/>
                    <a:pt x="10833" y="1"/>
                  </a:cubicBezTo>
                  <a:close/>
                </a:path>
              </a:pathLst>
            </a:custGeom>
            <a:solidFill>
              <a:srgbClr val="FFA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346;p30">
              <a:extLst>
                <a:ext uri="{FF2B5EF4-FFF2-40B4-BE49-F238E27FC236}">
                  <a16:creationId xmlns:a16="http://schemas.microsoft.com/office/drawing/2014/main" id="{1E347FE9-043B-4979-5981-0A8395137BEB}"/>
                </a:ext>
              </a:extLst>
            </p:cNvPr>
            <p:cNvSpPr/>
            <p:nvPr/>
          </p:nvSpPr>
          <p:spPr>
            <a:xfrm>
              <a:off x="7266462" y="1943012"/>
              <a:ext cx="425822" cy="642799"/>
            </a:xfrm>
            <a:custGeom>
              <a:avLst/>
              <a:gdLst/>
              <a:ahLst/>
              <a:cxnLst/>
              <a:rect l="l" t="t" r="r" b="b"/>
              <a:pathLst>
                <a:path w="33196" h="50111" extrusionOk="0">
                  <a:moveTo>
                    <a:pt x="19999" y="0"/>
                  </a:moveTo>
                  <a:cubicBezTo>
                    <a:pt x="15401" y="0"/>
                    <a:pt x="10276" y="1383"/>
                    <a:pt x="7295" y="6600"/>
                  </a:cubicBezTo>
                  <a:cubicBezTo>
                    <a:pt x="1" y="19368"/>
                    <a:pt x="1524" y="50110"/>
                    <a:pt x="18219" y="50110"/>
                  </a:cubicBezTo>
                  <a:cubicBezTo>
                    <a:pt x="19705" y="50110"/>
                    <a:pt x="21311" y="49867"/>
                    <a:pt x="23042" y="49345"/>
                  </a:cubicBezTo>
                  <a:cubicBezTo>
                    <a:pt x="33195" y="40644"/>
                    <a:pt x="29714" y="1765"/>
                    <a:pt x="29714" y="1765"/>
                  </a:cubicBezTo>
                  <a:cubicBezTo>
                    <a:pt x="29714" y="1765"/>
                    <a:pt x="25193" y="0"/>
                    <a:pt x="19999" y="0"/>
                  </a:cubicBez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347;p30">
              <a:extLst>
                <a:ext uri="{FF2B5EF4-FFF2-40B4-BE49-F238E27FC236}">
                  <a16:creationId xmlns:a16="http://schemas.microsoft.com/office/drawing/2014/main" id="{F560B466-D902-557B-8667-5126B56AC4DE}"/>
                </a:ext>
              </a:extLst>
            </p:cNvPr>
            <p:cNvSpPr/>
            <p:nvPr/>
          </p:nvSpPr>
          <p:spPr>
            <a:xfrm>
              <a:off x="7436965" y="2019323"/>
              <a:ext cx="303896" cy="598608"/>
            </a:xfrm>
            <a:custGeom>
              <a:avLst/>
              <a:gdLst/>
              <a:ahLst/>
              <a:cxnLst/>
              <a:rect l="l" t="t" r="r" b="b"/>
              <a:pathLst>
                <a:path w="23691" h="46666" extrusionOk="0">
                  <a:moveTo>
                    <a:pt x="20723" y="1"/>
                  </a:moveTo>
                  <a:cubicBezTo>
                    <a:pt x="20641" y="1"/>
                    <a:pt x="20560" y="3"/>
                    <a:pt x="20480" y="7"/>
                  </a:cubicBezTo>
                  <a:cubicBezTo>
                    <a:pt x="14176" y="318"/>
                    <a:pt x="8488" y="4478"/>
                    <a:pt x="5154" y="9836"/>
                  </a:cubicBezTo>
                  <a:cubicBezTo>
                    <a:pt x="1821" y="15200"/>
                    <a:pt x="573" y="21615"/>
                    <a:pt x="271" y="27920"/>
                  </a:cubicBezTo>
                  <a:cubicBezTo>
                    <a:pt x="0" y="33564"/>
                    <a:pt x="3794" y="46666"/>
                    <a:pt x="10961" y="46666"/>
                  </a:cubicBezTo>
                  <a:cubicBezTo>
                    <a:pt x="12132" y="46666"/>
                    <a:pt x="13393" y="46316"/>
                    <a:pt x="14740" y="45528"/>
                  </a:cubicBezTo>
                  <a:cubicBezTo>
                    <a:pt x="23690" y="40289"/>
                    <a:pt x="23357" y="25899"/>
                    <a:pt x="22914" y="17157"/>
                  </a:cubicBezTo>
                  <a:lnTo>
                    <a:pt x="22115" y="1507"/>
                  </a:lnTo>
                  <a:cubicBezTo>
                    <a:pt x="22092" y="1082"/>
                    <a:pt x="22053" y="615"/>
                    <a:pt x="21751" y="318"/>
                  </a:cubicBezTo>
                  <a:cubicBezTo>
                    <a:pt x="21487" y="59"/>
                    <a:pt x="21101" y="1"/>
                    <a:pt x="20723" y="1"/>
                  </a:cubicBezTo>
                  <a:close/>
                </a:path>
              </a:pathLst>
            </a:custGeom>
            <a:solidFill>
              <a:srgbClr val="FC7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348;p30">
              <a:extLst>
                <a:ext uri="{FF2B5EF4-FFF2-40B4-BE49-F238E27FC236}">
                  <a16:creationId xmlns:a16="http://schemas.microsoft.com/office/drawing/2014/main" id="{605550AF-8BED-1FA8-BD4E-48CC636F5FC3}"/>
                </a:ext>
              </a:extLst>
            </p:cNvPr>
            <p:cNvSpPr/>
            <p:nvPr/>
          </p:nvSpPr>
          <p:spPr>
            <a:xfrm>
              <a:off x="7614536" y="2581386"/>
              <a:ext cx="267620" cy="428015"/>
            </a:xfrm>
            <a:custGeom>
              <a:avLst/>
              <a:gdLst/>
              <a:ahLst/>
              <a:cxnLst/>
              <a:rect l="l" t="t" r="r" b="b"/>
              <a:pathLst>
                <a:path w="20863" h="33367" extrusionOk="0">
                  <a:moveTo>
                    <a:pt x="2154" y="1"/>
                  </a:moveTo>
                  <a:cubicBezTo>
                    <a:pt x="2154" y="1"/>
                    <a:pt x="12161" y="17409"/>
                    <a:pt x="848" y="27851"/>
                  </a:cubicBezTo>
                  <a:cubicBezTo>
                    <a:pt x="0" y="31528"/>
                    <a:pt x="2461" y="33366"/>
                    <a:pt x="5601" y="33366"/>
                  </a:cubicBezTo>
                  <a:cubicBezTo>
                    <a:pt x="7292" y="33366"/>
                    <a:pt x="9180" y="32833"/>
                    <a:pt x="10855" y="31767"/>
                  </a:cubicBezTo>
                  <a:cubicBezTo>
                    <a:pt x="15642" y="28722"/>
                    <a:pt x="20862" y="13489"/>
                    <a:pt x="13030" y="3046"/>
                  </a:cubicBezTo>
                  <a:lnTo>
                    <a:pt x="2154" y="1"/>
                  </a:ln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349;p30">
              <a:extLst>
                <a:ext uri="{FF2B5EF4-FFF2-40B4-BE49-F238E27FC236}">
                  <a16:creationId xmlns:a16="http://schemas.microsoft.com/office/drawing/2014/main" id="{48CB12B3-25BA-12B2-E48F-56F3942F3DBE}"/>
                </a:ext>
              </a:extLst>
            </p:cNvPr>
            <p:cNvSpPr/>
            <p:nvPr/>
          </p:nvSpPr>
          <p:spPr>
            <a:xfrm>
              <a:off x="7814837" y="2579449"/>
              <a:ext cx="309297" cy="401488"/>
            </a:xfrm>
            <a:custGeom>
              <a:avLst/>
              <a:gdLst/>
              <a:ahLst/>
              <a:cxnLst/>
              <a:rect l="l" t="t" r="r" b="b"/>
              <a:pathLst>
                <a:path w="24112" h="31299" extrusionOk="0">
                  <a:moveTo>
                    <a:pt x="11174" y="0"/>
                  </a:moveTo>
                  <a:lnTo>
                    <a:pt x="0" y="1697"/>
                  </a:lnTo>
                  <a:cubicBezTo>
                    <a:pt x="0" y="1697"/>
                    <a:pt x="16280" y="13449"/>
                    <a:pt x="10264" y="27620"/>
                  </a:cubicBezTo>
                  <a:cubicBezTo>
                    <a:pt x="10778" y="30194"/>
                    <a:pt x="12385" y="31299"/>
                    <a:pt x="14279" y="31299"/>
                  </a:cubicBezTo>
                  <a:cubicBezTo>
                    <a:pt x="16576" y="31299"/>
                    <a:pt x="19294" y="29675"/>
                    <a:pt x="20999" y="27074"/>
                  </a:cubicBezTo>
                  <a:cubicBezTo>
                    <a:pt x="24112" y="22327"/>
                    <a:pt x="22606" y="6300"/>
                    <a:pt x="11174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350;p30">
              <a:extLst>
                <a:ext uri="{FF2B5EF4-FFF2-40B4-BE49-F238E27FC236}">
                  <a16:creationId xmlns:a16="http://schemas.microsoft.com/office/drawing/2014/main" id="{57A2AB3B-55CB-CCE9-EE7F-3C119935109A}"/>
                </a:ext>
              </a:extLst>
            </p:cNvPr>
            <p:cNvSpPr/>
            <p:nvPr/>
          </p:nvSpPr>
          <p:spPr>
            <a:xfrm>
              <a:off x="7947346" y="1862199"/>
              <a:ext cx="515653" cy="345214"/>
            </a:xfrm>
            <a:custGeom>
              <a:avLst/>
              <a:gdLst/>
              <a:ahLst/>
              <a:cxnLst/>
              <a:rect l="l" t="t" r="r" b="b"/>
              <a:pathLst>
                <a:path w="40199" h="26912" extrusionOk="0">
                  <a:moveTo>
                    <a:pt x="31326" y="0"/>
                  </a:moveTo>
                  <a:cubicBezTo>
                    <a:pt x="29801" y="0"/>
                    <a:pt x="28052" y="1368"/>
                    <a:pt x="26545" y="4718"/>
                  </a:cubicBezTo>
                  <a:cubicBezTo>
                    <a:pt x="22194" y="14386"/>
                    <a:pt x="14484" y="16535"/>
                    <a:pt x="8491" y="16535"/>
                  </a:cubicBezTo>
                  <a:cubicBezTo>
                    <a:pt x="3697" y="16535"/>
                    <a:pt x="1" y="15160"/>
                    <a:pt x="0" y="15160"/>
                  </a:cubicBezTo>
                  <a:lnTo>
                    <a:pt x="0" y="15160"/>
                  </a:lnTo>
                  <a:lnTo>
                    <a:pt x="4352" y="26911"/>
                  </a:lnTo>
                  <a:cubicBezTo>
                    <a:pt x="40199" y="24100"/>
                    <a:pt x="37729" y="0"/>
                    <a:pt x="31326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351;p30">
              <a:extLst>
                <a:ext uri="{FF2B5EF4-FFF2-40B4-BE49-F238E27FC236}">
                  <a16:creationId xmlns:a16="http://schemas.microsoft.com/office/drawing/2014/main" id="{EE89941C-8A23-1461-0350-9661A366ED4B}"/>
                </a:ext>
              </a:extLst>
            </p:cNvPr>
            <p:cNvSpPr/>
            <p:nvPr/>
          </p:nvSpPr>
          <p:spPr>
            <a:xfrm>
              <a:off x="7426947" y="1466855"/>
              <a:ext cx="739274" cy="560959"/>
            </a:xfrm>
            <a:custGeom>
              <a:avLst/>
              <a:gdLst/>
              <a:ahLst/>
              <a:cxnLst/>
              <a:rect l="l" t="t" r="r" b="b"/>
              <a:pathLst>
                <a:path w="57632" h="43731" extrusionOk="0">
                  <a:moveTo>
                    <a:pt x="32674" y="0"/>
                  </a:moveTo>
                  <a:cubicBezTo>
                    <a:pt x="27211" y="0"/>
                    <a:pt x="20652" y="1658"/>
                    <a:pt x="12849" y="5729"/>
                  </a:cubicBezTo>
                  <a:cubicBezTo>
                    <a:pt x="8155" y="8176"/>
                    <a:pt x="0" y="25264"/>
                    <a:pt x="13363" y="38113"/>
                  </a:cubicBezTo>
                  <a:cubicBezTo>
                    <a:pt x="17535" y="42124"/>
                    <a:pt x="23060" y="43731"/>
                    <a:pt x="28749" y="43731"/>
                  </a:cubicBezTo>
                  <a:cubicBezTo>
                    <a:pt x="41283" y="43731"/>
                    <a:pt x="54612" y="35932"/>
                    <a:pt x="56029" y="28860"/>
                  </a:cubicBezTo>
                  <a:cubicBezTo>
                    <a:pt x="57632" y="20840"/>
                    <a:pt x="52043" y="0"/>
                    <a:pt x="32674" y="0"/>
                  </a:cubicBezTo>
                  <a:close/>
                </a:path>
              </a:pathLst>
            </a:custGeom>
            <a:solidFill>
              <a:srgbClr val="FFA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352;p30">
              <a:extLst>
                <a:ext uri="{FF2B5EF4-FFF2-40B4-BE49-F238E27FC236}">
                  <a16:creationId xmlns:a16="http://schemas.microsoft.com/office/drawing/2014/main" id="{6615D486-2210-65BA-2A8E-926426AE2543}"/>
                </a:ext>
              </a:extLst>
            </p:cNvPr>
            <p:cNvSpPr/>
            <p:nvPr/>
          </p:nvSpPr>
          <p:spPr>
            <a:xfrm>
              <a:off x="7592947" y="1578557"/>
              <a:ext cx="190399" cy="191976"/>
            </a:xfrm>
            <a:custGeom>
              <a:avLst/>
              <a:gdLst/>
              <a:ahLst/>
              <a:cxnLst/>
              <a:rect l="l" t="t" r="r" b="b"/>
              <a:pathLst>
                <a:path w="14843" h="14966" extrusionOk="0">
                  <a:moveTo>
                    <a:pt x="8208" y="1"/>
                  </a:moveTo>
                  <a:cubicBezTo>
                    <a:pt x="7989" y="1"/>
                    <a:pt x="7769" y="15"/>
                    <a:pt x="7548" y="45"/>
                  </a:cubicBezTo>
                  <a:cubicBezTo>
                    <a:pt x="5253" y="355"/>
                    <a:pt x="2487" y="3458"/>
                    <a:pt x="1391" y="5337"/>
                  </a:cubicBezTo>
                  <a:cubicBezTo>
                    <a:pt x="352" y="7121"/>
                    <a:pt x="1" y="9377"/>
                    <a:pt x="795" y="11286"/>
                  </a:cubicBezTo>
                  <a:cubicBezTo>
                    <a:pt x="1683" y="13422"/>
                    <a:pt x="3943" y="14851"/>
                    <a:pt x="6252" y="14958"/>
                  </a:cubicBezTo>
                  <a:cubicBezTo>
                    <a:pt x="6358" y="14963"/>
                    <a:pt x="6464" y="14965"/>
                    <a:pt x="6569" y="14965"/>
                  </a:cubicBezTo>
                  <a:cubicBezTo>
                    <a:pt x="8772" y="14965"/>
                    <a:pt x="10922" y="13875"/>
                    <a:pt x="12378" y="12218"/>
                  </a:cubicBezTo>
                  <a:cubicBezTo>
                    <a:pt x="14039" y="10331"/>
                    <a:pt x="14842" y="7663"/>
                    <a:pt x="14283" y="5217"/>
                  </a:cubicBezTo>
                  <a:cubicBezTo>
                    <a:pt x="13665" y="2505"/>
                    <a:pt x="11096" y="1"/>
                    <a:pt x="8208" y="1"/>
                  </a:cubicBezTo>
                  <a:close/>
                </a:path>
              </a:pathLst>
            </a:custGeom>
            <a:solidFill>
              <a:srgbClr val="F4F0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353;p30">
              <a:extLst>
                <a:ext uri="{FF2B5EF4-FFF2-40B4-BE49-F238E27FC236}">
                  <a16:creationId xmlns:a16="http://schemas.microsoft.com/office/drawing/2014/main" id="{1C42199B-54B8-882A-219A-6A5222949E79}"/>
                </a:ext>
              </a:extLst>
            </p:cNvPr>
            <p:cNvSpPr/>
            <p:nvPr/>
          </p:nvSpPr>
          <p:spPr>
            <a:xfrm>
              <a:off x="7551540" y="1373792"/>
              <a:ext cx="191258" cy="228522"/>
            </a:xfrm>
            <a:custGeom>
              <a:avLst/>
              <a:gdLst/>
              <a:ahLst/>
              <a:cxnLst/>
              <a:rect l="l" t="t" r="r" b="b"/>
              <a:pathLst>
                <a:path w="14910" h="17815" extrusionOk="0">
                  <a:moveTo>
                    <a:pt x="2028" y="0"/>
                  </a:moveTo>
                  <a:cubicBezTo>
                    <a:pt x="1905" y="0"/>
                    <a:pt x="1804" y="31"/>
                    <a:pt x="1728" y="96"/>
                  </a:cubicBezTo>
                  <a:cubicBezTo>
                    <a:pt x="218" y="1392"/>
                    <a:pt x="1" y="17815"/>
                    <a:pt x="1" y="17815"/>
                  </a:cubicBezTo>
                  <a:lnTo>
                    <a:pt x="1" y="17815"/>
                  </a:lnTo>
                  <a:cubicBezTo>
                    <a:pt x="10589" y="16736"/>
                    <a:pt x="14910" y="11116"/>
                    <a:pt x="14910" y="11116"/>
                  </a:cubicBezTo>
                  <a:cubicBezTo>
                    <a:pt x="14910" y="11116"/>
                    <a:pt x="4379" y="0"/>
                    <a:pt x="2028" y="0"/>
                  </a:cubicBezTo>
                  <a:close/>
                </a:path>
              </a:pathLst>
            </a:custGeom>
            <a:solidFill>
              <a:srgbClr val="FFA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354;p30">
              <a:extLst>
                <a:ext uri="{FF2B5EF4-FFF2-40B4-BE49-F238E27FC236}">
                  <a16:creationId xmlns:a16="http://schemas.microsoft.com/office/drawing/2014/main" id="{61AD55A2-8065-4344-CE4D-747485232915}"/>
                </a:ext>
              </a:extLst>
            </p:cNvPr>
            <p:cNvSpPr/>
            <p:nvPr/>
          </p:nvSpPr>
          <p:spPr>
            <a:xfrm>
              <a:off x="7921549" y="1382386"/>
              <a:ext cx="166488" cy="217644"/>
            </a:xfrm>
            <a:custGeom>
              <a:avLst/>
              <a:gdLst/>
              <a:ahLst/>
              <a:cxnLst/>
              <a:rect l="l" t="t" r="r" b="b"/>
              <a:pathLst>
                <a:path w="12979" h="16967" extrusionOk="0">
                  <a:moveTo>
                    <a:pt x="10467" y="1"/>
                  </a:moveTo>
                  <a:cubicBezTo>
                    <a:pt x="7915" y="1"/>
                    <a:pt x="1" y="9735"/>
                    <a:pt x="1" y="9735"/>
                  </a:cubicBezTo>
                  <a:lnTo>
                    <a:pt x="11909" y="16967"/>
                  </a:lnTo>
                  <a:cubicBezTo>
                    <a:pt x="11909" y="16967"/>
                    <a:pt x="12979" y="545"/>
                    <a:pt x="10652" y="20"/>
                  </a:cubicBezTo>
                  <a:cubicBezTo>
                    <a:pt x="10594" y="7"/>
                    <a:pt x="10532" y="1"/>
                    <a:pt x="10467" y="1"/>
                  </a:cubicBezTo>
                  <a:close/>
                </a:path>
              </a:pathLst>
            </a:custGeom>
            <a:solidFill>
              <a:srgbClr val="FFA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355;p30">
              <a:extLst>
                <a:ext uri="{FF2B5EF4-FFF2-40B4-BE49-F238E27FC236}">
                  <a16:creationId xmlns:a16="http://schemas.microsoft.com/office/drawing/2014/main" id="{30FEE496-22D9-FE59-8663-854D8249F05B}"/>
                </a:ext>
              </a:extLst>
            </p:cNvPr>
            <p:cNvSpPr/>
            <p:nvPr/>
          </p:nvSpPr>
          <p:spPr>
            <a:xfrm>
              <a:off x="7595910" y="1448076"/>
              <a:ext cx="115794" cy="130353"/>
            </a:xfrm>
            <a:custGeom>
              <a:avLst/>
              <a:gdLst/>
              <a:ahLst/>
              <a:cxnLst/>
              <a:rect l="l" t="t" r="r" b="b"/>
              <a:pathLst>
                <a:path w="9027" h="10162" extrusionOk="0">
                  <a:moveTo>
                    <a:pt x="2042" y="0"/>
                  </a:moveTo>
                  <a:cubicBezTo>
                    <a:pt x="1972" y="0"/>
                    <a:pt x="1912" y="16"/>
                    <a:pt x="1865" y="49"/>
                  </a:cubicBezTo>
                  <a:cubicBezTo>
                    <a:pt x="1456" y="339"/>
                    <a:pt x="0" y="9958"/>
                    <a:pt x="884" y="10155"/>
                  </a:cubicBezTo>
                  <a:cubicBezTo>
                    <a:pt x="904" y="10159"/>
                    <a:pt x="928" y="10161"/>
                    <a:pt x="954" y="10161"/>
                  </a:cubicBezTo>
                  <a:cubicBezTo>
                    <a:pt x="2092" y="10161"/>
                    <a:pt x="9027" y="6132"/>
                    <a:pt x="9027" y="6132"/>
                  </a:cubicBezTo>
                  <a:cubicBezTo>
                    <a:pt x="9027" y="6132"/>
                    <a:pt x="3430" y="0"/>
                    <a:pt x="2042" y="0"/>
                  </a:cubicBezTo>
                  <a:close/>
                </a:path>
              </a:pathLst>
            </a:custGeom>
            <a:solidFill>
              <a:srgbClr val="F4F0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356;p30">
              <a:extLst>
                <a:ext uri="{FF2B5EF4-FFF2-40B4-BE49-F238E27FC236}">
                  <a16:creationId xmlns:a16="http://schemas.microsoft.com/office/drawing/2014/main" id="{E3426797-E529-75C5-2229-ABD1B04FBB3C}"/>
                </a:ext>
              </a:extLst>
            </p:cNvPr>
            <p:cNvSpPr/>
            <p:nvPr/>
          </p:nvSpPr>
          <p:spPr>
            <a:xfrm>
              <a:off x="7972462" y="1444587"/>
              <a:ext cx="79633" cy="109714"/>
            </a:xfrm>
            <a:custGeom>
              <a:avLst/>
              <a:gdLst/>
              <a:ahLst/>
              <a:cxnLst/>
              <a:rect l="l" t="t" r="r" b="b"/>
              <a:pathLst>
                <a:path w="6208" h="8553" extrusionOk="0">
                  <a:moveTo>
                    <a:pt x="5006" y="0"/>
                  </a:moveTo>
                  <a:cubicBezTo>
                    <a:pt x="4076" y="0"/>
                    <a:pt x="0" y="4332"/>
                    <a:pt x="183" y="5112"/>
                  </a:cubicBezTo>
                  <a:cubicBezTo>
                    <a:pt x="374" y="5929"/>
                    <a:pt x="5271" y="8552"/>
                    <a:pt x="5271" y="8552"/>
                  </a:cubicBezTo>
                  <a:cubicBezTo>
                    <a:pt x="5271" y="8552"/>
                    <a:pt x="6207" y="664"/>
                    <a:pt x="5106" y="24"/>
                  </a:cubicBezTo>
                  <a:cubicBezTo>
                    <a:pt x="5079" y="8"/>
                    <a:pt x="5045" y="0"/>
                    <a:pt x="5006" y="0"/>
                  </a:cubicBezTo>
                  <a:close/>
                </a:path>
              </a:pathLst>
            </a:custGeom>
            <a:solidFill>
              <a:srgbClr val="F4F0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357;p30">
              <a:extLst>
                <a:ext uri="{FF2B5EF4-FFF2-40B4-BE49-F238E27FC236}">
                  <a16:creationId xmlns:a16="http://schemas.microsoft.com/office/drawing/2014/main" id="{8A2ED9A8-6DA3-5236-952C-CA12D0C78954}"/>
                </a:ext>
              </a:extLst>
            </p:cNvPr>
            <p:cNvSpPr/>
            <p:nvPr/>
          </p:nvSpPr>
          <p:spPr>
            <a:xfrm>
              <a:off x="7846945" y="1668311"/>
              <a:ext cx="92897" cy="55569"/>
            </a:xfrm>
            <a:custGeom>
              <a:avLst/>
              <a:gdLst/>
              <a:ahLst/>
              <a:cxnLst/>
              <a:rect l="l" t="t" r="r" b="b"/>
              <a:pathLst>
                <a:path w="7242" h="4332" extrusionOk="0">
                  <a:moveTo>
                    <a:pt x="4018" y="0"/>
                  </a:moveTo>
                  <a:cubicBezTo>
                    <a:pt x="2430" y="0"/>
                    <a:pt x="610" y="429"/>
                    <a:pt x="427" y="973"/>
                  </a:cubicBezTo>
                  <a:cubicBezTo>
                    <a:pt x="1" y="2246"/>
                    <a:pt x="2555" y="4332"/>
                    <a:pt x="3585" y="4332"/>
                  </a:cubicBezTo>
                  <a:cubicBezTo>
                    <a:pt x="3650" y="4332"/>
                    <a:pt x="3709" y="4324"/>
                    <a:pt x="3761" y="4306"/>
                  </a:cubicBezTo>
                  <a:cubicBezTo>
                    <a:pt x="4631" y="4017"/>
                    <a:pt x="7242" y="1549"/>
                    <a:pt x="6225" y="536"/>
                  </a:cubicBezTo>
                  <a:cubicBezTo>
                    <a:pt x="5846" y="156"/>
                    <a:pt x="4974" y="0"/>
                    <a:pt x="4018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358;p30">
              <a:extLst>
                <a:ext uri="{FF2B5EF4-FFF2-40B4-BE49-F238E27FC236}">
                  <a16:creationId xmlns:a16="http://schemas.microsoft.com/office/drawing/2014/main" id="{03C06509-2380-F5C7-723A-98EF42306735}"/>
                </a:ext>
              </a:extLst>
            </p:cNvPr>
            <p:cNvSpPr/>
            <p:nvPr/>
          </p:nvSpPr>
          <p:spPr>
            <a:xfrm>
              <a:off x="7669989" y="1614872"/>
              <a:ext cx="61072" cy="55081"/>
            </a:xfrm>
            <a:custGeom>
              <a:avLst/>
              <a:gdLst/>
              <a:ahLst/>
              <a:cxnLst/>
              <a:rect l="l" t="t" r="r" b="b"/>
              <a:pathLst>
                <a:path w="4761" h="4294" extrusionOk="0">
                  <a:moveTo>
                    <a:pt x="2830" y="0"/>
                  </a:moveTo>
                  <a:cubicBezTo>
                    <a:pt x="1338" y="0"/>
                    <a:pt x="0" y="1896"/>
                    <a:pt x="636" y="3296"/>
                  </a:cubicBezTo>
                  <a:cubicBezTo>
                    <a:pt x="837" y="3736"/>
                    <a:pt x="1258" y="4050"/>
                    <a:pt x="1724" y="4192"/>
                  </a:cubicBezTo>
                  <a:cubicBezTo>
                    <a:pt x="1953" y="4263"/>
                    <a:pt x="2192" y="4293"/>
                    <a:pt x="2432" y="4293"/>
                  </a:cubicBezTo>
                  <a:cubicBezTo>
                    <a:pt x="2676" y="4293"/>
                    <a:pt x="2921" y="4262"/>
                    <a:pt x="3158" y="4210"/>
                  </a:cubicBezTo>
                  <a:cubicBezTo>
                    <a:pt x="3363" y="4167"/>
                    <a:pt x="3567" y="4108"/>
                    <a:pt x="3735" y="3984"/>
                  </a:cubicBezTo>
                  <a:cubicBezTo>
                    <a:pt x="3887" y="3873"/>
                    <a:pt x="4002" y="3713"/>
                    <a:pt x="4099" y="3553"/>
                  </a:cubicBezTo>
                  <a:cubicBezTo>
                    <a:pt x="4477" y="2958"/>
                    <a:pt x="4760" y="2252"/>
                    <a:pt x="4641" y="1555"/>
                  </a:cubicBezTo>
                  <a:cubicBezTo>
                    <a:pt x="4526" y="867"/>
                    <a:pt x="3993" y="268"/>
                    <a:pt x="3327" y="73"/>
                  </a:cubicBezTo>
                  <a:cubicBezTo>
                    <a:pt x="3161" y="23"/>
                    <a:pt x="2994" y="0"/>
                    <a:pt x="2830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359;p30">
              <a:extLst>
                <a:ext uri="{FF2B5EF4-FFF2-40B4-BE49-F238E27FC236}">
                  <a16:creationId xmlns:a16="http://schemas.microsoft.com/office/drawing/2014/main" id="{5F943592-1EE2-EA2A-0D15-225D1D11B813}"/>
                </a:ext>
              </a:extLst>
            </p:cNvPr>
            <p:cNvSpPr/>
            <p:nvPr/>
          </p:nvSpPr>
          <p:spPr>
            <a:xfrm>
              <a:off x="7997232" y="1597029"/>
              <a:ext cx="61072" cy="55094"/>
            </a:xfrm>
            <a:custGeom>
              <a:avLst/>
              <a:gdLst/>
              <a:ahLst/>
              <a:cxnLst/>
              <a:rect l="l" t="t" r="r" b="b"/>
              <a:pathLst>
                <a:path w="4761" h="4295" extrusionOk="0">
                  <a:moveTo>
                    <a:pt x="2826" y="0"/>
                  </a:moveTo>
                  <a:cubicBezTo>
                    <a:pt x="1336" y="0"/>
                    <a:pt x="1" y="1898"/>
                    <a:pt x="636" y="3297"/>
                  </a:cubicBezTo>
                  <a:cubicBezTo>
                    <a:pt x="836" y="3738"/>
                    <a:pt x="1257" y="4053"/>
                    <a:pt x="1723" y="4194"/>
                  </a:cubicBezTo>
                  <a:cubicBezTo>
                    <a:pt x="1952" y="4265"/>
                    <a:pt x="2190" y="4295"/>
                    <a:pt x="2429" y="4295"/>
                  </a:cubicBezTo>
                  <a:cubicBezTo>
                    <a:pt x="2674" y="4295"/>
                    <a:pt x="2919" y="4263"/>
                    <a:pt x="3157" y="4211"/>
                  </a:cubicBezTo>
                  <a:cubicBezTo>
                    <a:pt x="3362" y="4168"/>
                    <a:pt x="3566" y="4110"/>
                    <a:pt x="3734" y="3985"/>
                  </a:cubicBezTo>
                  <a:cubicBezTo>
                    <a:pt x="3886" y="3874"/>
                    <a:pt x="4001" y="3714"/>
                    <a:pt x="4099" y="3554"/>
                  </a:cubicBezTo>
                  <a:cubicBezTo>
                    <a:pt x="4477" y="2960"/>
                    <a:pt x="4761" y="2254"/>
                    <a:pt x="4641" y="1556"/>
                  </a:cubicBezTo>
                  <a:cubicBezTo>
                    <a:pt x="4525" y="868"/>
                    <a:pt x="3992" y="269"/>
                    <a:pt x="3326" y="74"/>
                  </a:cubicBezTo>
                  <a:cubicBezTo>
                    <a:pt x="3159" y="23"/>
                    <a:pt x="2992" y="0"/>
                    <a:pt x="2826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360;p30">
              <a:extLst>
                <a:ext uri="{FF2B5EF4-FFF2-40B4-BE49-F238E27FC236}">
                  <a16:creationId xmlns:a16="http://schemas.microsoft.com/office/drawing/2014/main" id="{551A24F1-1465-97E3-0050-544F5E49EB58}"/>
                </a:ext>
              </a:extLst>
            </p:cNvPr>
            <p:cNvSpPr/>
            <p:nvPr/>
          </p:nvSpPr>
          <p:spPr>
            <a:xfrm>
              <a:off x="7822790" y="1755115"/>
              <a:ext cx="144964" cy="43062"/>
            </a:xfrm>
            <a:custGeom>
              <a:avLst/>
              <a:gdLst/>
              <a:ahLst/>
              <a:cxnLst/>
              <a:rect l="l" t="t" r="r" b="b"/>
              <a:pathLst>
                <a:path w="11301" h="3357" extrusionOk="0">
                  <a:moveTo>
                    <a:pt x="10510" y="0"/>
                  </a:moveTo>
                  <a:cubicBezTo>
                    <a:pt x="10262" y="0"/>
                    <a:pt x="10019" y="134"/>
                    <a:pt x="9894" y="368"/>
                  </a:cubicBezTo>
                  <a:cubicBezTo>
                    <a:pt x="9716" y="697"/>
                    <a:pt x="9081" y="1576"/>
                    <a:pt x="8313" y="1664"/>
                  </a:cubicBezTo>
                  <a:cubicBezTo>
                    <a:pt x="8269" y="1670"/>
                    <a:pt x="8224" y="1672"/>
                    <a:pt x="8179" y="1672"/>
                  </a:cubicBezTo>
                  <a:cubicBezTo>
                    <a:pt x="7681" y="1672"/>
                    <a:pt x="7138" y="1339"/>
                    <a:pt x="6563" y="691"/>
                  </a:cubicBezTo>
                  <a:lnTo>
                    <a:pt x="5974" y="26"/>
                  </a:lnTo>
                  <a:lnTo>
                    <a:pt x="5467" y="759"/>
                  </a:lnTo>
                  <a:cubicBezTo>
                    <a:pt x="4947" y="1504"/>
                    <a:pt x="4365" y="1909"/>
                    <a:pt x="3734" y="1958"/>
                  </a:cubicBezTo>
                  <a:cubicBezTo>
                    <a:pt x="3689" y="1961"/>
                    <a:pt x="3644" y="1963"/>
                    <a:pt x="3599" y="1963"/>
                  </a:cubicBezTo>
                  <a:cubicBezTo>
                    <a:pt x="2391" y="1963"/>
                    <a:pt x="1292" y="802"/>
                    <a:pt x="1280" y="789"/>
                  </a:cubicBezTo>
                  <a:cubicBezTo>
                    <a:pt x="1142" y="643"/>
                    <a:pt x="956" y="568"/>
                    <a:pt x="770" y="568"/>
                  </a:cubicBezTo>
                  <a:cubicBezTo>
                    <a:pt x="601" y="568"/>
                    <a:pt x="432" y="630"/>
                    <a:pt x="298" y="754"/>
                  </a:cubicBezTo>
                  <a:cubicBezTo>
                    <a:pt x="19" y="1016"/>
                    <a:pt x="1" y="1459"/>
                    <a:pt x="263" y="1740"/>
                  </a:cubicBezTo>
                  <a:cubicBezTo>
                    <a:pt x="329" y="1810"/>
                    <a:pt x="1786" y="3356"/>
                    <a:pt x="3606" y="3356"/>
                  </a:cubicBezTo>
                  <a:cubicBezTo>
                    <a:pt x="3682" y="3356"/>
                    <a:pt x="3762" y="3356"/>
                    <a:pt x="3828" y="3351"/>
                  </a:cubicBezTo>
                  <a:cubicBezTo>
                    <a:pt x="4676" y="3289"/>
                    <a:pt x="5436" y="2903"/>
                    <a:pt x="6097" y="2197"/>
                  </a:cubicBezTo>
                  <a:cubicBezTo>
                    <a:pt x="6771" y="2774"/>
                    <a:pt x="7463" y="3068"/>
                    <a:pt x="8168" y="3068"/>
                  </a:cubicBezTo>
                  <a:cubicBezTo>
                    <a:pt x="8271" y="3068"/>
                    <a:pt x="8374" y="3061"/>
                    <a:pt x="8477" y="3049"/>
                  </a:cubicBezTo>
                  <a:cubicBezTo>
                    <a:pt x="10124" y="2854"/>
                    <a:pt x="11079" y="1100"/>
                    <a:pt x="11118" y="1025"/>
                  </a:cubicBezTo>
                  <a:cubicBezTo>
                    <a:pt x="11301" y="686"/>
                    <a:pt x="11173" y="265"/>
                    <a:pt x="10835" y="83"/>
                  </a:cubicBezTo>
                  <a:cubicBezTo>
                    <a:pt x="10732" y="27"/>
                    <a:pt x="10620" y="0"/>
                    <a:pt x="10510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361;p30">
              <a:extLst>
                <a:ext uri="{FF2B5EF4-FFF2-40B4-BE49-F238E27FC236}">
                  <a16:creationId xmlns:a16="http://schemas.microsoft.com/office/drawing/2014/main" id="{CC4AD110-5672-7E9C-7DA2-7949D82BFC22}"/>
                </a:ext>
              </a:extLst>
            </p:cNvPr>
            <p:cNvSpPr/>
            <p:nvPr/>
          </p:nvSpPr>
          <p:spPr>
            <a:xfrm>
              <a:off x="7422611" y="1933879"/>
              <a:ext cx="703345" cy="741853"/>
            </a:xfrm>
            <a:custGeom>
              <a:avLst/>
              <a:gdLst/>
              <a:ahLst/>
              <a:cxnLst/>
              <a:rect l="l" t="t" r="r" b="b"/>
              <a:pathLst>
                <a:path w="54831" h="57833" extrusionOk="0">
                  <a:moveTo>
                    <a:pt x="16103" y="0"/>
                  </a:moveTo>
                  <a:cubicBezTo>
                    <a:pt x="16103" y="0"/>
                    <a:pt x="1" y="47433"/>
                    <a:pt x="15233" y="54831"/>
                  </a:cubicBezTo>
                  <a:cubicBezTo>
                    <a:pt x="19544" y="56924"/>
                    <a:pt x="24376" y="57833"/>
                    <a:pt x="29120" y="57833"/>
                  </a:cubicBezTo>
                  <a:cubicBezTo>
                    <a:pt x="41140" y="57833"/>
                    <a:pt x="52590" y="51999"/>
                    <a:pt x="53526" y="44824"/>
                  </a:cubicBezTo>
                  <a:cubicBezTo>
                    <a:pt x="54830" y="34812"/>
                    <a:pt x="41778" y="1740"/>
                    <a:pt x="41778" y="1740"/>
                  </a:cubicBezTo>
                  <a:lnTo>
                    <a:pt x="16103" y="0"/>
                  </a:lnTo>
                  <a:close/>
                </a:path>
              </a:pathLst>
            </a:custGeom>
            <a:solidFill>
              <a:srgbClr val="FFA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362;p30">
              <a:extLst>
                <a:ext uri="{FF2B5EF4-FFF2-40B4-BE49-F238E27FC236}">
                  <a16:creationId xmlns:a16="http://schemas.microsoft.com/office/drawing/2014/main" id="{8BCF2D94-FFC4-B6CD-EEA8-D35BCE2C6655}"/>
                </a:ext>
              </a:extLst>
            </p:cNvPr>
            <p:cNvSpPr/>
            <p:nvPr/>
          </p:nvSpPr>
          <p:spPr>
            <a:xfrm>
              <a:off x="7769159" y="2074379"/>
              <a:ext cx="261014" cy="498156"/>
            </a:xfrm>
            <a:custGeom>
              <a:avLst/>
              <a:gdLst/>
              <a:ahLst/>
              <a:cxnLst/>
              <a:rect l="l" t="t" r="r" b="b"/>
              <a:pathLst>
                <a:path w="20348" h="38835" extrusionOk="0">
                  <a:moveTo>
                    <a:pt x="6989" y="1"/>
                  </a:moveTo>
                  <a:cubicBezTo>
                    <a:pt x="6730" y="1"/>
                    <a:pt x="6469" y="20"/>
                    <a:pt x="6207" y="61"/>
                  </a:cubicBezTo>
                  <a:cubicBezTo>
                    <a:pt x="0" y="1030"/>
                    <a:pt x="222" y="15054"/>
                    <a:pt x="462" y="19414"/>
                  </a:cubicBezTo>
                  <a:cubicBezTo>
                    <a:pt x="799" y="25487"/>
                    <a:pt x="2752" y="31592"/>
                    <a:pt x="6709" y="36209"/>
                  </a:cubicBezTo>
                  <a:cubicBezTo>
                    <a:pt x="7477" y="37106"/>
                    <a:pt x="8346" y="37963"/>
                    <a:pt x="9430" y="38439"/>
                  </a:cubicBezTo>
                  <a:cubicBezTo>
                    <a:pt x="10053" y="38711"/>
                    <a:pt x="10711" y="38835"/>
                    <a:pt x="11374" y="38835"/>
                  </a:cubicBezTo>
                  <a:cubicBezTo>
                    <a:pt x="13264" y="38835"/>
                    <a:pt x="15195" y="37825"/>
                    <a:pt x="16454" y="36356"/>
                  </a:cubicBezTo>
                  <a:cubicBezTo>
                    <a:pt x="18158" y="34371"/>
                    <a:pt x="18877" y="31734"/>
                    <a:pt x="19339" y="29159"/>
                  </a:cubicBezTo>
                  <a:cubicBezTo>
                    <a:pt x="20294" y="23836"/>
                    <a:pt x="20347" y="18269"/>
                    <a:pt x="18731" y="13110"/>
                  </a:cubicBezTo>
                  <a:cubicBezTo>
                    <a:pt x="17417" y="8912"/>
                    <a:pt x="12506" y="1"/>
                    <a:pt x="6989" y="1"/>
                  </a:cubicBezTo>
                  <a:close/>
                </a:path>
              </a:pathLst>
            </a:custGeom>
            <a:solidFill>
              <a:srgbClr val="F4F0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363;p30">
              <a:extLst>
                <a:ext uri="{FF2B5EF4-FFF2-40B4-BE49-F238E27FC236}">
                  <a16:creationId xmlns:a16="http://schemas.microsoft.com/office/drawing/2014/main" id="{B3EEC666-B8E7-E975-648A-2974779A02D8}"/>
                </a:ext>
              </a:extLst>
            </p:cNvPr>
            <p:cNvSpPr/>
            <p:nvPr/>
          </p:nvSpPr>
          <p:spPr>
            <a:xfrm>
              <a:off x="7435567" y="1984727"/>
              <a:ext cx="410134" cy="520373"/>
            </a:xfrm>
            <a:custGeom>
              <a:avLst/>
              <a:gdLst/>
              <a:ahLst/>
              <a:cxnLst/>
              <a:rect l="l" t="t" r="r" b="b"/>
              <a:pathLst>
                <a:path w="31973" h="40567" extrusionOk="0">
                  <a:moveTo>
                    <a:pt x="12452" y="0"/>
                  </a:moveTo>
                  <a:lnTo>
                    <a:pt x="7164" y="2647"/>
                  </a:lnTo>
                  <a:cubicBezTo>
                    <a:pt x="7164" y="2647"/>
                    <a:pt x="31973" y="15552"/>
                    <a:pt x="482" y="36587"/>
                  </a:cubicBezTo>
                  <a:cubicBezTo>
                    <a:pt x="1" y="38149"/>
                    <a:pt x="5" y="40566"/>
                    <a:pt x="1260" y="40566"/>
                  </a:cubicBezTo>
                  <a:cubicBezTo>
                    <a:pt x="1337" y="40566"/>
                    <a:pt x="1417" y="40557"/>
                    <a:pt x="1503" y="40539"/>
                  </a:cubicBezTo>
                  <a:cubicBezTo>
                    <a:pt x="8949" y="38928"/>
                    <a:pt x="22947" y="27380"/>
                    <a:pt x="22104" y="15499"/>
                  </a:cubicBezTo>
                  <a:cubicBezTo>
                    <a:pt x="21340" y="4697"/>
                    <a:pt x="12452" y="0"/>
                    <a:pt x="12452" y="0"/>
                  </a:cubicBez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364;p30">
              <a:extLst>
                <a:ext uri="{FF2B5EF4-FFF2-40B4-BE49-F238E27FC236}">
                  <a16:creationId xmlns:a16="http://schemas.microsoft.com/office/drawing/2014/main" id="{3162EB65-57C8-C909-4618-204E462340B0}"/>
                </a:ext>
              </a:extLst>
            </p:cNvPr>
            <p:cNvSpPr/>
            <p:nvPr/>
          </p:nvSpPr>
          <p:spPr>
            <a:xfrm>
              <a:off x="7376291" y="2079715"/>
              <a:ext cx="355796" cy="318917"/>
            </a:xfrm>
            <a:custGeom>
              <a:avLst/>
              <a:gdLst/>
              <a:ahLst/>
              <a:cxnLst/>
              <a:rect l="l" t="t" r="r" b="b"/>
              <a:pathLst>
                <a:path w="27737" h="24862" extrusionOk="0">
                  <a:moveTo>
                    <a:pt x="16544" y="1"/>
                  </a:moveTo>
                  <a:cubicBezTo>
                    <a:pt x="16544" y="1"/>
                    <a:pt x="1871" y="1249"/>
                    <a:pt x="566" y="16045"/>
                  </a:cubicBezTo>
                  <a:cubicBezTo>
                    <a:pt x="1" y="22453"/>
                    <a:pt x="4903" y="24862"/>
                    <a:pt x="10678" y="24862"/>
                  </a:cubicBezTo>
                  <a:cubicBezTo>
                    <a:pt x="18240" y="24862"/>
                    <a:pt x="27300" y="20733"/>
                    <a:pt x="27546" y="16045"/>
                  </a:cubicBezTo>
                  <a:cubicBezTo>
                    <a:pt x="27736" y="12430"/>
                    <a:pt x="24930" y="11478"/>
                    <a:pt x="21640" y="11478"/>
                  </a:cubicBezTo>
                  <a:cubicBezTo>
                    <a:pt x="17974" y="11478"/>
                    <a:pt x="13706" y="12660"/>
                    <a:pt x="12308" y="12660"/>
                  </a:cubicBezTo>
                  <a:cubicBezTo>
                    <a:pt x="12092" y="12660"/>
                    <a:pt x="11944" y="12631"/>
                    <a:pt x="11878" y="12566"/>
                  </a:cubicBezTo>
                  <a:cubicBezTo>
                    <a:pt x="11008" y="11696"/>
                    <a:pt x="16718" y="8290"/>
                    <a:pt x="16718" y="8290"/>
                  </a:cubicBezTo>
                  <a:lnTo>
                    <a:pt x="16544" y="1"/>
                  </a:ln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B5446EE-3E6C-29AD-8EC9-DBC0FE76F0D6}"/>
              </a:ext>
            </a:extLst>
          </p:cNvPr>
          <p:cNvGrpSpPr/>
          <p:nvPr/>
        </p:nvGrpSpPr>
        <p:grpSpPr>
          <a:xfrm>
            <a:off x="1731131" y="4377020"/>
            <a:ext cx="1619462" cy="855380"/>
            <a:chOff x="3933385" y="1061676"/>
            <a:chExt cx="2121364" cy="1646412"/>
          </a:xfrm>
        </p:grpSpPr>
        <p:sp>
          <p:nvSpPr>
            <p:cNvPr id="126" name="Google Shape;461;p32">
              <a:extLst>
                <a:ext uri="{FF2B5EF4-FFF2-40B4-BE49-F238E27FC236}">
                  <a16:creationId xmlns:a16="http://schemas.microsoft.com/office/drawing/2014/main" id="{29E0220B-6CB0-C0FE-7968-511CF4E26979}"/>
                </a:ext>
              </a:extLst>
            </p:cNvPr>
            <p:cNvSpPr/>
            <p:nvPr/>
          </p:nvSpPr>
          <p:spPr>
            <a:xfrm>
              <a:off x="3933385" y="1061676"/>
              <a:ext cx="2121364" cy="1646412"/>
            </a:xfrm>
            <a:custGeom>
              <a:avLst/>
              <a:gdLst/>
              <a:ahLst/>
              <a:cxnLst/>
              <a:rect l="l" t="t" r="r" b="b"/>
              <a:pathLst>
                <a:path w="87396" h="67829" extrusionOk="0">
                  <a:moveTo>
                    <a:pt x="63688" y="1"/>
                  </a:moveTo>
                  <a:cubicBezTo>
                    <a:pt x="39360" y="1"/>
                    <a:pt x="1996" y="2158"/>
                    <a:pt x="923" y="5798"/>
                  </a:cubicBezTo>
                  <a:cubicBezTo>
                    <a:pt x="1" y="8919"/>
                    <a:pt x="1977" y="58850"/>
                    <a:pt x="2506" y="64211"/>
                  </a:cubicBezTo>
                  <a:cubicBezTo>
                    <a:pt x="2769" y="66890"/>
                    <a:pt x="22138" y="67828"/>
                    <a:pt x="41907" y="67828"/>
                  </a:cubicBezTo>
                  <a:cubicBezTo>
                    <a:pt x="61683" y="67828"/>
                    <a:pt x="81859" y="66890"/>
                    <a:pt x="83705" y="65817"/>
                  </a:cubicBezTo>
                  <a:cubicBezTo>
                    <a:pt x="87396" y="63673"/>
                    <a:pt x="85814" y="4727"/>
                    <a:pt x="84234" y="1509"/>
                  </a:cubicBezTo>
                  <a:cubicBezTo>
                    <a:pt x="83726" y="480"/>
                    <a:pt x="75155" y="1"/>
                    <a:pt x="63688" y="1"/>
                  </a:cubicBez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462;p32">
              <a:extLst>
                <a:ext uri="{FF2B5EF4-FFF2-40B4-BE49-F238E27FC236}">
                  <a16:creationId xmlns:a16="http://schemas.microsoft.com/office/drawing/2014/main" id="{C04C1E63-FFF6-2B95-594D-CC1F3B5A306F}"/>
                </a:ext>
              </a:extLst>
            </p:cNvPr>
            <p:cNvSpPr/>
            <p:nvPr/>
          </p:nvSpPr>
          <p:spPr>
            <a:xfrm>
              <a:off x="4046156" y="1152894"/>
              <a:ext cx="1893852" cy="1464025"/>
            </a:xfrm>
            <a:custGeom>
              <a:avLst/>
              <a:gdLst/>
              <a:ahLst/>
              <a:cxnLst/>
              <a:rect l="l" t="t" r="r" b="b"/>
              <a:pathLst>
                <a:path w="78023" h="60315" extrusionOk="0">
                  <a:moveTo>
                    <a:pt x="56839" y="0"/>
                  </a:moveTo>
                  <a:cubicBezTo>
                    <a:pt x="35120" y="0"/>
                    <a:pt x="1780" y="1917"/>
                    <a:pt x="822" y="5157"/>
                  </a:cubicBezTo>
                  <a:cubicBezTo>
                    <a:pt x="1" y="7934"/>
                    <a:pt x="1761" y="52335"/>
                    <a:pt x="2236" y="57098"/>
                  </a:cubicBezTo>
                  <a:cubicBezTo>
                    <a:pt x="2468" y="59480"/>
                    <a:pt x="19768" y="60314"/>
                    <a:pt x="37421" y="60314"/>
                  </a:cubicBezTo>
                  <a:cubicBezTo>
                    <a:pt x="55074" y="60314"/>
                    <a:pt x="73081" y="59480"/>
                    <a:pt x="74728" y="58527"/>
                  </a:cubicBezTo>
                  <a:cubicBezTo>
                    <a:pt x="78022" y="56619"/>
                    <a:pt x="76612" y="4199"/>
                    <a:pt x="75199" y="1343"/>
                  </a:cubicBezTo>
                  <a:cubicBezTo>
                    <a:pt x="74745" y="427"/>
                    <a:pt x="67085" y="0"/>
                    <a:pt x="56839" y="0"/>
                  </a:cubicBezTo>
                  <a:close/>
                </a:path>
              </a:pathLst>
            </a:custGeom>
            <a:solidFill>
              <a:srgbClr val="FC7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463;p32">
              <a:extLst>
                <a:ext uri="{FF2B5EF4-FFF2-40B4-BE49-F238E27FC236}">
                  <a16:creationId xmlns:a16="http://schemas.microsoft.com/office/drawing/2014/main" id="{CDB5D3A3-0A9D-3F21-E01E-DD2BEC15EC3E}"/>
                </a:ext>
              </a:extLst>
            </p:cNvPr>
            <p:cNvSpPr/>
            <p:nvPr/>
          </p:nvSpPr>
          <p:spPr>
            <a:xfrm>
              <a:off x="4109170" y="1210202"/>
              <a:ext cx="1766735" cy="1349384"/>
            </a:xfrm>
            <a:custGeom>
              <a:avLst/>
              <a:gdLst/>
              <a:ahLst/>
              <a:cxnLst/>
              <a:rect l="l" t="t" r="r" b="b"/>
              <a:pathLst>
                <a:path w="72786" h="55592" extrusionOk="0">
                  <a:moveTo>
                    <a:pt x="53014" y="1"/>
                  </a:moveTo>
                  <a:cubicBezTo>
                    <a:pt x="32755" y="1"/>
                    <a:pt x="1662" y="1768"/>
                    <a:pt x="766" y="4754"/>
                  </a:cubicBezTo>
                  <a:cubicBezTo>
                    <a:pt x="1" y="7312"/>
                    <a:pt x="1643" y="48236"/>
                    <a:pt x="2085" y="52626"/>
                  </a:cubicBezTo>
                  <a:cubicBezTo>
                    <a:pt x="2304" y="54823"/>
                    <a:pt x="18442" y="55592"/>
                    <a:pt x="34909" y="55592"/>
                  </a:cubicBezTo>
                  <a:cubicBezTo>
                    <a:pt x="51376" y="55592"/>
                    <a:pt x="68172" y="54823"/>
                    <a:pt x="69710" y="53945"/>
                  </a:cubicBezTo>
                  <a:cubicBezTo>
                    <a:pt x="72785" y="52187"/>
                    <a:pt x="71466" y="3872"/>
                    <a:pt x="70147" y="1240"/>
                  </a:cubicBezTo>
                  <a:cubicBezTo>
                    <a:pt x="69725" y="394"/>
                    <a:pt x="62576" y="1"/>
                    <a:pt x="53014" y="1"/>
                  </a:cubicBezTo>
                  <a:close/>
                </a:path>
              </a:pathLst>
            </a:custGeom>
            <a:solidFill>
              <a:srgbClr val="FFA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ozuka Gothic Pro B" panose="020B0800000000000000" pitchFamily="34" charset="-128"/>
                  <a:ea typeface="Kozuka Gothic Pro B" panose="020B0800000000000000" pitchFamily="34" charset="-128"/>
                  <a:cs typeface="Arial"/>
                  <a:sym typeface="Arial"/>
                </a:rPr>
                <a:t>2x(75+25)</a:t>
              </a: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ozuka Gothic Pro B" panose="020B0800000000000000" pitchFamily="34" charset="-128"/>
                <a:ea typeface="Kozuka Gothic Pro B" panose="020B0800000000000000" pitchFamily="34" charset="-128"/>
                <a:cs typeface="Arial"/>
                <a:sym typeface="Arial"/>
              </a:endParaRPr>
            </a:p>
          </p:txBody>
        </p:sp>
      </p:grpSp>
      <p:grpSp>
        <p:nvGrpSpPr>
          <p:cNvPr id="129" name="Google Shape;460;p32">
            <a:extLst>
              <a:ext uri="{FF2B5EF4-FFF2-40B4-BE49-F238E27FC236}">
                <a16:creationId xmlns:a16="http://schemas.microsoft.com/office/drawing/2014/main" id="{090E8043-120E-8AFC-4355-903C69907B3E}"/>
              </a:ext>
            </a:extLst>
          </p:cNvPr>
          <p:cNvGrpSpPr/>
          <p:nvPr/>
        </p:nvGrpSpPr>
        <p:grpSpPr>
          <a:xfrm>
            <a:off x="5958871" y="1081183"/>
            <a:ext cx="1480030" cy="1732974"/>
            <a:chOff x="1022115" y="995611"/>
            <a:chExt cx="1257512" cy="1691580"/>
          </a:xfrm>
        </p:grpSpPr>
        <p:sp>
          <p:nvSpPr>
            <p:cNvPr id="130" name="Google Shape;468;p32">
              <a:extLst>
                <a:ext uri="{FF2B5EF4-FFF2-40B4-BE49-F238E27FC236}">
                  <a16:creationId xmlns:a16="http://schemas.microsoft.com/office/drawing/2014/main" id="{2DDFD62E-2E76-1690-3648-BA4901E3B9F7}"/>
                </a:ext>
              </a:extLst>
            </p:cNvPr>
            <p:cNvSpPr/>
            <p:nvPr/>
          </p:nvSpPr>
          <p:spPr>
            <a:xfrm>
              <a:off x="1921770" y="1520430"/>
              <a:ext cx="357857" cy="708597"/>
            </a:xfrm>
            <a:custGeom>
              <a:avLst/>
              <a:gdLst/>
              <a:ahLst/>
              <a:cxnLst/>
              <a:rect l="l" t="t" r="r" b="b"/>
              <a:pathLst>
                <a:path w="30850" h="61086" extrusionOk="0">
                  <a:moveTo>
                    <a:pt x="3857" y="0"/>
                  </a:moveTo>
                  <a:cubicBezTo>
                    <a:pt x="1544" y="0"/>
                    <a:pt x="0" y="257"/>
                    <a:pt x="0" y="257"/>
                  </a:cubicBezTo>
                  <a:cubicBezTo>
                    <a:pt x="0" y="257"/>
                    <a:pt x="0" y="59609"/>
                    <a:pt x="15482" y="61042"/>
                  </a:cubicBezTo>
                  <a:cubicBezTo>
                    <a:pt x="15802" y="61071"/>
                    <a:pt x="16114" y="61086"/>
                    <a:pt x="16418" y="61086"/>
                  </a:cubicBezTo>
                  <a:cubicBezTo>
                    <a:pt x="30850" y="61086"/>
                    <a:pt x="28008" y="28316"/>
                    <a:pt x="23513" y="12873"/>
                  </a:cubicBezTo>
                  <a:cubicBezTo>
                    <a:pt x="20234" y="1609"/>
                    <a:pt x="9641" y="0"/>
                    <a:pt x="3857" y="0"/>
                  </a:cubicBezTo>
                  <a:close/>
                </a:path>
              </a:pathLst>
            </a:custGeom>
            <a:solidFill>
              <a:srgbClr val="FC7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469;p32">
              <a:extLst>
                <a:ext uri="{FF2B5EF4-FFF2-40B4-BE49-F238E27FC236}">
                  <a16:creationId xmlns:a16="http://schemas.microsoft.com/office/drawing/2014/main" id="{860E36C9-E354-8866-D324-A4E499F2858F}"/>
                </a:ext>
              </a:extLst>
            </p:cNvPr>
            <p:cNvSpPr/>
            <p:nvPr/>
          </p:nvSpPr>
          <p:spPr>
            <a:xfrm>
              <a:off x="1297694" y="1007038"/>
              <a:ext cx="186330" cy="191620"/>
            </a:xfrm>
            <a:custGeom>
              <a:avLst/>
              <a:gdLst/>
              <a:ahLst/>
              <a:cxnLst/>
              <a:rect l="l" t="t" r="r" b="b"/>
              <a:pathLst>
                <a:path w="16063" h="16519" extrusionOk="0">
                  <a:moveTo>
                    <a:pt x="8811" y="1"/>
                  </a:moveTo>
                  <a:cubicBezTo>
                    <a:pt x="4572" y="1"/>
                    <a:pt x="630" y="3244"/>
                    <a:pt x="353" y="8215"/>
                  </a:cubicBezTo>
                  <a:cubicBezTo>
                    <a:pt x="0" y="14575"/>
                    <a:pt x="6358" y="16518"/>
                    <a:pt x="6358" y="16518"/>
                  </a:cubicBezTo>
                  <a:lnTo>
                    <a:pt x="15369" y="9450"/>
                  </a:lnTo>
                  <a:cubicBezTo>
                    <a:pt x="15369" y="9450"/>
                    <a:pt x="16062" y="2520"/>
                    <a:pt x="12366" y="796"/>
                  </a:cubicBezTo>
                  <a:cubicBezTo>
                    <a:pt x="11207" y="255"/>
                    <a:pt x="9997" y="1"/>
                    <a:pt x="8811" y="1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470;p32">
              <a:extLst>
                <a:ext uri="{FF2B5EF4-FFF2-40B4-BE49-F238E27FC236}">
                  <a16:creationId xmlns:a16="http://schemas.microsoft.com/office/drawing/2014/main" id="{912D5F81-80C4-FD79-E05A-0A6EF7741C3C}"/>
                </a:ext>
              </a:extLst>
            </p:cNvPr>
            <p:cNvSpPr/>
            <p:nvPr/>
          </p:nvSpPr>
          <p:spPr>
            <a:xfrm>
              <a:off x="1387351" y="2265798"/>
              <a:ext cx="305414" cy="369355"/>
            </a:xfrm>
            <a:custGeom>
              <a:avLst/>
              <a:gdLst/>
              <a:ahLst/>
              <a:cxnLst/>
              <a:rect l="l" t="t" r="r" b="b"/>
              <a:pathLst>
                <a:path w="26329" h="31841" extrusionOk="0">
                  <a:moveTo>
                    <a:pt x="15140" y="1"/>
                  </a:moveTo>
                  <a:cubicBezTo>
                    <a:pt x="10050" y="1"/>
                    <a:pt x="3781" y="1828"/>
                    <a:pt x="1" y="9548"/>
                  </a:cubicBezTo>
                  <a:cubicBezTo>
                    <a:pt x="1" y="9548"/>
                    <a:pt x="303" y="25404"/>
                    <a:pt x="900" y="27498"/>
                  </a:cubicBezTo>
                  <a:cubicBezTo>
                    <a:pt x="1365" y="29127"/>
                    <a:pt x="4908" y="31841"/>
                    <a:pt x="10965" y="31841"/>
                  </a:cubicBezTo>
                  <a:cubicBezTo>
                    <a:pt x="12695" y="31841"/>
                    <a:pt x="14629" y="31620"/>
                    <a:pt x="16756" y="31089"/>
                  </a:cubicBezTo>
                  <a:cubicBezTo>
                    <a:pt x="26328" y="28698"/>
                    <a:pt x="23335" y="1477"/>
                    <a:pt x="23335" y="1477"/>
                  </a:cubicBezTo>
                  <a:cubicBezTo>
                    <a:pt x="23335" y="1477"/>
                    <a:pt x="19714" y="1"/>
                    <a:pt x="15140" y="1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471;p32">
              <a:extLst>
                <a:ext uri="{FF2B5EF4-FFF2-40B4-BE49-F238E27FC236}">
                  <a16:creationId xmlns:a16="http://schemas.microsoft.com/office/drawing/2014/main" id="{5A5D0B0D-2E7D-1DA8-B85B-BDA765783AD0}"/>
                </a:ext>
              </a:extLst>
            </p:cNvPr>
            <p:cNvSpPr/>
            <p:nvPr/>
          </p:nvSpPr>
          <p:spPr>
            <a:xfrm>
              <a:off x="1022115" y="1633715"/>
              <a:ext cx="440147" cy="294907"/>
            </a:xfrm>
            <a:custGeom>
              <a:avLst/>
              <a:gdLst/>
              <a:ahLst/>
              <a:cxnLst/>
              <a:rect l="l" t="t" r="r" b="b"/>
              <a:pathLst>
                <a:path w="37944" h="25423" extrusionOk="0">
                  <a:moveTo>
                    <a:pt x="37944" y="0"/>
                  </a:moveTo>
                  <a:lnTo>
                    <a:pt x="37944" y="0"/>
                  </a:lnTo>
                  <a:cubicBezTo>
                    <a:pt x="37943" y="0"/>
                    <a:pt x="31574" y="1839"/>
                    <a:pt x="24761" y="4271"/>
                  </a:cubicBezTo>
                  <a:cubicBezTo>
                    <a:pt x="16548" y="7205"/>
                    <a:pt x="0" y="5630"/>
                    <a:pt x="492" y="15828"/>
                  </a:cubicBezTo>
                  <a:cubicBezTo>
                    <a:pt x="723" y="20593"/>
                    <a:pt x="11286" y="25423"/>
                    <a:pt x="18570" y="25423"/>
                  </a:cubicBezTo>
                  <a:cubicBezTo>
                    <a:pt x="20500" y="25423"/>
                    <a:pt x="22200" y="25084"/>
                    <a:pt x="23416" y="24314"/>
                  </a:cubicBezTo>
                  <a:cubicBezTo>
                    <a:pt x="33303" y="18050"/>
                    <a:pt x="37944" y="1"/>
                    <a:pt x="37944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472;p32">
              <a:extLst>
                <a:ext uri="{FF2B5EF4-FFF2-40B4-BE49-F238E27FC236}">
                  <a16:creationId xmlns:a16="http://schemas.microsoft.com/office/drawing/2014/main" id="{1C2E661C-76DE-02D3-00C4-83445B474246}"/>
                </a:ext>
              </a:extLst>
            </p:cNvPr>
            <p:cNvSpPr/>
            <p:nvPr/>
          </p:nvSpPr>
          <p:spPr>
            <a:xfrm>
              <a:off x="1199037" y="1042615"/>
              <a:ext cx="1024586" cy="1459011"/>
            </a:xfrm>
            <a:custGeom>
              <a:avLst/>
              <a:gdLst/>
              <a:ahLst/>
              <a:cxnLst/>
              <a:rect l="l" t="t" r="r" b="b"/>
              <a:pathLst>
                <a:path w="88327" h="125777" extrusionOk="0">
                  <a:moveTo>
                    <a:pt x="33139" y="1"/>
                  </a:moveTo>
                  <a:cubicBezTo>
                    <a:pt x="18496" y="1"/>
                    <a:pt x="8508" y="16398"/>
                    <a:pt x="7557" y="22262"/>
                  </a:cubicBezTo>
                  <a:cubicBezTo>
                    <a:pt x="5764" y="33332"/>
                    <a:pt x="15336" y="43202"/>
                    <a:pt x="15336" y="43202"/>
                  </a:cubicBezTo>
                  <a:cubicBezTo>
                    <a:pt x="15336" y="43202"/>
                    <a:pt x="0" y="80588"/>
                    <a:pt x="4865" y="101234"/>
                  </a:cubicBezTo>
                  <a:cubicBezTo>
                    <a:pt x="7907" y="114130"/>
                    <a:pt x="27526" y="125776"/>
                    <a:pt x="45837" y="125776"/>
                  </a:cubicBezTo>
                  <a:cubicBezTo>
                    <a:pt x="59544" y="125776"/>
                    <a:pt x="72519" y="119249"/>
                    <a:pt x="77258" y="101833"/>
                  </a:cubicBezTo>
                  <a:cubicBezTo>
                    <a:pt x="88326" y="61151"/>
                    <a:pt x="63546" y="54822"/>
                    <a:pt x="62301" y="32433"/>
                  </a:cubicBezTo>
                  <a:cubicBezTo>
                    <a:pt x="60805" y="5513"/>
                    <a:pt x="46450" y="1378"/>
                    <a:pt x="35376" y="128"/>
                  </a:cubicBezTo>
                  <a:cubicBezTo>
                    <a:pt x="34619" y="42"/>
                    <a:pt x="33873" y="1"/>
                    <a:pt x="33139" y="1"/>
                  </a:cubicBez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473;p32">
              <a:extLst>
                <a:ext uri="{FF2B5EF4-FFF2-40B4-BE49-F238E27FC236}">
                  <a16:creationId xmlns:a16="http://schemas.microsoft.com/office/drawing/2014/main" id="{7476B0F1-8523-7778-7569-045B528A7080}"/>
                </a:ext>
              </a:extLst>
            </p:cNvPr>
            <p:cNvSpPr/>
            <p:nvPr/>
          </p:nvSpPr>
          <p:spPr>
            <a:xfrm>
              <a:off x="1745254" y="1355629"/>
              <a:ext cx="123029" cy="92174"/>
            </a:xfrm>
            <a:custGeom>
              <a:avLst/>
              <a:gdLst/>
              <a:ahLst/>
              <a:cxnLst/>
              <a:rect l="l" t="t" r="r" b="b"/>
              <a:pathLst>
                <a:path w="10606" h="7946" extrusionOk="0">
                  <a:moveTo>
                    <a:pt x="4746" y="0"/>
                  </a:moveTo>
                  <a:cubicBezTo>
                    <a:pt x="3995" y="0"/>
                    <a:pt x="3202" y="193"/>
                    <a:pt x="2423" y="630"/>
                  </a:cubicBezTo>
                  <a:cubicBezTo>
                    <a:pt x="913" y="1483"/>
                    <a:pt x="1" y="3372"/>
                    <a:pt x="461" y="5048"/>
                  </a:cubicBezTo>
                  <a:cubicBezTo>
                    <a:pt x="671" y="5813"/>
                    <a:pt x="1146" y="6502"/>
                    <a:pt x="1761" y="7009"/>
                  </a:cubicBezTo>
                  <a:cubicBezTo>
                    <a:pt x="2523" y="7636"/>
                    <a:pt x="3508" y="7946"/>
                    <a:pt x="4494" y="7946"/>
                  </a:cubicBezTo>
                  <a:cubicBezTo>
                    <a:pt x="5603" y="7946"/>
                    <a:pt x="6715" y="7554"/>
                    <a:pt x="7515" y="6781"/>
                  </a:cubicBezTo>
                  <a:cubicBezTo>
                    <a:pt x="10606" y="3798"/>
                    <a:pt x="8083" y="0"/>
                    <a:pt x="4746" y="0"/>
                  </a:cubicBezTo>
                  <a:close/>
                </a:path>
              </a:pathLst>
            </a:custGeom>
            <a:solidFill>
              <a:srgbClr val="FC7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474;p32">
              <a:extLst>
                <a:ext uri="{FF2B5EF4-FFF2-40B4-BE49-F238E27FC236}">
                  <a16:creationId xmlns:a16="http://schemas.microsoft.com/office/drawing/2014/main" id="{FC96FCAA-4691-2D3D-6A13-490742E24C53}"/>
                </a:ext>
              </a:extLst>
            </p:cNvPr>
            <p:cNvSpPr/>
            <p:nvPr/>
          </p:nvSpPr>
          <p:spPr>
            <a:xfrm>
              <a:off x="1259264" y="1345479"/>
              <a:ext cx="131439" cy="95259"/>
            </a:xfrm>
            <a:custGeom>
              <a:avLst/>
              <a:gdLst/>
              <a:ahLst/>
              <a:cxnLst/>
              <a:rect l="l" t="t" r="r" b="b"/>
              <a:pathLst>
                <a:path w="11331" h="8212" extrusionOk="0">
                  <a:moveTo>
                    <a:pt x="5071" y="0"/>
                  </a:moveTo>
                  <a:cubicBezTo>
                    <a:pt x="4268" y="0"/>
                    <a:pt x="3421" y="200"/>
                    <a:pt x="2588" y="653"/>
                  </a:cubicBezTo>
                  <a:cubicBezTo>
                    <a:pt x="973" y="1533"/>
                    <a:pt x="1" y="3486"/>
                    <a:pt x="494" y="5215"/>
                  </a:cubicBezTo>
                  <a:cubicBezTo>
                    <a:pt x="723" y="6013"/>
                    <a:pt x="1229" y="6721"/>
                    <a:pt x="1886" y="7244"/>
                  </a:cubicBezTo>
                  <a:cubicBezTo>
                    <a:pt x="2699" y="7893"/>
                    <a:pt x="3747" y="8212"/>
                    <a:pt x="4798" y="8212"/>
                  </a:cubicBezTo>
                  <a:cubicBezTo>
                    <a:pt x="5983" y="8212"/>
                    <a:pt x="7171" y="7806"/>
                    <a:pt x="8027" y="7009"/>
                  </a:cubicBezTo>
                  <a:cubicBezTo>
                    <a:pt x="11330" y="3928"/>
                    <a:pt x="8636" y="0"/>
                    <a:pt x="5071" y="0"/>
                  </a:cubicBezTo>
                  <a:close/>
                </a:path>
              </a:pathLst>
            </a:custGeom>
            <a:solidFill>
              <a:srgbClr val="FC7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475;p32">
              <a:extLst>
                <a:ext uri="{FF2B5EF4-FFF2-40B4-BE49-F238E27FC236}">
                  <a16:creationId xmlns:a16="http://schemas.microsoft.com/office/drawing/2014/main" id="{DEE0863B-4504-5082-381B-086C00CB57C0}"/>
                </a:ext>
              </a:extLst>
            </p:cNvPr>
            <p:cNvSpPr/>
            <p:nvPr/>
          </p:nvSpPr>
          <p:spPr>
            <a:xfrm>
              <a:off x="1716997" y="2317848"/>
              <a:ext cx="305391" cy="369343"/>
            </a:xfrm>
            <a:custGeom>
              <a:avLst/>
              <a:gdLst/>
              <a:ahLst/>
              <a:cxnLst/>
              <a:rect l="l" t="t" r="r" b="b"/>
              <a:pathLst>
                <a:path w="26327" h="31840" extrusionOk="0">
                  <a:moveTo>
                    <a:pt x="15142" y="0"/>
                  </a:moveTo>
                  <a:cubicBezTo>
                    <a:pt x="10052" y="0"/>
                    <a:pt x="3781" y="1827"/>
                    <a:pt x="0" y="9546"/>
                  </a:cubicBezTo>
                  <a:cubicBezTo>
                    <a:pt x="0" y="9546"/>
                    <a:pt x="301" y="25402"/>
                    <a:pt x="899" y="27496"/>
                  </a:cubicBezTo>
                  <a:cubicBezTo>
                    <a:pt x="1364" y="29125"/>
                    <a:pt x="4907" y="31839"/>
                    <a:pt x="10963" y="31839"/>
                  </a:cubicBezTo>
                  <a:cubicBezTo>
                    <a:pt x="12692" y="31839"/>
                    <a:pt x="14627" y="31618"/>
                    <a:pt x="16754" y="31086"/>
                  </a:cubicBezTo>
                  <a:cubicBezTo>
                    <a:pt x="26326" y="28696"/>
                    <a:pt x="23335" y="1475"/>
                    <a:pt x="23335" y="1475"/>
                  </a:cubicBezTo>
                  <a:cubicBezTo>
                    <a:pt x="23335" y="1475"/>
                    <a:pt x="19715" y="0"/>
                    <a:pt x="15142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476;p32">
              <a:extLst>
                <a:ext uri="{FF2B5EF4-FFF2-40B4-BE49-F238E27FC236}">
                  <a16:creationId xmlns:a16="http://schemas.microsoft.com/office/drawing/2014/main" id="{002FFA7F-4A0D-EADB-C880-0FECF4736D7F}"/>
                </a:ext>
              </a:extLst>
            </p:cNvPr>
            <p:cNvSpPr/>
            <p:nvPr/>
          </p:nvSpPr>
          <p:spPr>
            <a:xfrm>
              <a:off x="1709213" y="995611"/>
              <a:ext cx="234538" cy="227604"/>
            </a:xfrm>
            <a:custGeom>
              <a:avLst/>
              <a:gdLst/>
              <a:ahLst/>
              <a:cxnLst/>
              <a:rect l="l" t="t" r="r" b="b"/>
              <a:pathLst>
                <a:path w="20219" h="19621" extrusionOk="0">
                  <a:moveTo>
                    <a:pt x="8187" y="0"/>
                  </a:moveTo>
                  <a:cubicBezTo>
                    <a:pt x="6494" y="0"/>
                    <a:pt x="4926" y="355"/>
                    <a:pt x="3742" y="1073"/>
                  </a:cubicBezTo>
                  <a:cubicBezTo>
                    <a:pt x="1" y="3346"/>
                    <a:pt x="1091" y="11850"/>
                    <a:pt x="1091" y="11850"/>
                  </a:cubicBezTo>
                  <a:cubicBezTo>
                    <a:pt x="5152" y="17677"/>
                    <a:pt x="10102" y="19620"/>
                    <a:pt x="10102" y="19620"/>
                  </a:cubicBezTo>
                  <a:cubicBezTo>
                    <a:pt x="10102" y="19620"/>
                    <a:pt x="19351" y="18379"/>
                    <a:pt x="19816" y="10435"/>
                  </a:cubicBezTo>
                  <a:cubicBezTo>
                    <a:pt x="20218" y="3581"/>
                    <a:pt x="13569" y="0"/>
                    <a:pt x="8187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477;p32">
              <a:extLst>
                <a:ext uri="{FF2B5EF4-FFF2-40B4-BE49-F238E27FC236}">
                  <a16:creationId xmlns:a16="http://schemas.microsoft.com/office/drawing/2014/main" id="{573448F9-0908-F272-1031-5C64B5565EB2}"/>
                </a:ext>
              </a:extLst>
            </p:cNvPr>
            <p:cNvSpPr/>
            <p:nvPr/>
          </p:nvSpPr>
          <p:spPr>
            <a:xfrm>
              <a:off x="1564562" y="1213691"/>
              <a:ext cx="198173" cy="176900"/>
            </a:xfrm>
            <a:custGeom>
              <a:avLst/>
              <a:gdLst/>
              <a:ahLst/>
              <a:cxnLst/>
              <a:rect l="l" t="t" r="r" b="b"/>
              <a:pathLst>
                <a:path w="17084" h="15250" extrusionOk="0">
                  <a:moveTo>
                    <a:pt x="6949" y="0"/>
                  </a:moveTo>
                  <a:cubicBezTo>
                    <a:pt x="3337" y="0"/>
                    <a:pt x="1001" y="2725"/>
                    <a:pt x="570" y="5261"/>
                  </a:cubicBezTo>
                  <a:cubicBezTo>
                    <a:pt x="1" y="8623"/>
                    <a:pt x="6243" y="9991"/>
                    <a:pt x="7432" y="10936"/>
                  </a:cubicBezTo>
                  <a:cubicBezTo>
                    <a:pt x="9385" y="12491"/>
                    <a:pt x="10321" y="15249"/>
                    <a:pt x="12929" y="15249"/>
                  </a:cubicBezTo>
                  <a:cubicBezTo>
                    <a:pt x="13198" y="15249"/>
                    <a:pt x="13486" y="15220"/>
                    <a:pt x="13794" y="15156"/>
                  </a:cubicBezTo>
                  <a:cubicBezTo>
                    <a:pt x="17084" y="14477"/>
                    <a:pt x="16668" y="3740"/>
                    <a:pt x="10869" y="971"/>
                  </a:cubicBezTo>
                  <a:cubicBezTo>
                    <a:pt x="9441" y="290"/>
                    <a:pt x="8127" y="0"/>
                    <a:pt x="6949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478;p32">
              <a:extLst>
                <a:ext uri="{FF2B5EF4-FFF2-40B4-BE49-F238E27FC236}">
                  <a16:creationId xmlns:a16="http://schemas.microsoft.com/office/drawing/2014/main" id="{0B9C465B-9BA0-DD50-1239-1EDEB7BE74F5}"/>
                </a:ext>
              </a:extLst>
            </p:cNvPr>
            <p:cNvSpPr/>
            <p:nvPr/>
          </p:nvSpPr>
          <p:spPr>
            <a:xfrm>
              <a:off x="1349616" y="1215536"/>
              <a:ext cx="179057" cy="167527"/>
            </a:xfrm>
            <a:custGeom>
              <a:avLst/>
              <a:gdLst/>
              <a:ahLst/>
              <a:cxnLst/>
              <a:rect l="l" t="t" r="r" b="b"/>
              <a:pathLst>
                <a:path w="15436" h="14442" extrusionOk="0">
                  <a:moveTo>
                    <a:pt x="9041" y="0"/>
                  </a:moveTo>
                  <a:cubicBezTo>
                    <a:pt x="7746" y="0"/>
                    <a:pt x="6295" y="425"/>
                    <a:pt x="4764" y="1470"/>
                  </a:cubicBezTo>
                  <a:cubicBezTo>
                    <a:pt x="0" y="4717"/>
                    <a:pt x="1101" y="14285"/>
                    <a:pt x="4107" y="14436"/>
                  </a:cubicBezTo>
                  <a:cubicBezTo>
                    <a:pt x="4177" y="14440"/>
                    <a:pt x="4245" y="14442"/>
                    <a:pt x="4311" y="14442"/>
                  </a:cubicBezTo>
                  <a:cubicBezTo>
                    <a:pt x="7122" y="14442"/>
                    <a:pt x="7391" y="11388"/>
                    <a:pt x="9030" y="9614"/>
                  </a:cubicBezTo>
                  <a:cubicBezTo>
                    <a:pt x="9958" y="8610"/>
                    <a:pt x="15435" y="6767"/>
                    <a:pt x="14473" y="3865"/>
                  </a:cubicBezTo>
                  <a:cubicBezTo>
                    <a:pt x="13820" y="1896"/>
                    <a:pt x="11776" y="0"/>
                    <a:pt x="9041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479;p32">
              <a:extLst>
                <a:ext uri="{FF2B5EF4-FFF2-40B4-BE49-F238E27FC236}">
                  <a16:creationId xmlns:a16="http://schemas.microsoft.com/office/drawing/2014/main" id="{83FBDE27-BC69-8EC1-EB22-A4083EBAE6E9}"/>
                </a:ext>
              </a:extLst>
            </p:cNvPr>
            <p:cNvSpPr/>
            <p:nvPr/>
          </p:nvSpPr>
          <p:spPr>
            <a:xfrm>
              <a:off x="1476913" y="1345572"/>
              <a:ext cx="99550" cy="47978"/>
            </a:xfrm>
            <a:custGeom>
              <a:avLst/>
              <a:gdLst/>
              <a:ahLst/>
              <a:cxnLst/>
              <a:rect l="l" t="t" r="r" b="b"/>
              <a:pathLst>
                <a:path w="8582" h="4136" extrusionOk="0">
                  <a:moveTo>
                    <a:pt x="7816" y="1"/>
                  </a:moveTo>
                  <a:cubicBezTo>
                    <a:pt x="7017" y="1"/>
                    <a:pt x="5135" y="1428"/>
                    <a:pt x="3705" y="1428"/>
                  </a:cubicBezTo>
                  <a:cubicBezTo>
                    <a:pt x="2271" y="1428"/>
                    <a:pt x="1206" y="283"/>
                    <a:pt x="659" y="283"/>
                  </a:cubicBezTo>
                  <a:cubicBezTo>
                    <a:pt x="574" y="283"/>
                    <a:pt x="502" y="311"/>
                    <a:pt x="442" y="374"/>
                  </a:cubicBezTo>
                  <a:cubicBezTo>
                    <a:pt x="1" y="844"/>
                    <a:pt x="1866" y="3961"/>
                    <a:pt x="3879" y="4130"/>
                  </a:cubicBezTo>
                  <a:cubicBezTo>
                    <a:pt x="3923" y="4133"/>
                    <a:pt x="3967" y="4135"/>
                    <a:pt x="4012" y="4135"/>
                  </a:cubicBezTo>
                  <a:cubicBezTo>
                    <a:pt x="5966" y="4135"/>
                    <a:pt x="8581" y="709"/>
                    <a:pt x="8109" y="120"/>
                  </a:cubicBezTo>
                  <a:cubicBezTo>
                    <a:pt x="8043" y="37"/>
                    <a:pt x="7943" y="1"/>
                    <a:pt x="7816" y="1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480;p32">
              <a:extLst>
                <a:ext uri="{FF2B5EF4-FFF2-40B4-BE49-F238E27FC236}">
                  <a16:creationId xmlns:a16="http://schemas.microsoft.com/office/drawing/2014/main" id="{40521E2E-2F0F-A21B-2BBC-27820B14607B}"/>
                </a:ext>
              </a:extLst>
            </p:cNvPr>
            <p:cNvSpPr/>
            <p:nvPr/>
          </p:nvSpPr>
          <p:spPr>
            <a:xfrm>
              <a:off x="1646864" y="1542516"/>
              <a:ext cx="531670" cy="599789"/>
            </a:xfrm>
            <a:custGeom>
              <a:avLst/>
              <a:gdLst/>
              <a:ahLst/>
              <a:cxnLst/>
              <a:rect l="l" t="t" r="r" b="b"/>
              <a:pathLst>
                <a:path w="45834" h="51706" extrusionOk="0">
                  <a:moveTo>
                    <a:pt x="29143" y="0"/>
                  </a:moveTo>
                  <a:cubicBezTo>
                    <a:pt x="11283" y="238"/>
                    <a:pt x="1" y="17394"/>
                    <a:pt x="5408" y="32200"/>
                  </a:cubicBezTo>
                  <a:cubicBezTo>
                    <a:pt x="10088" y="45017"/>
                    <a:pt x="45834" y="51706"/>
                    <a:pt x="45834" y="51706"/>
                  </a:cubicBezTo>
                  <a:lnTo>
                    <a:pt x="45363" y="47005"/>
                  </a:lnTo>
                  <a:cubicBezTo>
                    <a:pt x="45363" y="47005"/>
                    <a:pt x="9684" y="40495"/>
                    <a:pt x="9874" y="25853"/>
                  </a:cubicBezTo>
                  <a:cubicBezTo>
                    <a:pt x="10111" y="7996"/>
                    <a:pt x="31967" y="4468"/>
                    <a:pt x="31967" y="4468"/>
                  </a:cubicBezTo>
                  <a:lnTo>
                    <a:pt x="29143" y="0"/>
                  </a:lnTo>
                  <a:close/>
                </a:path>
              </a:pathLst>
            </a:custGeom>
            <a:solidFill>
              <a:srgbClr val="FC7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481;p32">
              <a:extLst>
                <a:ext uri="{FF2B5EF4-FFF2-40B4-BE49-F238E27FC236}">
                  <a16:creationId xmlns:a16="http://schemas.microsoft.com/office/drawing/2014/main" id="{54AC551F-E66E-03C2-856F-1C1D9E3DB778}"/>
                </a:ext>
              </a:extLst>
            </p:cNvPr>
            <p:cNvSpPr/>
            <p:nvPr/>
          </p:nvSpPr>
          <p:spPr>
            <a:xfrm>
              <a:off x="1676792" y="1700090"/>
              <a:ext cx="344808" cy="445752"/>
            </a:xfrm>
            <a:custGeom>
              <a:avLst/>
              <a:gdLst/>
              <a:ahLst/>
              <a:cxnLst/>
              <a:rect l="l" t="t" r="r" b="b"/>
              <a:pathLst>
                <a:path w="29725" h="38427" extrusionOk="0">
                  <a:moveTo>
                    <a:pt x="22964" y="1"/>
                  </a:moveTo>
                  <a:cubicBezTo>
                    <a:pt x="17450" y="1"/>
                    <a:pt x="12434" y="13308"/>
                    <a:pt x="8384" y="18452"/>
                  </a:cubicBezTo>
                  <a:cubicBezTo>
                    <a:pt x="3405" y="24779"/>
                    <a:pt x="1" y="38427"/>
                    <a:pt x="13708" y="38427"/>
                  </a:cubicBezTo>
                  <a:cubicBezTo>
                    <a:pt x="13713" y="38427"/>
                    <a:pt x="13718" y="38427"/>
                    <a:pt x="13723" y="38427"/>
                  </a:cubicBezTo>
                  <a:cubicBezTo>
                    <a:pt x="27448" y="38418"/>
                    <a:pt x="29725" y="6032"/>
                    <a:pt x="26845" y="2378"/>
                  </a:cubicBezTo>
                  <a:cubicBezTo>
                    <a:pt x="25529" y="706"/>
                    <a:pt x="24233" y="1"/>
                    <a:pt x="22964" y="1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482;p32">
              <a:extLst>
                <a:ext uri="{FF2B5EF4-FFF2-40B4-BE49-F238E27FC236}">
                  <a16:creationId xmlns:a16="http://schemas.microsoft.com/office/drawing/2014/main" id="{23755462-7E5A-8A24-5C2E-46114D12F2AF}"/>
                </a:ext>
              </a:extLst>
            </p:cNvPr>
            <p:cNvSpPr/>
            <p:nvPr/>
          </p:nvSpPr>
          <p:spPr>
            <a:xfrm>
              <a:off x="1392269" y="1272248"/>
              <a:ext cx="56769" cy="51191"/>
            </a:xfrm>
            <a:custGeom>
              <a:avLst/>
              <a:gdLst/>
              <a:ahLst/>
              <a:cxnLst/>
              <a:rect l="l" t="t" r="r" b="b"/>
              <a:pathLst>
                <a:path w="4894" h="4413" extrusionOk="0">
                  <a:moveTo>
                    <a:pt x="2909" y="0"/>
                  </a:moveTo>
                  <a:cubicBezTo>
                    <a:pt x="1375" y="0"/>
                    <a:pt x="0" y="1949"/>
                    <a:pt x="654" y="3388"/>
                  </a:cubicBezTo>
                  <a:cubicBezTo>
                    <a:pt x="860" y="3840"/>
                    <a:pt x="1293" y="4164"/>
                    <a:pt x="1772" y="4309"/>
                  </a:cubicBezTo>
                  <a:cubicBezTo>
                    <a:pt x="2007" y="4382"/>
                    <a:pt x="2252" y="4413"/>
                    <a:pt x="2499" y="4413"/>
                  </a:cubicBezTo>
                  <a:cubicBezTo>
                    <a:pt x="2750" y="4413"/>
                    <a:pt x="3002" y="4381"/>
                    <a:pt x="3246" y="4328"/>
                  </a:cubicBezTo>
                  <a:cubicBezTo>
                    <a:pt x="3456" y="4282"/>
                    <a:pt x="3666" y="4223"/>
                    <a:pt x="3840" y="4095"/>
                  </a:cubicBezTo>
                  <a:cubicBezTo>
                    <a:pt x="3994" y="3981"/>
                    <a:pt x="4113" y="3817"/>
                    <a:pt x="4214" y="3652"/>
                  </a:cubicBezTo>
                  <a:cubicBezTo>
                    <a:pt x="4601" y="3040"/>
                    <a:pt x="4893" y="2315"/>
                    <a:pt x="4771" y="1599"/>
                  </a:cubicBezTo>
                  <a:cubicBezTo>
                    <a:pt x="4653" y="891"/>
                    <a:pt x="4105" y="276"/>
                    <a:pt x="3420" y="74"/>
                  </a:cubicBezTo>
                  <a:cubicBezTo>
                    <a:pt x="3250" y="24"/>
                    <a:pt x="3078" y="0"/>
                    <a:pt x="29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483;p32">
              <a:extLst>
                <a:ext uri="{FF2B5EF4-FFF2-40B4-BE49-F238E27FC236}">
                  <a16:creationId xmlns:a16="http://schemas.microsoft.com/office/drawing/2014/main" id="{EB78BE07-C0DC-CAAE-EBFF-D27B530116FD}"/>
                </a:ext>
              </a:extLst>
            </p:cNvPr>
            <p:cNvSpPr/>
            <p:nvPr/>
          </p:nvSpPr>
          <p:spPr>
            <a:xfrm>
              <a:off x="1626807" y="1274464"/>
              <a:ext cx="56747" cy="51202"/>
            </a:xfrm>
            <a:custGeom>
              <a:avLst/>
              <a:gdLst/>
              <a:ahLst/>
              <a:cxnLst/>
              <a:rect l="l" t="t" r="r" b="b"/>
              <a:pathLst>
                <a:path w="4892" h="4414" extrusionOk="0">
                  <a:moveTo>
                    <a:pt x="2904" y="0"/>
                  </a:moveTo>
                  <a:cubicBezTo>
                    <a:pt x="1372" y="0"/>
                    <a:pt x="0" y="1952"/>
                    <a:pt x="653" y="3389"/>
                  </a:cubicBezTo>
                  <a:cubicBezTo>
                    <a:pt x="858" y="3840"/>
                    <a:pt x="1291" y="4164"/>
                    <a:pt x="1770" y="4311"/>
                  </a:cubicBezTo>
                  <a:cubicBezTo>
                    <a:pt x="2005" y="4382"/>
                    <a:pt x="2250" y="4413"/>
                    <a:pt x="2496" y="4413"/>
                  </a:cubicBezTo>
                  <a:cubicBezTo>
                    <a:pt x="2747" y="4413"/>
                    <a:pt x="3000" y="4381"/>
                    <a:pt x="3244" y="4328"/>
                  </a:cubicBezTo>
                  <a:cubicBezTo>
                    <a:pt x="3454" y="4282"/>
                    <a:pt x="3664" y="4223"/>
                    <a:pt x="3839" y="4095"/>
                  </a:cubicBezTo>
                  <a:cubicBezTo>
                    <a:pt x="3994" y="3981"/>
                    <a:pt x="4112" y="3817"/>
                    <a:pt x="4212" y="3653"/>
                  </a:cubicBezTo>
                  <a:cubicBezTo>
                    <a:pt x="4599" y="3042"/>
                    <a:pt x="4891" y="2316"/>
                    <a:pt x="4769" y="1599"/>
                  </a:cubicBezTo>
                  <a:cubicBezTo>
                    <a:pt x="4651" y="893"/>
                    <a:pt x="4103" y="276"/>
                    <a:pt x="3419" y="76"/>
                  </a:cubicBezTo>
                  <a:cubicBezTo>
                    <a:pt x="3247" y="24"/>
                    <a:pt x="3074" y="0"/>
                    <a:pt x="29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484;p32">
              <a:extLst>
                <a:ext uri="{FF2B5EF4-FFF2-40B4-BE49-F238E27FC236}">
                  <a16:creationId xmlns:a16="http://schemas.microsoft.com/office/drawing/2014/main" id="{BFA29D05-A32E-2B14-6A75-5375ADA56B31}"/>
                </a:ext>
              </a:extLst>
            </p:cNvPr>
            <p:cNvSpPr/>
            <p:nvPr/>
          </p:nvSpPr>
          <p:spPr>
            <a:xfrm>
              <a:off x="1512490" y="1377532"/>
              <a:ext cx="19175" cy="76398"/>
            </a:xfrm>
            <a:custGeom>
              <a:avLst/>
              <a:gdLst/>
              <a:ahLst/>
              <a:cxnLst/>
              <a:rect l="l" t="t" r="r" b="b"/>
              <a:pathLst>
                <a:path w="1653" h="6586" extrusionOk="0">
                  <a:moveTo>
                    <a:pt x="728" y="1"/>
                  </a:moveTo>
                  <a:cubicBezTo>
                    <a:pt x="720" y="1"/>
                    <a:pt x="712" y="1"/>
                    <a:pt x="703" y="1"/>
                  </a:cubicBezTo>
                  <a:cubicBezTo>
                    <a:pt x="308" y="18"/>
                    <a:pt x="0" y="351"/>
                    <a:pt x="14" y="745"/>
                  </a:cubicBezTo>
                  <a:lnTo>
                    <a:pt x="206" y="5897"/>
                  </a:lnTo>
                  <a:cubicBezTo>
                    <a:pt x="220" y="6281"/>
                    <a:pt x="535" y="6586"/>
                    <a:pt x="919" y="6586"/>
                  </a:cubicBezTo>
                  <a:cubicBezTo>
                    <a:pt x="920" y="6586"/>
                    <a:pt x="921" y="6586"/>
                    <a:pt x="922" y="6586"/>
                  </a:cubicBezTo>
                  <a:lnTo>
                    <a:pt x="949" y="6586"/>
                  </a:lnTo>
                  <a:cubicBezTo>
                    <a:pt x="1345" y="6570"/>
                    <a:pt x="1653" y="6238"/>
                    <a:pt x="1638" y="5842"/>
                  </a:cubicBezTo>
                  <a:lnTo>
                    <a:pt x="1447" y="690"/>
                  </a:lnTo>
                  <a:cubicBezTo>
                    <a:pt x="1429" y="307"/>
                    <a:pt x="1131" y="1"/>
                    <a:pt x="728" y="1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D2C301B5-996A-CF28-1A69-7747DC833C9A}"/>
              </a:ext>
            </a:extLst>
          </p:cNvPr>
          <p:cNvGrpSpPr/>
          <p:nvPr/>
        </p:nvGrpSpPr>
        <p:grpSpPr>
          <a:xfrm>
            <a:off x="3870062" y="1243918"/>
            <a:ext cx="2253409" cy="676964"/>
            <a:chOff x="3933385" y="1061676"/>
            <a:chExt cx="2121364" cy="1646412"/>
          </a:xfrm>
        </p:grpSpPr>
        <p:sp>
          <p:nvSpPr>
            <p:cNvPr id="148" name="Google Shape;461;p32">
              <a:extLst>
                <a:ext uri="{FF2B5EF4-FFF2-40B4-BE49-F238E27FC236}">
                  <a16:creationId xmlns:a16="http://schemas.microsoft.com/office/drawing/2014/main" id="{4008D015-8AC5-EEDB-E17A-13B132E7A9F7}"/>
                </a:ext>
              </a:extLst>
            </p:cNvPr>
            <p:cNvSpPr/>
            <p:nvPr/>
          </p:nvSpPr>
          <p:spPr>
            <a:xfrm>
              <a:off x="3933385" y="1061676"/>
              <a:ext cx="2121364" cy="1646412"/>
            </a:xfrm>
            <a:custGeom>
              <a:avLst/>
              <a:gdLst/>
              <a:ahLst/>
              <a:cxnLst/>
              <a:rect l="l" t="t" r="r" b="b"/>
              <a:pathLst>
                <a:path w="87396" h="67829" extrusionOk="0">
                  <a:moveTo>
                    <a:pt x="63688" y="1"/>
                  </a:moveTo>
                  <a:cubicBezTo>
                    <a:pt x="39360" y="1"/>
                    <a:pt x="1996" y="2158"/>
                    <a:pt x="923" y="5798"/>
                  </a:cubicBezTo>
                  <a:cubicBezTo>
                    <a:pt x="1" y="8919"/>
                    <a:pt x="1977" y="58850"/>
                    <a:pt x="2506" y="64211"/>
                  </a:cubicBezTo>
                  <a:cubicBezTo>
                    <a:pt x="2769" y="66890"/>
                    <a:pt x="22138" y="67828"/>
                    <a:pt x="41907" y="67828"/>
                  </a:cubicBezTo>
                  <a:cubicBezTo>
                    <a:pt x="61683" y="67828"/>
                    <a:pt x="81859" y="66890"/>
                    <a:pt x="83705" y="65817"/>
                  </a:cubicBezTo>
                  <a:cubicBezTo>
                    <a:pt x="87396" y="63673"/>
                    <a:pt x="85814" y="4727"/>
                    <a:pt x="84234" y="1509"/>
                  </a:cubicBezTo>
                  <a:cubicBezTo>
                    <a:pt x="83726" y="480"/>
                    <a:pt x="75155" y="1"/>
                    <a:pt x="63688" y="1"/>
                  </a:cubicBez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462;p32">
              <a:extLst>
                <a:ext uri="{FF2B5EF4-FFF2-40B4-BE49-F238E27FC236}">
                  <a16:creationId xmlns:a16="http://schemas.microsoft.com/office/drawing/2014/main" id="{1B3AE1C5-9174-E10D-4E8D-9DA9C81635C6}"/>
                </a:ext>
              </a:extLst>
            </p:cNvPr>
            <p:cNvSpPr/>
            <p:nvPr/>
          </p:nvSpPr>
          <p:spPr>
            <a:xfrm>
              <a:off x="4046156" y="1152894"/>
              <a:ext cx="1893852" cy="1464025"/>
            </a:xfrm>
            <a:custGeom>
              <a:avLst/>
              <a:gdLst/>
              <a:ahLst/>
              <a:cxnLst/>
              <a:rect l="l" t="t" r="r" b="b"/>
              <a:pathLst>
                <a:path w="78023" h="60315" extrusionOk="0">
                  <a:moveTo>
                    <a:pt x="56839" y="0"/>
                  </a:moveTo>
                  <a:cubicBezTo>
                    <a:pt x="35120" y="0"/>
                    <a:pt x="1780" y="1917"/>
                    <a:pt x="822" y="5157"/>
                  </a:cubicBezTo>
                  <a:cubicBezTo>
                    <a:pt x="1" y="7934"/>
                    <a:pt x="1761" y="52335"/>
                    <a:pt x="2236" y="57098"/>
                  </a:cubicBezTo>
                  <a:cubicBezTo>
                    <a:pt x="2468" y="59480"/>
                    <a:pt x="19768" y="60314"/>
                    <a:pt x="37421" y="60314"/>
                  </a:cubicBezTo>
                  <a:cubicBezTo>
                    <a:pt x="55074" y="60314"/>
                    <a:pt x="73081" y="59480"/>
                    <a:pt x="74728" y="58527"/>
                  </a:cubicBezTo>
                  <a:cubicBezTo>
                    <a:pt x="78022" y="56619"/>
                    <a:pt x="76612" y="4199"/>
                    <a:pt x="75199" y="1343"/>
                  </a:cubicBezTo>
                  <a:cubicBezTo>
                    <a:pt x="74745" y="427"/>
                    <a:pt x="67085" y="0"/>
                    <a:pt x="56839" y="0"/>
                  </a:cubicBezTo>
                  <a:close/>
                </a:path>
              </a:pathLst>
            </a:custGeom>
            <a:solidFill>
              <a:srgbClr val="FC7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463;p32">
              <a:extLst>
                <a:ext uri="{FF2B5EF4-FFF2-40B4-BE49-F238E27FC236}">
                  <a16:creationId xmlns:a16="http://schemas.microsoft.com/office/drawing/2014/main" id="{C42A6EBA-BC3D-4575-6C70-B0978CDA63EF}"/>
                </a:ext>
              </a:extLst>
            </p:cNvPr>
            <p:cNvSpPr/>
            <p:nvPr/>
          </p:nvSpPr>
          <p:spPr>
            <a:xfrm>
              <a:off x="4109170" y="1210202"/>
              <a:ext cx="1766735" cy="1349384"/>
            </a:xfrm>
            <a:custGeom>
              <a:avLst/>
              <a:gdLst/>
              <a:ahLst/>
              <a:cxnLst/>
              <a:rect l="l" t="t" r="r" b="b"/>
              <a:pathLst>
                <a:path w="72786" h="55592" extrusionOk="0">
                  <a:moveTo>
                    <a:pt x="53014" y="1"/>
                  </a:moveTo>
                  <a:cubicBezTo>
                    <a:pt x="32755" y="1"/>
                    <a:pt x="1662" y="1768"/>
                    <a:pt x="766" y="4754"/>
                  </a:cubicBezTo>
                  <a:cubicBezTo>
                    <a:pt x="1" y="7312"/>
                    <a:pt x="1643" y="48236"/>
                    <a:pt x="2085" y="52626"/>
                  </a:cubicBezTo>
                  <a:cubicBezTo>
                    <a:pt x="2304" y="54823"/>
                    <a:pt x="18442" y="55592"/>
                    <a:pt x="34909" y="55592"/>
                  </a:cubicBezTo>
                  <a:cubicBezTo>
                    <a:pt x="51376" y="55592"/>
                    <a:pt x="68172" y="54823"/>
                    <a:pt x="69710" y="53945"/>
                  </a:cubicBezTo>
                  <a:cubicBezTo>
                    <a:pt x="72785" y="52187"/>
                    <a:pt x="71466" y="3872"/>
                    <a:pt x="70147" y="1240"/>
                  </a:cubicBezTo>
                  <a:cubicBezTo>
                    <a:pt x="69725" y="394"/>
                    <a:pt x="62576" y="1"/>
                    <a:pt x="53014" y="1"/>
                  </a:cubicBezTo>
                  <a:close/>
                </a:path>
              </a:pathLst>
            </a:custGeom>
            <a:solidFill>
              <a:srgbClr val="FFA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ozuka Gothic Pro B" panose="020B0800000000000000" pitchFamily="34" charset="-128"/>
                  <a:ea typeface="Kozuka Gothic Pro B" panose="020B0800000000000000" pitchFamily="34" charset="-128"/>
                  <a:cs typeface="Arial"/>
                  <a:sym typeface="Arial"/>
                </a:rPr>
                <a:t>871+500+500</a:t>
              </a: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ozuka Gothic Pro B" panose="020B0800000000000000" pitchFamily="34" charset="-128"/>
                <a:ea typeface="Kozuka Gothic Pro B" panose="020B0800000000000000" pitchFamily="34" charset="-128"/>
                <a:cs typeface="Arial"/>
                <a:sym typeface="Arial"/>
              </a:endParaRP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43007F5A-3024-1160-F5DE-4D39FC24EB99}"/>
              </a:ext>
            </a:extLst>
          </p:cNvPr>
          <p:cNvGrpSpPr/>
          <p:nvPr/>
        </p:nvGrpSpPr>
        <p:grpSpPr>
          <a:xfrm>
            <a:off x="8303067" y="1273057"/>
            <a:ext cx="1689328" cy="1892686"/>
            <a:chOff x="3727330" y="1051213"/>
            <a:chExt cx="1689328" cy="1892686"/>
          </a:xfrm>
        </p:grpSpPr>
        <p:grpSp>
          <p:nvGrpSpPr>
            <p:cNvPr id="152" name="Google Shape;270;p28">
              <a:extLst>
                <a:ext uri="{FF2B5EF4-FFF2-40B4-BE49-F238E27FC236}">
                  <a16:creationId xmlns:a16="http://schemas.microsoft.com/office/drawing/2014/main" id="{C5D33F16-BB0D-B80D-61F5-7F1F28493F7E}"/>
                </a:ext>
              </a:extLst>
            </p:cNvPr>
            <p:cNvGrpSpPr/>
            <p:nvPr/>
          </p:nvGrpSpPr>
          <p:grpSpPr>
            <a:xfrm>
              <a:off x="3727330" y="1051213"/>
              <a:ext cx="1689328" cy="1892686"/>
              <a:chOff x="-2738150" y="3250875"/>
              <a:chExt cx="1549700" cy="1736250"/>
            </a:xfrm>
          </p:grpSpPr>
          <p:sp>
            <p:nvSpPr>
              <p:cNvPr id="156" name="Google Shape;271;p28">
                <a:extLst>
                  <a:ext uri="{FF2B5EF4-FFF2-40B4-BE49-F238E27FC236}">
                    <a16:creationId xmlns:a16="http://schemas.microsoft.com/office/drawing/2014/main" id="{4DD34448-2F0F-1B0A-A048-B39AEC286E89}"/>
                  </a:ext>
                </a:extLst>
              </p:cNvPr>
              <p:cNvSpPr/>
              <p:nvPr/>
            </p:nvSpPr>
            <p:spPr>
              <a:xfrm>
                <a:off x="-2411650" y="3965950"/>
                <a:ext cx="792175" cy="1015100"/>
              </a:xfrm>
              <a:custGeom>
                <a:avLst/>
                <a:gdLst/>
                <a:ahLst/>
                <a:cxnLst/>
                <a:rect l="l" t="t" r="r" b="b"/>
                <a:pathLst>
                  <a:path w="31687" h="40604" extrusionOk="0">
                    <a:moveTo>
                      <a:pt x="4977" y="0"/>
                    </a:moveTo>
                    <a:cubicBezTo>
                      <a:pt x="3807" y="2492"/>
                      <a:pt x="2379" y="7824"/>
                      <a:pt x="1409" y="13455"/>
                    </a:cubicBezTo>
                    <a:cubicBezTo>
                      <a:pt x="506" y="18697"/>
                      <a:pt x="1" y="24198"/>
                      <a:pt x="474" y="27905"/>
                    </a:cubicBezTo>
                    <a:cubicBezTo>
                      <a:pt x="464" y="27988"/>
                      <a:pt x="460" y="28074"/>
                      <a:pt x="460" y="28158"/>
                    </a:cubicBezTo>
                    <a:cubicBezTo>
                      <a:pt x="473" y="28707"/>
                      <a:pt x="614" y="29705"/>
                      <a:pt x="838" y="30891"/>
                    </a:cubicBezTo>
                    <a:cubicBezTo>
                      <a:pt x="1430" y="34033"/>
                      <a:pt x="2604" y="38501"/>
                      <a:pt x="3527" y="39470"/>
                    </a:cubicBezTo>
                    <a:cubicBezTo>
                      <a:pt x="3609" y="39655"/>
                      <a:pt x="3872" y="39879"/>
                      <a:pt x="4512" y="40105"/>
                    </a:cubicBezTo>
                    <a:cubicBezTo>
                      <a:pt x="4989" y="40275"/>
                      <a:pt x="5680" y="40445"/>
                      <a:pt x="6658" y="40603"/>
                    </a:cubicBezTo>
                    <a:cubicBezTo>
                      <a:pt x="7229" y="39484"/>
                      <a:pt x="9235" y="36423"/>
                      <a:pt x="14168" y="36345"/>
                    </a:cubicBezTo>
                    <a:cubicBezTo>
                      <a:pt x="13947" y="35398"/>
                      <a:pt x="13349" y="34741"/>
                      <a:pt x="12778" y="34312"/>
                    </a:cubicBezTo>
                    <a:cubicBezTo>
                      <a:pt x="12687" y="34243"/>
                      <a:pt x="12597" y="34180"/>
                      <a:pt x="12508" y="34123"/>
                    </a:cubicBezTo>
                    <a:cubicBezTo>
                      <a:pt x="16907" y="33857"/>
                      <a:pt x="20817" y="33330"/>
                      <a:pt x="20817" y="33330"/>
                    </a:cubicBezTo>
                    <a:cubicBezTo>
                      <a:pt x="20831" y="33572"/>
                      <a:pt x="21103" y="38079"/>
                      <a:pt x="21270" y="38458"/>
                    </a:cubicBezTo>
                    <a:cubicBezTo>
                      <a:pt x="21408" y="38767"/>
                      <a:pt x="22043" y="39180"/>
                      <a:pt x="24071" y="39537"/>
                    </a:cubicBezTo>
                    <a:cubicBezTo>
                      <a:pt x="24515" y="39615"/>
                      <a:pt x="25023" y="39690"/>
                      <a:pt x="25610" y="39761"/>
                    </a:cubicBezTo>
                    <a:cubicBezTo>
                      <a:pt x="25715" y="39774"/>
                      <a:pt x="25819" y="39781"/>
                      <a:pt x="25924" y="39789"/>
                    </a:cubicBezTo>
                    <a:cubicBezTo>
                      <a:pt x="26381" y="38297"/>
                      <a:pt x="27729" y="35856"/>
                      <a:pt x="31687" y="34692"/>
                    </a:cubicBezTo>
                    <a:cubicBezTo>
                      <a:pt x="31154" y="33560"/>
                      <a:pt x="30078" y="32966"/>
                      <a:pt x="29563" y="32737"/>
                    </a:cubicBezTo>
                    <a:cubicBezTo>
                      <a:pt x="29386" y="32659"/>
                      <a:pt x="29274" y="32622"/>
                      <a:pt x="29274" y="32622"/>
                    </a:cubicBezTo>
                    <a:cubicBezTo>
                      <a:pt x="29274" y="32622"/>
                      <a:pt x="29683" y="29594"/>
                      <a:pt x="29588" y="22816"/>
                    </a:cubicBezTo>
                    <a:cubicBezTo>
                      <a:pt x="29563" y="22554"/>
                      <a:pt x="29536" y="22299"/>
                      <a:pt x="29509" y="22042"/>
                    </a:cubicBezTo>
                    <a:cubicBezTo>
                      <a:pt x="29408" y="22093"/>
                      <a:pt x="29304" y="22143"/>
                      <a:pt x="29196" y="22191"/>
                    </a:cubicBezTo>
                    <a:cubicBezTo>
                      <a:pt x="28401" y="22501"/>
                      <a:pt x="27721" y="22633"/>
                      <a:pt x="27145" y="22633"/>
                    </a:cubicBezTo>
                    <a:cubicBezTo>
                      <a:pt x="26803" y="22633"/>
                      <a:pt x="26497" y="22586"/>
                      <a:pt x="26226" y="22503"/>
                    </a:cubicBezTo>
                    <a:cubicBezTo>
                      <a:pt x="25872" y="28402"/>
                      <a:pt x="22837" y="30711"/>
                      <a:pt x="18243" y="30711"/>
                    </a:cubicBezTo>
                    <a:cubicBezTo>
                      <a:pt x="17733" y="30711"/>
                      <a:pt x="17204" y="30682"/>
                      <a:pt x="16657" y="30627"/>
                    </a:cubicBezTo>
                    <a:cubicBezTo>
                      <a:pt x="13083" y="30267"/>
                      <a:pt x="10928" y="27100"/>
                      <a:pt x="9959" y="23205"/>
                    </a:cubicBezTo>
                    <a:cubicBezTo>
                      <a:pt x="7282" y="20486"/>
                      <a:pt x="5633" y="15830"/>
                      <a:pt x="5565" y="12294"/>
                    </a:cubicBezTo>
                    <a:cubicBezTo>
                      <a:pt x="5464" y="7131"/>
                      <a:pt x="8986" y="5444"/>
                      <a:pt x="8986" y="5444"/>
                    </a:cubicBezTo>
                    <a:cubicBezTo>
                      <a:pt x="10211" y="5506"/>
                      <a:pt x="11082" y="5952"/>
                      <a:pt x="11702" y="6617"/>
                    </a:cubicBezTo>
                    <a:cubicBezTo>
                      <a:pt x="12432" y="4754"/>
                      <a:pt x="13220" y="3345"/>
                      <a:pt x="13936" y="2602"/>
                    </a:cubicBezTo>
                    <a:cubicBezTo>
                      <a:pt x="11437" y="2284"/>
                      <a:pt x="8980" y="1671"/>
                      <a:pt x="6825" y="948"/>
                    </a:cubicBezTo>
                    <a:cubicBezTo>
                      <a:pt x="6164" y="728"/>
                      <a:pt x="5540" y="409"/>
                      <a:pt x="4977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272;p28">
                <a:extLst>
                  <a:ext uri="{FF2B5EF4-FFF2-40B4-BE49-F238E27FC236}">
                    <a16:creationId xmlns:a16="http://schemas.microsoft.com/office/drawing/2014/main" id="{D62647DC-ADB5-D307-5EB2-F98C68A4C1E5}"/>
                  </a:ext>
                </a:extLst>
              </p:cNvPr>
              <p:cNvSpPr/>
              <p:nvPr/>
            </p:nvSpPr>
            <p:spPr>
              <a:xfrm>
                <a:off x="-1763525" y="4833275"/>
                <a:ext cx="152400" cy="128425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5137" extrusionOk="0">
                    <a:moveTo>
                      <a:pt x="5761" y="0"/>
                    </a:moveTo>
                    <a:cubicBezTo>
                      <a:pt x="5064" y="206"/>
                      <a:pt x="4445" y="449"/>
                      <a:pt x="3902" y="721"/>
                    </a:cubicBezTo>
                    <a:cubicBezTo>
                      <a:pt x="3773" y="786"/>
                      <a:pt x="3648" y="850"/>
                      <a:pt x="3528" y="920"/>
                    </a:cubicBezTo>
                    <a:cubicBezTo>
                      <a:pt x="2605" y="1435"/>
                      <a:pt x="1905" y="2029"/>
                      <a:pt x="1379" y="2632"/>
                    </a:cubicBezTo>
                    <a:cubicBezTo>
                      <a:pt x="1306" y="2715"/>
                      <a:pt x="1238" y="2797"/>
                      <a:pt x="1173" y="2882"/>
                    </a:cubicBezTo>
                    <a:cubicBezTo>
                      <a:pt x="537" y="3678"/>
                      <a:pt x="191" y="4470"/>
                      <a:pt x="0" y="5096"/>
                    </a:cubicBezTo>
                    <a:cubicBezTo>
                      <a:pt x="301" y="5123"/>
                      <a:pt x="599" y="5137"/>
                      <a:pt x="892" y="5137"/>
                    </a:cubicBezTo>
                    <a:cubicBezTo>
                      <a:pt x="1920" y="5137"/>
                      <a:pt x="2887" y="4971"/>
                      <a:pt x="3701" y="4644"/>
                    </a:cubicBezTo>
                    <a:cubicBezTo>
                      <a:pt x="3802" y="4605"/>
                      <a:pt x="3896" y="4563"/>
                      <a:pt x="3990" y="4518"/>
                    </a:cubicBezTo>
                    <a:cubicBezTo>
                      <a:pt x="4967" y="4053"/>
                      <a:pt x="5683" y="3331"/>
                      <a:pt x="5953" y="2354"/>
                    </a:cubicBezTo>
                    <a:cubicBezTo>
                      <a:pt x="5988" y="2234"/>
                      <a:pt x="6015" y="2112"/>
                      <a:pt x="6035" y="1990"/>
                    </a:cubicBezTo>
                    <a:cubicBezTo>
                      <a:pt x="6058" y="1845"/>
                      <a:pt x="6071" y="1700"/>
                      <a:pt x="6076" y="1554"/>
                    </a:cubicBezTo>
                    <a:cubicBezTo>
                      <a:pt x="6095" y="946"/>
                      <a:pt x="5966" y="435"/>
                      <a:pt x="5761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273;p28">
                <a:extLst>
                  <a:ext uri="{FF2B5EF4-FFF2-40B4-BE49-F238E27FC236}">
                    <a16:creationId xmlns:a16="http://schemas.microsoft.com/office/drawing/2014/main" id="{E91CCAA3-5B51-76A2-4C66-BD91124F9CBA}"/>
                  </a:ext>
                </a:extLst>
              </p:cNvPr>
              <p:cNvSpPr/>
              <p:nvPr/>
            </p:nvSpPr>
            <p:spPr>
              <a:xfrm>
                <a:off x="-2245200" y="4874575"/>
                <a:ext cx="190250" cy="11255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4502" extrusionOk="0">
                    <a:moveTo>
                      <a:pt x="7510" y="0"/>
                    </a:moveTo>
                    <a:cubicBezTo>
                      <a:pt x="6577" y="13"/>
                      <a:pt x="5748" y="137"/>
                      <a:pt x="5014" y="332"/>
                    </a:cubicBezTo>
                    <a:cubicBezTo>
                      <a:pt x="4860" y="371"/>
                      <a:pt x="4712" y="416"/>
                      <a:pt x="4567" y="467"/>
                    </a:cubicBezTo>
                    <a:cubicBezTo>
                      <a:pt x="3533" y="797"/>
                      <a:pt x="2704" y="1278"/>
                      <a:pt x="2046" y="1798"/>
                    </a:cubicBezTo>
                    <a:cubicBezTo>
                      <a:pt x="1963" y="1863"/>
                      <a:pt x="1881" y="1928"/>
                      <a:pt x="1801" y="1999"/>
                    </a:cubicBezTo>
                    <a:lnTo>
                      <a:pt x="1798" y="1999"/>
                    </a:lnTo>
                    <a:cubicBezTo>
                      <a:pt x="812" y="2844"/>
                      <a:pt x="260" y="3749"/>
                      <a:pt x="0" y="4258"/>
                    </a:cubicBezTo>
                    <a:cubicBezTo>
                      <a:pt x="362" y="4317"/>
                      <a:pt x="760" y="4372"/>
                      <a:pt x="1207" y="4428"/>
                    </a:cubicBezTo>
                    <a:cubicBezTo>
                      <a:pt x="1612" y="4477"/>
                      <a:pt x="2012" y="4502"/>
                      <a:pt x="2403" y="4502"/>
                    </a:cubicBezTo>
                    <a:cubicBezTo>
                      <a:pt x="2893" y="4502"/>
                      <a:pt x="3369" y="4463"/>
                      <a:pt x="3822" y="4387"/>
                    </a:cubicBezTo>
                    <a:cubicBezTo>
                      <a:pt x="3924" y="4373"/>
                      <a:pt x="4024" y="4355"/>
                      <a:pt x="4123" y="4333"/>
                    </a:cubicBezTo>
                    <a:cubicBezTo>
                      <a:pt x="5411" y="4067"/>
                      <a:pt x="6477" y="3481"/>
                      <a:pt x="7076" y="2585"/>
                    </a:cubicBezTo>
                    <a:cubicBezTo>
                      <a:pt x="7142" y="2485"/>
                      <a:pt x="7202" y="2382"/>
                      <a:pt x="7256" y="2276"/>
                    </a:cubicBezTo>
                    <a:cubicBezTo>
                      <a:pt x="7463" y="1875"/>
                      <a:pt x="7581" y="1419"/>
                      <a:pt x="7598" y="912"/>
                    </a:cubicBezTo>
                    <a:cubicBezTo>
                      <a:pt x="7609" y="605"/>
                      <a:pt x="7579" y="299"/>
                      <a:pt x="7510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274;p28">
                <a:extLst>
                  <a:ext uri="{FF2B5EF4-FFF2-40B4-BE49-F238E27FC236}">
                    <a16:creationId xmlns:a16="http://schemas.microsoft.com/office/drawing/2014/main" id="{E4CF5ABA-E3CD-1ED1-4FC9-892BC310BB43}"/>
                  </a:ext>
                </a:extLst>
              </p:cNvPr>
              <p:cNvSpPr/>
              <p:nvPr/>
            </p:nvSpPr>
            <p:spPr>
              <a:xfrm>
                <a:off x="-2097300" y="3872175"/>
                <a:ext cx="205900" cy="164625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6585" extrusionOk="0">
                    <a:moveTo>
                      <a:pt x="4174" y="1"/>
                    </a:moveTo>
                    <a:cubicBezTo>
                      <a:pt x="2875" y="1"/>
                      <a:pt x="1614" y="510"/>
                      <a:pt x="1097" y="1245"/>
                    </a:cubicBezTo>
                    <a:cubicBezTo>
                      <a:pt x="0" y="2800"/>
                      <a:pt x="237" y="5319"/>
                      <a:pt x="1429" y="6361"/>
                    </a:cubicBezTo>
                    <a:cubicBezTo>
                      <a:pt x="2575" y="6505"/>
                      <a:pt x="3729" y="6584"/>
                      <a:pt x="4867" y="6584"/>
                    </a:cubicBezTo>
                    <a:cubicBezTo>
                      <a:pt x="5256" y="6584"/>
                      <a:pt x="5644" y="6575"/>
                      <a:pt x="6028" y="6556"/>
                    </a:cubicBezTo>
                    <a:cubicBezTo>
                      <a:pt x="7094" y="6077"/>
                      <a:pt x="8235" y="5063"/>
                      <a:pt x="7829" y="2872"/>
                    </a:cubicBezTo>
                    <a:cubicBezTo>
                      <a:pt x="7442" y="779"/>
                      <a:pt x="5779" y="1"/>
                      <a:pt x="4174" y="1"/>
                    </a:cubicBezTo>
                    <a:close/>
                  </a:path>
                </a:pathLst>
              </a:custGeom>
              <a:solidFill>
                <a:srgbClr val="F4F0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275;p28">
                <a:extLst>
                  <a:ext uri="{FF2B5EF4-FFF2-40B4-BE49-F238E27FC236}">
                    <a16:creationId xmlns:a16="http://schemas.microsoft.com/office/drawing/2014/main" id="{593A954D-5ABB-D203-F685-56DD9634E57C}"/>
                  </a:ext>
                </a:extLst>
              </p:cNvPr>
              <p:cNvSpPr/>
              <p:nvPr/>
            </p:nvSpPr>
            <p:spPr>
              <a:xfrm>
                <a:off x="-2306525" y="3682200"/>
                <a:ext cx="265825" cy="226675"/>
              </a:xfrm>
              <a:custGeom>
                <a:avLst/>
                <a:gdLst/>
                <a:ahLst/>
                <a:cxnLst/>
                <a:rect l="l" t="t" r="r" b="b"/>
                <a:pathLst>
                  <a:path w="10633" h="9067" extrusionOk="0">
                    <a:moveTo>
                      <a:pt x="5588" y="0"/>
                    </a:moveTo>
                    <a:cubicBezTo>
                      <a:pt x="4474" y="0"/>
                      <a:pt x="3340" y="354"/>
                      <a:pt x="2393" y="1213"/>
                    </a:cubicBezTo>
                    <a:cubicBezTo>
                      <a:pt x="1" y="3380"/>
                      <a:pt x="593" y="7051"/>
                      <a:pt x="2143" y="8181"/>
                    </a:cubicBezTo>
                    <a:cubicBezTo>
                      <a:pt x="2742" y="8618"/>
                      <a:pt x="4007" y="9066"/>
                      <a:pt x="5376" y="9066"/>
                    </a:cubicBezTo>
                    <a:cubicBezTo>
                      <a:pt x="7552" y="9066"/>
                      <a:pt x="9989" y="7934"/>
                      <a:pt x="10427" y="3824"/>
                    </a:cubicBezTo>
                    <a:cubicBezTo>
                      <a:pt x="10633" y="1896"/>
                      <a:pt x="8165" y="0"/>
                      <a:pt x="5588" y="0"/>
                    </a:cubicBezTo>
                    <a:close/>
                  </a:path>
                </a:pathLst>
              </a:custGeom>
              <a:solidFill>
                <a:srgbClr val="F4F0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276;p28">
                <a:extLst>
                  <a:ext uri="{FF2B5EF4-FFF2-40B4-BE49-F238E27FC236}">
                    <a16:creationId xmlns:a16="http://schemas.microsoft.com/office/drawing/2014/main" id="{F15F2B6A-9E93-8BCA-75A5-EB75657D4D64}"/>
                  </a:ext>
                </a:extLst>
              </p:cNvPr>
              <p:cNvSpPr/>
              <p:nvPr/>
            </p:nvSpPr>
            <p:spPr>
              <a:xfrm>
                <a:off x="-1928300" y="3680725"/>
                <a:ext cx="269025" cy="226425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9057" extrusionOk="0">
                    <a:moveTo>
                      <a:pt x="5408" y="0"/>
                    </a:moveTo>
                    <a:cubicBezTo>
                      <a:pt x="2618" y="0"/>
                      <a:pt x="1" y="2349"/>
                      <a:pt x="455" y="4383"/>
                    </a:cubicBezTo>
                    <a:cubicBezTo>
                      <a:pt x="1265" y="8002"/>
                      <a:pt x="3401" y="9056"/>
                      <a:pt x="5392" y="9056"/>
                    </a:cubicBezTo>
                    <a:cubicBezTo>
                      <a:pt x="7016" y="9056"/>
                      <a:pt x="8544" y="8355"/>
                      <a:pt x="9178" y="7772"/>
                    </a:cubicBezTo>
                    <a:cubicBezTo>
                      <a:pt x="10590" y="6473"/>
                      <a:pt x="10761" y="2757"/>
                      <a:pt x="8139" y="876"/>
                    </a:cubicBezTo>
                    <a:cubicBezTo>
                      <a:pt x="7281" y="260"/>
                      <a:pt x="6335" y="0"/>
                      <a:pt x="5408" y="0"/>
                    </a:cubicBezTo>
                    <a:close/>
                  </a:path>
                </a:pathLst>
              </a:custGeom>
              <a:solidFill>
                <a:srgbClr val="F4F0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277;p28">
                <a:extLst>
                  <a:ext uri="{FF2B5EF4-FFF2-40B4-BE49-F238E27FC236}">
                    <a16:creationId xmlns:a16="http://schemas.microsoft.com/office/drawing/2014/main" id="{19CD7D47-3E14-A73E-3E8A-31273D68D2B3}"/>
                  </a:ext>
                </a:extLst>
              </p:cNvPr>
              <p:cNvSpPr/>
              <p:nvPr/>
            </p:nvSpPr>
            <p:spPr>
              <a:xfrm>
                <a:off x="-2379925" y="3406700"/>
                <a:ext cx="739850" cy="629375"/>
              </a:xfrm>
              <a:custGeom>
                <a:avLst/>
                <a:gdLst/>
                <a:ahLst/>
                <a:cxnLst/>
                <a:rect l="l" t="t" r="r" b="b"/>
                <a:pathLst>
                  <a:path w="29594" h="25175" extrusionOk="0">
                    <a:moveTo>
                      <a:pt x="23474" y="10961"/>
                    </a:moveTo>
                    <a:cubicBezTo>
                      <a:pt x="24400" y="10961"/>
                      <a:pt x="25346" y="11220"/>
                      <a:pt x="26204" y="11836"/>
                    </a:cubicBezTo>
                    <a:cubicBezTo>
                      <a:pt x="28826" y="13718"/>
                      <a:pt x="28655" y="17433"/>
                      <a:pt x="27243" y="18733"/>
                    </a:cubicBezTo>
                    <a:cubicBezTo>
                      <a:pt x="26609" y="19316"/>
                      <a:pt x="25081" y="20017"/>
                      <a:pt x="23457" y="20017"/>
                    </a:cubicBezTo>
                    <a:cubicBezTo>
                      <a:pt x="21466" y="20017"/>
                      <a:pt x="19330" y="18963"/>
                      <a:pt x="18520" y="15344"/>
                    </a:cubicBezTo>
                    <a:cubicBezTo>
                      <a:pt x="18065" y="13309"/>
                      <a:pt x="20684" y="10961"/>
                      <a:pt x="23474" y="10961"/>
                    </a:cubicBezTo>
                    <a:close/>
                    <a:moveTo>
                      <a:pt x="8524" y="11020"/>
                    </a:moveTo>
                    <a:cubicBezTo>
                      <a:pt x="11101" y="11020"/>
                      <a:pt x="13569" y="12916"/>
                      <a:pt x="13363" y="14844"/>
                    </a:cubicBezTo>
                    <a:cubicBezTo>
                      <a:pt x="12925" y="18955"/>
                      <a:pt x="10487" y="20087"/>
                      <a:pt x="8311" y="20087"/>
                    </a:cubicBezTo>
                    <a:cubicBezTo>
                      <a:pt x="6943" y="20087"/>
                      <a:pt x="5678" y="19639"/>
                      <a:pt x="5079" y="19202"/>
                    </a:cubicBezTo>
                    <a:cubicBezTo>
                      <a:pt x="3528" y="18072"/>
                      <a:pt x="2937" y="14400"/>
                      <a:pt x="5329" y="12233"/>
                    </a:cubicBezTo>
                    <a:cubicBezTo>
                      <a:pt x="6276" y="11374"/>
                      <a:pt x="7410" y="11020"/>
                      <a:pt x="8524" y="11020"/>
                    </a:cubicBezTo>
                    <a:close/>
                    <a:moveTo>
                      <a:pt x="14336" y="0"/>
                    </a:moveTo>
                    <a:cubicBezTo>
                      <a:pt x="12561" y="0"/>
                      <a:pt x="10766" y="281"/>
                      <a:pt x="9034" y="879"/>
                    </a:cubicBezTo>
                    <a:cubicBezTo>
                      <a:pt x="8515" y="1058"/>
                      <a:pt x="8006" y="1263"/>
                      <a:pt x="7511" y="1495"/>
                    </a:cubicBezTo>
                    <a:cubicBezTo>
                      <a:pt x="6440" y="1996"/>
                      <a:pt x="5460" y="2770"/>
                      <a:pt x="4593" y="3731"/>
                    </a:cubicBezTo>
                    <a:cubicBezTo>
                      <a:pt x="3561" y="4875"/>
                      <a:pt x="2691" y="6284"/>
                      <a:pt x="2024" y="7825"/>
                    </a:cubicBezTo>
                    <a:cubicBezTo>
                      <a:pt x="1531" y="8969"/>
                      <a:pt x="1153" y="10159"/>
                      <a:pt x="899" y="11379"/>
                    </a:cubicBezTo>
                    <a:cubicBezTo>
                      <a:pt x="0" y="15688"/>
                      <a:pt x="691" y="20172"/>
                      <a:pt x="3708" y="22370"/>
                    </a:cubicBezTo>
                    <a:cubicBezTo>
                      <a:pt x="4271" y="22779"/>
                      <a:pt x="4895" y="23098"/>
                      <a:pt x="5555" y="23318"/>
                    </a:cubicBezTo>
                    <a:cubicBezTo>
                      <a:pt x="7711" y="24041"/>
                      <a:pt x="10168" y="24654"/>
                      <a:pt x="12667" y="24972"/>
                    </a:cubicBezTo>
                    <a:cubicBezTo>
                      <a:pt x="12690" y="24976"/>
                      <a:pt x="12711" y="24977"/>
                      <a:pt x="12734" y="24980"/>
                    </a:cubicBezTo>
                    <a:cubicBezTo>
                      <a:pt x="11542" y="23938"/>
                      <a:pt x="11305" y="21419"/>
                      <a:pt x="12402" y="19864"/>
                    </a:cubicBezTo>
                    <a:cubicBezTo>
                      <a:pt x="12919" y="19129"/>
                      <a:pt x="14180" y="18619"/>
                      <a:pt x="15479" y="18619"/>
                    </a:cubicBezTo>
                    <a:cubicBezTo>
                      <a:pt x="17084" y="18619"/>
                      <a:pt x="18746" y="19398"/>
                      <a:pt x="19133" y="21491"/>
                    </a:cubicBezTo>
                    <a:cubicBezTo>
                      <a:pt x="19539" y="23682"/>
                      <a:pt x="18399" y="24698"/>
                      <a:pt x="17333" y="25175"/>
                    </a:cubicBezTo>
                    <a:cubicBezTo>
                      <a:pt x="17381" y="25173"/>
                      <a:pt x="17429" y="25174"/>
                      <a:pt x="17476" y="25171"/>
                    </a:cubicBezTo>
                    <a:cubicBezTo>
                      <a:pt x="19164" y="25075"/>
                      <a:pt x="20795" y="24780"/>
                      <a:pt x="22283" y="24228"/>
                    </a:cubicBezTo>
                    <a:cubicBezTo>
                      <a:pt x="25664" y="22972"/>
                      <a:pt x="28316" y="20386"/>
                      <a:pt x="29257" y="15747"/>
                    </a:cubicBezTo>
                    <a:cubicBezTo>
                      <a:pt x="29552" y="14300"/>
                      <a:pt x="29593" y="12915"/>
                      <a:pt x="29422" y="11610"/>
                    </a:cubicBezTo>
                    <a:cubicBezTo>
                      <a:pt x="29268" y="10446"/>
                      <a:pt x="28938" y="9313"/>
                      <a:pt x="28445" y="8249"/>
                    </a:cubicBezTo>
                    <a:cubicBezTo>
                      <a:pt x="27748" y="6741"/>
                      <a:pt x="26742" y="5397"/>
                      <a:pt x="25513" y="4253"/>
                    </a:cubicBezTo>
                    <a:cubicBezTo>
                      <a:pt x="24223" y="3055"/>
                      <a:pt x="22691" y="2075"/>
                      <a:pt x="21011" y="1361"/>
                    </a:cubicBezTo>
                    <a:cubicBezTo>
                      <a:pt x="18944" y="481"/>
                      <a:pt x="16657" y="0"/>
                      <a:pt x="14336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 w="9525" cap="flat" cmpd="sng">
                <a:solidFill>
                  <a:srgbClr val="FCAE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278;p28">
                <a:extLst>
                  <a:ext uri="{FF2B5EF4-FFF2-40B4-BE49-F238E27FC236}">
                    <a16:creationId xmlns:a16="http://schemas.microsoft.com/office/drawing/2014/main" id="{AA3DEF9A-1E1D-3492-B6A0-A2AEFC25C0BE}"/>
                  </a:ext>
                </a:extLst>
              </p:cNvPr>
              <p:cNvSpPr/>
              <p:nvPr/>
            </p:nvSpPr>
            <p:spPr>
              <a:xfrm>
                <a:off x="-1808925" y="4036825"/>
                <a:ext cx="254625" cy="437550"/>
              </a:xfrm>
              <a:custGeom>
                <a:avLst/>
                <a:gdLst/>
                <a:ahLst/>
                <a:cxnLst/>
                <a:rect l="l" t="t" r="r" b="b"/>
                <a:pathLst>
                  <a:path w="10185" h="17502" extrusionOk="0">
                    <a:moveTo>
                      <a:pt x="43" y="0"/>
                    </a:moveTo>
                    <a:lnTo>
                      <a:pt x="0" y="40"/>
                    </a:lnTo>
                    <a:cubicBezTo>
                      <a:pt x="1395" y="2702"/>
                      <a:pt x="3657" y="7894"/>
                      <a:pt x="4890" y="15376"/>
                    </a:cubicBezTo>
                    <a:cubicBezTo>
                      <a:pt x="5825" y="15701"/>
                      <a:pt x="6688" y="16364"/>
                      <a:pt x="7223" y="17502"/>
                    </a:cubicBezTo>
                    <a:cubicBezTo>
                      <a:pt x="10184" y="12091"/>
                      <a:pt x="43" y="0"/>
                      <a:pt x="43" y="0"/>
                    </a:cubicBezTo>
                    <a:close/>
                  </a:path>
                </a:pathLst>
              </a:custGeom>
              <a:solidFill>
                <a:srgbClr val="FC7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279;p28">
                <a:extLst>
                  <a:ext uri="{FF2B5EF4-FFF2-40B4-BE49-F238E27FC236}">
                    <a16:creationId xmlns:a16="http://schemas.microsoft.com/office/drawing/2014/main" id="{84838378-5A46-32CB-B0E7-27692C461C82}"/>
                  </a:ext>
                </a:extLst>
              </p:cNvPr>
              <p:cNvSpPr/>
              <p:nvPr/>
            </p:nvSpPr>
            <p:spPr>
              <a:xfrm>
                <a:off x="-2450075" y="3448350"/>
                <a:ext cx="184975" cy="153975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6159" extrusionOk="0">
                    <a:moveTo>
                      <a:pt x="3934" y="1"/>
                    </a:moveTo>
                    <a:cubicBezTo>
                      <a:pt x="1281" y="1"/>
                      <a:pt x="0" y="5447"/>
                      <a:pt x="4830" y="6159"/>
                    </a:cubicBezTo>
                    <a:cubicBezTo>
                      <a:pt x="5497" y="4618"/>
                      <a:pt x="6367" y="3208"/>
                      <a:pt x="7399" y="2065"/>
                    </a:cubicBezTo>
                    <a:cubicBezTo>
                      <a:pt x="7074" y="1279"/>
                      <a:pt x="6236" y="281"/>
                      <a:pt x="4188" y="17"/>
                    </a:cubicBezTo>
                    <a:cubicBezTo>
                      <a:pt x="4102" y="6"/>
                      <a:pt x="4017" y="1"/>
                      <a:pt x="3934" y="1"/>
                    </a:cubicBezTo>
                    <a:close/>
                  </a:path>
                </a:pathLst>
              </a:custGeom>
              <a:solidFill>
                <a:srgbClr val="F48C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280;p28">
                <a:extLst>
                  <a:ext uri="{FF2B5EF4-FFF2-40B4-BE49-F238E27FC236}">
                    <a16:creationId xmlns:a16="http://schemas.microsoft.com/office/drawing/2014/main" id="{D53A8067-437A-C422-3144-02B0CEAF5E87}"/>
                  </a:ext>
                </a:extLst>
              </p:cNvPr>
              <p:cNvSpPr/>
              <p:nvPr/>
            </p:nvSpPr>
            <p:spPr>
              <a:xfrm>
                <a:off x="-2642075" y="3250875"/>
                <a:ext cx="488000" cy="444200"/>
              </a:xfrm>
              <a:custGeom>
                <a:avLst/>
                <a:gdLst/>
                <a:ahLst/>
                <a:cxnLst/>
                <a:rect l="l" t="t" r="r" b="b"/>
                <a:pathLst>
                  <a:path w="19520" h="17768" extrusionOk="0">
                    <a:moveTo>
                      <a:pt x="11683" y="1"/>
                    </a:moveTo>
                    <a:cubicBezTo>
                      <a:pt x="11229" y="1"/>
                      <a:pt x="10756" y="51"/>
                      <a:pt x="10261" y="159"/>
                    </a:cubicBezTo>
                    <a:cubicBezTo>
                      <a:pt x="3048" y="1733"/>
                      <a:pt x="4720" y="4997"/>
                      <a:pt x="4720" y="4997"/>
                    </a:cubicBezTo>
                    <a:cubicBezTo>
                      <a:pt x="4720" y="4997"/>
                      <a:pt x="0" y="11728"/>
                      <a:pt x="4822" y="15847"/>
                    </a:cubicBezTo>
                    <a:cubicBezTo>
                      <a:pt x="6521" y="17298"/>
                      <a:pt x="8267" y="17767"/>
                      <a:pt x="9817" y="17767"/>
                    </a:cubicBezTo>
                    <a:cubicBezTo>
                      <a:pt x="10368" y="17767"/>
                      <a:pt x="10894" y="17708"/>
                      <a:pt x="11385" y="17612"/>
                    </a:cubicBezTo>
                    <a:cubicBezTo>
                      <a:pt x="11639" y="16392"/>
                      <a:pt x="12017" y="15202"/>
                      <a:pt x="12510" y="14058"/>
                    </a:cubicBezTo>
                    <a:cubicBezTo>
                      <a:pt x="7680" y="13347"/>
                      <a:pt x="8961" y="7900"/>
                      <a:pt x="11614" y="7900"/>
                    </a:cubicBezTo>
                    <a:cubicBezTo>
                      <a:pt x="11697" y="7900"/>
                      <a:pt x="11782" y="7905"/>
                      <a:pt x="11868" y="7916"/>
                    </a:cubicBezTo>
                    <a:cubicBezTo>
                      <a:pt x="13916" y="8180"/>
                      <a:pt x="14754" y="9179"/>
                      <a:pt x="15079" y="9964"/>
                    </a:cubicBezTo>
                    <a:cubicBezTo>
                      <a:pt x="15946" y="9003"/>
                      <a:pt x="16926" y="8229"/>
                      <a:pt x="17997" y="7729"/>
                    </a:cubicBezTo>
                    <a:cubicBezTo>
                      <a:pt x="18492" y="7497"/>
                      <a:pt x="19001" y="7292"/>
                      <a:pt x="19520" y="7113"/>
                    </a:cubicBezTo>
                    <a:cubicBezTo>
                      <a:pt x="18384" y="4370"/>
                      <a:pt x="15911" y="1"/>
                      <a:pt x="11683" y="1"/>
                    </a:cubicBezTo>
                    <a:close/>
                  </a:path>
                </a:pathLst>
              </a:custGeom>
              <a:solidFill>
                <a:srgbClr val="FC7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281;p28">
                <a:extLst>
                  <a:ext uri="{FF2B5EF4-FFF2-40B4-BE49-F238E27FC236}">
                    <a16:creationId xmlns:a16="http://schemas.microsoft.com/office/drawing/2014/main" id="{46E1E6A5-B5D2-59FE-8458-2D8635E4D9B9}"/>
                  </a:ext>
                </a:extLst>
              </p:cNvPr>
              <p:cNvSpPr/>
              <p:nvPr/>
            </p:nvSpPr>
            <p:spPr>
              <a:xfrm>
                <a:off x="-1742125" y="3457375"/>
                <a:ext cx="185150" cy="155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6222" extrusionOk="0">
                    <a:moveTo>
                      <a:pt x="3294" y="0"/>
                    </a:moveTo>
                    <a:cubicBezTo>
                      <a:pt x="3143" y="0"/>
                      <a:pt x="2990" y="19"/>
                      <a:pt x="2834" y="58"/>
                    </a:cubicBezTo>
                    <a:cubicBezTo>
                      <a:pt x="1040" y="506"/>
                      <a:pt x="295" y="1445"/>
                      <a:pt x="1" y="2226"/>
                    </a:cubicBezTo>
                    <a:cubicBezTo>
                      <a:pt x="1230" y="3370"/>
                      <a:pt x="2236" y="4714"/>
                      <a:pt x="2933" y="6222"/>
                    </a:cubicBezTo>
                    <a:cubicBezTo>
                      <a:pt x="7405" y="4989"/>
                      <a:pt x="5767" y="0"/>
                      <a:pt x="3294" y="0"/>
                    </a:cubicBezTo>
                    <a:close/>
                  </a:path>
                </a:pathLst>
              </a:custGeom>
              <a:solidFill>
                <a:srgbClr val="F48C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282;p28">
                <a:extLst>
                  <a:ext uri="{FF2B5EF4-FFF2-40B4-BE49-F238E27FC236}">
                    <a16:creationId xmlns:a16="http://schemas.microsoft.com/office/drawing/2014/main" id="{3D01F941-84F0-A315-8190-3BDEE5291820}"/>
                  </a:ext>
                </a:extLst>
              </p:cNvPr>
              <p:cNvSpPr/>
              <p:nvPr/>
            </p:nvSpPr>
            <p:spPr>
              <a:xfrm>
                <a:off x="-1854675" y="3260650"/>
                <a:ext cx="484300" cy="438350"/>
              </a:xfrm>
              <a:custGeom>
                <a:avLst/>
                <a:gdLst/>
                <a:ahLst/>
                <a:cxnLst/>
                <a:rect l="l" t="t" r="r" b="b"/>
                <a:pathLst>
                  <a:path w="19372" h="17534" extrusionOk="0">
                    <a:moveTo>
                      <a:pt x="7333" y="1"/>
                    </a:moveTo>
                    <a:cubicBezTo>
                      <a:pt x="3092" y="1"/>
                      <a:pt x="976" y="4186"/>
                      <a:pt x="1" y="7203"/>
                    </a:cubicBezTo>
                    <a:cubicBezTo>
                      <a:pt x="1681" y="7917"/>
                      <a:pt x="3213" y="8897"/>
                      <a:pt x="4503" y="10095"/>
                    </a:cubicBezTo>
                    <a:cubicBezTo>
                      <a:pt x="4797" y="9314"/>
                      <a:pt x="5543" y="8375"/>
                      <a:pt x="7336" y="7927"/>
                    </a:cubicBezTo>
                    <a:cubicBezTo>
                      <a:pt x="7492" y="7888"/>
                      <a:pt x="7645" y="7869"/>
                      <a:pt x="7796" y="7869"/>
                    </a:cubicBezTo>
                    <a:cubicBezTo>
                      <a:pt x="10268" y="7869"/>
                      <a:pt x="11906" y="12858"/>
                      <a:pt x="7435" y="14091"/>
                    </a:cubicBezTo>
                    <a:cubicBezTo>
                      <a:pt x="7928" y="15155"/>
                      <a:pt x="8258" y="16288"/>
                      <a:pt x="8412" y="17452"/>
                    </a:cubicBezTo>
                    <a:cubicBezTo>
                      <a:pt x="8779" y="17503"/>
                      <a:pt x="9168" y="17533"/>
                      <a:pt x="9572" y="17533"/>
                    </a:cubicBezTo>
                    <a:cubicBezTo>
                      <a:pt x="11308" y="17533"/>
                      <a:pt x="13327" y="16968"/>
                      <a:pt x="15120" y="15012"/>
                    </a:cubicBezTo>
                    <a:cubicBezTo>
                      <a:pt x="19372" y="10377"/>
                      <a:pt x="13997" y="4221"/>
                      <a:pt x="13997" y="4221"/>
                    </a:cubicBezTo>
                    <a:cubicBezTo>
                      <a:pt x="13997" y="4221"/>
                      <a:pt x="15264" y="789"/>
                      <a:pt x="8034" y="37"/>
                    </a:cubicBezTo>
                    <a:cubicBezTo>
                      <a:pt x="7794" y="13"/>
                      <a:pt x="7561" y="1"/>
                      <a:pt x="7333" y="1"/>
                    </a:cubicBezTo>
                    <a:close/>
                  </a:path>
                </a:pathLst>
              </a:custGeom>
              <a:solidFill>
                <a:srgbClr val="FC7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283;p28">
                <a:extLst>
                  <a:ext uri="{FF2B5EF4-FFF2-40B4-BE49-F238E27FC236}">
                    <a16:creationId xmlns:a16="http://schemas.microsoft.com/office/drawing/2014/main" id="{4A285D77-CD10-9611-01AA-797D23F72D13}"/>
                  </a:ext>
                </a:extLst>
              </p:cNvPr>
              <p:cNvSpPr/>
              <p:nvPr/>
            </p:nvSpPr>
            <p:spPr>
              <a:xfrm>
                <a:off x="-2594725" y="4253775"/>
                <a:ext cx="218300" cy="484850"/>
              </a:xfrm>
              <a:custGeom>
                <a:avLst/>
                <a:gdLst/>
                <a:ahLst/>
                <a:cxnLst/>
                <a:rect l="l" t="t" r="r" b="b"/>
                <a:pathLst>
                  <a:path w="8732" h="19394" extrusionOk="0">
                    <a:moveTo>
                      <a:pt x="4580" y="1"/>
                    </a:moveTo>
                    <a:cubicBezTo>
                      <a:pt x="4010" y="1"/>
                      <a:pt x="3484" y="181"/>
                      <a:pt x="3058" y="631"/>
                    </a:cubicBezTo>
                    <a:cubicBezTo>
                      <a:pt x="1085" y="2715"/>
                      <a:pt x="1" y="19394"/>
                      <a:pt x="7732" y="19394"/>
                    </a:cubicBezTo>
                    <a:cubicBezTo>
                      <a:pt x="7872" y="19394"/>
                      <a:pt x="8015" y="19388"/>
                      <a:pt x="8161" y="19377"/>
                    </a:cubicBezTo>
                    <a:cubicBezTo>
                      <a:pt x="7938" y="18191"/>
                      <a:pt x="7797" y="17193"/>
                      <a:pt x="7783" y="16644"/>
                    </a:cubicBezTo>
                    <a:cubicBezTo>
                      <a:pt x="7783" y="16560"/>
                      <a:pt x="7788" y="16475"/>
                      <a:pt x="7797" y="16391"/>
                    </a:cubicBezTo>
                    <a:cubicBezTo>
                      <a:pt x="7324" y="12685"/>
                      <a:pt x="7829" y="7184"/>
                      <a:pt x="8732" y="1941"/>
                    </a:cubicBezTo>
                    <a:cubicBezTo>
                      <a:pt x="7656" y="1098"/>
                      <a:pt x="5986" y="1"/>
                      <a:pt x="4580" y="1"/>
                    </a:cubicBezTo>
                    <a:close/>
                  </a:path>
                </a:pathLst>
              </a:custGeom>
              <a:solidFill>
                <a:srgbClr val="FC7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284;p28">
                <a:extLst>
                  <a:ext uri="{FF2B5EF4-FFF2-40B4-BE49-F238E27FC236}">
                    <a16:creationId xmlns:a16="http://schemas.microsoft.com/office/drawing/2014/main" id="{C14991B5-DA74-E9B2-FBCD-D7ECCC670439}"/>
                  </a:ext>
                </a:extLst>
              </p:cNvPr>
              <p:cNvSpPr/>
              <p:nvPr/>
            </p:nvSpPr>
            <p:spPr>
              <a:xfrm>
                <a:off x="-2162675" y="4031025"/>
                <a:ext cx="406700" cy="702700"/>
              </a:xfrm>
              <a:custGeom>
                <a:avLst/>
                <a:gdLst/>
                <a:ahLst/>
                <a:cxnLst/>
                <a:rect l="l" t="t" r="r" b="b"/>
                <a:pathLst>
                  <a:path w="16268" h="28108" extrusionOk="0">
                    <a:moveTo>
                      <a:pt x="3977" y="1"/>
                    </a:moveTo>
                    <a:cubicBezTo>
                      <a:pt x="3261" y="743"/>
                      <a:pt x="2473" y="2152"/>
                      <a:pt x="1743" y="4015"/>
                    </a:cubicBezTo>
                    <a:cubicBezTo>
                      <a:pt x="2634" y="4969"/>
                      <a:pt x="3003" y="6376"/>
                      <a:pt x="3121" y="7777"/>
                    </a:cubicBezTo>
                    <a:cubicBezTo>
                      <a:pt x="3321" y="10157"/>
                      <a:pt x="6368" y="18255"/>
                      <a:pt x="8401" y="18785"/>
                    </a:cubicBezTo>
                    <a:cubicBezTo>
                      <a:pt x="10332" y="19288"/>
                      <a:pt x="9524" y="22861"/>
                      <a:pt x="5046" y="22861"/>
                    </a:cubicBezTo>
                    <a:cubicBezTo>
                      <a:pt x="4808" y="22861"/>
                      <a:pt x="4560" y="22851"/>
                      <a:pt x="4302" y="22830"/>
                    </a:cubicBezTo>
                    <a:cubicBezTo>
                      <a:pt x="2685" y="22698"/>
                      <a:pt x="1233" y="21856"/>
                      <a:pt x="0" y="20603"/>
                    </a:cubicBezTo>
                    <a:lnTo>
                      <a:pt x="0" y="20603"/>
                    </a:lnTo>
                    <a:cubicBezTo>
                      <a:pt x="969" y="24498"/>
                      <a:pt x="3124" y="27664"/>
                      <a:pt x="6698" y="28024"/>
                    </a:cubicBezTo>
                    <a:cubicBezTo>
                      <a:pt x="7245" y="28079"/>
                      <a:pt x="7774" y="28108"/>
                      <a:pt x="8284" y="28108"/>
                    </a:cubicBezTo>
                    <a:cubicBezTo>
                      <a:pt x="12878" y="28108"/>
                      <a:pt x="15912" y="25799"/>
                      <a:pt x="16267" y="19901"/>
                    </a:cubicBezTo>
                    <a:cubicBezTo>
                      <a:pt x="14765" y="19438"/>
                      <a:pt x="14331" y="17834"/>
                      <a:pt x="14613" y="16685"/>
                    </a:cubicBezTo>
                    <a:cubicBezTo>
                      <a:pt x="14730" y="16212"/>
                      <a:pt x="15315" y="15787"/>
                      <a:pt x="16105" y="15550"/>
                    </a:cubicBezTo>
                    <a:cubicBezTo>
                      <a:pt x="15276" y="8746"/>
                      <a:pt x="11984" y="2172"/>
                      <a:pt x="8786" y="199"/>
                    </a:cubicBezTo>
                    <a:cubicBezTo>
                      <a:pt x="8360" y="223"/>
                      <a:pt x="7931" y="235"/>
                      <a:pt x="7499" y="235"/>
                    </a:cubicBezTo>
                    <a:cubicBezTo>
                      <a:pt x="6333" y="235"/>
                      <a:pt x="5151" y="150"/>
                      <a:pt x="3977" y="1"/>
                    </a:cubicBezTo>
                    <a:close/>
                  </a:path>
                </a:pathLst>
              </a:custGeom>
              <a:solidFill>
                <a:srgbClr val="F4F0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285;p28">
                <a:extLst>
                  <a:ext uri="{FF2B5EF4-FFF2-40B4-BE49-F238E27FC236}">
                    <a16:creationId xmlns:a16="http://schemas.microsoft.com/office/drawing/2014/main" id="{231C37AB-8D0B-5379-8AC4-388961BE65FD}"/>
                  </a:ext>
                </a:extLst>
              </p:cNvPr>
              <p:cNvSpPr/>
              <p:nvPr/>
            </p:nvSpPr>
            <p:spPr>
              <a:xfrm>
                <a:off x="-1943000" y="4012375"/>
                <a:ext cx="256350" cy="408875"/>
              </a:xfrm>
              <a:custGeom>
                <a:avLst/>
                <a:gdLst/>
                <a:ahLst/>
                <a:cxnLst/>
                <a:rect l="l" t="t" r="r" b="b"/>
                <a:pathLst>
                  <a:path w="10254" h="16355" extrusionOk="0">
                    <a:moveTo>
                      <a:pt x="4807" y="1"/>
                    </a:moveTo>
                    <a:cubicBezTo>
                      <a:pt x="3318" y="553"/>
                      <a:pt x="1687" y="848"/>
                      <a:pt x="0" y="944"/>
                    </a:cubicBezTo>
                    <a:cubicBezTo>
                      <a:pt x="3197" y="2918"/>
                      <a:pt x="6489" y="9492"/>
                      <a:pt x="7319" y="16296"/>
                    </a:cubicBezTo>
                    <a:cubicBezTo>
                      <a:pt x="7735" y="16171"/>
                      <a:pt x="8208" y="16098"/>
                      <a:pt x="8701" y="16098"/>
                    </a:cubicBezTo>
                    <a:cubicBezTo>
                      <a:pt x="9211" y="16098"/>
                      <a:pt x="9743" y="16176"/>
                      <a:pt x="10253" y="16354"/>
                    </a:cubicBezTo>
                    <a:cubicBezTo>
                      <a:pt x="9020" y="8872"/>
                      <a:pt x="6759" y="3680"/>
                      <a:pt x="5364" y="1018"/>
                    </a:cubicBezTo>
                    <a:cubicBezTo>
                      <a:pt x="5158" y="624"/>
                      <a:pt x="4969" y="283"/>
                      <a:pt x="4807" y="1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286;p28">
                <a:extLst>
                  <a:ext uri="{FF2B5EF4-FFF2-40B4-BE49-F238E27FC236}">
                    <a16:creationId xmlns:a16="http://schemas.microsoft.com/office/drawing/2014/main" id="{62FF3499-F21E-66FE-CC1F-9992B5C675A3}"/>
                  </a:ext>
                </a:extLst>
              </p:cNvPr>
              <p:cNvSpPr/>
              <p:nvPr/>
            </p:nvSpPr>
            <p:spPr>
              <a:xfrm>
                <a:off x="-1386025" y="4084050"/>
                <a:ext cx="65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26" h="14" extrusionOk="0">
                    <a:moveTo>
                      <a:pt x="22" y="1"/>
                    </a:moveTo>
                    <a:lnTo>
                      <a:pt x="0" y="7"/>
                    </a:lnTo>
                    <a:lnTo>
                      <a:pt x="25" y="14"/>
                    </a:lnTo>
                    <a:lnTo>
                      <a:pt x="22" y="1"/>
                    </a:lnTo>
                    <a:close/>
                  </a:path>
                </a:pathLst>
              </a:custGeom>
              <a:solidFill>
                <a:srgbClr val="F7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287;p28">
                <a:extLst>
                  <a:ext uri="{FF2B5EF4-FFF2-40B4-BE49-F238E27FC236}">
                    <a16:creationId xmlns:a16="http://schemas.microsoft.com/office/drawing/2014/main" id="{F5F7735A-26CF-C1E4-EBB1-4B197CB72E62}"/>
                  </a:ext>
                </a:extLst>
              </p:cNvPr>
              <p:cNvSpPr/>
              <p:nvPr/>
            </p:nvSpPr>
            <p:spPr>
              <a:xfrm>
                <a:off x="-2564225" y="4375575"/>
                <a:ext cx="201950" cy="306750"/>
              </a:xfrm>
              <a:custGeom>
                <a:avLst/>
                <a:gdLst/>
                <a:ahLst/>
                <a:cxnLst/>
                <a:rect l="l" t="t" r="r" b="b"/>
                <a:pathLst>
                  <a:path w="8078" h="12270" extrusionOk="0">
                    <a:moveTo>
                      <a:pt x="5212" y="0"/>
                    </a:moveTo>
                    <a:lnTo>
                      <a:pt x="5" y="1379"/>
                    </a:lnTo>
                    <a:cubicBezTo>
                      <a:pt x="0" y="3539"/>
                      <a:pt x="252" y="5464"/>
                      <a:pt x="637" y="7125"/>
                    </a:cubicBezTo>
                    <a:cubicBezTo>
                      <a:pt x="1108" y="8712"/>
                      <a:pt x="1826" y="10452"/>
                      <a:pt x="2879" y="12270"/>
                    </a:cubicBezTo>
                    <a:lnTo>
                      <a:pt x="8078" y="10894"/>
                    </a:lnTo>
                    <a:cubicBezTo>
                      <a:pt x="8045" y="10839"/>
                      <a:pt x="8015" y="10784"/>
                      <a:pt x="7983" y="10729"/>
                    </a:cubicBezTo>
                    <a:cubicBezTo>
                      <a:pt x="7028" y="9116"/>
                      <a:pt x="6361" y="7566"/>
                      <a:pt x="5906" y="6132"/>
                    </a:cubicBezTo>
                    <a:cubicBezTo>
                      <a:pt x="5867" y="6011"/>
                      <a:pt x="5827" y="5889"/>
                      <a:pt x="5791" y="5770"/>
                    </a:cubicBezTo>
                    <a:cubicBezTo>
                      <a:pt x="5643" y="5131"/>
                      <a:pt x="5517" y="4450"/>
                      <a:pt x="5420" y="3731"/>
                    </a:cubicBezTo>
                    <a:cubicBezTo>
                      <a:pt x="5320" y="2990"/>
                      <a:pt x="5253" y="2206"/>
                      <a:pt x="5225" y="1384"/>
                    </a:cubicBezTo>
                    <a:cubicBezTo>
                      <a:pt x="5209" y="934"/>
                      <a:pt x="5202" y="474"/>
                      <a:pt x="5212" y="0"/>
                    </a:cubicBezTo>
                    <a:close/>
                  </a:path>
                </a:pathLst>
              </a:custGeom>
              <a:solidFill>
                <a:srgbClr val="F4F0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288;p28">
                <a:extLst>
                  <a:ext uri="{FF2B5EF4-FFF2-40B4-BE49-F238E27FC236}">
                    <a16:creationId xmlns:a16="http://schemas.microsoft.com/office/drawing/2014/main" id="{6B1684FE-B125-8079-1E2C-379AF432B931}"/>
                  </a:ext>
                </a:extLst>
              </p:cNvPr>
              <p:cNvSpPr/>
              <p:nvPr/>
            </p:nvSpPr>
            <p:spPr>
              <a:xfrm>
                <a:off x="-2428725" y="4468925"/>
                <a:ext cx="121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398" extrusionOk="0">
                    <a:moveTo>
                      <a:pt x="0" y="1"/>
                    </a:moveTo>
                    <a:cubicBezTo>
                      <a:pt x="97" y="718"/>
                      <a:pt x="223" y="1398"/>
                      <a:pt x="371" y="2036"/>
                    </a:cubicBezTo>
                    <a:cubicBezTo>
                      <a:pt x="387" y="2091"/>
                      <a:pt x="405" y="2146"/>
                      <a:pt x="422" y="2201"/>
                    </a:cubicBezTo>
                    <a:lnTo>
                      <a:pt x="422" y="2201"/>
                    </a:lnTo>
                    <a:cubicBezTo>
                      <a:pt x="405" y="2146"/>
                      <a:pt x="388" y="2091"/>
                      <a:pt x="372" y="2037"/>
                    </a:cubicBezTo>
                    <a:cubicBezTo>
                      <a:pt x="224" y="1398"/>
                      <a:pt x="97" y="718"/>
                      <a:pt x="0" y="1"/>
                    </a:cubicBezTo>
                    <a:close/>
                    <a:moveTo>
                      <a:pt x="422" y="2201"/>
                    </a:moveTo>
                    <a:cubicBezTo>
                      <a:pt x="443" y="2267"/>
                      <a:pt x="464" y="2333"/>
                      <a:pt x="486" y="2398"/>
                    </a:cubicBezTo>
                    <a:cubicBezTo>
                      <a:pt x="465" y="2332"/>
                      <a:pt x="443" y="2267"/>
                      <a:pt x="422" y="2201"/>
                    </a:cubicBezTo>
                    <a:close/>
                  </a:path>
                </a:pathLst>
              </a:custGeom>
              <a:solidFill>
                <a:srgbClr val="F7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289;p28">
                <a:extLst>
                  <a:ext uri="{FF2B5EF4-FFF2-40B4-BE49-F238E27FC236}">
                    <a16:creationId xmlns:a16="http://schemas.microsoft.com/office/drawing/2014/main" id="{0A6A3A03-3135-3CF2-0DAB-347ACC57251E}"/>
                  </a:ext>
                </a:extLst>
              </p:cNvPr>
              <p:cNvSpPr/>
              <p:nvPr/>
            </p:nvSpPr>
            <p:spPr>
              <a:xfrm>
                <a:off x="-2434175" y="4375575"/>
                <a:ext cx="55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22" h="1385" extrusionOk="0">
                    <a:moveTo>
                      <a:pt x="10" y="0"/>
                    </a:moveTo>
                    <a:cubicBezTo>
                      <a:pt x="0" y="474"/>
                      <a:pt x="7" y="934"/>
                      <a:pt x="22" y="1385"/>
                    </a:cubicBezTo>
                    <a:cubicBezTo>
                      <a:pt x="7" y="934"/>
                      <a:pt x="1" y="474"/>
                      <a:pt x="11" y="0"/>
                    </a:cubicBezTo>
                    <a:close/>
                  </a:path>
                </a:pathLst>
              </a:custGeom>
              <a:solidFill>
                <a:srgbClr val="F7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290;p28">
                <a:extLst>
                  <a:ext uri="{FF2B5EF4-FFF2-40B4-BE49-F238E27FC236}">
                    <a16:creationId xmlns:a16="http://schemas.microsoft.com/office/drawing/2014/main" id="{F54E7C00-6008-FB48-8BC4-A3344628205B}"/>
                  </a:ext>
                </a:extLst>
              </p:cNvPr>
              <p:cNvSpPr/>
              <p:nvPr/>
            </p:nvSpPr>
            <p:spPr>
              <a:xfrm>
                <a:off x="-2364675" y="4643775"/>
                <a:ext cx="24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96" h="16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3" y="56"/>
                      <a:pt x="62" y="111"/>
                      <a:pt x="96" y="166"/>
                    </a:cubicBezTo>
                    <a:cubicBezTo>
                      <a:pt x="63" y="111"/>
                      <a:pt x="33" y="56"/>
                      <a:pt x="1" y="1"/>
                    </a:cubicBezTo>
                    <a:close/>
                  </a:path>
                </a:pathLst>
              </a:custGeom>
              <a:solidFill>
                <a:srgbClr val="F7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291;p28">
                <a:extLst>
                  <a:ext uri="{FF2B5EF4-FFF2-40B4-BE49-F238E27FC236}">
                    <a16:creationId xmlns:a16="http://schemas.microsoft.com/office/drawing/2014/main" id="{01A4156F-B144-56A1-9010-2178BACEB100}"/>
                  </a:ext>
                </a:extLst>
              </p:cNvPr>
              <p:cNvSpPr/>
              <p:nvPr/>
            </p:nvSpPr>
            <p:spPr>
              <a:xfrm>
                <a:off x="-2738150" y="4410050"/>
                <a:ext cx="245925" cy="303125"/>
              </a:xfrm>
              <a:custGeom>
                <a:avLst/>
                <a:gdLst/>
                <a:ahLst/>
                <a:cxnLst/>
                <a:rect l="l" t="t" r="r" b="b"/>
                <a:pathLst>
                  <a:path w="9837" h="12125" extrusionOk="0">
                    <a:moveTo>
                      <a:pt x="6962" y="0"/>
                    </a:moveTo>
                    <a:lnTo>
                      <a:pt x="2757" y="1112"/>
                    </a:lnTo>
                    <a:cubicBezTo>
                      <a:pt x="1118" y="1544"/>
                      <a:pt x="1" y="3073"/>
                      <a:pt x="104" y="4766"/>
                    </a:cubicBezTo>
                    <a:cubicBezTo>
                      <a:pt x="160" y="5722"/>
                      <a:pt x="296" y="6671"/>
                      <a:pt x="512" y="7604"/>
                    </a:cubicBezTo>
                    <a:cubicBezTo>
                      <a:pt x="775" y="8481"/>
                      <a:pt x="1111" y="9335"/>
                      <a:pt x="1518" y="10154"/>
                    </a:cubicBezTo>
                    <a:cubicBezTo>
                      <a:pt x="2126" y="11387"/>
                      <a:pt x="3379" y="12125"/>
                      <a:pt x="4704" y="12125"/>
                    </a:cubicBezTo>
                    <a:cubicBezTo>
                      <a:pt x="5009" y="12125"/>
                      <a:pt x="5317" y="12086"/>
                      <a:pt x="5623" y="12005"/>
                    </a:cubicBezTo>
                    <a:lnTo>
                      <a:pt x="9836" y="10891"/>
                    </a:lnTo>
                    <a:cubicBezTo>
                      <a:pt x="8782" y="9073"/>
                      <a:pt x="8065" y="7333"/>
                      <a:pt x="7594" y="5746"/>
                    </a:cubicBezTo>
                    <a:cubicBezTo>
                      <a:pt x="7208" y="4085"/>
                      <a:pt x="6957" y="2160"/>
                      <a:pt x="6962" y="0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292;p28">
                <a:extLst>
                  <a:ext uri="{FF2B5EF4-FFF2-40B4-BE49-F238E27FC236}">
                    <a16:creationId xmlns:a16="http://schemas.microsoft.com/office/drawing/2014/main" id="{1D6947D0-2624-B4E7-A8C3-F4D1E979D8A3}"/>
                  </a:ext>
                </a:extLst>
              </p:cNvPr>
              <p:cNvSpPr/>
              <p:nvPr/>
            </p:nvSpPr>
            <p:spPr>
              <a:xfrm>
                <a:off x="-1246750" y="4130550"/>
                <a:ext cx="58300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418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71" y="732"/>
                      <a:pt x="189" y="1460"/>
                      <a:pt x="353" y="2176"/>
                    </a:cubicBezTo>
                    <a:cubicBezTo>
                      <a:pt x="559" y="2861"/>
                      <a:pt x="810" y="3532"/>
                      <a:pt x="1105" y="4184"/>
                    </a:cubicBezTo>
                    <a:cubicBezTo>
                      <a:pt x="1510" y="3564"/>
                      <a:pt x="1858" y="2942"/>
                      <a:pt x="2078" y="2365"/>
                    </a:cubicBezTo>
                    <a:cubicBezTo>
                      <a:pt x="2332" y="1644"/>
                      <a:pt x="1883" y="1253"/>
                      <a:pt x="1773" y="1154"/>
                    </a:cubicBezTo>
                    <a:cubicBezTo>
                      <a:pt x="1763" y="1146"/>
                      <a:pt x="1754" y="1137"/>
                      <a:pt x="1743" y="1130"/>
                    </a:cubicBezTo>
                    <a:cubicBezTo>
                      <a:pt x="1264" y="728"/>
                      <a:pt x="657" y="349"/>
                      <a:pt x="0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293;p28">
                <a:extLst>
                  <a:ext uri="{FF2B5EF4-FFF2-40B4-BE49-F238E27FC236}">
                    <a16:creationId xmlns:a16="http://schemas.microsoft.com/office/drawing/2014/main" id="{CA2752EF-68C0-EA6B-7BAB-999FEDB70F20}"/>
                  </a:ext>
                </a:extLst>
              </p:cNvPr>
              <p:cNvSpPr/>
              <p:nvPr/>
            </p:nvSpPr>
            <p:spPr>
              <a:xfrm>
                <a:off x="-1386050" y="4084200"/>
                <a:ext cx="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7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294;p28">
                <a:extLst>
                  <a:ext uri="{FF2B5EF4-FFF2-40B4-BE49-F238E27FC236}">
                    <a16:creationId xmlns:a16="http://schemas.microsoft.com/office/drawing/2014/main" id="{E3413BAE-EACA-3FB4-BACB-1B07CD7645B3}"/>
                  </a:ext>
                </a:extLst>
              </p:cNvPr>
              <p:cNvSpPr/>
              <p:nvPr/>
            </p:nvSpPr>
            <p:spPr>
              <a:xfrm>
                <a:off x="-1391350" y="4084200"/>
                <a:ext cx="172250" cy="272300"/>
              </a:xfrm>
              <a:custGeom>
                <a:avLst/>
                <a:gdLst/>
                <a:ahLst/>
                <a:cxnLst/>
                <a:rect l="l" t="t" r="r" b="b"/>
                <a:pathLst>
                  <a:path w="6890" h="10892" extrusionOk="0">
                    <a:moveTo>
                      <a:pt x="212" y="0"/>
                    </a:moveTo>
                    <a:lnTo>
                      <a:pt x="212" y="0"/>
                    </a:lnTo>
                    <a:cubicBezTo>
                      <a:pt x="0" y="2255"/>
                      <a:pt x="194" y="4197"/>
                      <a:pt x="567" y="5805"/>
                    </a:cubicBezTo>
                    <a:cubicBezTo>
                      <a:pt x="1027" y="7350"/>
                      <a:pt x="1808" y="9087"/>
                      <a:pt x="3092" y="10891"/>
                    </a:cubicBezTo>
                    <a:lnTo>
                      <a:pt x="3111" y="10873"/>
                    </a:lnTo>
                    <a:cubicBezTo>
                      <a:pt x="3163" y="10821"/>
                      <a:pt x="3337" y="10649"/>
                      <a:pt x="3591" y="10381"/>
                    </a:cubicBezTo>
                    <a:cubicBezTo>
                      <a:pt x="4356" y="9586"/>
                      <a:pt x="5826" y="7664"/>
                      <a:pt x="6889" y="6038"/>
                    </a:cubicBezTo>
                    <a:cubicBezTo>
                      <a:pt x="6594" y="5386"/>
                      <a:pt x="6343" y="4715"/>
                      <a:pt x="6136" y="4030"/>
                    </a:cubicBezTo>
                    <a:cubicBezTo>
                      <a:pt x="5972" y="3314"/>
                      <a:pt x="5854" y="2586"/>
                      <a:pt x="5783" y="1854"/>
                    </a:cubicBezTo>
                    <a:cubicBezTo>
                      <a:pt x="3865" y="838"/>
                      <a:pt x="1514" y="386"/>
                      <a:pt x="600" y="112"/>
                    </a:cubicBezTo>
                    <a:cubicBezTo>
                      <a:pt x="414" y="58"/>
                      <a:pt x="287" y="21"/>
                      <a:pt x="237" y="8"/>
                    </a:cubicBezTo>
                    <a:lnTo>
                      <a:pt x="212" y="0"/>
                    </a:lnTo>
                    <a:close/>
                  </a:path>
                </a:pathLst>
              </a:custGeom>
              <a:solidFill>
                <a:srgbClr val="EDE7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295;p28">
                <a:extLst>
                  <a:ext uri="{FF2B5EF4-FFF2-40B4-BE49-F238E27FC236}">
                    <a16:creationId xmlns:a16="http://schemas.microsoft.com/office/drawing/2014/main" id="{577D6ED1-FC96-6B4B-4872-172D9AB44DED}"/>
                  </a:ext>
                </a:extLst>
              </p:cNvPr>
              <p:cNvSpPr/>
              <p:nvPr/>
            </p:nvSpPr>
            <p:spPr>
              <a:xfrm>
                <a:off x="-2401425" y="4282250"/>
                <a:ext cx="1087950" cy="365700"/>
              </a:xfrm>
              <a:custGeom>
                <a:avLst/>
                <a:gdLst/>
                <a:ahLst/>
                <a:cxnLst/>
                <a:rect l="l" t="t" r="r" b="b"/>
                <a:pathLst>
                  <a:path w="43518" h="14628" extrusionOk="0">
                    <a:moveTo>
                      <a:pt x="43514" y="2951"/>
                    </a:moveTo>
                    <a:lnTo>
                      <a:pt x="43498" y="2968"/>
                    </a:lnTo>
                    <a:lnTo>
                      <a:pt x="43498" y="2968"/>
                    </a:lnTo>
                    <a:lnTo>
                      <a:pt x="43517" y="2963"/>
                    </a:lnTo>
                    <a:lnTo>
                      <a:pt x="43514" y="2951"/>
                    </a:lnTo>
                    <a:close/>
                    <a:moveTo>
                      <a:pt x="41772" y="0"/>
                    </a:moveTo>
                    <a:lnTo>
                      <a:pt x="1" y="11527"/>
                    </a:lnTo>
                    <a:cubicBezTo>
                      <a:pt x="421" y="12539"/>
                      <a:pt x="912" y="13520"/>
                      <a:pt x="1471" y="14462"/>
                    </a:cubicBezTo>
                    <a:cubicBezTo>
                      <a:pt x="1503" y="14517"/>
                      <a:pt x="1533" y="14572"/>
                      <a:pt x="1566" y="14627"/>
                    </a:cubicBezTo>
                    <a:lnTo>
                      <a:pt x="43496" y="2968"/>
                    </a:lnTo>
                    <a:lnTo>
                      <a:pt x="43496" y="2968"/>
                    </a:lnTo>
                    <a:cubicBezTo>
                      <a:pt x="43496" y="2969"/>
                      <a:pt x="43496" y="2969"/>
                      <a:pt x="43497" y="2969"/>
                    </a:cubicBezTo>
                    <a:lnTo>
                      <a:pt x="43498" y="2968"/>
                    </a:lnTo>
                    <a:lnTo>
                      <a:pt x="43498" y="2968"/>
                    </a:lnTo>
                    <a:lnTo>
                      <a:pt x="43496" y="2968"/>
                    </a:lnTo>
                    <a:lnTo>
                      <a:pt x="43496" y="2968"/>
                    </a:lnTo>
                    <a:cubicBezTo>
                      <a:pt x="42828" y="2036"/>
                      <a:pt x="42252" y="1041"/>
                      <a:pt x="41772" y="0"/>
                    </a:cubicBezTo>
                    <a:close/>
                  </a:path>
                </a:pathLst>
              </a:custGeom>
              <a:solidFill>
                <a:srgbClr val="FFAC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296;p28">
                <a:extLst>
                  <a:ext uri="{FF2B5EF4-FFF2-40B4-BE49-F238E27FC236}">
                    <a16:creationId xmlns:a16="http://schemas.microsoft.com/office/drawing/2014/main" id="{8E27A270-AA71-B8E7-FC01-E3F7E26D0ABA}"/>
                  </a:ext>
                </a:extLst>
              </p:cNvPr>
              <p:cNvSpPr/>
              <p:nvPr/>
            </p:nvSpPr>
            <p:spPr>
              <a:xfrm>
                <a:off x="-2430200" y="4167250"/>
                <a:ext cx="1073100" cy="403175"/>
              </a:xfrm>
              <a:custGeom>
                <a:avLst/>
                <a:gdLst/>
                <a:ahLst/>
                <a:cxnLst/>
                <a:rect l="l" t="t" r="r" b="b"/>
                <a:pathLst>
                  <a:path w="42924" h="16127" extrusionOk="0">
                    <a:moveTo>
                      <a:pt x="41740" y="0"/>
                    </a:moveTo>
                    <a:lnTo>
                      <a:pt x="0" y="11520"/>
                    </a:lnTo>
                    <a:cubicBezTo>
                      <a:pt x="20" y="11701"/>
                      <a:pt x="36" y="11888"/>
                      <a:pt x="59" y="12064"/>
                    </a:cubicBezTo>
                    <a:cubicBezTo>
                      <a:pt x="156" y="12783"/>
                      <a:pt x="282" y="13464"/>
                      <a:pt x="431" y="14104"/>
                    </a:cubicBezTo>
                    <a:cubicBezTo>
                      <a:pt x="466" y="14222"/>
                      <a:pt x="506" y="14345"/>
                      <a:pt x="545" y="14464"/>
                    </a:cubicBezTo>
                    <a:cubicBezTo>
                      <a:pt x="716" y="15003"/>
                      <a:pt x="917" y="15558"/>
                      <a:pt x="1152" y="16126"/>
                    </a:cubicBezTo>
                    <a:lnTo>
                      <a:pt x="42923" y="4599"/>
                    </a:lnTo>
                    <a:cubicBezTo>
                      <a:pt x="42607" y="3914"/>
                      <a:pt x="42339" y="3206"/>
                      <a:pt x="42121" y="2483"/>
                    </a:cubicBezTo>
                    <a:cubicBezTo>
                      <a:pt x="41934" y="1666"/>
                      <a:pt x="41806" y="836"/>
                      <a:pt x="41740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297;p28">
                <a:extLst>
                  <a:ext uri="{FF2B5EF4-FFF2-40B4-BE49-F238E27FC236}">
                    <a16:creationId xmlns:a16="http://schemas.microsoft.com/office/drawing/2014/main" id="{C1AC9E79-9039-F9B8-78A4-0EBD89B6077C}"/>
                  </a:ext>
                </a:extLst>
              </p:cNvPr>
              <p:cNvSpPr/>
              <p:nvPr/>
            </p:nvSpPr>
            <p:spPr>
              <a:xfrm>
                <a:off x="-2434150" y="4084200"/>
                <a:ext cx="1048125" cy="371050"/>
              </a:xfrm>
              <a:custGeom>
                <a:avLst/>
                <a:gdLst/>
                <a:ahLst/>
                <a:cxnLst/>
                <a:rect l="l" t="t" r="r" b="b"/>
                <a:pathLst>
                  <a:path w="41925" h="14842" extrusionOk="0">
                    <a:moveTo>
                      <a:pt x="41924" y="0"/>
                    </a:moveTo>
                    <a:lnTo>
                      <a:pt x="9" y="11655"/>
                    </a:lnTo>
                    <a:lnTo>
                      <a:pt x="10" y="11655"/>
                    </a:lnTo>
                    <a:cubicBezTo>
                      <a:pt x="0" y="12129"/>
                      <a:pt x="6" y="12589"/>
                      <a:pt x="21" y="13040"/>
                    </a:cubicBezTo>
                    <a:cubicBezTo>
                      <a:pt x="43" y="13665"/>
                      <a:pt x="94" y="14262"/>
                      <a:pt x="158" y="14842"/>
                    </a:cubicBezTo>
                    <a:lnTo>
                      <a:pt x="41898" y="3322"/>
                    </a:lnTo>
                    <a:cubicBezTo>
                      <a:pt x="41811" y="2217"/>
                      <a:pt x="41819" y="1105"/>
                      <a:pt x="41924" y="0"/>
                    </a:cubicBezTo>
                    <a:close/>
                  </a:path>
                </a:pathLst>
              </a:custGeom>
              <a:solidFill>
                <a:srgbClr val="FFAC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298;p28">
                <a:extLst>
                  <a:ext uri="{FF2B5EF4-FFF2-40B4-BE49-F238E27FC236}">
                    <a16:creationId xmlns:a16="http://schemas.microsoft.com/office/drawing/2014/main" id="{7ACBB41A-4E57-B8F3-A18E-7DE761D549E7}"/>
                  </a:ext>
                </a:extLst>
              </p:cNvPr>
              <p:cNvSpPr/>
              <p:nvPr/>
            </p:nvSpPr>
            <p:spPr>
              <a:xfrm>
                <a:off x="-1952000" y="3835875"/>
                <a:ext cx="63825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3101" extrusionOk="0">
                    <a:moveTo>
                      <a:pt x="2553" y="1"/>
                    </a:moveTo>
                    <a:cubicBezTo>
                      <a:pt x="125" y="7"/>
                      <a:pt x="1" y="2173"/>
                      <a:pt x="59" y="3100"/>
                    </a:cubicBezTo>
                    <a:cubicBezTo>
                      <a:pt x="377" y="3052"/>
                      <a:pt x="643" y="2987"/>
                      <a:pt x="818" y="2915"/>
                    </a:cubicBezTo>
                    <a:cubicBezTo>
                      <a:pt x="1560" y="2611"/>
                      <a:pt x="2456" y="1842"/>
                      <a:pt x="2553" y="1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299;p28">
                <a:extLst>
                  <a:ext uri="{FF2B5EF4-FFF2-40B4-BE49-F238E27FC236}">
                    <a16:creationId xmlns:a16="http://schemas.microsoft.com/office/drawing/2014/main" id="{CA426C2E-D447-B713-AAF2-C303071CD694}"/>
                  </a:ext>
                </a:extLst>
              </p:cNvPr>
              <p:cNvSpPr/>
              <p:nvPr/>
            </p:nvSpPr>
            <p:spPr>
              <a:xfrm>
                <a:off x="-2068450" y="3685800"/>
                <a:ext cx="181050" cy="229850"/>
              </a:xfrm>
              <a:custGeom>
                <a:avLst/>
                <a:gdLst/>
                <a:ahLst/>
                <a:cxnLst/>
                <a:rect l="l" t="t" r="r" b="b"/>
                <a:pathLst>
                  <a:path w="7242" h="9194" extrusionOk="0">
                    <a:moveTo>
                      <a:pt x="3764" y="0"/>
                    </a:moveTo>
                    <a:cubicBezTo>
                      <a:pt x="3541" y="0"/>
                      <a:pt x="3322" y="36"/>
                      <a:pt x="3114" y="104"/>
                    </a:cubicBezTo>
                    <a:cubicBezTo>
                      <a:pt x="1085" y="766"/>
                      <a:pt x="73" y="3526"/>
                      <a:pt x="0" y="5750"/>
                    </a:cubicBezTo>
                    <a:cubicBezTo>
                      <a:pt x="2096" y="6237"/>
                      <a:pt x="2179" y="8087"/>
                      <a:pt x="2073" y="9064"/>
                    </a:cubicBezTo>
                    <a:cubicBezTo>
                      <a:pt x="2524" y="9155"/>
                      <a:pt x="3013" y="9193"/>
                      <a:pt x="3482" y="9193"/>
                    </a:cubicBezTo>
                    <a:cubicBezTo>
                      <a:pt x="3929" y="9193"/>
                      <a:pt x="4357" y="9159"/>
                      <a:pt x="4717" y="9103"/>
                    </a:cubicBezTo>
                    <a:cubicBezTo>
                      <a:pt x="4659" y="8176"/>
                      <a:pt x="4784" y="6011"/>
                      <a:pt x="7212" y="6004"/>
                    </a:cubicBezTo>
                    <a:cubicBezTo>
                      <a:pt x="7241" y="5447"/>
                      <a:pt x="7201" y="4797"/>
                      <a:pt x="7058" y="4026"/>
                    </a:cubicBezTo>
                    <a:cubicBezTo>
                      <a:pt x="6533" y="1193"/>
                      <a:pt x="5065" y="0"/>
                      <a:pt x="3764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300;p28">
                <a:extLst>
                  <a:ext uri="{FF2B5EF4-FFF2-40B4-BE49-F238E27FC236}">
                    <a16:creationId xmlns:a16="http://schemas.microsoft.com/office/drawing/2014/main" id="{F6CE3510-15B3-A0A6-751C-6297D80F8A91}"/>
                  </a:ext>
                </a:extLst>
              </p:cNvPr>
              <p:cNvSpPr/>
              <p:nvPr/>
            </p:nvSpPr>
            <p:spPr>
              <a:xfrm>
                <a:off x="-2069275" y="3829550"/>
                <a:ext cx="55325" cy="82875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3315" extrusionOk="0">
                    <a:moveTo>
                      <a:pt x="33" y="0"/>
                    </a:moveTo>
                    <a:lnTo>
                      <a:pt x="33" y="0"/>
                    </a:lnTo>
                    <a:cubicBezTo>
                      <a:pt x="1" y="993"/>
                      <a:pt x="154" y="1879"/>
                      <a:pt x="489" y="2425"/>
                    </a:cubicBezTo>
                    <a:cubicBezTo>
                      <a:pt x="778" y="2897"/>
                      <a:pt x="1395" y="3171"/>
                      <a:pt x="2106" y="3314"/>
                    </a:cubicBezTo>
                    <a:cubicBezTo>
                      <a:pt x="2212" y="2337"/>
                      <a:pt x="2129" y="487"/>
                      <a:pt x="33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301;p28">
                <a:extLst>
                  <a:ext uri="{FF2B5EF4-FFF2-40B4-BE49-F238E27FC236}">
                    <a16:creationId xmlns:a16="http://schemas.microsoft.com/office/drawing/2014/main" id="{6430DAF8-935F-2E56-06A8-A2BF300DF502}"/>
                  </a:ext>
                </a:extLst>
              </p:cNvPr>
              <p:cNvSpPr/>
              <p:nvPr/>
            </p:nvSpPr>
            <p:spPr>
              <a:xfrm>
                <a:off x="-2050300" y="4499500"/>
                <a:ext cx="129400" cy="102975"/>
              </a:xfrm>
              <a:custGeom>
                <a:avLst/>
                <a:gdLst/>
                <a:ahLst/>
                <a:cxnLst/>
                <a:rect l="l" t="t" r="r" b="b"/>
                <a:pathLst>
                  <a:path w="5176" h="4119" extrusionOk="0">
                    <a:moveTo>
                      <a:pt x="3774" y="1"/>
                    </a:moveTo>
                    <a:cubicBezTo>
                      <a:pt x="3699" y="488"/>
                      <a:pt x="3492" y="1195"/>
                      <a:pt x="2950" y="1938"/>
                    </a:cubicBezTo>
                    <a:cubicBezTo>
                      <a:pt x="2888" y="2019"/>
                      <a:pt x="2823" y="2101"/>
                      <a:pt x="2753" y="2187"/>
                    </a:cubicBezTo>
                    <a:cubicBezTo>
                      <a:pt x="2491" y="2500"/>
                      <a:pt x="2196" y="2782"/>
                      <a:pt x="1872" y="3030"/>
                    </a:cubicBezTo>
                    <a:cubicBezTo>
                      <a:pt x="1778" y="3105"/>
                      <a:pt x="1678" y="3181"/>
                      <a:pt x="1571" y="3255"/>
                    </a:cubicBezTo>
                    <a:cubicBezTo>
                      <a:pt x="1136" y="3557"/>
                      <a:pt x="619" y="3844"/>
                      <a:pt x="1" y="4102"/>
                    </a:cubicBezTo>
                    <a:cubicBezTo>
                      <a:pt x="187" y="4113"/>
                      <a:pt x="368" y="4118"/>
                      <a:pt x="543" y="4118"/>
                    </a:cubicBezTo>
                    <a:cubicBezTo>
                      <a:pt x="1555" y="4118"/>
                      <a:pt x="2379" y="3938"/>
                      <a:pt x="3029" y="3649"/>
                    </a:cubicBezTo>
                    <a:cubicBezTo>
                      <a:pt x="3179" y="3583"/>
                      <a:pt x="3327" y="3508"/>
                      <a:pt x="3468" y="3425"/>
                    </a:cubicBezTo>
                    <a:cubicBezTo>
                      <a:pt x="3842" y="3204"/>
                      <a:pt x="4138" y="2947"/>
                      <a:pt x="4364" y="2672"/>
                    </a:cubicBezTo>
                    <a:cubicBezTo>
                      <a:pt x="4434" y="2583"/>
                      <a:pt x="4499" y="2491"/>
                      <a:pt x="4558" y="2395"/>
                    </a:cubicBezTo>
                    <a:cubicBezTo>
                      <a:pt x="5175" y="1404"/>
                      <a:pt x="4913" y="306"/>
                      <a:pt x="3906" y="44"/>
                    </a:cubicBezTo>
                    <a:cubicBezTo>
                      <a:pt x="3861" y="33"/>
                      <a:pt x="3817" y="18"/>
                      <a:pt x="3774" y="1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302;p28">
                <a:extLst>
                  <a:ext uri="{FF2B5EF4-FFF2-40B4-BE49-F238E27FC236}">
                    <a16:creationId xmlns:a16="http://schemas.microsoft.com/office/drawing/2014/main" id="{A3831868-576F-78C3-077A-E7D0A8289C2D}"/>
                  </a:ext>
                </a:extLst>
              </p:cNvPr>
              <p:cNvSpPr/>
              <p:nvPr/>
            </p:nvSpPr>
            <p:spPr>
              <a:xfrm>
                <a:off x="-2275050" y="4102025"/>
                <a:ext cx="319125" cy="500025"/>
              </a:xfrm>
              <a:custGeom>
                <a:avLst/>
                <a:gdLst/>
                <a:ahLst/>
                <a:cxnLst/>
                <a:rect l="l" t="t" r="r" b="b"/>
                <a:pathLst>
                  <a:path w="12765" h="20001" extrusionOk="0">
                    <a:moveTo>
                      <a:pt x="3522" y="1"/>
                    </a:moveTo>
                    <a:cubicBezTo>
                      <a:pt x="3522" y="1"/>
                      <a:pt x="0" y="1688"/>
                      <a:pt x="101" y="6852"/>
                    </a:cubicBezTo>
                    <a:cubicBezTo>
                      <a:pt x="169" y="10387"/>
                      <a:pt x="1818" y="15043"/>
                      <a:pt x="4495" y="17763"/>
                    </a:cubicBezTo>
                    <a:cubicBezTo>
                      <a:pt x="5616" y="18900"/>
                      <a:pt x="6917" y="19693"/>
                      <a:pt x="8356" y="19929"/>
                    </a:cubicBezTo>
                    <a:cubicBezTo>
                      <a:pt x="8502" y="19953"/>
                      <a:pt x="8648" y="19978"/>
                      <a:pt x="8798" y="19990"/>
                    </a:cubicBezTo>
                    <a:cubicBezTo>
                      <a:pt x="8864" y="19995"/>
                      <a:pt x="8927" y="19997"/>
                      <a:pt x="8992" y="20001"/>
                    </a:cubicBezTo>
                    <a:cubicBezTo>
                      <a:pt x="11931" y="18768"/>
                      <a:pt x="12615" y="16875"/>
                      <a:pt x="12765" y="15900"/>
                    </a:cubicBezTo>
                    <a:cubicBezTo>
                      <a:pt x="12437" y="15765"/>
                      <a:pt x="12086" y="15447"/>
                      <a:pt x="11727" y="15002"/>
                    </a:cubicBezTo>
                    <a:cubicBezTo>
                      <a:pt x="9862" y="12689"/>
                      <a:pt x="7780" y="6890"/>
                      <a:pt x="7617" y="4937"/>
                    </a:cubicBezTo>
                    <a:cubicBezTo>
                      <a:pt x="7499" y="3535"/>
                      <a:pt x="7129" y="2128"/>
                      <a:pt x="6238" y="1174"/>
                    </a:cubicBezTo>
                    <a:cubicBezTo>
                      <a:pt x="5618" y="510"/>
                      <a:pt x="4747" y="65"/>
                      <a:pt x="3522" y="1"/>
                    </a:cubicBezTo>
                    <a:close/>
                  </a:path>
                </a:pathLst>
              </a:custGeom>
              <a:solidFill>
                <a:srgbClr val="FC7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303;p28">
                <a:extLst>
                  <a:ext uri="{FF2B5EF4-FFF2-40B4-BE49-F238E27FC236}">
                    <a16:creationId xmlns:a16="http://schemas.microsoft.com/office/drawing/2014/main" id="{893432E4-C7DE-9BD6-5554-4A2F0B28E3DF}"/>
                  </a:ext>
                </a:extLst>
              </p:cNvPr>
              <p:cNvSpPr/>
              <p:nvPr/>
            </p:nvSpPr>
            <p:spPr>
              <a:xfrm>
                <a:off x="-1800025" y="4414825"/>
                <a:ext cx="144275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5771" h="2664" extrusionOk="0">
                    <a:moveTo>
                      <a:pt x="3005" y="1"/>
                    </a:moveTo>
                    <a:cubicBezTo>
                      <a:pt x="2969" y="1"/>
                      <a:pt x="2933" y="1"/>
                      <a:pt x="2897" y="2"/>
                    </a:cubicBezTo>
                    <a:cubicBezTo>
                      <a:pt x="2788" y="2"/>
                      <a:pt x="2682" y="8"/>
                      <a:pt x="2581" y="17"/>
                    </a:cubicBezTo>
                    <a:cubicBezTo>
                      <a:pt x="2247" y="42"/>
                      <a:pt x="1918" y="103"/>
                      <a:pt x="1599" y="197"/>
                    </a:cubicBezTo>
                    <a:cubicBezTo>
                      <a:pt x="1306" y="285"/>
                      <a:pt x="1044" y="397"/>
                      <a:pt x="822" y="530"/>
                    </a:cubicBezTo>
                    <a:cubicBezTo>
                      <a:pt x="732" y="581"/>
                      <a:pt x="646" y="639"/>
                      <a:pt x="566" y="704"/>
                    </a:cubicBezTo>
                    <a:cubicBezTo>
                      <a:pt x="324" y="894"/>
                      <a:pt x="164" y="1108"/>
                      <a:pt x="107" y="1334"/>
                    </a:cubicBezTo>
                    <a:cubicBezTo>
                      <a:pt x="12" y="1716"/>
                      <a:pt x="0" y="2148"/>
                      <a:pt x="79" y="2575"/>
                    </a:cubicBezTo>
                    <a:cubicBezTo>
                      <a:pt x="598" y="2634"/>
                      <a:pt x="1119" y="2664"/>
                      <a:pt x="1641" y="2664"/>
                    </a:cubicBezTo>
                    <a:cubicBezTo>
                      <a:pt x="1660" y="2664"/>
                      <a:pt x="1679" y="2663"/>
                      <a:pt x="1697" y="2663"/>
                    </a:cubicBezTo>
                    <a:cubicBezTo>
                      <a:pt x="1846" y="2663"/>
                      <a:pt x="1996" y="2658"/>
                      <a:pt x="2149" y="2650"/>
                    </a:cubicBezTo>
                    <a:cubicBezTo>
                      <a:pt x="2886" y="2614"/>
                      <a:pt x="3658" y="2498"/>
                      <a:pt x="4317" y="2228"/>
                    </a:cubicBezTo>
                    <a:cubicBezTo>
                      <a:pt x="4430" y="2181"/>
                      <a:pt x="4542" y="2128"/>
                      <a:pt x="4649" y="2067"/>
                    </a:cubicBezTo>
                    <a:cubicBezTo>
                      <a:pt x="5132" y="1814"/>
                      <a:pt x="5530" y="1450"/>
                      <a:pt x="5770" y="951"/>
                    </a:cubicBezTo>
                    <a:cubicBezTo>
                      <a:pt x="5402" y="648"/>
                      <a:pt x="4983" y="412"/>
                      <a:pt x="4533" y="255"/>
                    </a:cubicBezTo>
                    <a:cubicBezTo>
                      <a:pt x="4031" y="78"/>
                      <a:pt x="3508" y="1"/>
                      <a:pt x="3005" y="1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304;p28">
                <a:extLst>
                  <a:ext uri="{FF2B5EF4-FFF2-40B4-BE49-F238E27FC236}">
                    <a16:creationId xmlns:a16="http://schemas.microsoft.com/office/drawing/2014/main" id="{AA933D09-1A90-8CB8-DCE0-20EA94D30FA4}"/>
                  </a:ext>
                </a:extLst>
              </p:cNvPr>
              <p:cNvSpPr/>
              <p:nvPr/>
            </p:nvSpPr>
            <p:spPr>
              <a:xfrm>
                <a:off x="-1798050" y="4438625"/>
                <a:ext cx="169700" cy="93175"/>
              </a:xfrm>
              <a:custGeom>
                <a:avLst/>
                <a:gdLst/>
                <a:ahLst/>
                <a:cxnLst/>
                <a:rect l="l" t="t" r="r" b="b"/>
                <a:pathLst>
                  <a:path w="6788" h="3727" extrusionOk="0">
                    <a:moveTo>
                      <a:pt x="5692" y="0"/>
                    </a:moveTo>
                    <a:cubicBezTo>
                      <a:pt x="5022" y="1399"/>
                      <a:pt x="3111" y="1712"/>
                      <a:pt x="1537" y="1712"/>
                    </a:cubicBezTo>
                    <a:cubicBezTo>
                      <a:pt x="951" y="1712"/>
                      <a:pt x="411" y="1668"/>
                      <a:pt x="0" y="1622"/>
                    </a:cubicBezTo>
                    <a:lnTo>
                      <a:pt x="0" y="1622"/>
                    </a:lnTo>
                    <a:cubicBezTo>
                      <a:pt x="156" y="2472"/>
                      <a:pt x="681" y="3288"/>
                      <a:pt x="1682" y="3597"/>
                    </a:cubicBezTo>
                    <a:cubicBezTo>
                      <a:pt x="1953" y="3680"/>
                      <a:pt x="2257" y="3726"/>
                      <a:pt x="2599" y="3726"/>
                    </a:cubicBezTo>
                    <a:cubicBezTo>
                      <a:pt x="3175" y="3726"/>
                      <a:pt x="3856" y="3594"/>
                      <a:pt x="4652" y="3284"/>
                    </a:cubicBezTo>
                    <a:cubicBezTo>
                      <a:pt x="4762" y="3238"/>
                      <a:pt x="4864" y="3187"/>
                      <a:pt x="4965" y="3135"/>
                    </a:cubicBezTo>
                    <a:cubicBezTo>
                      <a:pt x="5817" y="2701"/>
                      <a:pt x="6410" y="2121"/>
                      <a:pt x="6788" y="1430"/>
                    </a:cubicBezTo>
                    <a:cubicBezTo>
                      <a:pt x="6503" y="825"/>
                      <a:pt x="6124" y="357"/>
                      <a:pt x="5692" y="0"/>
                    </a:cubicBezTo>
                    <a:close/>
                  </a:path>
                </a:pathLst>
              </a:custGeom>
              <a:solidFill>
                <a:srgbClr val="FC7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3" name="Google Shape;305;p28">
              <a:extLst>
                <a:ext uri="{FF2B5EF4-FFF2-40B4-BE49-F238E27FC236}">
                  <a16:creationId xmlns:a16="http://schemas.microsoft.com/office/drawing/2014/main" id="{9ADA327F-EA25-CD0B-47B2-20C7A3730BCF}"/>
                </a:ext>
              </a:extLst>
            </p:cNvPr>
            <p:cNvSpPr/>
            <p:nvPr/>
          </p:nvSpPr>
          <p:spPr>
            <a:xfrm rot="-1107974">
              <a:off x="4303134" y="1607199"/>
              <a:ext cx="84507" cy="76287"/>
            </a:xfrm>
            <a:custGeom>
              <a:avLst/>
              <a:gdLst/>
              <a:ahLst/>
              <a:cxnLst/>
              <a:rect l="l" t="t" r="r" b="b"/>
              <a:pathLst>
                <a:path w="5838" h="5269" extrusionOk="0">
                  <a:moveTo>
                    <a:pt x="3480" y="0"/>
                  </a:moveTo>
                  <a:cubicBezTo>
                    <a:pt x="1647" y="0"/>
                    <a:pt x="1" y="2336"/>
                    <a:pt x="784" y="4051"/>
                  </a:cubicBezTo>
                  <a:cubicBezTo>
                    <a:pt x="1033" y="4592"/>
                    <a:pt x="1547" y="4978"/>
                    <a:pt x="2117" y="5146"/>
                  </a:cubicBezTo>
                  <a:cubicBezTo>
                    <a:pt x="2398" y="5232"/>
                    <a:pt x="2690" y="5269"/>
                    <a:pt x="2983" y="5269"/>
                  </a:cubicBezTo>
                  <a:cubicBezTo>
                    <a:pt x="3282" y="5269"/>
                    <a:pt x="3583" y="5230"/>
                    <a:pt x="3875" y="5166"/>
                  </a:cubicBezTo>
                  <a:cubicBezTo>
                    <a:pt x="4122" y="5114"/>
                    <a:pt x="4374" y="5040"/>
                    <a:pt x="4580" y="4888"/>
                  </a:cubicBezTo>
                  <a:cubicBezTo>
                    <a:pt x="4770" y="4752"/>
                    <a:pt x="4907" y="4557"/>
                    <a:pt x="5027" y="4356"/>
                  </a:cubicBezTo>
                  <a:cubicBezTo>
                    <a:pt x="5491" y="3624"/>
                    <a:pt x="5838" y="2762"/>
                    <a:pt x="5691" y="1908"/>
                  </a:cubicBezTo>
                  <a:cubicBezTo>
                    <a:pt x="5549" y="1066"/>
                    <a:pt x="4896" y="330"/>
                    <a:pt x="4080" y="86"/>
                  </a:cubicBezTo>
                  <a:cubicBezTo>
                    <a:pt x="3880" y="28"/>
                    <a:pt x="3679" y="0"/>
                    <a:pt x="3480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306;p28">
              <a:extLst>
                <a:ext uri="{FF2B5EF4-FFF2-40B4-BE49-F238E27FC236}">
                  <a16:creationId xmlns:a16="http://schemas.microsoft.com/office/drawing/2014/main" id="{460A7EF2-A811-362F-986A-6CBC74EF22B9}"/>
                </a:ext>
              </a:extLst>
            </p:cNvPr>
            <p:cNvSpPr/>
            <p:nvPr/>
          </p:nvSpPr>
          <p:spPr>
            <a:xfrm rot="-1107974">
              <a:off x="4712709" y="1607199"/>
              <a:ext cx="84507" cy="76287"/>
            </a:xfrm>
            <a:custGeom>
              <a:avLst/>
              <a:gdLst/>
              <a:ahLst/>
              <a:cxnLst/>
              <a:rect l="l" t="t" r="r" b="b"/>
              <a:pathLst>
                <a:path w="5838" h="5269" extrusionOk="0">
                  <a:moveTo>
                    <a:pt x="3480" y="0"/>
                  </a:moveTo>
                  <a:cubicBezTo>
                    <a:pt x="1647" y="0"/>
                    <a:pt x="1" y="2336"/>
                    <a:pt x="784" y="4051"/>
                  </a:cubicBezTo>
                  <a:cubicBezTo>
                    <a:pt x="1033" y="4592"/>
                    <a:pt x="1547" y="4978"/>
                    <a:pt x="2117" y="5146"/>
                  </a:cubicBezTo>
                  <a:cubicBezTo>
                    <a:pt x="2398" y="5232"/>
                    <a:pt x="2690" y="5269"/>
                    <a:pt x="2983" y="5269"/>
                  </a:cubicBezTo>
                  <a:cubicBezTo>
                    <a:pt x="3282" y="5269"/>
                    <a:pt x="3583" y="5230"/>
                    <a:pt x="3875" y="5166"/>
                  </a:cubicBezTo>
                  <a:cubicBezTo>
                    <a:pt x="4122" y="5114"/>
                    <a:pt x="4374" y="5040"/>
                    <a:pt x="4580" y="4888"/>
                  </a:cubicBezTo>
                  <a:cubicBezTo>
                    <a:pt x="4770" y="4752"/>
                    <a:pt x="4907" y="4557"/>
                    <a:pt x="5027" y="4356"/>
                  </a:cubicBezTo>
                  <a:cubicBezTo>
                    <a:pt x="5491" y="3624"/>
                    <a:pt x="5838" y="2762"/>
                    <a:pt x="5691" y="1908"/>
                  </a:cubicBezTo>
                  <a:cubicBezTo>
                    <a:pt x="5549" y="1066"/>
                    <a:pt x="4896" y="330"/>
                    <a:pt x="4080" y="86"/>
                  </a:cubicBezTo>
                  <a:cubicBezTo>
                    <a:pt x="3880" y="28"/>
                    <a:pt x="3679" y="0"/>
                    <a:pt x="3480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307;p28">
              <a:extLst>
                <a:ext uri="{FF2B5EF4-FFF2-40B4-BE49-F238E27FC236}">
                  <a16:creationId xmlns:a16="http://schemas.microsoft.com/office/drawing/2014/main" id="{6175D032-BC55-0C93-2004-0F30EA989272}"/>
                </a:ext>
              </a:extLst>
            </p:cNvPr>
            <p:cNvSpPr/>
            <p:nvPr/>
          </p:nvSpPr>
          <p:spPr>
            <a:xfrm>
              <a:off x="4483539" y="1799795"/>
              <a:ext cx="122028" cy="67785"/>
            </a:xfrm>
            <a:custGeom>
              <a:avLst/>
              <a:gdLst/>
              <a:ahLst/>
              <a:cxnLst/>
              <a:rect l="l" t="t" r="r" b="b"/>
              <a:pathLst>
                <a:path w="10787" h="5992" extrusionOk="0">
                  <a:moveTo>
                    <a:pt x="9905" y="1"/>
                  </a:moveTo>
                  <a:cubicBezTo>
                    <a:pt x="9498" y="1"/>
                    <a:pt x="9140" y="310"/>
                    <a:pt x="9092" y="729"/>
                  </a:cubicBezTo>
                  <a:cubicBezTo>
                    <a:pt x="9086" y="760"/>
                    <a:pt x="8703" y="3761"/>
                    <a:pt x="5919" y="4282"/>
                  </a:cubicBezTo>
                  <a:cubicBezTo>
                    <a:pt x="5700" y="4323"/>
                    <a:pt x="5489" y="4341"/>
                    <a:pt x="5286" y="4341"/>
                  </a:cubicBezTo>
                  <a:cubicBezTo>
                    <a:pt x="2966" y="4341"/>
                    <a:pt x="1750" y="1865"/>
                    <a:pt x="1697" y="1749"/>
                  </a:cubicBezTo>
                  <a:cubicBezTo>
                    <a:pt x="1559" y="1444"/>
                    <a:pt x="1258" y="1265"/>
                    <a:pt x="944" y="1265"/>
                  </a:cubicBezTo>
                  <a:cubicBezTo>
                    <a:pt x="826" y="1265"/>
                    <a:pt x="706" y="1291"/>
                    <a:pt x="592" y="1345"/>
                  </a:cubicBezTo>
                  <a:cubicBezTo>
                    <a:pt x="174" y="1541"/>
                    <a:pt x="0" y="2041"/>
                    <a:pt x="202" y="2455"/>
                  </a:cubicBezTo>
                  <a:cubicBezTo>
                    <a:pt x="812" y="3766"/>
                    <a:pt x="2607" y="5992"/>
                    <a:pt x="5287" y="5992"/>
                  </a:cubicBezTo>
                  <a:cubicBezTo>
                    <a:pt x="5601" y="5992"/>
                    <a:pt x="5914" y="5962"/>
                    <a:pt x="6224" y="5903"/>
                  </a:cubicBezTo>
                  <a:cubicBezTo>
                    <a:pt x="9397" y="5314"/>
                    <a:pt x="10560" y="2387"/>
                    <a:pt x="10734" y="924"/>
                  </a:cubicBezTo>
                  <a:cubicBezTo>
                    <a:pt x="10786" y="470"/>
                    <a:pt x="10461" y="60"/>
                    <a:pt x="10009" y="8"/>
                  </a:cubicBezTo>
                  <a:cubicBezTo>
                    <a:pt x="9974" y="3"/>
                    <a:pt x="9939" y="1"/>
                    <a:pt x="9905" y="1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A99348AC-1FDA-3C14-2FE6-59A5D859FA75}"/>
              </a:ext>
            </a:extLst>
          </p:cNvPr>
          <p:cNvGrpSpPr/>
          <p:nvPr/>
        </p:nvGrpSpPr>
        <p:grpSpPr>
          <a:xfrm>
            <a:off x="5279302" y="4391040"/>
            <a:ext cx="1675251" cy="800506"/>
            <a:chOff x="3933385" y="1061676"/>
            <a:chExt cx="2121364" cy="1646412"/>
          </a:xfrm>
        </p:grpSpPr>
        <p:sp>
          <p:nvSpPr>
            <p:cNvPr id="191" name="Google Shape;461;p32">
              <a:extLst>
                <a:ext uri="{FF2B5EF4-FFF2-40B4-BE49-F238E27FC236}">
                  <a16:creationId xmlns:a16="http://schemas.microsoft.com/office/drawing/2014/main" id="{622C7D83-9FF5-F59D-B2A0-CFD6AD7E975E}"/>
                </a:ext>
              </a:extLst>
            </p:cNvPr>
            <p:cNvSpPr/>
            <p:nvPr/>
          </p:nvSpPr>
          <p:spPr>
            <a:xfrm>
              <a:off x="3933385" y="1061676"/>
              <a:ext cx="2121364" cy="1646412"/>
            </a:xfrm>
            <a:custGeom>
              <a:avLst/>
              <a:gdLst/>
              <a:ahLst/>
              <a:cxnLst/>
              <a:rect l="l" t="t" r="r" b="b"/>
              <a:pathLst>
                <a:path w="87396" h="67829" extrusionOk="0">
                  <a:moveTo>
                    <a:pt x="63688" y="1"/>
                  </a:moveTo>
                  <a:cubicBezTo>
                    <a:pt x="39360" y="1"/>
                    <a:pt x="1996" y="2158"/>
                    <a:pt x="923" y="5798"/>
                  </a:cubicBezTo>
                  <a:cubicBezTo>
                    <a:pt x="1" y="8919"/>
                    <a:pt x="1977" y="58850"/>
                    <a:pt x="2506" y="64211"/>
                  </a:cubicBezTo>
                  <a:cubicBezTo>
                    <a:pt x="2769" y="66890"/>
                    <a:pt x="22138" y="67828"/>
                    <a:pt x="41907" y="67828"/>
                  </a:cubicBezTo>
                  <a:cubicBezTo>
                    <a:pt x="61683" y="67828"/>
                    <a:pt x="81859" y="66890"/>
                    <a:pt x="83705" y="65817"/>
                  </a:cubicBezTo>
                  <a:cubicBezTo>
                    <a:pt x="87396" y="63673"/>
                    <a:pt x="85814" y="4727"/>
                    <a:pt x="84234" y="1509"/>
                  </a:cubicBezTo>
                  <a:cubicBezTo>
                    <a:pt x="83726" y="480"/>
                    <a:pt x="75155" y="1"/>
                    <a:pt x="63688" y="1"/>
                  </a:cubicBez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62;p32">
              <a:extLst>
                <a:ext uri="{FF2B5EF4-FFF2-40B4-BE49-F238E27FC236}">
                  <a16:creationId xmlns:a16="http://schemas.microsoft.com/office/drawing/2014/main" id="{5B06F3C6-1FDC-5AF6-6738-CD76994837B5}"/>
                </a:ext>
              </a:extLst>
            </p:cNvPr>
            <p:cNvSpPr/>
            <p:nvPr/>
          </p:nvSpPr>
          <p:spPr>
            <a:xfrm>
              <a:off x="4046156" y="1152894"/>
              <a:ext cx="1893852" cy="1464025"/>
            </a:xfrm>
            <a:custGeom>
              <a:avLst/>
              <a:gdLst/>
              <a:ahLst/>
              <a:cxnLst/>
              <a:rect l="l" t="t" r="r" b="b"/>
              <a:pathLst>
                <a:path w="78023" h="60315" extrusionOk="0">
                  <a:moveTo>
                    <a:pt x="56839" y="0"/>
                  </a:moveTo>
                  <a:cubicBezTo>
                    <a:pt x="35120" y="0"/>
                    <a:pt x="1780" y="1917"/>
                    <a:pt x="822" y="5157"/>
                  </a:cubicBezTo>
                  <a:cubicBezTo>
                    <a:pt x="1" y="7934"/>
                    <a:pt x="1761" y="52335"/>
                    <a:pt x="2236" y="57098"/>
                  </a:cubicBezTo>
                  <a:cubicBezTo>
                    <a:pt x="2468" y="59480"/>
                    <a:pt x="19768" y="60314"/>
                    <a:pt x="37421" y="60314"/>
                  </a:cubicBezTo>
                  <a:cubicBezTo>
                    <a:pt x="55074" y="60314"/>
                    <a:pt x="73081" y="59480"/>
                    <a:pt x="74728" y="58527"/>
                  </a:cubicBezTo>
                  <a:cubicBezTo>
                    <a:pt x="78022" y="56619"/>
                    <a:pt x="76612" y="4199"/>
                    <a:pt x="75199" y="1343"/>
                  </a:cubicBezTo>
                  <a:cubicBezTo>
                    <a:pt x="74745" y="427"/>
                    <a:pt x="67085" y="0"/>
                    <a:pt x="56839" y="0"/>
                  </a:cubicBezTo>
                  <a:close/>
                </a:path>
              </a:pathLst>
            </a:custGeom>
            <a:solidFill>
              <a:srgbClr val="FC7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63;p32">
              <a:extLst>
                <a:ext uri="{FF2B5EF4-FFF2-40B4-BE49-F238E27FC236}">
                  <a16:creationId xmlns:a16="http://schemas.microsoft.com/office/drawing/2014/main" id="{46C9F271-DFE1-419D-7212-69D6839260AA}"/>
                </a:ext>
              </a:extLst>
            </p:cNvPr>
            <p:cNvSpPr/>
            <p:nvPr/>
          </p:nvSpPr>
          <p:spPr>
            <a:xfrm>
              <a:off x="4109170" y="1210202"/>
              <a:ext cx="1766735" cy="1349384"/>
            </a:xfrm>
            <a:custGeom>
              <a:avLst/>
              <a:gdLst/>
              <a:ahLst/>
              <a:cxnLst/>
              <a:rect l="l" t="t" r="r" b="b"/>
              <a:pathLst>
                <a:path w="72786" h="55592" extrusionOk="0">
                  <a:moveTo>
                    <a:pt x="53014" y="1"/>
                  </a:moveTo>
                  <a:cubicBezTo>
                    <a:pt x="32755" y="1"/>
                    <a:pt x="1662" y="1768"/>
                    <a:pt x="766" y="4754"/>
                  </a:cubicBezTo>
                  <a:cubicBezTo>
                    <a:pt x="1" y="7312"/>
                    <a:pt x="1643" y="48236"/>
                    <a:pt x="2085" y="52626"/>
                  </a:cubicBezTo>
                  <a:cubicBezTo>
                    <a:pt x="2304" y="54823"/>
                    <a:pt x="18442" y="55592"/>
                    <a:pt x="34909" y="55592"/>
                  </a:cubicBezTo>
                  <a:cubicBezTo>
                    <a:pt x="51376" y="55592"/>
                    <a:pt x="68172" y="54823"/>
                    <a:pt x="69710" y="53945"/>
                  </a:cubicBezTo>
                  <a:cubicBezTo>
                    <a:pt x="72785" y="52187"/>
                    <a:pt x="71466" y="3872"/>
                    <a:pt x="70147" y="1240"/>
                  </a:cubicBezTo>
                  <a:cubicBezTo>
                    <a:pt x="69725" y="394"/>
                    <a:pt x="62576" y="1"/>
                    <a:pt x="53014" y="1"/>
                  </a:cubicBezTo>
                  <a:close/>
                </a:path>
              </a:pathLst>
            </a:custGeom>
            <a:solidFill>
              <a:srgbClr val="FFA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ozuka Gothic Pro B" panose="020B0800000000000000" pitchFamily="34" charset="-128"/>
                  <a:ea typeface="Kozuka Gothic Pro B" panose="020B0800000000000000" pitchFamily="34" charset="-128"/>
                  <a:cs typeface="Arial"/>
                  <a:sym typeface="Arial"/>
                </a:rPr>
                <a:t>5109+483</a:t>
              </a: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ozuka Gothic Pro B" panose="020B0800000000000000" pitchFamily="34" charset="-128"/>
                <a:ea typeface="Kozuka Gothic Pro B" panose="020B0800000000000000" pitchFamily="34" charset="-128"/>
                <a:cs typeface="Arial"/>
                <a:sym typeface="Arial"/>
              </a:endParaRPr>
            </a:p>
          </p:txBody>
        </p:sp>
      </p:grpSp>
      <p:grpSp>
        <p:nvGrpSpPr>
          <p:cNvPr id="194" name="Google Shape;567;p36">
            <a:extLst>
              <a:ext uri="{FF2B5EF4-FFF2-40B4-BE49-F238E27FC236}">
                <a16:creationId xmlns:a16="http://schemas.microsoft.com/office/drawing/2014/main" id="{52AAFCA4-16F0-112C-4D37-B65D8E0D215D}"/>
              </a:ext>
            </a:extLst>
          </p:cNvPr>
          <p:cNvGrpSpPr/>
          <p:nvPr/>
        </p:nvGrpSpPr>
        <p:grpSpPr>
          <a:xfrm>
            <a:off x="3835658" y="4515178"/>
            <a:ext cx="1696751" cy="1946636"/>
            <a:chOff x="182225" y="2638375"/>
            <a:chExt cx="1881325" cy="2198775"/>
          </a:xfrm>
        </p:grpSpPr>
        <p:grpSp>
          <p:nvGrpSpPr>
            <p:cNvPr id="195" name="Google Shape;568;p36">
              <a:extLst>
                <a:ext uri="{FF2B5EF4-FFF2-40B4-BE49-F238E27FC236}">
                  <a16:creationId xmlns:a16="http://schemas.microsoft.com/office/drawing/2014/main" id="{D89C3851-9242-A0F4-F03F-F0B5A132B278}"/>
                </a:ext>
              </a:extLst>
            </p:cNvPr>
            <p:cNvGrpSpPr/>
            <p:nvPr/>
          </p:nvGrpSpPr>
          <p:grpSpPr>
            <a:xfrm>
              <a:off x="182225" y="2638375"/>
              <a:ext cx="1881325" cy="2198775"/>
              <a:chOff x="-3187875" y="704500"/>
              <a:chExt cx="1881325" cy="2198775"/>
            </a:xfrm>
          </p:grpSpPr>
          <p:sp>
            <p:nvSpPr>
              <p:cNvPr id="198" name="Google Shape;569;p36">
                <a:extLst>
                  <a:ext uri="{FF2B5EF4-FFF2-40B4-BE49-F238E27FC236}">
                    <a16:creationId xmlns:a16="http://schemas.microsoft.com/office/drawing/2014/main" id="{EB0A22BF-93EA-8172-740C-696C4164EED6}"/>
                  </a:ext>
                </a:extLst>
              </p:cNvPr>
              <p:cNvSpPr/>
              <p:nvPr/>
            </p:nvSpPr>
            <p:spPr>
              <a:xfrm>
                <a:off x="-2613975" y="2498625"/>
                <a:ext cx="284550" cy="404650"/>
              </a:xfrm>
              <a:custGeom>
                <a:avLst/>
                <a:gdLst/>
                <a:ahLst/>
                <a:cxnLst/>
                <a:rect l="l" t="t" r="r" b="b"/>
                <a:pathLst>
                  <a:path w="11382" h="16186" extrusionOk="0">
                    <a:moveTo>
                      <a:pt x="1036" y="0"/>
                    </a:moveTo>
                    <a:cubicBezTo>
                      <a:pt x="1" y="4727"/>
                      <a:pt x="816" y="12347"/>
                      <a:pt x="3074" y="14649"/>
                    </a:cubicBezTo>
                    <a:cubicBezTo>
                      <a:pt x="4201" y="15796"/>
                      <a:pt x="5328" y="16185"/>
                      <a:pt x="6348" y="16185"/>
                    </a:cubicBezTo>
                    <a:cubicBezTo>
                      <a:pt x="7082" y="16185"/>
                      <a:pt x="7760" y="15984"/>
                      <a:pt x="8345" y="15718"/>
                    </a:cubicBezTo>
                    <a:cubicBezTo>
                      <a:pt x="8460" y="15664"/>
                      <a:pt x="8573" y="15610"/>
                      <a:pt x="8681" y="15553"/>
                    </a:cubicBezTo>
                    <a:cubicBezTo>
                      <a:pt x="9015" y="15376"/>
                      <a:pt x="9335" y="15178"/>
                      <a:pt x="9643" y="14959"/>
                    </a:cubicBezTo>
                    <a:cubicBezTo>
                      <a:pt x="9748" y="14887"/>
                      <a:pt x="9844" y="14814"/>
                      <a:pt x="9932" y="14752"/>
                    </a:cubicBezTo>
                    <a:cubicBezTo>
                      <a:pt x="9955" y="14736"/>
                      <a:pt x="9977" y="14718"/>
                      <a:pt x="9998" y="14703"/>
                    </a:cubicBezTo>
                    <a:cubicBezTo>
                      <a:pt x="11052" y="13930"/>
                      <a:pt x="9943" y="13599"/>
                      <a:pt x="8393" y="12322"/>
                    </a:cubicBezTo>
                    <a:cubicBezTo>
                      <a:pt x="6839" y="11049"/>
                      <a:pt x="6177" y="4735"/>
                      <a:pt x="9443" y="2743"/>
                    </a:cubicBezTo>
                    <a:cubicBezTo>
                      <a:pt x="10124" y="2324"/>
                      <a:pt x="10777" y="1731"/>
                      <a:pt x="11382" y="1054"/>
                    </a:cubicBezTo>
                    <a:lnTo>
                      <a:pt x="11382" y="1054"/>
                    </a:lnTo>
                    <a:cubicBezTo>
                      <a:pt x="10834" y="1072"/>
                      <a:pt x="10280" y="1082"/>
                      <a:pt x="9723" y="1082"/>
                    </a:cubicBezTo>
                    <a:cubicBezTo>
                      <a:pt x="6778" y="1082"/>
                      <a:pt x="3747" y="806"/>
                      <a:pt x="1036" y="0"/>
                    </a:cubicBezTo>
                    <a:close/>
                  </a:path>
                </a:pathLst>
              </a:custGeom>
              <a:solidFill>
                <a:srgbClr val="F06952"/>
              </a:solidFill>
              <a:ln w="9525" cap="flat" cmpd="sng">
                <a:solidFill>
                  <a:srgbClr val="F0695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570;p36">
                <a:extLst>
                  <a:ext uri="{FF2B5EF4-FFF2-40B4-BE49-F238E27FC236}">
                    <a16:creationId xmlns:a16="http://schemas.microsoft.com/office/drawing/2014/main" id="{767874A8-D95F-4FB6-3C0B-4A2E7C3A5A22}"/>
                  </a:ext>
                </a:extLst>
              </p:cNvPr>
              <p:cNvSpPr/>
              <p:nvPr/>
            </p:nvSpPr>
            <p:spPr>
              <a:xfrm>
                <a:off x="-2597150" y="2495850"/>
                <a:ext cx="9675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387" h="113" extrusionOk="0">
                    <a:moveTo>
                      <a:pt x="0" y="1"/>
                    </a:moveTo>
                    <a:cubicBezTo>
                      <a:pt x="120" y="39"/>
                      <a:pt x="240" y="76"/>
                      <a:pt x="363" y="112"/>
                    </a:cubicBezTo>
                    <a:cubicBezTo>
                      <a:pt x="370" y="75"/>
                      <a:pt x="378" y="38"/>
                      <a:pt x="386" y="1"/>
                    </a:cubicBezTo>
                    <a:lnTo>
                      <a:pt x="386" y="1"/>
                    </a:lnTo>
                    <a:cubicBezTo>
                      <a:pt x="342" y="1"/>
                      <a:pt x="299" y="1"/>
                      <a:pt x="256" y="1"/>
                    </a:cubicBezTo>
                    <a:cubicBezTo>
                      <a:pt x="170" y="1"/>
                      <a:pt x="85" y="1"/>
                      <a:pt x="0" y="1"/>
                    </a:cubicBezTo>
                    <a:close/>
                  </a:path>
                </a:pathLst>
              </a:custGeom>
              <a:solidFill>
                <a:srgbClr val="B5CA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571;p36">
                <a:extLst>
                  <a:ext uri="{FF2B5EF4-FFF2-40B4-BE49-F238E27FC236}">
                    <a16:creationId xmlns:a16="http://schemas.microsoft.com/office/drawing/2014/main" id="{37FACD2C-C205-B349-B159-63FFBC053F2C}"/>
                  </a:ext>
                </a:extLst>
              </p:cNvPr>
              <p:cNvSpPr/>
              <p:nvPr/>
            </p:nvSpPr>
            <p:spPr>
              <a:xfrm>
                <a:off x="-2601175" y="2492025"/>
                <a:ext cx="17625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17" extrusionOk="0">
                    <a:moveTo>
                      <a:pt x="562" y="0"/>
                    </a:moveTo>
                    <a:cubicBezTo>
                      <a:pt x="556" y="0"/>
                      <a:pt x="550" y="1"/>
                      <a:pt x="545" y="3"/>
                    </a:cubicBezTo>
                    <a:lnTo>
                      <a:pt x="161" y="3"/>
                    </a:lnTo>
                    <a:cubicBezTo>
                      <a:pt x="86" y="3"/>
                      <a:pt x="24" y="57"/>
                      <a:pt x="12" y="130"/>
                    </a:cubicBezTo>
                    <a:cubicBezTo>
                      <a:pt x="1" y="203"/>
                      <a:pt x="44" y="275"/>
                      <a:pt x="116" y="297"/>
                    </a:cubicBezTo>
                    <a:cubicBezTo>
                      <a:pt x="237" y="336"/>
                      <a:pt x="358" y="373"/>
                      <a:pt x="480" y="410"/>
                    </a:cubicBezTo>
                    <a:cubicBezTo>
                      <a:pt x="494" y="415"/>
                      <a:pt x="508" y="416"/>
                      <a:pt x="524" y="417"/>
                    </a:cubicBezTo>
                    <a:lnTo>
                      <a:pt x="524" y="416"/>
                    </a:lnTo>
                    <a:cubicBezTo>
                      <a:pt x="594" y="416"/>
                      <a:pt x="656" y="367"/>
                      <a:pt x="671" y="298"/>
                    </a:cubicBezTo>
                    <a:lnTo>
                      <a:pt x="694" y="187"/>
                    </a:lnTo>
                    <a:cubicBezTo>
                      <a:pt x="704" y="142"/>
                      <a:pt x="694" y="95"/>
                      <a:pt x="664" y="58"/>
                    </a:cubicBezTo>
                    <a:cubicBezTo>
                      <a:pt x="640" y="28"/>
                      <a:pt x="595" y="0"/>
                      <a:pt x="5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572;p36">
                <a:extLst>
                  <a:ext uri="{FF2B5EF4-FFF2-40B4-BE49-F238E27FC236}">
                    <a16:creationId xmlns:a16="http://schemas.microsoft.com/office/drawing/2014/main" id="{346C3816-F988-B750-B435-5DDCD166C73E}"/>
                  </a:ext>
                </a:extLst>
              </p:cNvPr>
              <p:cNvSpPr/>
              <p:nvPr/>
            </p:nvSpPr>
            <p:spPr>
              <a:xfrm>
                <a:off x="-2218625" y="2340025"/>
                <a:ext cx="312575" cy="472275"/>
              </a:xfrm>
              <a:custGeom>
                <a:avLst/>
                <a:gdLst/>
                <a:ahLst/>
                <a:cxnLst/>
                <a:rect l="l" t="t" r="r" b="b"/>
                <a:pathLst>
                  <a:path w="12503" h="18891" extrusionOk="0">
                    <a:moveTo>
                      <a:pt x="12502" y="0"/>
                    </a:moveTo>
                    <a:lnTo>
                      <a:pt x="12502" y="0"/>
                    </a:lnTo>
                    <a:cubicBezTo>
                      <a:pt x="10449" y="3538"/>
                      <a:pt x="7324" y="6076"/>
                      <a:pt x="3935" y="6582"/>
                    </a:cubicBezTo>
                    <a:cubicBezTo>
                      <a:pt x="2868" y="6741"/>
                      <a:pt x="1635" y="6910"/>
                      <a:pt x="298" y="7054"/>
                    </a:cubicBezTo>
                    <a:cubicBezTo>
                      <a:pt x="0" y="11019"/>
                      <a:pt x="768" y="15881"/>
                      <a:pt x="2402" y="17549"/>
                    </a:cubicBezTo>
                    <a:cubicBezTo>
                      <a:pt x="3386" y="18551"/>
                      <a:pt x="4371" y="18891"/>
                      <a:pt x="5262" y="18891"/>
                    </a:cubicBezTo>
                    <a:cubicBezTo>
                      <a:pt x="5903" y="18891"/>
                      <a:pt x="6496" y="18715"/>
                      <a:pt x="7005" y="18483"/>
                    </a:cubicBezTo>
                    <a:cubicBezTo>
                      <a:pt x="7110" y="18437"/>
                      <a:pt x="7210" y="18386"/>
                      <a:pt x="7306" y="18338"/>
                    </a:cubicBezTo>
                    <a:cubicBezTo>
                      <a:pt x="7596" y="18184"/>
                      <a:pt x="7876" y="18011"/>
                      <a:pt x="8144" y="17820"/>
                    </a:cubicBezTo>
                    <a:cubicBezTo>
                      <a:pt x="8237" y="17754"/>
                      <a:pt x="8318" y="17694"/>
                      <a:pt x="8393" y="17640"/>
                    </a:cubicBezTo>
                    <a:cubicBezTo>
                      <a:pt x="8414" y="17625"/>
                      <a:pt x="8433" y="17613"/>
                      <a:pt x="8450" y="17597"/>
                    </a:cubicBezTo>
                    <a:cubicBezTo>
                      <a:pt x="9371" y="16920"/>
                      <a:pt x="8403" y="16628"/>
                      <a:pt x="7047" y="15517"/>
                    </a:cubicBezTo>
                    <a:cubicBezTo>
                      <a:pt x="5692" y="14403"/>
                      <a:pt x="5168" y="8975"/>
                      <a:pt x="7968" y="7144"/>
                    </a:cubicBezTo>
                    <a:cubicBezTo>
                      <a:pt x="11277" y="4984"/>
                      <a:pt x="12229" y="1786"/>
                      <a:pt x="12502" y="0"/>
                    </a:cubicBezTo>
                    <a:close/>
                  </a:path>
                </a:pathLst>
              </a:custGeom>
              <a:solidFill>
                <a:srgbClr val="F06952"/>
              </a:solidFill>
              <a:ln w="9525" cap="flat" cmpd="sng">
                <a:solidFill>
                  <a:srgbClr val="F0695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573;p36">
                <a:extLst>
                  <a:ext uri="{FF2B5EF4-FFF2-40B4-BE49-F238E27FC236}">
                    <a16:creationId xmlns:a16="http://schemas.microsoft.com/office/drawing/2014/main" id="{FF55786B-8637-5141-4CBB-CE65297AF4B2}"/>
                  </a:ext>
                </a:extLst>
              </p:cNvPr>
              <p:cNvSpPr/>
              <p:nvPr/>
            </p:nvSpPr>
            <p:spPr>
              <a:xfrm>
                <a:off x="-2287225" y="2043700"/>
                <a:ext cx="24200" cy="28950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158" extrusionOk="0">
                    <a:moveTo>
                      <a:pt x="802" y="1"/>
                    </a:moveTo>
                    <a:cubicBezTo>
                      <a:pt x="754" y="1"/>
                      <a:pt x="707" y="24"/>
                      <a:pt x="678" y="65"/>
                    </a:cubicBezTo>
                    <a:cubicBezTo>
                      <a:pt x="470" y="363"/>
                      <a:pt x="268" y="651"/>
                      <a:pt x="73" y="919"/>
                    </a:cubicBezTo>
                    <a:cubicBezTo>
                      <a:pt x="0" y="1019"/>
                      <a:pt x="72" y="1157"/>
                      <a:pt x="194" y="1157"/>
                    </a:cubicBezTo>
                    <a:cubicBezTo>
                      <a:pt x="222" y="1157"/>
                      <a:pt x="249" y="1151"/>
                      <a:pt x="273" y="1136"/>
                    </a:cubicBezTo>
                    <a:cubicBezTo>
                      <a:pt x="574" y="954"/>
                      <a:pt x="806" y="629"/>
                      <a:pt x="944" y="197"/>
                    </a:cubicBezTo>
                    <a:cubicBezTo>
                      <a:pt x="968" y="126"/>
                      <a:pt x="934" y="49"/>
                      <a:pt x="868" y="17"/>
                    </a:cubicBezTo>
                    <a:cubicBezTo>
                      <a:pt x="847" y="6"/>
                      <a:pt x="824" y="1"/>
                      <a:pt x="8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574;p36">
                <a:extLst>
                  <a:ext uri="{FF2B5EF4-FFF2-40B4-BE49-F238E27FC236}">
                    <a16:creationId xmlns:a16="http://schemas.microsoft.com/office/drawing/2014/main" id="{7E8CC044-D31D-AA0C-0A9E-04EAAAFC5707}"/>
                  </a:ext>
                </a:extLst>
              </p:cNvPr>
              <p:cNvSpPr/>
              <p:nvPr/>
            </p:nvSpPr>
            <p:spPr>
              <a:xfrm>
                <a:off x="-3187875" y="2036900"/>
                <a:ext cx="395075" cy="453275"/>
              </a:xfrm>
              <a:custGeom>
                <a:avLst/>
                <a:gdLst/>
                <a:ahLst/>
                <a:cxnLst/>
                <a:rect l="l" t="t" r="r" b="b"/>
                <a:pathLst>
                  <a:path w="15803" h="18131" extrusionOk="0">
                    <a:moveTo>
                      <a:pt x="14241" y="1"/>
                    </a:moveTo>
                    <a:cubicBezTo>
                      <a:pt x="12051" y="3145"/>
                      <a:pt x="8765" y="6342"/>
                      <a:pt x="6515" y="8836"/>
                    </a:cubicBezTo>
                    <a:cubicBezTo>
                      <a:pt x="3548" y="12126"/>
                      <a:pt x="0" y="12513"/>
                      <a:pt x="1096" y="14513"/>
                    </a:cubicBezTo>
                    <a:cubicBezTo>
                      <a:pt x="2263" y="17290"/>
                      <a:pt x="4576" y="18130"/>
                      <a:pt x="6952" y="18130"/>
                    </a:cubicBezTo>
                    <a:cubicBezTo>
                      <a:pt x="10095" y="18130"/>
                      <a:pt x="13347" y="16659"/>
                      <a:pt x="14192" y="16255"/>
                    </a:cubicBezTo>
                    <a:cubicBezTo>
                      <a:pt x="14696" y="16014"/>
                      <a:pt x="15163" y="15707"/>
                      <a:pt x="15650" y="15479"/>
                    </a:cubicBezTo>
                    <a:cubicBezTo>
                      <a:pt x="14847" y="14353"/>
                      <a:pt x="14424" y="12906"/>
                      <a:pt x="14235" y="11148"/>
                    </a:cubicBezTo>
                    <a:cubicBezTo>
                      <a:pt x="14192" y="10736"/>
                      <a:pt x="14176" y="10320"/>
                      <a:pt x="14187" y="9905"/>
                    </a:cubicBezTo>
                    <a:cubicBezTo>
                      <a:pt x="13898" y="9810"/>
                      <a:pt x="13679" y="9699"/>
                      <a:pt x="13558" y="9568"/>
                    </a:cubicBezTo>
                    <a:cubicBezTo>
                      <a:pt x="12759" y="8704"/>
                      <a:pt x="14143" y="4951"/>
                      <a:pt x="15802" y="2583"/>
                    </a:cubicBezTo>
                    <a:cubicBezTo>
                      <a:pt x="15306" y="1790"/>
                      <a:pt x="14751" y="881"/>
                      <a:pt x="14241" y="1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575;p36">
                <a:extLst>
                  <a:ext uri="{FF2B5EF4-FFF2-40B4-BE49-F238E27FC236}">
                    <a16:creationId xmlns:a16="http://schemas.microsoft.com/office/drawing/2014/main" id="{5CA3FBA0-5E11-0095-25CD-820FE16D1858}"/>
                  </a:ext>
                </a:extLst>
              </p:cNvPr>
              <p:cNvSpPr/>
              <p:nvPr/>
            </p:nvSpPr>
            <p:spPr>
              <a:xfrm>
                <a:off x="-2069625" y="1521050"/>
                <a:ext cx="388175" cy="188825"/>
              </a:xfrm>
              <a:custGeom>
                <a:avLst/>
                <a:gdLst/>
                <a:ahLst/>
                <a:cxnLst/>
                <a:rect l="l" t="t" r="r" b="b"/>
                <a:pathLst>
                  <a:path w="15527" h="7553" extrusionOk="0">
                    <a:moveTo>
                      <a:pt x="12" y="1"/>
                    </a:moveTo>
                    <a:cubicBezTo>
                      <a:pt x="9" y="97"/>
                      <a:pt x="5" y="196"/>
                      <a:pt x="1" y="298"/>
                    </a:cubicBezTo>
                    <a:cubicBezTo>
                      <a:pt x="920" y="1764"/>
                      <a:pt x="2257" y="4080"/>
                      <a:pt x="3624" y="6784"/>
                    </a:cubicBezTo>
                    <a:cubicBezTo>
                      <a:pt x="6629" y="7084"/>
                      <a:pt x="11459" y="7552"/>
                      <a:pt x="12902" y="7552"/>
                    </a:cubicBezTo>
                    <a:cubicBezTo>
                      <a:pt x="13049" y="7552"/>
                      <a:pt x="13161" y="7547"/>
                      <a:pt x="13233" y="7537"/>
                    </a:cubicBezTo>
                    <a:cubicBezTo>
                      <a:pt x="14329" y="7376"/>
                      <a:pt x="15039" y="6537"/>
                      <a:pt x="15362" y="5473"/>
                    </a:cubicBezTo>
                    <a:cubicBezTo>
                      <a:pt x="15526" y="4929"/>
                      <a:pt x="14833" y="4520"/>
                      <a:pt x="14116" y="4250"/>
                    </a:cubicBezTo>
                    <a:cubicBezTo>
                      <a:pt x="14485" y="3937"/>
                      <a:pt x="14289" y="3184"/>
                      <a:pt x="13910" y="3020"/>
                    </a:cubicBezTo>
                    <a:cubicBezTo>
                      <a:pt x="13459" y="2828"/>
                      <a:pt x="9911" y="3214"/>
                      <a:pt x="3072" y="1021"/>
                    </a:cubicBezTo>
                    <a:cubicBezTo>
                      <a:pt x="1859" y="632"/>
                      <a:pt x="854" y="295"/>
                      <a:pt x="12" y="1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576;p36">
                <a:extLst>
                  <a:ext uri="{FF2B5EF4-FFF2-40B4-BE49-F238E27FC236}">
                    <a16:creationId xmlns:a16="http://schemas.microsoft.com/office/drawing/2014/main" id="{AA35BE9B-CB78-1616-B43B-69A9FDD5F070}"/>
                  </a:ext>
                </a:extLst>
              </p:cNvPr>
              <p:cNvSpPr/>
              <p:nvPr/>
            </p:nvSpPr>
            <p:spPr>
              <a:xfrm>
                <a:off x="-2718700" y="2245050"/>
                <a:ext cx="114700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868" extrusionOk="0">
                    <a:moveTo>
                      <a:pt x="2989" y="0"/>
                    </a:moveTo>
                    <a:cubicBezTo>
                      <a:pt x="1876" y="0"/>
                      <a:pt x="448" y="194"/>
                      <a:pt x="306" y="403"/>
                    </a:cubicBezTo>
                    <a:cubicBezTo>
                      <a:pt x="75" y="744"/>
                      <a:pt x="0" y="1389"/>
                      <a:pt x="30" y="2026"/>
                    </a:cubicBezTo>
                    <a:cubicBezTo>
                      <a:pt x="73" y="2897"/>
                      <a:pt x="312" y="3752"/>
                      <a:pt x="629" y="3790"/>
                    </a:cubicBezTo>
                    <a:cubicBezTo>
                      <a:pt x="861" y="3817"/>
                      <a:pt x="1546" y="3867"/>
                      <a:pt x="2272" y="3867"/>
                    </a:cubicBezTo>
                    <a:cubicBezTo>
                      <a:pt x="3259" y="3867"/>
                      <a:pt x="4324" y="3774"/>
                      <a:pt x="4436" y="3402"/>
                    </a:cubicBezTo>
                    <a:cubicBezTo>
                      <a:pt x="4525" y="3100"/>
                      <a:pt x="4587" y="2471"/>
                      <a:pt x="4585" y="1845"/>
                    </a:cubicBezTo>
                    <a:cubicBezTo>
                      <a:pt x="4582" y="1137"/>
                      <a:pt x="4496" y="432"/>
                      <a:pt x="4274" y="209"/>
                    </a:cubicBezTo>
                    <a:cubicBezTo>
                      <a:pt x="4125" y="60"/>
                      <a:pt x="3605" y="0"/>
                      <a:pt x="2989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577;p36">
                <a:extLst>
                  <a:ext uri="{FF2B5EF4-FFF2-40B4-BE49-F238E27FC236}">
                    <a16:creationId xmlns:a16="http://schemas.microsoft.com/office/drawing/2014/main" id="{46085F44-2AFE-A88C-D18D-152AC0487FC0}"/>
                  </a:ext>
                </a:extLst>
              </p:cNvPr>
              <p:cNvSpPr/>
              <p:nvPr/>
            </p:nvSpPr>
            <p:spPr>
              <a:xfrm>
                <a:off x="-2779575" y="704500"/>
                <a:ext cx="1200025" cy="1370425"/>
              </a:xfrm>
              <a:custGeom>
                <a:avLst/>
                <a:gdLst/>
                <a:ahLst/>
                <a:cxnLst/>
                <a:rect l="l" t="t" r="r" b="b"/>
                <a:pathLst>
                  <a:path w="48001" h="54817" extrusionOk="0">
                    <a:moveTo>
                      <a:pt x="10986" y="1"/>
                    </a:moveTo>
                    <a:cubicBezTo>
                      <a:pt x="9803" y="1"/>
                      <a:pt x="7993" y="1528"/>
                      <a:pt x="6440" y="3023"/>
                    </a:cubicBezTo>
                    <a:cubicBezTo>
                      <a:pt x="2634" y="6685"/>
                      <a:pt x="3087" y="16652"/>
                      <a:pt x="2827" y="24521"/>
                    </a:cubicBezTo>
                    <a:cubicBezTo>
                      <a:pt x="2590" y="31756"/>
                      <a:pt x="1481" y="44099"/>
                      <a:pt x="1" y="49159"/>
                    </a:cubicBezTo>
                    <a:cubicBezTo>
                      <a:pt x="744" y="50381"/>
                      <a:pt x="1846" y="52245"/>
                      <a:pt x="2740" y="53686"/>
                    </a:cubicBezTo>
                    <a:cubicBezTo>
                      <a:pt x="4716" y="53277"/>
                      <a:pt x="9618" y="52528"/>
                      <a:pt x="12741" y="52528"/>
                    </a:cubicBezTo>
                    <a:cubicBezTo>
                      <a:pt x="13857" y="52528"/>
                      <a:pt x="14746" y="52624"/>
                      <a:pt x="15192" y="52865"/>
                    </a:cubicBezTo>
                    <a:cubicBezTo>
                      <a:pt x="15317" y="52931"/>
                      <a:pt x="15432" y="53046"/>
                      <a:pt x="15537" y="53199"/>
                    </a:cubicBezTo>
                    <a:cubicBezTo>
                      <a:pt x="15718" y="53463"/>
                      <a:pt x="15871" y="53847"/>
                      <a:pt x="16005" y="54310"/>
                    </a:cubicBezTo>
                    <a:cubicBezTo>
                      <a:pt x="16251" y="54026"/>
                      <a:pt x="16525" y="53698"/>
                      <a:pt x="16826" y="53325"/>
                    </a:cubicBezTo>
                    <a:cubicBezTo>
                      <a:pt x="16953" y="53515"/>
                      <a:pt x="17064" y="53671"/>
                      <a:pt x="17157" y="53777"/>
                    </a:cubicBezTo>
                    <a:cubicBezTo>
                      <a:pt x="17878" y="54613"/>
                      <a:pt x="18199" y="54816"/>
                      <a:pt x="18661" y="54816"/>
                    </a:cubicBezTo>
                    <a:cubicBezTo>
                      <a:pt x="18841" y="54816"/>
                      <a:pt x="19041" y="54786"/>
                      <a:pt x="19295" y="54749"/>
                    </a:cubicBezTo>
                    <a:cubicBezTo>
                      <a:pt x="19352" y="54741"/>
                      <a:pt x="19415" y="54731"/>
                      <a:pt x="19479" y="54722"/>
                    </a:cubicBezTo>
                    <a:cubicBezTo>
                      <a:pt x="19519" y="54717"/>
                      <a:pt x="19559" y="54707"/>
                      <a:pt x="19599" y="54695"/>
                    </a:cubicBezTo>
                    <a:cubicBezTo>
                      <a:pt x="19702" y="54671"/>
                      <a:pt x="19799" y="54631"/>
                      <a:pt x="19888" y="54575"/>
                    </a:cubicBezTo>
                    <a:cubicBezTo>
                      <a:pt x="20213" y="54379"/>
                      <a:pt x="20397" y="54029"/>
                      <a:pt x="20496" y="53720"/>
                    </a:cubicBezTo>
                    <a:cubicBezTo>
                      <a:pt x="20542" y="53578"/>
                      <a:pt x="20575" y="53434"/>
                      <a:pt x="20596" y="53287"/>
                    </a:cubicBezTo>
                    <a:cubicBezTo>
                      <a:pt x="20606" y="53225"/>
                      <a:pt x="20612" y="53163"/>
                      <a:pt x="20617" y="53100"/>
                    </a:cubicBezTo>
                    <a:cubicBezTo>
                      <a:pt x="20617" y="53100"/>
                      <a:pt x="20692" y="53073"/>
                      <a:pt x="20773" y="52968"/>
                    </a:cubicBezTo>
                    <a:cubicBezTo>
                      <a:pt x="20906" y="52802"/>
                      <a:pt x="21059" y="52437"/>
                      <a:pt x="20953" y="51673"/>
                    </a:cubicBezTo>
                    <a:cubicBezTo>
                      <a:pt x="20912" y="51348"/>
                      <a:pt x="20529" y="50237"/>
                      <a:pt x="19996" y="48783"/>
                    </a:cubicBezTo>
                    <a:cubicBezTo>
                      <a:pt x="22516" y="44614"/>
                      <a:pt x="25102" y="38706"/>
                      <a:pt x="25554" y="31587"/>
                    </a:cubicBezTo>
                    <a:cubicBezTo>
                      <a:pt x="25625" y="30496"/>
                      <a:pt x="25641" y="29374"/>
                      <a:pt x="25602" y="28224"/>
                    </a:cubicBezTo>
                    <a:cubicBezTo>
                      <a:pt x="24042" y="25051"/>
                      <a:pt x="22715" y="21270"/>
                      <a:pt x="23615" y="20102"/>
                    </a:cubicBezTo>
                    <a:cubicBezTo>
                      <a:pt x="24921" y="18410"/>
                      <a:pt x="30484" y="19135"/>
                      <a:pt x="32857" y="17732"/>
                    </a:cubicBezTo>
                    <a:cubicBezTo>
                      <a:pt x="34332" y="16860"/>
                      <a:pt x="34907" y="15165"/>
                      <a:pt x="35133" y="14006"/>
                    </a:cubicBezTo>
                    <a:cubicBezTo>
                      <a:pt x="42211" y="12813"/>
                      <a:pt x="48000" y="9715"/>
                      <a:pt x="47597" y="5684"/>
                    </a:cubicBezTo>
                    <a:cubicBezTo>
                      <a:pt x="47246" y="2169"/>
                      <a:pt x="45785" y="1192"/>
                      <a:pt x="43745" y="1192"/>
                    </a:cubicBezTo>
                    <a:cubicBezTo>
                      <a:pt x="42040" y="1192"/>
                      <a:pt x="39931" y="1875"/>
                      <a:pt x="37728" y="2330"/>
                    </a:cubicBezTo>
                    <a:cubicBezTo>
                      <a:pt x="34142" y="3071"/>
                      <a:pt x="28106" y="3545"/>
                      <a:pt x="25123" y="3545"/>
                    </a:cubicBezTo>
                    <a:cubicBezTo>
                      <a:pt x="24081" y="3545"/>
                      <a:pt x="23412" y="3488"/>
                      <a:pt x="23349" y="3363"/>
                    </a:cubicBezTo>
                    <a:cubicBezTo>
                      <a:pt x="23109" y="2878"/>
                      <a:pt x="21125" y="289"/>
                      <a:pt x="20277" y="193"/>
                    </a:cubicBezTo>
                    <a:cubicBezTo>
                      <a:pt x="20233" y="188"/>
                      <a:pt x="20191" y="185"/>
                      <a:pt x="20148" y="185"/>
                    </a:cubicBezTo>
                    <a:cubicBezTo>
                      <a:pt x="19360" y="185"/>
                      <a:pt x="18729" y="990"/>
                      <a:pt x="18729" y="990"/>
                    </a:cubicBezTo>
                    <a:cubicBezTo>
                      <a:pt x="17729" y="846"/>
                      <a:pt x="16659" y="798"/>
                      <a:pt x="15677" y="798"/>
                    </a:cubicBezTo>
                    <a:cubicBezTo>
                      <a:pt x="13713" y="798"/>
                      <a:pt x="12099" y="990"/>
                      <a:pt x="12099" y="990"/>
                    </a:cubicBezTo>
                    <a:cubicBezTo>
                      <a:pt x="11894" y="288"/>
                      <a:pt x="11499" y="1"/>
                      <a:pt x="10986" y="1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578;p36">
                <a:extLst>
                  <a:ext uri="{FF2B5EF4-FFF2-40B4-BE49-F238E27FC236}">
                    <a16:creationId xmlns:a16="http://schemas.microsoft.com/office/drawing/2014/main" id="{11A3FE42-0736-0748-99E5-1A2472428C06}"/>
                  </a:ext>
                </a:extLst>
              </p:cNvPr>
              <p:cNvSpPr/>
              <p:nvPr/>
            </p:nvSpPr>
            <p:spPr>
              <a:xfrm>
                <a:off x="-2588100" y="1528500"/>
                <a:ext cx="746500" cy="997225"/>
              </a:xfrm>
              <a:custGeom>
                <a:avLst/>
                <a:gdLst/>
                <a:ahLst/>
                <a:cxnLst/>
                <a:rect l="l" t="t" r="r" b="b"/>
                <a:pathLst>
                  <a:path w="29860" h="39889" extrusionOk="0">
                    <a:moveTo>
                      <a:pt x="20740" y="0"/>
                    </a:moveTo>
                    <a:cubicBezTo>
                      <a:pt x="20608" y="3155"/>
                      <a:pt x="19696" y="9234"/>
                      <a:pt x="15113" y="17291"/>
                    </a:cubicBezTo>
                    <a:cubicBezTo>
                      <a:pt x="14282" y="18627"/>
                      <a:pt x="13525" y="19772"/>
                      <a:pt x="12836" y="20760"/>
                    </a:cubicBezTo>
                    <a:cubicBezTo>
                      <a:pt x="12737" y="21071"/>
                      <a:pt x="12554" y="21419"/>
                      <a:pt x="12229" y="21616"/>
                    </a:cubicBezTo>
                    <a:cubicBezTo>
                      <a:pt x="10825" y="23556"/>
                      <a:pt x="9757" y="24766"/>
                      <a:pt x="9016" y="25506"/>
                    </a:cubicBezTo>
                    <a:cubicBezTo>
                      <a:pt x="9157" y="26881"/>
                      <a:pt x="9269" y="28259"/>
                      <a:pt x="9404" y="29323"/>
                    </a:cubicBezTo>
                    <a:cubicBezTo>
                      <a:pt x="9791" y="32387"/>
                      <a:pt x="9662" y="38194"/>
                      <a:pt x="1501" y="38645"/>
                    </a:cubicBezTo>
                    <a:cubicBezTo>
                      <a:pt x="987" y="38673"/>
                      <a:pt x="494" y="38689"/>
                      <a:pt x="24" y="38695"/>
                    </a:cubicBezTo>
                    <a:cubicBezTo>
                      <a:pt x="16" y="38732"/>
                      <a:pt x="8" y="38769"/>
                      <a:pt x="1" y="38807"/>
                    </a:cubicBezTo>
                    <a:cubicBezTo>
                      <a:pt x="2712" y="39610"/>
                      <a:pt x="5745" y="39889"/>
                      <a:pt x="8693" y="39889"/>
                    </a:cubicBezTo>
                    <a:cubicBezTo>
                      <a:pt x="9249" y="39889"/>
                      <a:pt x="9802" y="39879"/>
                      <a:pt x="10349" y="39860"/>
                    </a:cubicBezTo>
                    <a:cubicBezTo>
                      <a:pt x="12004" y="39805"/>
                      <a:pt x="13604" y="39675"/>
                      <a:pt x="15078" y="39515"/>
                    </a:cubicBezTo>
                    <a:cubicBezTo>
                      <a:pt x="16414" y="39370"/>
                      <a:pt x="17646" y="39201"/>
                      <a:pt x="18715" y="39042"/>
                    </a:cubicBezTo>
                    <a:cubicBezTo>
                      <a:pt x="22102" y="38538"/>
                      <a:pt x="25227" y="36000"/>
                      <a:pt x="27281" y="32462"/>
                    </a:cubicBezTo>
                    <a:cubicBezTo>
                      <a:pt x="28905" y="29669"/>
                      <a:pt x="29860" y="26252"/>
                      <a:pt x="29746" y="22721"/>
                    </a:cubicBezTo>
                    <a:cubicBezTo>
                      <a:pt x="29593" y="18005"/>
                      <a:pt x="26931" y="11564"/>
                      <a:pt x="24363" y="6485"/>
                    </a:cubicBezTo>
                    <a:cubicBezTo>
                      <a:pt x="22996" y="3782"/>
                      <a:pt x="21659" y="1466"/>
                      <a:pt x="20740" y="0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579;p36">
                <a:extLst>
                  <a:ext uri="{FF2B5EF4-FFF2-40B4-BE49-F238E27FC236}">
                    <a16:creationId xmlns:a16="http://schemas.microsoft.com/office/drawing/2014/main" id="{6C4DF38B-98B7-8F2E-D674-B175794A655D}"/>
                  </a:ext>
                </a:extLst>
              </p:cNvPr>
              <p:cNvSpPr/>
              <p:nvPr/>
            </p:nvSpPr>
            <p:spPr>
              <a:xfrm>
                <a:off x="-2279675" y="1386175"/>
                <a:ext cx="210975" cy="661325"/>
              </a:xfrm>
              <a:custGeom>
                <a:avLst/>
                <a:gdLst/>
                <a:ahLst/>
                <a:cxnLst/>
                <a:rect l="l" t="t" r="r" b="b"/>
                <a:pathLst>
                  <a:path w="8439" h="26453" extrusionOk="0">
                    <a:moveTo>
                      <a:pt x="6082" y="0"/>
                    </a:moveTo>
                    <a:cubicBezTo>
                      <a:pt x="5890" y="0"/>
                      <a:pt x="5718" y="104"/>
                      <a:pt x="5582" y="342"/>
                    </a:cubicBezTo>
                    <a:cubicBezTo>
                      <a:pt x="5593" y="549"/>
                      <a:pt x="5600" y="754"/>
                      <a:pt x="5607" y="959"/>
                    </a:cubicBezTo>
                    <a:cubicBezTo>
                      <a:pt x="5646" y="2106"/>
                      <a:pt x="5628" y="3228"/>
                      <a:pt x="5558" y="4320"/>
                    </a:cubicBezTo>
                    <a:cubicBezTo>
                      <a:pt x="5106" y="11441"/>
                      <a:pt x="2520" y="17347"/>
                      <a:pt x="0" y="21517"/>
                    </a:cubicBezTo>
                    <a:cubicBezTo>
                      <a:pt x="535" y="22972"/>
                      <a:pt x="914" y="24081"/>
                      <a:pt x="959" y="24407"/>
                    </a:cubicBezTo>
                    <a:cubicBezTo>
                      <a:pt x="1128" y="25641"/>
                      <a:pt x="621" y="25834"/>
                      <a:pt x="621" y="25834"/>
                    </a:cubicBezTo>
                    <a:cubicBezTo>
                      <a:pt x="604" y="26045"/>
                      <a:pt x="564" y="26253"/>
                      <a:pt x="499" y="26453"/>
                    </a:cubicBezTo>
                    <a:cubicBezTo>
                      <a:pt x="1188" y="25466"/>
                      <a:pt x="1945" y="24321"/>
                      <a:pt x="2777" y="22985"/>
                    </a:cubicBezTo>
                    <a:cubicBezTo>
                      <a:pt x="7360" y="14927"/>
                      <a:pt x="8272" y="8849"/>
                      <a:pt x="8404" y="5694"/>
                    </a:cubicBezTo>
                    <a:cubicBezTo>
                      <a:pt x="8408" y="5593"/>
                      <a:pt x="8411" y="5493"/>
                      <a:pt x="8415" y="5397"/>
                    </a:cubicBezTo>
                    <a:cubicBezTo>
                      <a:pt x="8438" y="4576"/>
                      <a:pt x="8409" y="3979"/>
                      <a:pt x="8389" y="3632"/>
                    </a:cubicBezTo>
                    <a:cubicBezTo>
                      <a:pt x="8308" y="2276"/>
                      <a:pt x="6980" y="0"/>
                      <a:pt x="6082" y="0"/>
                    </a:cubicBezTo>
                    <a:close/>
                  </a:path>
                </a:pathLst>
              </a:custGeom>
              <a:solidFill>
                <a:srgbClr val="FFAC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580;p36">
                <a:extLst>
                  <a:ext uri="{FF2B5EF4-FFF2-40B4-BE49-F238E27FC236}">
                    <a16:creationId xmlns:a16="http://schemas.microsoft.com/office/drawing/2014/main" id="{D0BB68A9-20F3-34E5-28B0-5625795F7DB3}"/>
                  </a:ext>
                </a:extLst>
              </p:cNvPr>
              <p:cNvSpPr/>
              <p:nvPr/>
            </p:nvSpPr>
            <p:spPr>
              <a:xfrm>
                <a:off x="-2833500" y="2034500"/>
                <a:ext cx="551150" cy="461400"/>
              </a:xfrm>
              <a:custGeom>
                <a:avLst/>
                <a:gdLst/>
                <a:ahLst/>
                <a:cxnLst/>
                <a:rect l="l" t="t" r="r" b="b"/>
                <a:pathLst>
                  <a:path w="22046" h="18456" extrusionOk="0">
                    <a:moveTo>
                      <a:pt x="17694" y="0"/>
                    </a:moveTo>
                    <a:cubicBezTo>
                      <a:pt x="17514" y="344"/>
                      <a:pt x="17265" y="934"/>
                      <a:pt x="16930" y="1954"/>
                    </a:cubicBezTo>
                    <a:cubicBezTo>
                      <a:pt x="16059" y="4598"/>
                      <a:pt x="15962" y="8889"/>
                      <a:pt x="13349" y="9663"/>
                    </a:cubicBezTo>
                    <a:cubicBezTo>
                      <a:pt x="12530" y="9905"/>
                      <a:pt x="10969" y="10123"/>
                      <a:pt x="9177" y="10267"/>
                    </a:cubicBezTo>
                    <a:cubicBezTo>
                      <a:pt x="9179" y="10892"/>
                      <a:pt x="9117" y="11521"/>
                      <a:pt x="9028" y="11824"/>
                    </a:cubicBezTo>
                    <a:cubicBezTo>
                      <a:pt x="8916" y="12195"/>
                      <a:pt x="7853" y="12289"/>
                      <a:pt x="6867" y="12289"/>
                    </a:cubicBezTo>
                    <a:cubicBezTo>
                      <a:pt x="6140" y="12289"/>
                      <a:pt x="5454" y="12238"/>
                      <a:pt x="5221" y="12211"/>
                    </a:cubicBezTo>
                    <a:cubicBezTo>
                      <a:pt x="4904" y="12174"/>
                      <a:pt x="4665" y="11319"/>
                      <a:pt x="4622" y="10447"/>
                    </a:cubicBezTo>
                    <a:cubicBezTo>
                      <a:pt x="2686" y="10442"/>
                      <a:pt x="952" y="10311"/>
                      <a:pt x="12" y="10001"/>
                    </a:cubicBezTo>
                    <a:lnTo>
                      <a:pt x="12" y="10001"/>
                    </a:lnTo>
                    <a:cubicBezTo>
                      <a:pt x="1" y="10416"/>
                      <a:pt x="17" y="10831"/>
                      <a:pt x="60" y="11243"/>
                    </a:cubicBezTo>
                    <a:cubicBezTo>
                      <a:pt x="249" y="13002"/>
                      <a:pt x="672" y="14449"/>
                      <a:pt x="1475" y="15573"/>
                    </a:cubicBezTo>
                    <a:cubicBezTo>
                      <a:pt x="2827" y="17465"/>
                      <a:pt x="5258" y="18443"/>
                      <a:pt x="9453" y="18455"/>
                    </a:cubicBezTo>
                    <a:cubicBezTo>
                      <a:pt x="9539" y="18455"/>
                      <a:pt x="9624" y="18455"/>
                      <a:pt x="9710" y="18455"/>
                    </a:cubicBezTo>
                    <a:cubicBezTo>
                      <a:pt x="9753" y="18455"/>
                      <a:pt x="9796" y="18455"/>
                      <a:pt x="9840" y="18455"/>
                    </a:cubicBezTo>
                    <a:cubicBezTo>
                      <a:pt x="10310" y="18449"/>
                      <a:pt x="10803" y="18432"/>
                      <a:pt x="11317" y="18404"/>
                    </a:cubicBezTo>
                    <a:cubicBezTo>
                      <a:pt x="19478" y="17952"/>
                      <a:pt x="19607" y="12147"/>
                      <a:pt x="19220" y="9083"/>
                    </a:cubicBezTo>
                    <a:cubicBezTo>
                      <a:pt x="19085" y="8019"/>
                      <a:pt x="18974" y="6641"/>
                      <a:pt x="18832" y="5266"/>
                    </a:cubicBezTo>
                    <a:cubicBezTo>
                      <a:pt x="19573" y="4526"/>
                      <a:pt x="20641" y="3316"/>
                      <a:pt x="22045" y="1375"/>
                    </a:cubicBezTo>
                    <a:lnTo>
                      <a:pt x="22045" y="1375"/>
                    </a:lnTo>
                    <a:cubicBezTo>
                      <a:pt x="21921" y="1452"/>
                      <a:pt x="21781" y="1502"/>
                      <a:pt x="21636" y="1521"/>
                    </a:cubicBezTo>
                    <a:cubicBezTo>
                      <a:pt x="21290" y="1568"/>
                      <a:pt x="21037" y="1615"/>
                      <a:pt x="20815" y="1615"/>
                    </a:cubicBezTo>
                    <a:cubicBezTo>
                      <a:pt x="20354" y="1615"/>
                      <a:pt x="20032" y="1411"/>
                      <a:pt x="19313" y="578"/>
                    </a:cubicBezTo>
                    <a:cubicBezTo>
                      <a:pt x="19222" y="471"/>
                      <a:pt x="19110" y="316"/>
                      <a:pt x="18983" y="126"/>
                    </a:cubicBezTo>
                    <a:cubicBezTo>
                      <a:pt x="18683" y="498"/>
                      <a:pt x="18407" y="826"/>
                      <a:pt x="18163" y="1110"/>
                    </a:cubicBezTo>
                    <a:cubicBezTo>
                      <a:pt x="18028" y="647"/>
                      <a:pt x="17875" y="264"/>
                      <a:pt x="17694" y="0"/>
                    </a:cubicBezTo>
                    <a:close/>
                  </a:path>
                </a:pathLst>
              </a:custGeom>
              <a:solidFill>
                <a:srgbClr val="FFAC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581;p36">
                <a:extLst>
                  <a:ext uri="{FF2B5EF4-FFF2-40B4-BE49-F238E27FC236}">
                    <a16:creationId xmlns:a16="http://schemas.microsoft.com/office/drawing/2014/main" id="{7F4A67A0-BD08-DBC1-450B-C618DC916FF9}"/>
                  </a:ext>
                </a:extLst>
              </p:cNvPr>
              <p:cNvSpPr/>
              <p:nvPr/>
            </p:nvSpPr>
            <p:spPr>
              <a:xfrm>
                <a:off x="-2880225" y="1896750"/>
                <a:ext cx="169150" cy="204750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8190" extrusionOk="0">
                    <a:moveTo>
                      <a:pt x="2585" y="0"/>
                    </a:moveTo>
                    <a:cubicBezTo>
                      <a:pt x="1569" y="0"/>
                      <a:pt x="0" y="995"/>
                      <a:pt x="187" y="2077"/>
                    </a:cubicBezTo>
                    <a:cubicBezTo>
                      <a:pt x="284" y="2641"/>
                      <a:pt x="1044" y="4077"/>
                      <a:pt x="1934" y="5607"/>
                    </a:cubicBezTo>
                    <a:cubicBezTo>
                      <a:pt x="2445" y="6487"/>
                      <a:pt x="3000" y="7395"/>
                      <a:pt x="3496" y="8189"/>
                    </a:cubicBezTo>
                    <a:cubicBezTo>
                      <a:pt x="4306" y="7034"/>
                      <a:pt x="5181" y="6206"/>
                      <a:pt x="5901" y="6206"/>
                    </a:cubicBezTo>
                    <a:cubicBezTo>
                      <a:pt x="5910" y="6206"/>
                      <a:pt x="5919" y="6206"/>
                      <a:pt x="5929" y="6206"/>
                    </a:cubicBezTo>
                    <a:cubicBezTo>
                      <a:pt x="6028" y="6161"/>
                      <a:pt x="6327" y="6086"/>
                      <a:pt x="6765" y="5996"/>
                    </a:cubicBezTo>
                    <a:cubicBezTo>
                      <a:pt x="5872" y="4557"/>
                      <a:pt x="4769" y="2692"/>
                      <a:pt x="4028" y="1470"/>
                    </a:cubicBezTo>
                    <a:cubicBezTo>
                      <a:pt x="3680" y="897"/>
                      <a:pt x="3412" y="464"/>
                      <a:pt x="3283" y="287"/>
                    </a:cubicBezTo>
                    <a:cubicBezTo>
                      <a:pt x="3139" y="88"/>
                      <a:pt x="2886" y="0"/>
                      <a:pt x="2585" y="0"/>
                    </a:cubicBezTo>
                    <a:close/>
                  </a:path>
                </a:pathLst>
              </a:custGeom>
              <a:solidFill>
                <a:srgbClr val="FFAC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582;p36">
                <a:extLst>
                  <a:ext uri="{FF2B5EF4-FFF2-40B4-BE49-F238E27FC236}">
                    <a16:creationId xmlns:a16="http://schemas.microsoft.com/office/drawing/2014/main" id="{6560F23D-0C2B-93E1-3A26-C0C2A522FB6D}"/>
                  </a:ext>
                </a:extLst>
              </p:cNvPr>
              <p:cNvSpPr/>
              <p:nvPr/>
            </p:nvSpPr>
            <p:spPr>
              <a:xfrm>
                <a:off x="-2868925" y="2017675"/>
                <a:ext cx="477800" cy="278050"/>
              </a:xfrm>
              <a:custGeom>
                <a:avLst/>
                <a:gdLst/>
                <a:ahLst/>
                <a:cxnLst/>
                <a:rect l="l" t="t" r="r" b="b"/>
                <a:pathLst>
                  <a:path w="19112" h="11122" extrusionOk="0">
                    <a:moveTo>
                      <a:pt x="16319" y="1"/>
                    </a:moveTo>
                    <a:cubicBezTo>
                      <a:pt x="13197" y="1"/>
                      <a:pt x="8291" y="750"/>
                      <a:pt x="6313" y="1159"/>
                    </a:cubicBezTo>
                    <a:cubicBezTo>
                      <a:pt x="5876" y="1249"/>
                      <a:pt x="5576" y="1324"/>
                      <a:pt x="5477" y="1369"/>
                    </a:cubicBezTo>
                    <a:cubicBezTo>
                      <a:pt x="5467" y="1369"/>
                      <a:pt x="5458" y="1369"/>
                      <a:pt x="5449" y="1369"/>
                    </a:cubicBezTo>
                    <a:cubicBezTo>
                      <a:pt x="4729" y="1369"/>
                      <a:pt x="3854" y="2197"/>
                      <a:pt x="3044" y="3352"/>
                    </a:cubicBezTo>
                    <a:cubicBezTo>
                      <a:pt x="1385" y="5720"/>
                      <a:pt x="1" y="9473"/>
                      <a:pt x="800" y="10337"/>
                    </a:cubicBezTo>
                    <a:cubicBezTo>
                      <a:pt x="922" y="10468"/>
                      <a:pt x="1140" y="10579"/>
                      <a:pt x="1429" y="10674"/>
                    </a:cubicBezTo>
                    <a:cubicBezTo>
                      <a:pt x="2369" y="10985"/>
                      <a:pt x="4103" y="11115"/>
                      <a:pt x="6039" y="11121"/>
                    </a:cubicBezTo>
                    <a:cubicBezTo>
                      <a:pt x="6009" y="10484"/>
                      <a:pt x="6084" y="9838"/>
                      <a:pt x="6315" y="9498"/>
                    </a:cubicBezTo>
                    <a:cubicBezTo>
                      <a:pt x="6457" y="9289"/>
                      <a:pt x="7886" y="9095"/>
                      <a:pt x="8998" y="9095"/>
                    </a:cubicBezTo>
                    <a:cubicBezTo>
                      <a:pt x="9614" y="9095"/>
                      <a:pt x="10134" y="9154"/>
                      <a:pt x="10283" y="9304"/>
                    </a:cubicBezTo>
                    <a:cubicBezTo>
                      <a:pt x="10505" y="9526"/>
                      <a:pt x="10591" y="10232"/>
                      <a:pt x="10594" y="10940"/>
                    </a:cubicBezTo>
                    <a:cubicBezTo>
                      <a:pt x="12387" y="10796"/>
                      <a:pt x="13948" y="10579"/>
                      <a:pt x="14766" y="10336"/>
                    </a:cubicBezTo>
                    <a:cubicBezTo>
                      <a:pt x="17379" y="9562"/>
                      <a:pt x="17476" y="5272"/>
                      <a:pt x="18347" y="2627"/>
                    </a:cubicBezTo>
                    <a:cubicBezTo>
                      <a:pt x="18682" y="1607"/>
                      <a:pt x="18931" y="1017"/>
                      <a:pt x="19111" y="673"/>
                    </a:cubicBezTo>
                    <a:cubicBezTo>
                      <a:pt x="19005" y="520"/>
                      <a:pt x="18891" y="405"/>
                      <a:pt x="18766" y="337"/>
                    </a:cubicBezTo>
                    <a:cubicBezTo>
                      <a:pt x="18321" y="96"/>
                      <a:pt x="17434" y="1"/>
                      <a:pt x="16319" y="1"/>
                    </a:cubicBezTo>
                    <a:close/>
                  </a:path>
                </a:pathLst>
              </a:custGeom>
              <a:solidFill>
                <a:srgbClr val="FF9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583;p36">
                <a:extLst>
                  <a:ext uri="{FF2B5EF4-FFF2-40B4-BE49-F238E27FC236}">
                    <a16:creationId xmlns:a16="http://schemas.microsoft.com/office/drawing/2014/main" id="{94A1E096-5D98-2CC5-B4A4-9207510B4791}"/>
                  </a:ext>
                </a:extLst>
              </p:cNvPr>
              <p:cNvSpPr/>
              <p:nvPr/>
            </p:nvSpPr>
            <p:spPr>
              <a:xfrm>
                <a:off x="-2350025" y="1528500"/>
                <a:ext cx="443750" cy="832425"/>
              </a:xfrm>
              <a:custGeom>
                <a:avLst/>
                <a:gdLst/>
                <a:ahLst/>
                <a:cxnLst/>
                <a:rect l="l" t="t" r="r" b="b"/>
                <a:pathLst>
                  <a:path w="17750" h="33297" extrusionOk="0">
                    <a:moveTo>
                      <a:pt x="11217" y="0"/>
                    </a:moveTo>
                    <a:cubicBezTo>
                      <a:pt x="11085" y="3155"/>
                      <a:pt x="10173" y="9233"/>
                      <a:pt x="5590" y="17291"/>
                    </a:cubicBezTo>
                    <a:cubicBezTo>
                      <a:pt x="4759" y="18627"/>
                      <a:pt x="4002" y="19772"/>
                      <a:pt x="3313" y="20759"/>
                    </a:cubicBezTo>
                    <a:cubicBezTo>
                      <a:pt x="3288" y="20835"/>
                      <a:pt x="3260" y="20909"/>
                      <a:pt x="3228" y="20982"/>
                    </a:cubicBezTo>
                    <a:cubicBezTo>
                      <a:pt x="3225" y="20989"/>
                      <a:pt x="3221" y="20996"/>
                      <a:pt x="3218" y="21003"/>
                    </a:cubicBezTo>
                    <a:cubicBezTo>
                      <a:pt x="3183" y="21081"/>
                      <a:pt x="3142" y="21156"/>
                      <a:pt x="3096" y="21229"/>
                    </a:cubicBezTo>
                    <a:lnTo>
                      <a:pt x="3093" y="21232"/>
                    </a:lnTo>
                    <a:cubicBezTo>
                      <a:pt x="2994" y="21388"/>
                      <a:pt x="2863" y="21519"/>
                      <a:pt x="2706" y="21615"/>
                    </a:cubicBezTo>
                    <a:cubicBezTo>
                      <a:pt x="1596" y="23151"/>
                      <a:pt x="695" y="24228"/>
                      <a:pt x="0" y="24978"/>
                    </a:cubicBezTo>
                    <a:cubicBezTo>
                      <a:pt x="578" y="27786"/>
                      <a:pt x="1398" y="29916"/>
                      <a:pt x="2509" y="30866"/>
                    </a:cubicBezTo>
                    <a:cubicBezTo>
                      <a:pt x="4345" y="32435"/>
                      <a:pt x="6417" y="33296"/>
                      <a:pt x="8421" y="33296"/>
                    </a:cubicBezTo>
                    <a:cubicBezTo>
                      <a:pt x="11813" y="33296"/>
                      <a:pt x="15009" y="30825"/>
                      <a:pt x="16530" y="25128"/>
                    </a:cubicBezTo>
                    <a:cubicBezTo>
                      <a:pt x="17750" y="20559"/>
                      <a:pt x="16515" y="13008"/>
                      <a:pt x="14752" y="6310"/>
                    </a:cubicBezTo>
                    <a:cubicBezTo>
                      <a:pt x="13416" y="3682"/>
                      <a:pt x="12116" y="1433"/>
                      <a:pt x="11217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584;p36">
                <a:extLst>
                  <a:ext uri="{FF2B5EF4-FFF2-40B4-BE49-F238E27FC236}">
                    <a16:creationId xmlns:a16="http://schemas.microsoft.com/office/drawing/2014/main" id="{3EDCDC5D-CCAA-B898-447B-27DB8E918DE1}"/>
                  </a:ext>
                </a:extLst>
              </p:cNvPr>
              <p:cNvSpPr/>
              <p:nvPr/>
            </p:nvSpPr>
            <p:spPr>
              <a:xfrm>
                <a:off x="-2375050" y="1265900"/>
                <a:ext cx="236525" cy="658225"/>
              </a:xfrm>
              <a:custGeom>
                <a:avLst/>
                <a:gdLst/>
                <a:ahLst/>
                <a:cxnLst/>
                <a:rect l="l" t="t" r="r" b="b"/>
                <a:pathLst>
                  <a:path w="9461" h="26329" extrusionOk="0">
                    <a:moveTo>
                      <a:pt x="5543" y="1"/>
                    </a:moveTo>
                    <a:cubicBezTo>
                      <a:pt x="3941" y="1"/>
                      <a:pt x="2530" y="876"/>
                      <a:pt x="1867" y="2695"/>
                    </a:cubicBezTo>
                    <a:cubicBezTo>
                      <a:pt x="948" y="5216"/>
                      <a:pt x="260" y="10524"/>
                      <a:pt x="0" y="16442"/>
                    </a:cubicBezTo>
                    <a:cubicBezTo>
                      <a:pt x="778" y="18405"/>
                      <a:pt x="2659" y="23178"/>
                      <a:pt x="3815" y="26328"/>
                    </a:cubicBezTo>
                    <a:cubicBezTo>
                      <a:pt x="6335" y="22158"/>
                      <a:pt x="8921" y="16250"/>
                      <a:pt x="9373" y="9130"/>
                    </a:cubicBezTo>
                    <a:cubicBezTo>
                      <a:pt x="9443" y="8037"/>
                      <a:pt x="9461" y="6917"/>
                      <a:pt x="9422" y="5770"/>
                    </a:cubicBezTo>
                    <a:cubicBezTo>
                      <a:pt x="8532" y="3960"/>
                      <a:pt x="7721" y="1956"/>
                      <a:pt x="7351" y="349"/>
                    </a:cubicBezTo>
                    <a:cubicBezTo>
                      <a:pt x="6741" y="118"/>
                      <a:pt x="6129" y="1"/>
                      <a:pt x="5543" y="1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585;p36">
                <a:extLst>
                  <a:ext uri="{FF2B5EF4-FFF2-40B4-BE49-F238E27FC236}">
                    <a16:creationId xmlns:a16="http://schemas.microsoft.com/office/drawing/2014/main" id="{CB2ADB27-531C-58E7-C9A4-F3AAB71FAD0A}"/>
                  </a:ext>
                </a:extLst>
              </p:cNvPr>
              <p:cNvSpPr/>
              <p:nvPr/>
            </p:nvSpPr>
            <p:spPr>
              <a:xfrm>
                <a:off x="-1692275" y="782425"/>
                <a:ext cx="55350" cy="46250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1850" extrusionOk="0">
                    <a:moveTo>
                      <a:pt x="1233" y="0"/>
                    </a:moveTo>
                    <a:cubicBezTo>
                      <a:pt x="568" y="0"/>
                      <a:pt x="0" y="1850"/>
                      <a:pt x="674" y="1850"/>
                    </a:cubicBezTo>
                    <a:cubicBezTo>
                      <a:pt x="686" y="1850"/>
                      <a:pt x="700" y="1849"/>
                      <a:pt x="713" y="1848"/>
                    </a:cubicBezTo>
                    <a:cubicBezTo>
                      <a:pt x="1681" y="1752"/>
                      <a:pt x="2214" y="590"/>
                      <a:pt x="1456" y="74"/>
                    </a:cubicBezTo>
                    <a:cubicBezTo>
                      <a:pt x="1381" y="23"/>
                      <a:pt x="1306" y="0"/>
                      <a:pt x="1233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586;p36">
                <a:extLst>
                  <a:ext uri="{FF2B5EF4-FFF2-40B4-BE49-F238E27FC236}">
                    <a16:creationId xmlns:a16="http://schemas.microsoft.com/office/drawing/2014/main" id="{4BEEC0AC-6D38-59EC-0794-835462DF5A94}"/>
                  </a:ext>
                </a:extLst>
              </p:cNvPr>
              <p:cNvSpPr/>
              <p:nvPr/>
            </p:nvSpPr>
            <p:spPr>
              <a:xfrm>
                <a:off x="-1829500" y="815425"/>
                <a:ext cx="67250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565" extrusionOk="0">
                    <a:moveTo>
                      <a:pt x="886" y="0"/>
                    </a:moveTo>
                    <a:cubicBezTo>
                      <a:pt x="716" y="0"/>
                      <a:pt x="564" y="66"/>
                      <a:pt x="458" y="224"/>
                    </a:cubicBezTo>
                    <a:cubicBezTo>
                      <a:pt x="0" y="909"/>
                      <a:pt x="622" y="1565"/>
                      <a:pt x="1432" y="1565"/>
                    </a:cubicBezTo>
                    <a:cubicBezTo>
                      <a:pt x="1609" y="1565"/>
                      <a:pt x="1795" y="1533"/>
                      <a:pt x="1981" y="1464"/>
                    </a:cubicBezTo>
                    <a:cubicBezTo>
                      <a:pt x="2689" y="1201"/>
                      <a:pt x="1616" y="0"/>
                      <a:pt x="886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587;p36">
                <a:extLst>
                  <a:ext uri="{FF2B5EF4-FFF2-40B4-BE49-F238E27FC236}">
                    <a16:creationId xmlns:a16="http://schemas.microsoft.com/office/drawing/2014/main" id="{DF790F19-DE34-45A0-375F-2EA2D0837F81}"/>
                  </a:ext>
                </a:extLst>
              </p:cNvPr>
              <p:cNvSpPr/>
              <p:nvPr/>
            </p:nvSpPr>
            <p:spPr>
              <a:xfrm>
                <a:off x="-1820500" y="999425"/>
                <a:ext cx="111775" cy="78900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156" extrusionOk="0">
                    <a:moveTo>
                      <a:pt x="4171" y="1"/>
                    </a:moveTo>
                    <a:lnTo>
                      <a:pt x="4171" y="1"/>
                    </a:lnTo>
                    <a:cubicBezTo>
                      <a:pt x="2933" y="589"/>
                      <a:pt x="1524" y="1096"/>
                      <a:pt x="1" y="1506"/>
                    </a:cubicBezTo>
                    <a:cubicBezTo>
                      <a:pt x="324" y="2048"/>
                      <a:pt x="1133" y="3156"/>
                      <a:pt x="2359" y="3156"/>
                    </a:cubicBezTo>
                    <a:cubicBezTo>
                      <a:pt x="2548" y="3156"/>
                      <a:pt x="2747" y="3129"/>
                      <a:pt x="2956" y="3070"/>
                    </a:cubicBezTo>
                    <a:cubicBezTo>
                      <a:pt x="4470" y="2643"/>
                      <a:pt x="4329" y="847"/>
                      <a:pt x="4171" y="1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588;p36">
                <a:extLst>
                  <a:ext uri="{FF2B5EF4-FFF2-40B4-BE49-F238E27FC236}">
                    <a16:creationId xmlns:a16="http://schemas.microsoft.com/office/drawing/2014/main" id="{A543B934-D322-9E31-5936-58C883894CCE}"/>
                  </a:ext>
                </a:extLst>
              </p:cNvPr>
              <p:cNvSpPr/>
              <p:nvPr/>
            </p:nvSpPr>
            <p:spPr>
              <a:xfrm>
                <a:off x="-2146325" y="1063900"/>
                <a:ext cx="105425" cy="67150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2686" extrusionOk="0">
                    <a:moveTo>
                      <a:pt x="14" y="0"/>
                    </a:moveTo>
                    <a:lnTo>
                      <a:pt x="14" y="0"/>
                    </a:lnTo>
                    <a:cubicBezTo>
                      <a:pt x="0" y="621"/>
                      <a:pt x="93" y="2630"/>
                      <a:pt x="1893" y="2684"/>
                    </a:cubicBezTo>
                    <a:cubicBezTo>
                      <a:pt x="1917" y="2685"/>
                      <a:pt x="1941" y="2685"/>
                      <a:pt x="1964" y="2685"/>
                    </a:cubicBezTo>
                    <a:cubicBezTo>
                      <a:pt x="3654" y="2685"/>
                      <a:pt x="4107" y="826"/>
                      <a:pt x="4216" y="153"/>
                    </a:cubicBezTo>
                    <a:lnTo>
                      <a:pt x="4216" y="153"/>
                    </a:lnTo>
                    <a:cubicBezTo>
                      <a:pt x="3948" y="159"/>
                      <a:pt x="3681" y="162"/>
                      <a:pt x="3413" y="162"/>
                    </a:cubicBezTo>
                    <a:cubicBezTo>
                      <a:pt x="2278" y="162"/>
                      <a:pt x="1144" y="108"/>
                      <a:pt x="14" y="0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589;p36">
                <a:extLst>
                  <a:ext uri="{FF2B5EF4-FFF2-40B4-BE49-F238E27FC236}">
                    <a16:creationId xmlns:a16="http://schemas.microsoft.com/office/drawing/2014/main" id="{DEBD17E5-E49C-676C-127E-2FB889815CE1}"/>
                  </a:ext>
                </a:extLst>
              </p:cNvPr>
              <p:cNvSpPr/>
              <p:nvPr/>
            </p:nvSpPr>
            <p:spPr>
              <a:xfrm>
                <a:off x="-2039825" y="1059075"/>
                <a:ext cx="10910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2794" extrusionOk="0">
                    <a:moveTo>
                      <a:pt x="4363" y="0"/>
                    </a:moveTo>
                    <a:lnTo>
                      <a:pt x="4363" y="0"/>
                    </a:lnTo>
                    <a:cubicBezTo>
                      <a:pt x="2916" y="197"/>
                      <a:pt x="1460" y="312"/>
                      <a:pt x="0" y="345"/>
                    </a:cubicBezTo>
                    <a:cubicBezTo>
                      <a:pt x="54" y="1004"/>
                      <a:pt x="347" y="2794"/>
                      <a:pt x="1944" y="2794"/>
                    </a:cubicBezTo>
                    <a:cubicBezTo>
                      <a:pt x="2020" y="2794"/>
                      <a:pt x="2099" y="2789"/>
                      <a:pt x="2181" y="2781"/>
                    </a:cubicBezTo>
                    <a:cubicBezTo>
                      <a:pt x="3882" y="2606"/>
                      <a:pt x="4274" y="802"/>
                      <a:pt x="4363" y="0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590;p36">
                <a:extLst>
                  <a:ext uri="{FF2B5EF4-FFF2-40B4-BE49-F238E27FC236}">
                    <a16:creationId xmlns:a16="http://schemas.microsoft.com/office/drawing/2014/main" id="{6AC85C92-FEF7-092F-FECC-0144359F43AF}"/>
                  </a:ext>
                </a:extLst>
              </p:cNvPr>
              <p:cNvSpPr/>
              <p:nvPr/>
            </p:nvSpPr>
            <p:spPr>
              <a:xfrm>
                <a:off x="-1927725" y="1037625"/>
                <a:ext cx="113550" cy="71025"/>
              </a:xfrm>
              <a:custGeom>
                <a:avLst/>
                <a:gdLst/>
                <a:ahLst/>
                <a:cxnLst/>
                <a:rect l="l" t="t" r="r" b="b"/>
                <a:pathLst>
                  <a:path w="4542" h="2841" extrusionOk="0">
                    <a:moveTo>
                      <a:pt x="4210" y="0"/>
                    </a:moveTo>
                    <a:cubicBezTo>
                      <a:pt x="3201" y="270"/>
                      <a:pt x="2146" y="498"/>
                      <a:pt x="1059" y="681"/>
                    </a:cubicBezTo>
                    <a:lnTo>
                      <a:pt x="1059" y="682"/>
                    </a:lnTo>
                    <a:cubicBezTo>
                      <a:pt x="710" y="740"/>
                      <a:pt x="356" y="792"/>
                      <a:pt x="1" y="842"/>
                    </a:cubicBezTo>
                    <a:cubicBezTo>
                      <a:pt x="145" y="1316"/>
                      <a:pt x="369" y="1730"/>
                      <a:pt x="661" y="2055"/>
                    </a:cubicBezTo>
                    <a:cubicBezTo>
                      <a:pt x="1104" y="2547"/>
                      <a:pt x="1698" y="2840"/>
                      <a:pt x="2389" y="2840"/>
                    </a:cubicBezTo>
                    <a:cubicBezTo>
                      <a:pt x="2655" y="2840"/>
                      <a:pt x="2937" y="2797"/>
                      <a:pt x="3229" y="2704"/>
                    </a:cubicBezTo>
                    <a:cubicBezTo>
                      <a:pt x="4541" y="2287"/>
                      <a:pt x="4354" y="682"/>
                      <a:pt x="4210" y="0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591;p36">
                <a:extLst>
                  <a:ext uri="{FF2B5EF4-FFF2-40B4-BE49-F238E27FC236}">
                    <a16:creationId xmlns:a16="http://schemas.microsoft.com/office/drawing/2014/main" id="{522C3E56-64CB-3173-1A16-F7BEB3D329B2}"/>
                  </a:ext>
                </a:extLst>
              </p:cNvPr>
              <p:cNvSpPr/>
              <p:nvPr/>
            </p:nvSpPr>
            <p:spPr>
              <a:xfrm>
                <a:off x="-2843225" y="1592800"/>
                <a:ext cx="116000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4640" h="5915" extrusionOk="0">
                    <a:moveTo>
                      <a:pt x="4639" y="1"/>
                    </a:moveTo>
                    <a:lnTo>
                      <a:pt x="4639" y="1"/>
                    </a:lnTo>
                    <a:cubicBezTo>
                      <a:pt x="3439" y="570"/>
                      <a:pt x="0" y="2406"/>
                      <a:pt x="401" y="4608"/>
                    </a:cubicBezTo>
                    <a:cubicBezTo>
                      <a:pt x="582" y="5603"/>
                      <a:pt x="1217" y="5915"/>
                      <a:pt x="1940" y="5915"/>
                    </a:cubicBezTo>
                    <a:cubicBezTo>
                      <a:pt x="2682" y="5915"/>
                      <a:pt x="3517" y="5587"/>
                      <a:pt x="4052" y="5334"/>
                    </a:cubicBezTo>
                    <a:cubicBezTo>
                      <a:pt x="4271" y="3621"/>
                      <a:pt x="4467" y="1815"/>
                      <a:pt x="4639" y="1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592;p36">
                <a:extLst>
                  <a:ext uri="{FF2B5EF4-FFF2-40B4-BE49-F238E27FC236}">
                    <a16:creationId xmlns:a16="http://schemas.microsoft.com/office/drawing/2014/main" id="{226C837F-F4CB-66EE-249D-954EEF0B461E}"/>
                  </a:ext>
                </a:extLst>
              </p:cNvPr>
              <p:cNvSpPr/>
              <p:nvPr/>
            </p:nvSpPr>
            <p:spPr>
              <a:xfrm>
                <a:off x="-2853525" y="1729425"/>
                <a:ext cx="111225" cy="168300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6732" extrusionOk="0">
                    <a:moveTo>
                      <a:pt x="4448" y="1"/>
                    </a:moveTo>
                    <a:cubicBezTo>
                      <a:pt x="3130" y="999"/>
                      <a:pt x="1" y="3547"/>
                      <a:pt x="39" y="5191"/>
                    </a:cubicBezTo>
                    <a:cubicBezTo>
                      <a:pt x="69" y="6487"/>
                      <a:pt x="1564" y="6731"/>
                      <a:pt x="2687" y="6731"/>
                    </a:cubicBezTo>
                    <a:cubicBezTo>
                      <a:pt x="2924" y="6731"/>
                      <a:pt x="3145" y="6720"/>
                      <a:pt x="3331" y="6706"/>
                    </a:cubicBezTo>
                    <a:cubicBezTo>
                      <a:pt x="3742" y="4895"/>
                      <a:pt x="4119" y="2561"/>
                      <a:pt x="4448" y="1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593;p36">
                <a:extLst>
                  <a:ext uri="{FF2B5EF4-FFF2-40B4-BE49-F238E27FC236}">
                    <a16:creationId xmlns:a16="http://schemas.microsoft.com/office/drawing/2014/main" id="{3270B809-B506-E14F-2607-E295D7F9FA71}"/>
                  </a:ext>
                </a:extLst>
              </p:cNvPr>
              <p:cNvSpPr/>
              <p:nvPr/>
            </p:nvSpPr>
            <p:spPr>
              <a:xfrm>
                <a:off x="-2899175" y="1951325"/>
                <a:ext cx="66725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3384" extrusionOk="0">
                    <a:moveTo>
                      <a:pt x="968" y="0"/>
                    </a:moveTo>
                    <a:cubicBezTo>
                      <a:pt x="388" y="462"/>
                      <a:pt x="1" y="969"/>
                      <a:pt x="26" y="1492"/>
                    </a:cubicBezTo>
                    <a:cubicBezTo>
                      <a:pt x="94" y="2884"/>
                      <a:pt x="1711" y="3274"/>
                      <a:pt x="2669" y="3384"/>
                    </a:cubicBezTo>
                    <a:cubicBezTo>
                      <a:pt x="1840" y="1956"/>
                      <a:pt x="1129" y="617"/>
                      <a:pt x="968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594;p36">
                <a:extLst>
                  <a:ext uri="{FF2B5EF4-FFF2-40B4-BE49-F238E27FC236}">
                    <a16:creationId xmlns:a16="http://schemas.microsoft.com/office/drawing/2014/main" id="{7041D91F-9697-44CA-B4B7-B00055027888}"/>
                  </a:ext>
                </a:extLst>
              </p:cNvPr>
              <p:cNvSpPr/>
              <p:nvPr/>
            </p:nvSpPr>
            <p:spPr>
              <a:xfrm>
                <a:off x="-2974225" y="2040075"/>
                <a:ext cx="140100" cy="113125"/>
              </a:xfrm>
              <a:custGeom>
                <a:avLst/>
                <a:gdLst/>
                <a:ahLst/>
                <a:cxnLst/>
                <a:rect l="l" t="t" r="r" b="b"/>
                <a:pathLst>
                  <a:path w="5604" h="4525" extrusionOk="0">
                    <a:moveTo>
                      <a:pt x="5604" y="0"/>
                    </a:moveTo>
                    <a:lnTo>
                      <a:pt x="5604" y="0"/>
                    </a:lnTo>
                    <a:cubicBezTo>
                      <a:pt x="3913" y="305"/>
                      <a:pt x="0" y="1190"/>
                      <a:pt x="76" y="2860"/>
                    </a:cubicBezTo>
                    <a:cubicBezTo>
                      <a:pt x="131" y="4065"/>
                      <a:pt x="1064" y="4433"/>
                      <a:pt x="1863" y="4525"/>
                    </a:cubicBezTo>
                    <a:cubicBezTo>
                      <a:pt x="3200" y="3063"/>
                      <a:pt x="4527" y="1528"/>
                      <a:pt x="5604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595;p36">
                <a:extLst>
                  <a:ext uri="{FF2B5EF4-FFF2-40B4-BE49-F238E27FC236}">
                    <a16:creationId xmlns:a16="http://schemas.microsoft.com/office/drawing/2014/main" id="{1427C5BA-27C4-CF16-E901-B45B473F8849}"/>
                  </a:ext>
                </a:extLst>
              </p:cNvPr>
              <p:cNvSpPr/>
              <p:nvPr/>
            </p:nvSpPr>
            <p:spPr>
              <a:xfrm>
                <a:off x="-2794675" y="1900450"/>
                <a:ext cx="23650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946" h="1321" extrusionOk="0">
                    <a:moveTo>
                      <a:pt x="946" y="0"/>
                    </a:moveTo>
                    <a:lnTo>
                      <a:pt x="946" y="0"/>
                    </a:lnTo>
                    <a:cubicBezTo>
                      <a:pt x="687" y="89"/>
                      <a:pt x="362" y="205"/>
                      <a:pt x="1" y="346"/>
                    </a:cubicBezTo>
                    <a:cubicBezTo>
                      <a:pt x="147" y="570"/>
                      <a:pt x="355" y="908"/>
                      <a:pt x="606" y="1321"/>
                    </a:cubicBezTo>
                    <a:cubicBezTo>
                      <a:pt x="722" y="926"/>
                      <a:pt x="835" y="480"/>
                      <a:pt x="946" y="0"/>
                    </a:cubicBezTo>
                    <a:close/>
                  </a:path>
                </a:pathLst>
              </a:custGeom>
              <a:solidFill>
                <a:srgbClr val="677E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596;p36">
                <a:extLst>
                  <a:ext uri="{FF2B5EF4-FFF2-40B4-BE49-F238E27FC236}">
                    <a16:creationId xmlns:a16="http://schemas.microsoft.com/office/drawing/2014/main" id="{4A732366-16AF-CE7A-E404-4927602891AA}"/>
                  </a:ext>
                </a:extLst>
              </p:cNvPr>
              <p:cNvSpPr/>
              <p:nvPr/>
            </p:nvSpPr>
            <p:spPr>
              <a:xfrm>
                <a:off x="-2817425" y="1300700"/>
                <a:ext cx="109050" cy="1517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6070" extrusionOk="0">
                    <a:moveTo>
                      <a:pt x="4361" y="1"/>
                    </a:moveTo>
                    <a:cubicBezTo>
                      <a:pt x="3018" y="910"/>
                      <a:pt x="1" y="3182"/>
                      <a:pt x="530" y="4921"/>
                    </a:cubicBezTo>
                    <a:cubicBezTo>
                      <a:pt x="798" y="5804"/>
                      <a:pt x="1508" y="6070"/>
                      <a:pt x="2267" y="6070"/>
                    </a:cubicBezTo>
                    <a:cubicBezTo>
                      <a:pt x="2921" y="6070"/>
                      <a:pt x="3611" y="5872"/>
                      <a:pt x="4087" y="5701"/>
                    </a:cubicBezTo>
                    <a:cubicBezTo>
                      <a:pt x="4206" y="3880"/>
                      <a:pt x="4292" y="2168"/>
                      <a:pt x="4341" y="674"/>
                    </a:cubicBezTo>
                    <a:cubicBezTo>
                      <a:pt x="4348" y="451"/>
                      <a:pt x="4355" y="227"/>
                      <a:pt x="4361" y="1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597;p36">
                <a:extLst>
                  <a:ext uri="{FF2B5EF4-FFF2-40B4-BE49-F238E27FC236}">
                    <a16:creationId xmlns:a16="http://schemas.microsoft.com/office/drawing/2014/main" id="{58BABD51-6E2B-AA98-20D1-A3BF8032F451}"/>
                  </a:ext>
                </a:extLst>
              </p:cNvPr>
              <p:cNvSpPr/>
              <p:nvPr/>
            </p:nvSpPr>
            <p:spPr>
              <a:xfrm>
                <a:off x="-2813700" y="883000"/>
                <a:ext cx="139450" cy="1326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305" extrusionOk="0">
                    <a:moveTo>
                      <a:pt x="5577" y="0"/>
                    </a:moveTo>
                    <a:lnTo>
                      <a:pt x="5577" y="0"/>
                    </a:lnTo>
                    <a:cubicBezTo>
                      <a:pt x="4014" y="762"/>
                      <a:pt x="1" y="2874"/>
                      <a:pt x="236" y="4357"/>
                    </a:cubicBezTo>
                    <a:cubicBezTo>
                      <a:pt x="351" y="5084"/>
                      <a:pt x="1216" y="5304"/>
                      <a:pt x="2219" y="5304"/>
                    </a:cubicBezTo>
                    <a:cubicBezTo>
                      <a:pt x="3060" y="5304"/>
                      <a:pt x="3998" y="5150"/>
                      <a:pt x="4674" y="5011"/>
                    </a:cubicBezTo>
                    <a:cubicBezTo>
                      <a:pt x="4858" y="3191"/>
                      <a:pt x="5140" y="1489"/>
                      <a:pt x="5577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598;p36">
                <a:extLst>
                  <a:ext uri="{FF2B5EF4-FFF2-40B4-BE49-F238E27FC236}">
                    <a16:creationId xmlns:a16="http://schemas.microsoft.com/office/drawing/2014/main" id="{173E49EF-1C13-8A01-D255-ABFDA80505B0}"/>
                  </a:ext>
                </a:extLst>
              </p:cNvPr>
              <p:cNvSpPr/>
              <p:nvPr/>
            </p:nvSpPr>
            <p:spPr>
              <a:xfrm>
                <a:off x="-2776500" y="799450"/>
                <a:ext cx="141050" cy="76500"/>
              </a:xfrm>
              <a:custGeom>
                <a:avLst/>
                <a:gdLst/>
                <a:ahLst/>
                <a:cxnLst/>
                <a:rect l="l" t="t" r="r" b="b"/>
                <a:pathLst>
                  <a:path w="5642" h="3060" extrusionOk="0">
                    <a:moveTo>
                      <a:pt x="5641" y="0"/>
                    </a:moveTo>
                    <a:lnTo>
                      <a:pt x="5641" y="0"/>
                    </a:lnTo>
                    <a:cubicBezTo>
                      <a:pt x="3956" y="35"/>
                      <a:pt x="1016" y="275"/>
                      <a:pt x="538" y="1506"/>
                    </a:cubicBezTo>
                    <a:cubicBezTo>
                      <a:pt x="0" y="2889"/>
                      <a:pt x="2939" y="3051"/>
                      <a:pt x="4173" y="3060"/>
                    </a:cubicBezTo>
                    <a:cubicBezTo>
                      <a:pt x="4544" y="1873"/>
                      <a:pt x="5023" y="833"/>
                      <a:pt x="5641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599;p36">
                <a:extLst>
                  <a:ext uri="{FF2B5EF4-FFF2-40B4-BE49-F238E27FC236}">
                    <a16:creationId xmlns:a16="http://schemas.microsoft.com/office/drawing/2014/main" id="{D0E9073E-A896-67EE-6CAA-A71CC1B67349}"/>
                  </a:ext>
                </a:extLst>
              </p:cNvPr>
              <p:cNvSpPr/>
              <p:nvPr/>
            </p:nvSpPr>
            <p:spPr>
              <a:xfrm>
                <a:off x="-2829075" y="1446425"/>
                <a:ext cx="113625" cy="149250"/>
              </a:xfrm>
              <a:custGeom>
                <a:avLst/>
                <a:gdLst/>
                <a:ahLst/>
                <a:cxnLst/>
                <a:rect l="l" t="t" r="r" b="b"/>
                <a:pathLst>
                  <a:path w="4545" h="5970" extrusionOk="0">
                    <a:moveTo>
                      <a:pt x="4545" y="0"/>
                    </a:moveTo>
                    <a:lnTo>
                      <a:pt x="4545" y="0"/>
                    </a:lnTo>
                    <a:cubicBezTo>
                      <a:pt x="3178" y="871"/>
                      <a:pt x="0" y="3070"/>
                      <a:pt x="77" y="4704"/>
                    </a:cubicBezTo>
                    <a:cubicBezTo>
                      <a:pt x="123" y="5710"/>
                      <a:pt x="1152" y="5970"/>
                      <a:pt x="2203" y="5970"/>
                    </a:cubicBezTo>
                    <a:cubicBezTo>
                      <a:pt x="2921" y="5970"/>
                      <a:pt x="3649" y="5849"/>
                      <a:pt x="4083" y="5761"/>
                    </a:cubicBezTo>
                    <a:cubicBezTo>
                      <a:pt x="4267" y="3807"/>
                      <a:pt x="4423" y="1850"/>
                      <a:pt x="4545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600;p36">
                <a:extLst>
                  <a:ext uri="{FF2B5EF4-FFF2-40B4-BE49-F238E27FC236}">
                    <a16:creationId xmlns:a16="http://schemas.microsoft.com/office/drawing/2014/main" id="{1012511B-467D-6985-425A-7CBD26EA3C53}"/>
                  </a:ext>
                </a:extLst>
              </p:cNvPr>
              <p:cNvSpPr/>
              <p:nvPr/>
            </p:nvSpPr>
            <p:spPr>
              <a:xfrm>
                <a:off x="-2793675" y="1012425"/>
                <a:ext cx="96425" cy="111500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4460" extrusionOk="0">
                    <a:moveTo>
                      <a:pt x="3856" y="0"/>
                    </a:moveTo>
                    <a:cubicBezTo>
                      <a:pt x="2491" y="595"/>
                      <a:pt x="132" y="1785"/>
                      <a:pt x="64" y="2953"/>
                    </a:cubicBezTo>
                    <a:cubicBezTo>
                      <a:pt x="1" y="4024"/>
                      <a:pt x="1312" y="4459"/>
                      <a:pt x="2608" y="4459"/>
                    </a:cubicBezTo>
                    <a:cubicBezTo>
                      <a:pt x="2941" y="4459"/>
                      <a:pt x="3273" y="4430"/>
                      <a:pt x="3580" y="4376"/>
                    </a:cubicBezTo>
                    <a:cubicBezTo>
                      <a:pt x="3634" y="2884"/>
                      <a:pt x="3718" y="1410"/>
                      <a:pt x="3856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601;p36">
                <a:extLst>
                  <a:ext uri="{FF2B5EF4-FFF2-40B4-BE49-F238E27FC236}">
                    <a16:creationId xmlns:a16="http://schemas.microsoft.com/office/drawing/2014/main" id="{0DE9BF85-100A-8074-23FB-52C5CB0B0555}"/>
                  </a:ext>
                </a:extLst>
              </p:cNvPr>
              <p:cNvSpPr/>
              <p:nvPr/>
            </p:nvSpPr>
            <p:spPr>
              <a:xfrm>
                <a:off x="-3058025" y="2153925"/>
                <a:ext cx="129725" cy="9517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3807" extrusionOk="0">
                    <a:moveTo>
                      <a:pt x="5188" y="1"/>
                    </a:moveTo>
                    <a:cubicBezTo>
                      <a:pt x="3429" y="115"/>
                      <a:pt x="300" y="482"/>
                      <a:pt x="139" y="1660"/>
                    </a:cubicBezTo>
                    <a:cubicBezTo>
                      <a:pt x="0" y="2666"/>
                      <a:pt x="909" y="3392"/>
                      <a:pt x="1639" y="3807"/>
                    </a:cubicBezTo>
                    <a:cubicBezTo>
                      <a:pt x="2696" y="2652"/>
                      <a:pt x="3943" y="1361"/>
                      <a:pt x="5188" y="1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602;p36">
                <a:extLst>
                  <a:ext uri="{FF2B5EF4-FFF2-40B4-BE49-F238E27FC236}">
                    <a16:creationId xmlns:a16="http://schemas.microsoft.com/office/drawing/2014/main" id="{545C6D2D-520E-84BF-D24E-BD1CF80D8E92}"/>
                  </a:ext>
                </a:extLst>
              </p:cNvPr>
              <p:cNvSpPr/>
              <p:nvPr/>
            </p:nvSpPr>
            <p:spPr>
              <a:xfrm>
                <a:off x="-2794225" y="1128375"/>
                <a:ext cx="89850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3594" h="3706" extrusionOk="0">
                    <a:moveTo>
                      <a:pt x="3594" y="0"/>
                    </a:moveTo>
                    <a:lnTo>
                      <a:pt x="3594" y="0"/>
                    </a:lnTo>
                    <a:cubicBezTo>
                      <a:pt x="2270" y="813"/>
                      <a:pt x="0" y="2368"/>
                      <a:pt x="521" y="3202"/>
                    </a:cubicBezTo>
                    <a:cubicBezTo>
                      <a:pt x="756" y="3578"/>
                      <a:pt x="1226" y="3706"/>
                      <a:pt x="1753" y="3706"/>
                    </a:cubicBezTo>
                    <a:cubicBezTo>
                      <a:pt x="2350" y="3706"/>
                      <a:pt x="3021" y="3542"/>
                      <a:pt x="3508" y="3393"/>
                    </a:cubicBezTo>
                    <a:cubicBezTo>
                      <a:pt x="3530" y="2268"/>
                      <a:pt x="3555" y="1130"/>
                      <a:pt x="3594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603;p36">
                <a:extLst>
                  <a:ext uri="{FF2B5EF4-FFF2-40B4-BE49-F238E27FC236}">
                    <a16:creationId xmlns:a16="http://schemas.microsoft.com/office/drawing/2014/main" id="{AC44550E-21DA-08EB-1D09-760DCCEE3467}"/>
                  </a:ext>
                </a:extLst>
              </p:cNvPr>
              <p:cNvSpPr/>
              <p:nvPr/>
            </p:nvSpPr>
            <p:spPr>
              <a:xfrm>
                <a:off x="-2799150" y="1214800"/>
                <a:ext cx="9262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3705" h="3818" extrusionOk="0">
                    <a:moveTo>
                      <a:pt x="3704" y="0"/>
                    </a:moveTo>
                    <a:lnTo>
                      <a:pt x="3704" y="0"/>
                    </a:lnTo>
                    <a:cubicBezTo>
                      <a:pt x="2451" y="587"/>
                      <a:pt x="0" y="1928"/>
                      <a:pt x="767" y="3132"/>
                    </a:cubicBezTo>
                    <a:cubicBezTo>
                      <a:pt x="1092" y="3643"/>
                      <a:pt x="1567" y="3817"/>
                      <a:pt x="2061" y="3817"/>
                    </a:cubicBezTo>
                    <a:cubicBezTo>
                      <a:pt x="2622" y="3817"/>
                      <a:pt x="3207" y="3594"/>
                      <a:pt x="3632" y="3386"/>
                    </a:cubicBezTo>
                    <a:cubicBezTo>
                      <a:pt x="3662" y="2285"/>
                      <a:pt x="3682" y="1149"/>
                      <a:pt x="3704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604;p36">
                <a:extLst>
                  <a:ext uri="{FF2B5EF4-FFF2-40B4-BE49-F238E27FC236}">
                    <a16:creationId xmlns:a16="http://schemas.microsoft.com/office/drawing/2014/main" id="{DA2D6758-4E9B-9BE3-7FEF-96B08F074042}"/>
                  </a:ext>
                </a:extLst>
              </p:cNvPr>
              <p:cNvSpPr/>
              <p:nvPr/>
            </p:nvSpPr>
            <p:spPr>
              <a:xfrm>
                <a:off x="-3176150" y="2300125"/>
                <a:ext cx="82175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2690" extrusionOk="0">
                    <a:moveTo>
                      <a:pt x="1285" y="0"/>
                    </a:moveTo>
                    <a:cubicBezTo>
                      <a:pt x="1009" y="0"/>
                      <a:pt x="760" y="66"/>
                      <a:pt x="573" y="232"/>
                    </a:cubicBezTo>
                    <a:cubicBezTo>
                      <a:pt x="1" y="741"/>
                      <a:pt x="308" y="1933"/>
                      <a:pt x="612" y="2690"/>
                    </a:cubicBezTo>
                    <a:cubicBezTo>
                      <a:pt x="1021" y="2050"/>
                      <a:pt x="2056" y="1496"/>
                      <a:pt x="3287" y="656"/>
                    </a:cubicBezTo>
                    <a:cubicBezTo>
                      <a:pt x="2807" y="396"/>
                      <a:pt x="1964" y="0"/>
                      <a:pt x="1285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605;p36">
                <a:extLst>
                  <a:ext uri="{FF2B5EF4-FFF2-40B4-BE49-F238E27FC236}">
                    <a16:creationId xmlns:a16="http://schemas.microsoft.com/office/drawing/2014/main" id="{6357D976-A59A-6DFA-5470-A0CFF8390F8E}"/>
                  </a:ext>
                </a:extLst>
              </p:cNvPr>
              <p:cNvSpPr/>
              <p:nvPr/>
            </p:nvSpPr>
            <p:spPr>
              <a:xfrm>
                <a:off x="-3139750" y="2233950"/>
                <a:ext cx="122425" cy="81225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3249" extrusionOk="0">
                    <a:moveTo>
                      <a:pt x="2297" y="0"/>
                    </a:moveTo>
                    <a:cubicBezTo>
                      <a:pt x="1817" y="0"/>
                      <a:pt x="1378" y="100"/>
                      <a:pt x="1054" y="363"/>
                    </a:cubicBezTo>
                    <a:cubicBezTo>
                      <a:pt x="1" y="1215"/>
                      <a:pt x="1285" y="2651"/>
                      <a:pt x="1910" y="3249"/>
                    </a:cubicBezTo>
                    <a:cubicBezTo>
                      <a:pt x="2762" y="2663"/>
                      <a:pt x="3702" y="1939"/>
                      <a:pt x="4591" y="954"/>
                    </a:cubicBezTo>
                    <a:cubicBezTo>
                      <a:pt x="4689" y="845"/>
                      <a:pt x="4793" y="731"/>
                      <a:pt x="4896" y="619"/>
                    </a:cubicBezTo>
                    <a:cubicBezTo>
                      <a:pt x="4192" y="335"/>
                      <a:pt x="3176" y="0"/>
                      <a:pt x="2297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" name="Google Shape;606;p36">
                <a:extLst>
                  <a:ext uri="{FF2B5EF4-FFF2-40B4-BE49-F238E27FC236}">
                    <a16:creationId xmlns:a16="http://schemas.microsoft.com/office/drawing/2014/main" id="{F0E56FAF-84A1-1A8C-EE4D-4E7135A46DE2}"/>
                  </a:ext>
                </a:extLst>
              </p:cNvPr>
              <p:cNvSpPr/>
              <p:nvPr/>
            </p:nvSpPr>
            <p:spPr>
              <a:xfrm>
                <a:off x="-1654950" y="1128375"/>
                <a:ext cx="348400" cy="358000"/>
              </a:xfrm>
              <a:custGeom>
                <a:avLst/>
                <a:gdLst/>
                <a:ahLst/>
                <a:cxnLst/>
                <a:rect l="l" t="t" r="r" b="b"/>
                <a:pathLst>
                  <a:path w="13936" h="14320" extrusionOk="0">
                    <a:moveTo>
                      <a:pt x="10095" y="0"/>
                    </a:moveTo>
                    <a:cubicBezTo>
                      <a:pt x="8511" y="0"/>
                      <a:pt x="5937" y="1840"/>
                      <a:pt x="3749" y="4680"/>
                    </a:cubicBezTo>
                    <a:cubicBezTo>
                      <a:pt x="1085" y="8137"/>
                      <a:pt x="1" y="11769"/>
                      <a:pt x="1327" y="12791"/>
                    </a:cubicBezTo>
                    <a:lnTo>
                      <a:pt x="2962" y="14050"/>
                    </a:lnTo>
                    <a:cubicBezTo>
                      <a:pt x="3199" y="14233"/>
                      <a:pt x="3497" y="14320"/>
                      <a:pt x="3841" y="14320"/>
                    </a:cubicBezTo>
                    <a:cubicBezTo>
                      <a:pt x="5425" y="14320"/>
                      <a:pt x="7999" y="12481"/>
                      <a:pt x="10187" y="9641"/>
                    </a:cubicBezTo>
                    <a:cubicBezTo>
                      <a:pt x="12851" y="6184"/>
                      <a:pt x="13935" y="2552"/>
                      <a:pt x="12609" y="1530"/>
                    </a:cubicBezTo>
                    <a:lnTo>
                      <a:pt x="10974" y="270"/>
                    </a:lnTo>
                    <a:cubicBezTo>
                      <a:pt x="10737" y="87"/>
                      <a:pt x="10439" y="0"/>
                      <a:pt x="10095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" name="Google Shape;607;p36">
                <a:extLst>
                  <a:ext uri="{FF2B5EF4-FFF2-40B4-BE49-F238E27FC236}">
                    <a16:creationId xmlns:a16="http://schemas.microsoft.com/office/drawing/2014/main" id="{145090A6-A207-ABF6-71C0-1DFC3B7AA0EF}"/>
                  </a:ext>
                </a:extLst>
              </p:cNvPr>
              <p:cNvSpPr/>
              <p:nvPr/>
            </p:nvSpPr>
            <p:spPr>
              <a:xfrm>
                <a:off x="-1618475" y="1155150"/>
                <a:ext cx="257575" cy="290700"/>
              </a:xfrm>
              <a:custGeom>
                <a:avLst/>
                <a:gdLst/>
                <a:ahLst/>
                <a:cxnLst/>
                <a:rect l="l" t="t" r="r" b="b"/>
                <a:pathLst>
                  <a:path w="10303" h="11628" extrusionOk="0">
                    <a:moveTo>
                      <a:pt x="9214" y="0"/>
                    </a:moveTo>
                    <a:cubicBezTo>
                      <a:pt x="7663" y="0"/>
                      <a:pt x="5240" y="1683"/>
                      <a:pt x="3210" y="4317"/>
                    </a:cubicBezTo>
                    <a:cubicBezTo>
                      <a:pt x="1002" y="7182"/>
                      <a:pt x="1" y="10214"/>
                      <a:pt x="706" y="11589"/>
                    </a:cubicBezTo>
                    <a:cubicBezTo>
                      <a:pt x="827" y="11615"/>
                      <a:pt x="956" y="11628"/>
                      <a:pt x="1091" y="11628"/>
                    </a:cubicBezTo>
                    <a:cubicBezTo>
                      <a:pt x="2643" y="11628"/>
                      <a:pt x="5066" y="9943"/>
                      <a:pt x="7095" y="7310"/>
                    </a:cubicBezTo>
                    <a:cubicBezTo>
                      <a:pt x="9299" y="4448"/>
                      <a:pt x="10303" y="1420"/>
                      <a:pt x="9603" y="40"/>
                    </a:cubicBezTo>
                    <a:cubicBezTo>
                      <a:pt x="9480" y="13"/>
                      <a:pt x="9351" y="0"/>
                      <a:pt x="9214" y="0"/>
                    </a:cubicBezTo>
                    <a:close/>
                  </a:path>
                </a:pathLst>
              </a:custGeom>
              <a:solidFill>
                <a:srgbClr val="E6EC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" name="Google Shape;608;p36">
                <a:extLst>
                  <a:ext uri="{FF2B5EF4-FFF2-40B4-BE49-F238E27FC236}">
                    <a16:creationId xmlns:a16="http://schemas.microsoft.com/office/drawing/2014/main" id="{A2ED46D1-297F-68E9-E2F5-E1F67F6DAAF2}"/>
                  </a:ext>
                </a:extLst>
              </p:cNvPr>
              <p:cNvSpPr/>
              <p:nvPr/>
            </p:nvSpPr>
            <p:spPr>
              <a:xfrm>
                <a:off x="-1631675" y="1447175"/>
                <a:ext cx="5197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704" extrusionOk="0">
                    <a:moveTo>
                      <a:pt x="355" y="1"/>
                    </a:moveTo>
                    <a:lnTo>
                      <a:pt x="107" y="323"/>
                    </a:lnTo>
                    <a:cubicBezTo>
                      <a:pt x="1" y="462"/>
                      <a:pt x="198" y="625"/>
                      <a:pt x="522" y="860"/>
                    </a:cubicBezTo>
                    <a:cubicBezTo>
                      <a:pt x="624" y="935"/>
                      <a:pt x="738" y="1018"/>
                      <a:pt x="859" y="1108"/>
                    </a:cubicBezTo>
                    <a:cubicBezTo>
                      <a:pt x="983" y="1208"/>
                      <a:pt x="1098" y="1301"/>
                      <a:pt x="1199" y="1382"/>
                    </a:cubicBezTo>
                    <a:cubicBezTo>
                      <a:pt x="1432" y="1573"/>
                      <a:pt x="1609" y="1703"/>
                      <a:pt x="1728" y="1703"/>
                    </a:cubicBezTo>
                    <a:cubicBezTo>
                      <a:pt x="1769" y="1703"/>
                      <a:pt x="1804" y="1687"/>
                      <a:pt x="1831" y="1652"/>
                    </a:cubicBezTo>
                    <a:lnTo>
                      <a:pt x="2079" y="1330"/>
                    </a:lnTo>
                    <a:cubicBezTo>
                      <a:pt x="2063" y="1320"/>
                      <a:pt x="2046" y="1309"/>
                      <a:pt x="2031" y="1297"/>
                    </a:cubicBezTo>
                    <a:lnTo>
                      <a:pt x="396" y="36"/>
                    </a:lnTo>
                    <a:cubicBezTo>
                      <a:pt x="381" y="26"/>
                      <a:pt x="368" y="14"/>
                      <a:pt x="355" y="1"/>
                    </a:cubicBezTo>
                    <a:close/>
                  </a:path>
                </a:pathLst>
              </a:custGeom>
              <a:solidFill>
                <a:srgbClr val="3935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" name="Google Shape;609;p36">
                <a:extLst>
                  <a:ext uri="{FF2B5EF4-FFF2-40B4-BE49-F238E27FC236}">
                    <a16:creationId xmlns:a16="http://schemas.microsoft.com/office/drawing/2014/main" id="{C119B953-6103-3164-8D02-AD5F60575364}"/>
                  </a:ext>
                </a:extLst>
              </p:cNvPr>
              <p:cNvSpPr/>
              <p:nvPr/>
            </p:nvSpPr>
            <p:spPr>
              <a:xfrm>
                <a:off x="-1788250" y="1468675"/>
                <a:ext cx="186550" cy="231800"/>
              </a:xfrm>
              <a:custGeom>
                <a:avLst/>
                <a:gdLst/>
                <a:ahLst/>
                <a:cxnLst/>
                <a:rect l="l" t="t" r="r" b="b"/>
                <a:pathLst>
                  <a:path w="7462" h="9272" extrusionOk="0">
                    <a:moveTo>
                      <a:pt x="6785" y="0"/>
                    </a:moveTo>
                    <a:cubicBezTo>
                      <a:pt x="5464" y="1518"/>
                      <a:pt x="478" y="7268"/>
                      <a:pt x="138" y="7952"/>
                    </a:cubicBezTo>
                    <a:cubicBezTo>
                      <a:pt x="0" y="8229"/>
                      <a:pt x="4" y="8526"/>
                      <a:pt x="48" y="8761"/>
                    </a:cubicBezTo>
                    <a:cubicBezTo>
                      <a:pt x="103" y="9058"/>
                      <a:pt x="363" y="9272"/>
                      <a:pt x="662" y="9272"/>
                    </a:cubicBezTo>
                    <a:cubicBezTo>
                      <a:pt x="675" y="9272"/>
                      <a:pt x="687" y="9271"/>
                      <a:pt x="699" y="9271"/>
                    </a:cubicBezTo>
                    <a:cubicBezTo>
                      <a:pt x="946" y="9255"/>
                      <a:pt x="1236" y="9186"/>
                      <a:pt x="1473" y="8982"/>
                    </a:cubicBezTo>
                    <a:cubicBezTo>
                      <a:pt x="2052" y="8480"/>
                      <a:pt x="6336" y="2185"/>
                      <a:pt x="7462" y="522"/>
                    </a:cubicBezTo>
                    <a:cubicBezTo>
                      <a:pt x="7361" y="441"/>
                      <a:pt x="7246" y="349"/>
                      <a:pt x="7122" y="248"/>
                    </a:cubicBezTo>
                    <a:cubicBezTo>
                      <a:pt x="7002" y="159"/>
                      <a:pt x="6887" y="75"/>
                      <a:pt x="6785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96" name="Google Shape;610;p36">
              <a:extLst>
                <a:ext uri="{FF2B5EF4-FFF2-40B4-BE49-F238E27FC236}">
                  <a16:creationId xmlns:a16="http://schemas.microsoft.com/office/drawing/2014/main" id="{966E61C4-D5E6-0236-3CF3-751DBDF48C3A}"/>
                </a:ext>
              </a:extLst>
            </p:cNvPr>
            <p:cNvSpPr/>
            <p:nvPr/>
          </p:nvSpPr>
          <p:spPr>
            <a:xfrm>
              <a:off x="1069230" y="2731088"/>
              <a:ext cx="69156" cy="61880"/>
            </a:xfrm>
            <a:custGeom>
              <a:avLst/>
              <a:gdLst/>
              <a:ahLst/>
              <a:cxnLst/>
              <a:rect l="l" t="t" r="r" b="b"/>
              <a:pathLst>
                <a:path w="2428" h="2172" extrusionOk="0">
                  <a:moveTo>
                    <a:pt x="1215" y="0"/>
                  </a:moveTo>
                  <a:cubicBezTo>
                    <a:pt x="555" y="0"/>
                    <a:pt x="16" y="478"/>
                    <a:pt x="9" y="1074"/>
                  </a:cubicBezTo>
                  <a:cubicBezTo>
                    <a:pt x="0" y="1675"/>
                    <a:pt x="535" y="2166"/>
                    <a:pt x="1201" y="2172"/>
                  </a:cubicBezTo>
                  <a:cubicBezTo>
                    <a:pt x="1205" y="2172"/>
                    <a:pt x="1209" y="2172"/>
                    <a:pt x="1214" y="2172"/>
                  </a:cubicBezTo>
                  <a:cubicBezTo>
                    <a:pt x="1874" y="2172"/>
                    <a:pt x="2413" y="1694"/>
                    <a:pt x="2420" y="1097"/>
                  </a:cubicBezTo>
                  <a:cubicBezTo>
                    <a:pt x="2427" y="497"/>
                    <a:pt x="1893" y="6"/>
                    <a:pt x="1227" y="0"/>
                  </a:cubicBezTo>
                  <a:cubicBezTo>
                    <a:pt x="1223" y="0"/>
                    <a:pt x="1219" y="0"/>
                    <a:pt x="1215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611;p36">
              <a:extLst>
                <a:ext uri="{FF2B5EF4-FFF2-40B4-BE49-F238E27FC236}">
                  <a16:creationId xmlns:a16="http://schemas.microsoft.com/office/drawing/2014/main" id="{8D6B600E-66A5-F8D0-6879-83418FD05EAC}"/>
                </a:ext>
              </a:extLst>
            </p:cNvPr>
            <p:cNvSpPr/>
            <p:nvPr/>
          </p:nvSpPr>
          <p:spPr>
            <a:xfrm>
              <a:off x="897780" y="2754888"/>
              <a:ext cx="69156" cy="61880"/>
            </a:xfrm>
            <a:custGeom>
              <a:avLst/>
              <a:gdLst/>
              <a:ahLst/>
              <a:cxnLst/>
              <a:rect l="l" t="t" r="r" b="b"/>
              <a:pathLst>
                <a:path w="2428" h="2172" extrusionOk="0">
                  <a:moveTo>
                    <a:pt x="1215" y="0"/>
                  </a:moveTo>
                  <a:cubicBezTo>
                    <a:pt x="555" y="0"/>
                    <a:pt x="16" y="478"/>
                    <a:pt x="9" y="1074"/>
                  </a:cubicBezTo>
                  <a:cubicBezTo>
                    <a:pt x="0" y="1675"/>
                    <a:pt x="535" y="2166"/>
                    <a:pt x="1201" y="2172"/>
                  </a:cubicBezTo>
                  <a:cubicBezTo>
                    <a:pt x="1205" y="2172"/>
                    <a:pt x="1209" y="2172"/>
                    <a:pt x="1214" y="2172"/>
                  </a:cubicBezTo>
                  <a:cubicBezTo>
                    <a:pt x="1874" y="2172"/>
                    <a:pt x="2413" y="1694"/>
                    <a:pt x="2420" y="1097"/>
                  </a:cubicBezTo>
                  <a:cubicBezTo>
                    <a:pt x="2427" y="497"/>
                    <a:pt x="1893" y="6"/>
                    <a:pt x="1227" y="0"/>
                  </a:cubicBezTo>
                  <a:cubicBezTo>
                    <a:pt x="1223" y="0"/>
                    <a:pt x="1219" y="0"/>
                    <a:pt x="1215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9" name="Google Shape;665;p37">
            <a:extLst>
              <a:ext uri="{FF2B5EF4-FFF2-40B4-BE49-F238E27FC236}">
                <a16:creationId xmlns:a16="http://schemas.microsoft.com/office/drawing/2014/main" id="{DF58593B-CCF0-5418-368D-0CC39054DA71}"/>
              </a:ext>
            </a:extLst>
          </p:cNvPr>
          <p:cNvGrpSpPr/>
          <p:nvPr/>
        </p:nvGrpSpPr>
        <p:grpSpPr>
          <a:xfrm>
            <a:off x="9762669" y="3144494"/>
            <a:ext cx="1261138" cy="1301759"/>
            <a:chOff x="2272635" y="1670814"/>
            <a:chExt cx="1261138" cy="1301759"/>
          </a:xfrm>
        </p:grpSpPr>
        <p:grpSp>
          <p:nvGrpSpPr>
            <p:cNvPr id="240" name="Google Shape;666;p37">
              <a:extLst>
                <a:ext uri="{FF2B5EF4-FFF2-40B4-BE49-F238E27FC236}">
                  <a16:creationId xmlns:a16="http://schemas.microsoft.com/office/drawing/2014/main" id="{9057BE68-9CA4-A036-5221-91CB04469658}"/>
                </a:ext>
              </a:extLst>
            </p:cNvPr>
            <p:cNvGrpSpPr/>
            <p:nvPr/>
          </p:nvGrpSpPr>
          <p:grpSpPr>
            <a:xfrm>
              <a:off x="2272635" y="1670814"/>
              <a:ext cx="1261138" cy="1301759"/>
              <a:chOff x="2405064" y="3024825"/>
              <a:chExt cx="1379046" cy="1422842"/>
            </a:xfrm>
          </p:grpSpPr>
          <p:sp>
            <p:nvSpPr>
              <p:cNvPr id="242" name="Google Shape;667;p37">
                <a:extLst>
                  <a:ext uri="{FF2B5EF4-FFF2-40B4-BE49-F238E27FC236}">
                    <a16:creationId xmlns:a16="http://schemas.microsoft.com/office/drawing/2014/main" id="{7070068B-5A74-DA85-2C26-07BC6CBA32E0}"/>
                  </a:ext>
                </a:extLst>
              </p:cNvPr>
              <p:cNvSpPr/>
              <p:nvPr/>
            </p:nvSpPr>
            <p:spPr>
              <a:xfrm>
                <a:off x="2405064" y="3768076"/>
                <a:ext cx="521037" cy="99186"/>
              </a:xfrm>
              <a:custGeom>
                <a:avLst/>
                <a:gdLst/>
                <a:ahLst/>
                <a:cxnLst/>
                <a:rect l="l" t="t" r="r" b="b"/>
                <a:pathLst>
                  <a:path w="53167" h="10121" extrusionOk="0">
                    <a:moveTo>
                      <a:pt x="51081" y="0"/>
                    </a:moveTo>
                    <a:cubicBezTo>
                      <a:pt x="50996" y="0"/>
                      <a:pt x="50911" y="6"/>
                      <a:pt x="50825" y="17"/>
                    </a:cubicBezTo>
                    <a:lnTo>
                      <a:pt x="1843" y="6196"/>
                    </a:lnTo>
                    <a:cubicBezTo>
                      <a:pt x="764" y="6335"/>
                      <a:pt x="1" y="7320"/>
                      <a:pt x="136" y="8398"/>
                    </a:cubicBezTo>
                    <a:cubicBezTo>
                      <a:pt x="261" y="9390"/>
                      <a:pt x="1114" y="10121"/>
                      <a:pt x="2089" y="10121"/>
                    </a:cubicBezTo>
                    <a:cubicBezTo>
                      <a:pt x="2171" y="10121"/>
                      <a:pt x="2254" y="10115"/>
                      <a:pt x="2338" y="10105"/>
                    </a:cubicBezTo>
                    <a:lnTo>
                      <a:pt x="51325" y="3925"/>
                    </a:lnTo>
                    <a:cubicBezTo>
                      <a:pt x="52403" y="3788"/>
                      <a:pt x="53167" y="2803"/>
                      <a:pt x="53031" y="1723"/>
                    </a:cubicBezTo>
                    <a:lnTo>
                      <a:pt x="53033" y="1723"/>
                    </a:lnTo>
                    <a:cubicBezTo>
                      <a:pt x="52906" y="728"/>
                      <a:pt x="52058" y="0"/>
                      <a:pt x="51081" y="0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3" name="Google Shape;668;p37">
                <a:extLst>
                  <a:ext uri="{FF2B5EF4-FFF2-40B4-BE49-F238E27FC236}">
                    <a16:creationId xmlns:a16="http://schemas.microsoft.com/office/drawing/2014/main" id="{69360E3F-3DD3-76D0-65DD-8E755B07F2EA}"/>
                  </a:ext>
                </a:extLst>
              </p:cNvPr>
              <p:cNvSpPr/>
              <p:nvPr/>
            </p:nvSpPr>
            <p:spPr>
              <a:xfrm>
                <a:off x="2418010" y="3870183"/>
                <a:ext cx="520988" cy="99196"/>
              </a:xfrm>
              <a:custGeom>
                <a:avLst/>
                <a:gdLst/>
                <a:ahLst/>
                <a:cxnLst/>
                <a:rect l="l" t="t" r="r" b="b"/>
                <a:pathLst>
                  <a:path w="53162" h="10122" extrusionOk="0">
                    <a:moveTo>
                      <a:pt x="51074" y="1"/>
                    </a:moveTo>
                    <a:cubicBezTo>
                      <a:pt x="50992" y="1"/>
                      <a:pt x="50909" y="6"/>
                      <a:pt x="50825" y="16"/>
                    </a:cubicBezTo>
                    <a:lnTo>
                      <a:pt x="1843" y="6196"/>
                    </a:lnTo>
                    <a:cubicBezTo>
                      <a:pt x="764" y="6335"/>
                      <a:pt x="1" y="7319"/>
                      <a:pt x="136" y="8398"/>
                    </a:cubicBezTo>
                    <a:cubicBezTo>
                      <a:pt x="263" y="9394"/>
                      <a:pt x="1112" y="10121"/>
                      <a:pt x="2092" y="10121"/>
                    </a:cubicBezTo>
                    <a:cubicBezTo>
                      <a:pt x="2173" y="10121"/>
                      <a:pt x="2255" y="10116"/>
                      <a:pt x="2338" y="10106"/>
                    </a:cubicBezTo>
                    <a:lnTo>
                      <a:pt x="51318" y="3926"/>
                    </a:lnTo>
                    <a:cubicBezTo>
                      <a:pt x="52393" y="3789"/>
                      <a:pt x="53161" y="2799"/>
                      <a:pt x="53026" y="1724"/>
                    </a:cubicBezTo>
                    <a:lnTo>
                      <a:pt x="53027" y="1723"/>
                    </a:lnTo>
                    <a:cubicBezTo>
                      <a:pt x="52899" y="728"/>
                      <a:pt x="52051" y="1"/>
                      <a:pt x="51074" y="1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4" name="Google Shape;669;p37">
                <a:extLst>
                  <a:ext uri="{FF2B5EF4-FFF2-40B4-BE49-F238E27FC236}">
                    <a16:creationId xmlns:a16="http://schemas.microsoft.com/office/drawing/2014/main" id="{23787359-AC4D-BE2A-9DFE-AC813CDCAEB6}"/>
                  </a:ext>
                </a:extLst>
              </p:cNvPr>
              <p:cNvSpPr/>
              <p:nvPr/>
            </p:nvSpPr>
            <p:spPr>
              <a:xfrm>
                <a:off x="2427977" y="3806492"/>
                <a:ext cx="488109" cy="124411"/>
              </a:xfrm>
              <a:custGeom>
                <a:avLst/>
                <a:gdLst/>
                <a:ahLst/>
                <a:cxnLst/>
                <a:rect l="l" t="t" r="r" b="b"/>
                <a:pathLst>
                  <a:path w="49807" h="12695" extrusionOk="0">
                    <a:moveTo>
                      <a:pt x="48987" y="1"/>
                    </a:moveTo>
                    <a:lnTo>
                      <a:pt x="0" y="6185"/>
                    </a:lnTo>
                    <a:lnTo>
                      <a:pt x="825" y="12695"/>
                    </a:lnTo>
                    <a:lnTo>
                      <a:pt x="49807" y="6515"/>
                    </a:lnTo>
                    <a:lnTo>
                      <a:pt x="48987" y="1"/>
                    </a:ln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5" name="Google Shape;670;p37">
                <a:extLst>
                  <a:ext uri="{FF2B5EF4-FFF2-40B4-BE49-F238E27FC236}">
                    <a16:creationId xmlns:a16="http://schemas.microsoft.com/office/drawing/2014/main" id="{E280191B-066F-A442-C05B-01FC2EFF8A13}"/>
                  </a:ext>
                </a:extLst>
              </p:cNvPr>
              <p:cNvSpPr/>
              <p:nvPr/>
            </p:nvSpPr>
            <p:spPr>
              <a:xfrm>
                <a:off x="2471567" y="3628946"/>
                <a:ext cx="413844" cy="86593"/>
              </a:xfrm>
              <a:custGeom>
                <a:avLst/>
                <a:gdLst/>
                <a:ahLst/>
                <a:cxnLst/>
                <a:rect l="l" t="t" r="r" b="b"/>
                <a:pathLst>
                  <a:path w="42229" h="8836" extrusionOk="0">
                    <a:moveTo>
                      <a:pt x="40452" y="1"/>
                    </a:moveTo>
                    <a:cubicBezTo>
                      <a:pt x="40400" y="1"/>
                      <a:pt x="40347" y="4"/>
                      <a:pt x="40294" y="11"/>
                    </a:cubicBezTo>
                    <a:lnTo>
                      <a:pt x="1442" y="4915"/>
                    </a:lnTo>
                    <a:cubicBezTo>
                      <a:pt x="587" y="5024"/>
                      <a:pt x="1" y="5985"/>
                      <a:pt x="138" y="7067"/>
                    </a:cubicBezTo>
                    <a:cubicBezTo>
                      <a:pt x="266" y="8076"/>
                      <a:pt x="985" y="8835"/>
                      <a:pt x="1779" y="8835"/>
                    </a:cubicBezTo>
                    <a:cubicBezTo>
                      <a:pt x="1831" y="8835"/>
                      <a:pt x="1883" y="8832"/>
                      <a:pt x="1935" y="8825"/>
                    </a:cubicBezTo>
                    <a:lnTo>
                      <a:pt x="40789" y="3921"/>
                    </a:lnTo>
                    <a:cubicBezTo>
                      <a:pt x="41642" y="3812"/>
                      <a:pt x="42229" y="2851"/>
                      <a:pt x="42091" y="1769"/>
                    </a:cubicBezTo>
                    <a:cubicBezTo>
                      <a:pt x="41964" y="755"/>
                      <a:pt x="41250" y="1"/>
                      <a:pt x="40452" y="1"/>
                    </a:cubicBezTo>
                    <a:close/>
                  </a:path>
                </a:pathLst>
              </a:custGeom>
              <a:solidFill>
                <a:srgbClr val="FC7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6" name="Google Shape;671;p37">
                <a:extLst>
                  <a:ext uri="{FF2B5EF4-FFF2-40B4-BE49-F238E27FC236}">
                    <a16:creationId xmlns:a16="http://schemas.microsoft.com/office/drawing/2014/main" id="{81044332-1445-085D-1CF5-AC5303F73AF2}"/>
                  </a:ext>
                </a:extLst>
              </p:cNvPr>
              <p:cNvSpPr/>
              <p:nvPr/>
            </p:nvSpPr>
            <p:spPr>
              <a:xfrm>
                <a:off x="2484454" y="3731111"/>
                <a:ext cx="413834" cy="86583"/>
              </a:xfrm>
              <a:custGeom>
                <a:avLst/>
                <a:gdLst/>
                <a:ahLst/>
                <a:cxnLst/>
                <a:rect l="l" t="t" r="r" b="b"/>
                <a:pathLst>
                  <a:path w="42228" h="8835" extrusionOk="0">
                    <a:moveTo>
                      <a:pt x="40452" y="0"/>
                    </a:moveTo>
                    <a:cubicBezTo>
                      <a:pt x="40399" y="0"/>
                      <a:pt x="40346" y="3"/>
                      <a:pt x="40293" y="10"/>
                    </a:cubicBezTo>
                    <a:lnTo>
                      <a:pt x="1440" y="4915"/>
                    </a:lnTo>
                    <a:cubicBezTo>
                      <a:pt x="587" y="5023"/>
                      <a:pt x="1" y="5985"/>
                      <a:pt x="137" y="7066"/>
                    </a:cubicBezTo>
                    <a:cubicBezTo>
                      <a:pt x="265" y="8076"/>
                      <a:pt x="980" y="8835"/>
                      <a:pt x="1778" y="8835"/>
                    </a:cubicBezTo>
                    <a:cubicBezTo>
                      <a:pt x="1830" y="8835"/>
                      <a:pt x="1883" y="8831"/>
                      <a:pt x="1936" y="8825"/>
                    </a:cubicBezTo>
                    <a:lnTo>
                      <a:pt x="40788" y="3920"/>
                    </a:lnTo>
                    <a:cubicBezTo>
                      <a:pt x="41641" y="3812"/>
                      <a:pt x="42227" y="2844"/>
                      <a:pt x="42092" y="1769"/>
                    </a:cubicBezTo>
                    <a:cubicBezTo>
                      <a:pt x="41963" y="754"/>
                      <a:pt x="41250" y="0"/>
                      <a:pt x="40452" y="0"/>
                    </a:cubicBezTo>
                    <a:close/>
                  </a:path>
                </a:pathLst>
              </a:custGeom>
              <a:solidFill>
                <a:srgbClr val="FC7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7" name="Google Shape;672;p37">
                <a:extLst>
                  <a:ext uri="{FF2B5EF4-FFF2-40B4-BE49-F238E27FC236}">
                    <a16:creationId xmlns:a16="http://schemas.microsoft.com/office/drawing/2014/main" id="{7EEF1FB0-1F27-5252-62B1-A6B89CCE9488}"/>
                  </a:ext>
                </a:extLst>
              </p:cNvPr>
              <p:cNvSpPr/>
              <p:nvPr/>
            </p:nvSpPr>
            <p:spPr>
              <a:xfrm>
                <a:off x="2490315" y="3667430"/>
                <a:ext cx="388815" cy="111896"/>
              </a:xfrm>
              <a:custGeom>
                <a:avLst/>
                <a:gdLst/>
                <a:ahLst/>
                <a:cxnLst/>
                <a:rect l="l" t="t" r="r" b="b"/>
                <a:pathLst>
                  <a:path w="39675" h="11418" extrusionOk="0">
                    <a:moveTo>
                      <a:pt x="38853" y="1"/>
                    </a:moveTo>
                    <a:lnTo>
                      <a:pt x="1" y="4901"/>
                    </a:lnTo>
                    <a:lnTo>
                      <a:pt x="824" y="11417"/>
                    </a:lnTo>
                    <a:lnTo>
                      <a:pt x="39674" y="6515"/>
                    </a:lnTo>
                    <a:lnTo>
                      <a:pt x="38853" y="1"/>
                    </a:ln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8" name="Google Shape;673;p37">
                <a:extLst>
                  <a:ext uri="{FF2B5EF4-FFF2-40B4-BE49-F238E27FC236}">
                    <a16:creationId xmlns:a16="http://schemas.microsoft.com/office/drawing/2014/main" id="{2AFD120E-2AA2-B5A1-5432-B650105DF4F3}"/>
                  </a:ext>
                </a:extLst>
              </p:cNvPr>
              <p:cNvSpPr/>
              <p:nvPr/>
            </p:nvSpPr>
            <p:spPr>
              <a:xfrm>
                <a:off x="2595645" y="3567882"/>
                <a:ext cx="157721" cy="98029"/>
              </a:xfrm>
              <a:custGeom>
                <a:avLst/>
                <a:gdLst/>
                <a:ahLst/>
                <a:cxnLst/>
                <a:rect l="l" t="t" r="r" b="b"/>
                <a:pathLst>
                  <a:path w="16094" h="10003" extrusionOk="0">
                    <a:moveTo>
                      <a:pt x="15513" y="0"/>
                    </a:moveTo>
                    <a:lnTo>
                      <a:pt x="1" y="1656"/>
                    </a:lnTo>
                    <a:cubicBezTo>
                      <a:pt x="645" y="4438"/>
                      <a:pt x="1378" y="7221"/>
                      <a:pt x="2032" y="10003"/>
                    </a:cubicBezTo>
                    <a:lnTo>
                      <a:pt x="16030" y="8507"/>
                    </a:lnTo>
                    <a:cubicBezTo>
                      <a:pt x="15894" y="5632"/>
                      <a:pt x="16094" y="2709"/>
                      <a:pt x="15513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9" name="Google Shape;674;p37">
                <a:extLst>
                  <a:ext uri="{FF2B5EF4-FFF2-40B4-BE49-F238E27FC236}">
                    <a16:creationId xmlns:a16="http://schemas.microsoft.com/office/drawing/2014/main" id="{E854D684-E8D7-BC84-7534-ED80D163A8B5}"/>
                  </a:ext>
                </a:extLst>
              </p:cNvPr>
              <p:cNvSpPr/>
              <p:nvPr/>
            </p:nvSpPr>
            <p:spPr>
              <a:xfrm>
                <a:off x="2747721" y="3566588"/>
                <a:ext cx="21139" cy="8461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8634" extrusionOk="0">
                    <a:moveTo>
                      <a:pt x="1133" y="1"/>
                    </a:moveTo>
                    <a:lnTo>
                      <a:pt x="1" y="126"/>
                    </a:lnTo>
                    <a:cubicBezTo>
                      <a:pt x="580" y="2841"/>
                      <a:pt x="382" y="5760"/>
                      <a:pt x="518" y="8633"/>
                    </a:cubicBezTo>
                    <a:lnTo>
                      <a:pt x="2157" y="8457"/>
                    </a:lnTo>
                    <a:cubicBezTo>
                      <a:pt x="1934" y="5640"/>
                      <a:pt x="1565" y="2823"/>
                      <a:pt x="1133" y="1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0" name="Google Shape;675;p37">
                <a:extLst>
                  <a:ext uri="{FF2B5EF4-FFF2-40B4-BE49-F238E27FC236}">
                    <a16:creationId xmlns:a16="http://schemas.microsoft.com/office/drawing/2014/main" id="{0B7BD688-471D-94C5-1291-043122C0E667}"/>
                  </a:ext>
                </a:extLst>
              </p:cNvPr>
              <p:cNvSpPr/>
              <p:nvPr/>
            </p:nvSpPr>
            <p:spPr>
              <a:xfrm>
                <a:off x="2758874" y="3556730"/>
                <a:ext cx="101724" cy="92796"/>
              </a:xfrm>
              <a:custGeom>
                <a:avLst/>
                <a:gdLst/>
                <a:ahLst/>
                <a:cxnLst/>
                <a:rect l="l" t="t" r="r" b="b"/>
                <a:pathLst>
                  <a:path w="10380" h="9469" extrusionOk="0">
                    <a:moveTo>
                      <a:pt x="9475" y="0"/>
                    </a:moveTo>
                    <a:lnTo>
                      <a:pt x="1" y="1012"/>
                    </a:lnTo>
                    <a:cubicBezTo>
                      <a:pt x="434" y="3829"/>
                      <a:pt x="802" y="6646"/>
                      <a:pt x="1024" y="9469"/>
                    </a:cubicBezTo>
                    <a:lnTo>
                      <a:pt x="10379" y="8467"/>
                    </a:lnTo>
                    <a:lnTo>
                      <a:pt x="9475" y="0"/>
                    </a:ln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" name="Google Shape;676;p37">
                <a:extLst>
                  <a:ext uri="{FF2B5EF4-FFF2-40B4-BE49-F238E27FC236}">
                    <a16:creationId xmlns:a16="http://schemas.microsoft.com/office/drawing/2014/main" id="{5854D866-5F18-021C-C5FF-0D811B35193D}"/>
                  </a:ext>
                </a:extLst>
              </p:cNvPr>
              <p:cNvSpPr/>
              <p:nvPr/>
            </p:nvSpPr>
            <p:spPr>
              <a:xfrm>
                <a:off x="2577476" y="3584111"/>
                <a:ext cx="38142" cy="83094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8479" extrusionOk="0">
                    <a:moveTo>
                      <a:pt x="1860" y="0"/>
                    </a:moveTo>
                    <a:lnTo>
                      <a:pt x="1" y="199"/>
                    </a:lnTo>
                    <a:cubicBezTo>
                      <a:pt x="825" y="2959"/>
                      <a:pt x="1821" y="5718"/>
                      <a:pt x="2657" y="8478"/>
                    </a:cubicBezTo>
                    <a:lnTo>
                      <a:pt x="3892" y="8347"/>
                    </a:lnTo>
                    <a:cubicBezTo>
                      <a:pt x="3238" y="5565"/>
                      <a:pt x="2503" y="2782"/>
                      <a:pt x="1860" y="0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" name="Google Shape;677;p37">
                <a:extLst>
                  <a:ext uri="{FF2B5EF4-FFF2-40B4-BE49-F238E27FC236}">
                    <a16:creationId xmlns:a16="http://schemas.microsoft.com/office/drawing/2014/main" id="{D1409583-917C-1EFE-675E-EB1C22C62FAE}"/>
                  </a:ext>
                </a:extLst>
              </p:cNvPr>
              <p:cNvSpPr/>
              <p:nvPr/>
            </p:nvSpPr>
            <p:spPr>
              <a:xfrm>
                <a:off x="2522155" y="3586061"/>
                <a:ext cx="81369" cy="88896"/>
              </a:xfrm>
              <a:custGeom>
                <a:avLst/>
                <a:gdLst/>
                <a:ahLst/>
                <a:cxnLst/>
                <a:rect l="l" t="t" r="r" b="b"/>
                <a:pathLst>
                  <a:path w="8303" h="9071" extrusionOk="0">
                    <a:moveTo>
                      <a:pt x="5646" y="0"/>
                    </a:moveTo>
                    <a:lnTo>
                      <a:pt x="0" y="602"/>
                    </a:lnTo>
                    <a:lnTo>
                      <a:pt x="906" y="9070"/>
                    </a:lnTo>
                    <a:lnTo>
                      <a:pt x="8302" y="8279"/>
                    </a:lnTo>
                    <a:cubicBezTo>
                      <a:pt x="7466" y="5519"/>
                      <a:pt x="6470" y="2760"/>
                      <a:pt x="5646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" name="Google Shape;678;p37">
                <a:extLst>
                  <a:ext uri="{FF2B5EF4-FFF2-40B4-BE49-F238E27FC236}">
                    <a16:creationId xmlns:a16="http://schemas.microsoft.com/office/drawing/2014/main" id="{3A3EC05B-164E-882F-5B95-DA434306B04A}"/>
                  </a:ext>
                </a:extLst>
              </p:cNvPr>
              <p:cNvSpPr/>
              <p:nvPr/>
            </p:nvSpPr>
            <p:spPr>
              <a:xfrm>
                <a:off x="3104677" y="4347991"/>
                <a:ext cx="275743" cy="99676"/>
              </a:xfrm>
              <a:custGeom>
                <a:avLst/>
                <a:gdLst/>
                <a:ahLst/>
                <a:cxnLst/>
                <a:rect l="l" t="t" r="r" b="b"/>
                <a:pathLst>
                  <a:path w="28137" h="10171" extrusionOk="0">
                    <a:moveTo>
                      <a:pt x="17948" y="1"/>
                    </a:moveTo>
                    <a:cubicBezTo>
                      <a:pt x="16224" y="1"/>
                      <a:pt x="14858" y="117"/>
                      <a:pt x="14858" y="117"/>
                    </a:cubicBezTo>
                    <a:cubicBezTo>
                      <a:pt x="14858" y="117"/>
                      <a:pt x="1" y="6018"/>
                      <a:pt x="1752" y="8521"/>
                    </a:cubicBezTo>
                    <a:cubicBezTo>
                      <a:pt x="2458" y="9529"/>
                      <a:pt x="4792" y="10171"/>
                      <a:pt x="7820" y="10171"/>
                    </a:cubicBezTo>
                    <a:cubicBezTo>
                      <a:pt x="12312" y="10171"/>
                      <a:pt x="18332" y="8759"/>
                      <a:pt x="22835" y="5037"/>
                    </a:cubicBezTo>
                    <a:cubicBezTo>
                      <a:pt x="28137" y="652"/>
                      <a:pt x="22035" y="1"/>
                      <a:pt x="17948" y="1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4" name="Google Shape;679;p37">
                <a:extLst>
                  <a:ext uri="{FF2B5EF4-FFF2-40B4-BE49-F238E27FC236}">
                    <a16:creationId xmlns:a16="http://schemas.microsoft.com/office/drawing/2014/main" id="{90911665-5757-8A32-730F-9D56663E4376}"/>
                  </a:ext>
                </a:extLst>
              </p:cNvPr>
              <p:cNvSpPr/>
              <p:nvPr/>
            </p:nvSpPr>
            <p:spPr>
              <a:xfrm>
                <a:off x="3010812" y="4298188"/>
                <a:ext cx="275782" cy="99686"/>
              </a:xfrm>
              <a:custGeom>
                <a:avLst/>
                <a:gdLst/>
                <a:ahLst/>
                <a:cxnLst/>
                <a:rect l="l" t="t" r="r" b="b"/>
                <a:pathLst>
                  <a:path w="28141" h="10172" extrusionOk="0">
                    <a:moveTo>
                      <a:pt x="17944" y="1"/>
                    </a:moveTo>
                    <a:cubicBezTo>
                      <a:pt x="16221" y="1"/>
                      <a:pt x="14857" y="116"/>
                      <a:pt x="14857" y="116"/>
                    </a:cubicBezTo>
                    <a:cubicBezTo>
                      <a:pt x="14857" y="116"/>
                      <a:pt x="0" y="6019"/>
                      <a:pt x="1753" y="8521"/>
                    </a:cubicBezTo>
                    <a:cubicBezTo>
                      <a:pt x="2459" y="9529"/>
                      <a:pt x="4794" y="10171"/>
                      <a:pt x="7823" y="10171"/>
                    </a:cubicBezTo>
                    <a:cubicBezTo>
                      <a:pt x="12314" y="10171"/>
                      <a:pt x="18333" y="8760"/>
                      <a:pt x="22836" y="5038"/>
                    </a:cubicBezTo>
                    <a:cubicBezTo>
                      <a:pt x="28140" y="651"/>
                      <a:pt x="22032" y="1"/>
                      <a:pt x="17944" y="1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5" name="Google Shape;680;p37">
                <a:extLst>
                  <a:ext uri="{FF2B5EF4-FFF2-40B4-BE49-F238E27FC236}">
                    <a16:creationId xmlns:a16="http://schemas.microsoft.com/office/drawing/2014/main" id="{6BA0332B-65A2-6455-2BEA-A8F51BB41F72}"/>
                  </a:ext>
                </a:extLst>
              </p:cNvPr>
              <p:cNvSpPr/>
              <p:nvPr/>
            </p:nvSpPr>
            <p:spPr>
              <a:xfrm>
                <a:off x="2988282" y="4244739"/>
                <a:ext cx="257760" cy="127096"/>
              </a:xfrm>
              <a:custGeom>
                <a:avLst/>
                <a:gdLst/>
                <a:ahLst/>
                <a:cxnLst/>
                <a:rect l="l" t="t" r="r" b="b"/>
                <a:pathLst>
                  <a:path w="26302" h="12969" extrusionOk="0">
                    <a:moveTo>
                      <a:pt x="26251" y="0"/>
                    </a:moveTo>
                    <a:lnTo>
                      <a:pt x="26251" y="0"/>
                    </a:lnTo>
                    <a:cubicBezTo>
                      <a:pt x="21043" y="1216"/>
                      <a:pt x="15720" y="1873"/>
                      <a:pt x="10457" y="1873"/>
                    </a:cubicBezTo>
                    <a:cubicBezTo>
                      <a:pt x="6926" y="1873"/>
                      <a:pt x="3423" y="1577"/>
                      <a:pt x="1" y="956"/>
                    </a:cubicBezTo>
                    <a:lnTo>
                      <a:pt x="1" y="956"/>
                    </a:lnTo>
                    <a:cubicBezTo>
                      <a:pt x="4222" y="5247"/>
                      <a:pt x="10067" y="8849"/>
                      <a:pt x="18085" y="11181"/>
                    </a:cubicBezTo>
                    <a:cubicBezTo>
                      <a:pt x="20675" y="11938"/>
                      <a:pt x="23309" y="12535"/>
                      <a:pt x="25972" y="12969"/>
                    </a:cubicBezTo>
                    <a:cubicBezTo>
                      <a:pt x="26193" y="8673"/>
                      <a:pt x="26302" y="4336"/>
                      <a:pt x="26251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 w="9525" cap="flat" cmpd="sng">
                <a:solidFill>
                  <a:srgbClr val="FCAE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6" name="Google Shape;681;p37">
                <a:extLst>
                  <a:ext uri="{FF2B5EF4-FFF2-40B4-BE49-F238E27FC236}">
                    <a16:creationId xmlns:a16="http://schemas.microsoft.com/office/drawing/2014/main" id="{01C18EC3-CBDA-895C-C3D2-957DB26A6733}"/>
                  </a:ext>
                </a:extLst>
              </p:cNvPr>
              <p:cNvSpPr/>
              <p:nvPr/>
            </p:nvSpPr>
            <p:spPr>
              <a:xfrm>
                <a:off x="2866331" y="3631170"/>
                <a:ext cx="379201" cy="631953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64485" extrusionOk="0">
                    <a:moveTo>
                      <a:pt x="12684" y="0"/>
                    </a:moveTo>
                    <a:cubicBezTo>
                      <a:pt x="11489" y="1958"/>
                      <a:pt x="6180" y="11079"/>
                      <a:pt x="3744" y="22577"/>
                    </a:cubicBezTo>
                    <a:cubicBezTo>
                      <a:pt x="1685" y="32286"/>
                      <a:pt x="0" y="50916"/>
                      <a:pt x="12445" y="63565"/>
                    </a:cubicBezTo>
                    <a:cubicBezTo>
                      <a:pt x="15865" y="64188"/>
                      <a:pt x="19367" y="64485"/>
                      <a:pt x="22896" y="64485"/>
                    </a:cubicBezTo>
                    <a:cubicBezTo>
                      <a:pt x="28162" y="64485"/>
                      <a:pt x="33488" y="63825"/>
                      <a:pt x="38694" y="62608"/>
                    </a:cubicBezTo>
                    <a:cubicBezTo>
                      <a:pt x="38392" y="38221"/>
                      <a:pt x="32889" y="14112"/>
                      <a:pt x="12684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 w="9525" cap="flat" cmpd="sng">
                <a:solidFill>
                  <a:srgbClr val="FCAE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682;p37">
                <a:extLst>
                  <a:ext uri="{FF2B5EF4-FFF2-40B4-BE49-F238E27FC236}">
                    <a16:creationId xmlns:a16="http://schemas.microsoft.com/office/drawing/2014/main" id="{B3B63933-E672-2F58-16A6-CAE5647CB319}"/>
                  </a:ext>
                </a:extLst>
              </p:cNvPr>
              <p:cNvSpPr/>
              <p:nvPr/>
            </p:nvSpPr>
            <p:spPr>
              <a:xfrm>
                <a:off x="2990614" y="3574458"/>
                <a:ext cx="732040" cy="670291"/>
              </a:xfrm>
              <a:custGeom>
                <a:avLst/>
                <a:gdLst/>
                <a:ahLst/>
                <a:cxnLst/>
                <a:rect l="l" t="t" r="r" b="b"/>
                <a:pathLst>
                  <a:path w="74698" h="68397" extrusionOk="0">
                    <a:moveTo>
                      <a:pt x="38462" y="0"/>
                    </a:moveTo>
                    <a:lnTo>
                      <a:pt x="252" y="5383"/>
                    </a:lnTo>
                    <a:cubicBezTo>
                      <a:pt x="252" y="5383"/>
                      <a:pt x="161" y="5532"/>
                      <a:pt x="1" y="5787"/>
                    </a:cubicBezTo>
                    <a:cubicBezTo>
                      <a:pt x="20207" y="19899"/>
                      <a:pt x="25710" y="44008"/>
                      <a:pt x="26012" y="68396"/>
                    </a:cubicBezTo>
                    <a:cubicBezTo>
                      <a:pt x="34888" y="66320"/>
                      <a:pt x="43419" y="62627"/>
                      <a:pt x="50684" y="57778"/>
                    </a:cubicBezTo>
                    <a:cubicBezTo>
                      <a:pt x="62583" y="49994"/>
                      <a:pt x="70095" y="39621"/>
                      <a:pt x="74698" y="27956"/>
                    </a:cubicBezTo>
                    <a:cubicBezTo>
                      <a:pt x="74631" y="27952"/>
                      <a:pt x="74564" y="27951"/>
                      <a:pt x="74496" y="27951"/>
                    </a:cubicBezTo>
                    <a:cubicBezTo>
                      <a:pt x="73914" y="27951"/>
                      <a:pt x="73287" y="28080"/>
                      <a:pt x="72604" y="28360"/>
                    </a:cubicBezTo>
                    <a:cubicBezTo>
                      <a:pt x="65768" y="31181"/>
                      <a:pt x="61353" y="35256"/>
                      <a:pt x="56841" y="35256"/>
                    </a:cubicBezTo>
                    <a:cubicBezTo>
                      <a:pt x="55892" y="35256"/>
                      <a:pt x="54938" y="35076"/>
                      <a:pt x="53957" y="34665"/>
                    </a:cubicBezTo>
                    <a:cubicBezTo>
                      <a:pt x="48312" y="32303"/>
                      <a:pt x="38462" y="0"/>
                      <a:pt x="38462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683;p37">
                <a:extLst>
                  <a:ext uri="{FF2B5EF4-FFF2-40B4-BE49-F238E27FC236}">
                    <a16:creationId xmlns:a16="http://schemas.microsoft.com/office/drawing/2014/main" id="{60831F24-37E2-4622-FE73-C06E4CBF1606}"/>
                  </a:ext>
                </a:extLst>
              </p:cNvPr>
              <p:cNvSpPr/>
              <p:nvPr/>
            </p:nvSpPr>
            <p:spPr>
              <a:xfrm>
                <a:off x="3242788" y="3848417"/>
                <a:ext cx="541323" cy="530474"/>
              </a:xfrm>
              <a:custGeom>
                <a:avLst/>
                <a:gdLst/>
                <a:ahLst/>
                <a:cxnLst/>
                <a:rect l="l" t="t" r="r" b="b"/>
                <a:pathLst>
                  <a:path w="55237" h="54130" extrusionOk="0">
                    <a:moveTo>
                      <a:pt x="48966" y="1"/>
                    </a:moveTo>
                    <a:cubicBezTo>
                      <a:pt x="44363" y="11666"/>
                      <a:pt x="36851" y="22039"/>
                      <a:pt x="24953" y="29817"/>
                    </a:cubicBezTo>
                    <a:cubicBezTo>
                      <a:pt x="17687" y="34666"/>
                      <a:pt x="9156" y="38359"/>
                      <a:pt x="280" y="40435"/>
                    </a:cubicBezTo>
                    <a:cubicBezTo>
                      <a:pt x="332" y="44765"/>
                      <a:pt x="223" y="49107"/>
                      <a:pt x="1" y="53404"/>
                    </a:cubicBezTo>
                    <a:cubicBezTo>
                      <a:pt x="3049" y="53899"/>
                      <a:pt x="5943" y="54130"/>
                      <a:pt x="8690" y="54130"/>
                    </a:cubicBezTo>
                    <a:cubicBezTo>
                      <a:pt x="29972" y="54130"/>
                      <a:pt x="42390" y="40317"/>
                      <a:pt x="48448" y="29163"/>
                    </a:cubicBezTo>
                    <a:cubicBezTo>
                      <a:pt x="55236" y="16651"/>
                      <a:pt x="55213" y="349"/>
                      <a:pt x="48966" y="1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9" name="Google Shape;684;p37">
                <a:extLst>
                  <a:ext uri="{FF2B5EF4-FFF2-40B4-BE49-F238E27FC236}">
                    <a16:creationId xmlns:a16="http://schemas.microsoft.com/office/drawing/2014/main" id="{B186E4AD-C628-9F60-42FD-3AFE090FDBFC}"/>
                  </a:ext>
                </a:extLst>
              </p:cNvPr>
              <p:cNvSpPr/>
              <p:nvPr/>
            </p:nvSpPr>
            <p:spPr>
              <a:xfrm>
                <a:off x="2888910" y="3024825"/>
                <a:ext cx="541264" cy="619458"/>
              </a:xfrm>
              <a:custGeom>
                <a:avLst/>
                <a:gdLst/>
                <a:ahLst/>
                <a:cxnLst/>
                <a:rect l="l" t="t" r="r" b="b"/>
                <a:pathLst>
                  <a:path w="55231" h="63210" extrusionOk="0">
                    <a:moveTo>
                      <a:pt x="27338" y="1"/>
                    </a:moveTo>
                    <a:cubicBezTo>
                      <a:pt x="24282" y="1"/>
                      <a:pt x="20919" y="342"/>
                      <a:pt x="17202" y="1067"/>
                    </a:cubicBezTo>
                    <a:cubicBezTo>
                      <a:pt x="10390" y="2392"/>
                      <a:pt x="5435" y="5805"/>
                      <a:pt x="1839" y="9795"/>
                    </a:cubicBezTo>
                    <a:cubicBezTo>
                      <a:pt x="2584" y="9020"/>
                      <a:pt x="5755" y="6047"/>
                      <a:pt x="10845" y="6047"/>
                    </a:cubicBezTo>
                    <a:cubicBezTo>
                      <a:pt x="12784" y="6047"/>
                      <a:pt x="15002" y="6478"/>
                      <a:pt x="17470" y="7628"/>
                    </a:cubicBezTo>
                    <a:cubicBezTo>
                      <a:pt x="27052" y="12093"/>
                      <a:pt x="25476" y="29688"/>
                      <a:pt x="25476" y="29688"/>
                    </a:cubicBezTo>
                    <a:cubicBezTo>
                      <a:pt x="25476" y="29688"/>
                      <a:pt x="31251" y="35333"/>
                      <a:pt x="30334" y="41768"/>
                    </a:cubicBezTo>
                    <a:cubicBezTo>
                      <a:pt x="29589" y="47009"/>
                      <a:pt x="20710" y="58953"/>
                      <a:pt x="9582" y="58953"/>
                    </a:cubicBezTo>
                    <a:cubicBezTo>
                      <a:pt x="7045" y="58953"/>
                      <a:pt x="4392" y="58332"/>
                      <a:pt x="1691" y="56871"/>
                    </a:cubicBezTo>
                    <a:cubicBezTo>
                      <a:pt x="1105" y="56552"/>
                      <a:pt x="548" y="56250"/>
                      <a:pt x="1" y="55954"/>
                    </a:cubicBezTo>
                    <a:lnTo>
                      <a:pt x="1" y="55954"/>
                    </a:lnTo>
                    <a:cubicBezTo>
                      <a:pt x="3256" y="59203"/>
                      <a:pt x="6636" y="61559"/>
                      <a:pt x="10067" y="63209"/>
                    </a:cubicBezTo>
                    <a:cubicBezTo>
                      <a:pt x="33135" y="63107"/>
                      <a:pt x="50053" y="41097"/>
                      <a:pt x="55230" y="18695"/>
                    </a:cubicBezTo>
                    <a:cubicBezTo>
                      <a:pt x="55077" y="18377"/>
                      <a:pt x="54924" y="18052"/>
                      <a:pt x="54752" y="17744"/>
                    </a:cubicBezTo>
                    <a:cubicBezTo>
                      <a:pt x="49032" y="7277"/>
                      <a:pt x="41448" y="1"/>
                      <a:pt x="27338" y="1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0" name="Google Shape;685;p37">
                <a:extLst>
                  <a:ext uri="{FF2B5EF4-FFF2-40B4-BE49-F238E27FC236}">
                    <a16:creationId xmlns:a16="http://schemas.microsoft.com/office/drawing/2014/main" id="{69E07D71-985A-0825-8A09-574FC4630C7C}"/>
                  </a:ext>
                </a:extLst>
              </p:cNvPr>
              <p:cNvSpPr/>
              <p:nvPr/>
            </p:nvSpPr>
            <p:spPr>
              <a:xfrm>
                <a:off x="2987508" y="3208026"/>
                <a:ext cx="503847" cy="467666"/>
              </a:xfrm>
              <a:custGeom>
                <a:avLst/>
                <a:gdLst/>
                <a:ahLst/>
                <a:cxnLst/>
                <a:rect l="l" t="t" r="r" b="b"/>
                <a:pathLst>
                  <a:path w="51413" h="47721" extrusionOk="0">
                    <a:moveTo>
                      <a:pt x="45169" y="1"/>
                    </a:moveTo>
                    <a:lnTo>
                      <a:pt x="45169" y="1"/>
                    </a:lnTo>
                    <a:cubicBezTo>
                      <a:pt x="39992" y="22403"/>
                      <a:pt x="23068" y="44413"/>
                      <a:pt x="0" y="44521"/>
                    </a:cubicBezTo>
                    <a:cubicBezTo>
                      <a:pt x="4741" y="46801"/>
                      <a:pt x="9575" y="47721"/>
                      <a:pt x="14300" y="47721"/>
                    </a:cubicBezTo>
                    <a:cubicBezTo>
                      <a:pt x="20884" y="47721"/>
                      <a:pt x="27258" y="45934"/>
                      <a:pt x="32872" y="43548"/>
                    </a:cubicBezTo>
                    <a:cubicBezTo>
                      <a:pt x="46462" y="37784"/>
                      <a:pt x="51412" y="13031"/>
                      <a:pt x="45169" y="1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" name="Google Shape;686;p37">
                <a:extLst>
                  <a:ext uri="{FF2B5EF4-FFF2-40B4-BE49-F238E27FC236}">
                    <a16:creationId xmlns:a16="http://schemas.microsoft.com/office/drawing/2014/main" id="{A7371074-B8E1-FE93-F1BE-076A4177286D}"/>
                  </a:ext>
                </a:extLst>
              </p:cNvPr>
              <p:cNvSpPr/>
              <p:nvPr/>
            </p:nvSpPr>
            <p:spPr>
              <a:xfrm>
                <a:off x="2770242" y="3084125"/>
                <a:ext cx="475516" cy="543322"/>
              </a:xfrm>
              <a:custGeom>
                <a:avLst/>
                <a:gdLst/>
                <a:ahLst/>
                <a:cxnLst/>
                <a:rect l="l" t="t" r="r" b="b"/>
                <a:pathLst>
                  <a:path w="48522" h="55441" extrusionOk="0">
                    <a:moveTo>
                      <a:pt x="22952" y="1"/>
                    </a:moveTo>
                    <a:cubicBezTo>
                      <a:pt x="17864" y="1"/>
                      <a:pt x="14694" y="2972"/>
                      <a:pt x="13948" y="3750"/>
                    </a:cubicBezTo>
                    <a:cubicBezTo>
                      <a:pt x="6510" y="11995"/>
                      <a:pt x="4889" y="22727"/>
                      <a:pt x="4889" y="22727"/>
                    </a:cubicBezTo>
                    <a:cubicBezTo>
                      <a:pt x="4889" y="22727"/>
                      <a:pt x="0" y="34723"/>
                      <a:pt x="7648" y="44788"/>
                    </a:cubicBezTo>
                    <a:cubicBezTo>
                      <a:pt x="9099" y="46699"/>
                      <a:pt x="12081" y="51207"/>
                      <a:pt x="13800" y="52486"/>
                    </a:cubicBezTo>
                    <a:cubicBezTo>
                      <a:pt x="14048" y="52672"/>
                      <a:pt x="19545" y="55441"/>
                      <a:pt x="25984" y="55441"/>
                    </a:cubicBezTo>
                    <a:cubicBezTo>
                      <a:pt x="32408" y="55441"/>
                      <a:pt x="39770" y="52685"/>
                      <a:pt x="43793" y="41858"/>
                    </a:cubicBezTo>
                    <a:cubicBezTo>
                      <a:pt x="48522" y="29128"/>
                      <a:pt x="37585" y="23643"/>
                      <a:pt x="37585" y="23643"/>
                    </a:cubicBezTo>
                    <a:cubicBezTo>
                      <a:pt x="37585" y="23643"/>
                      <a:pt x="39161" y="6050"/>
                      <a:pt x="29579" y="1582"/>
                    </a:cubicBezTo>
                    <a:cubicBezTo>
                      <a:pt x="27110" y="433"/>
                      <a:pt x="24892" y="1"/>
                      <a:pt x="22952" y="1"/>
                    </a:cubicBezTo>
                    <a:close/>
                  </a:path>
                </a:pathLst>
              </a:custGeom>
              <a:solidFill>
                <a:srgbClr val="FCAED3"/>
              </a:solidFill>
              <a:ln w="9525" cap="flat" cmpd="sng">
                <a:solidFill>
                  <a:srgbClr val="FCAE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" name="Google Shape;687;p37">
                <a:extLst>
                  <a:ext uri="{FF2B5EF4-FFF2-40B4-BE49-F238E27FC236}">
                    <a16:creationId xmlns:a16="http://schemas.microsoft.com/office/drawing/2014/main" id="{36254F69-E445-72AA-D44D-892B043FD46F}"/>
                  </a:ext>
                </a:extLst>
              </p:cNvPr>
              <p:cNvSpPr/>
              <p:nvPr/>
            </p:nvSpPr>
            <p:spPr>
              <a:xfrm>
                <a:off x="2731385" y="3302028"/>
                <a:ext cx="125910" cy="87475"/>
              </a:xfrm>
              <a:custGeom>
                <a:avLst/>
                <a:gdLst/>
                <a:ahLst/>
                <a:cxnLst/>
                <a:rect l="l" t="t" r="r" b="b"/>
                <a:pathLst>
                  <a:path w="12848" h="8926" extrusionOk="0">
                    <a:moveTo>
                      <a:pt x="9178" y="0"/>
                    </a:moveTo>
                    <a:cubicBezTo>
                      <a:pt x="5496" y="0"/>
                      <a:pt x="0" y="806"/>
                      <a:pt x="0" y="806"/>
                    </a:cubicBezTo>
                    <a:cubicBezTo>
                      <a:pt x="0" y="806"/>
                      <a:pt x="4535" y="8094"/>
                      <a:pt x="8194" y="8868"/>
                    </a:cubicBezTo>
                    <a:cubicBezTo>
                      <a:pt x="8378" y="8907"/>
                      <a:pt x="8556" y="8925"/>
                      <a:pt x="8727" y="8925"/>
                    </a:cubicBezTo>
                    <a:cubicBezTo>
                      <a:pt x="11952" y="8925"/>
                      <a:pt x="12848" y="2303"/>
                      <a:pt x="12416" y="719"/>
                    </a:cubicBezTo>
                    <a:cubicBezTo>
                      <a:pt x="12269" y="182"/>
                      <a:pt x="10929" y="0"/>
                      <a:pt x="9178" y="0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" name="Google Shape;688;p37">
                <a:extLst>
                  <a:ext uri="{FF2B5EF4-FFF2-40B4-BE49-F238E27FC236}">
                    <a16:creationId xmlns:a16="http://schemas.microsoft.com/office/drawing/2014/main" id="{28D1649C-0324-AFF9-1F07-785876FF66F9}"/>
                  </a:ext>
                </a:extLst>
              </p:cNvPr>
              <p:cNvSpPr/>
              <p:nvPr/>
            </p:nvSpPr>
            <p:spPr>
              <a:xfrm>
                <a:off x="2683032" y="3257320"/>
                <a:ext cx="172441" cy="88406"/>
              </a:xfrm>
              <a:custGeom>
                <a:avLst/>
                <a:gdLst/>
                <a:ahLst/>
                <a:cxnLst/>
                <a:rect l="l" t="t" r="r" b="b"/>
                <a:pathLst>
                  <a:path w="17596" h="9021" extrusionOk="0">
                    <a:moveTo>
                      <a:pt x="12451" y="1"/>
                    </a:moveTo>
                    <a:cubicBezTo>
                      <a:pt x="11871" y="1"/>
                      <a:pt x="11224" y="58"/>
                      <a:pt x="10505" y="189"/>
                    </a:cubicBezTo>
                    <a:cubicBezTo>
                      <a:pt x="4729" y="1241"/>
                      <a:pt x="1" y="4524"/>
                      <a:pt x="4991" y="6886"/>
                    </a:cubicBezTo>
                    <a:cubicBezTo>
                      <a:pt x="7826" y="8228"/>
                      <a:pt x="11340" y="9021"/>
                      <a:pt x="13893" y="9021"/>
                    </a:cubicBezTo>
                    <a:cubicBezTo>
                      <a:pt x="15834" y="9021"/>
                      <a:pt x="17220" y="8563"/>
                      <a:pt x="17333" y="7541"/>
                    </a:cubicBezTo>
                    <a:cubicBezTo>
                      <a:pt x="17595" y="5184"/>
                      <a:pt x="17333" y="2818"/>
                      <a:pt x="17333" y="2818"/>
                    </a:cubicBezTo>
                    <a:cubicBezTo>
                      <a:pt x="17333" y="2818"/>
                      <a:pt x="16526" y="1"/>
                      <a:pt x="12451" y="1"/>
                    </a:cubicBezTo>
                    <a:close/>
                  </a:path>
                </a:pathLst>
              </a:custGeom>
              <a:solidFill>
                <a:srgbClr val="FFAC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" name="Google Shape;689;p37">
                <a:extLst>
                  <a:ext uri="{FF2B5EF4-FFF2-40B4-BE49-F238E27FC236}">
                    <a16:creationId xmlns:a16="http://schemas.microsoft.com/office/drawing/2014/main" id="{68D23E74-B889-161B-BDA3-0F4E22610293}"/>
                  </a:ext>
                </a:extLst>
              </p:cNvPr>
              <p:cNvSpPr/>
              <p:nvPr/>
            </p:nvSpPr>
            <p:spPr>
              <a:xfrm>
                <a:off x="2941565" y="3598487"/>
                <a:ext cx="468528" cy="434385"/>
              </a:xfrm>
              <a:custGeom>
                <a:avLst/>
                <a:gdLst/>
                <a:ahLst/>
                <a:cxnLst/>
                <a:rect l="l" t="t" r="r" b="b"/>
                <a:pathLst>
                  <a:path w="47809" h="44325" extrusionOk="0">
                    <a:moveTo>
                      <a:pt x="35428" y="0"/>
                    </a:moveTo>
                    <a:cubicBezTo>
                      <a:pt x="35427" y="0"/>
                      <a:pt x="11278" y="1316"/>
                      <a:pt x="4859" y="14493"/>
                    </a:cubicBezTo>
                    <a:cubicBezTo>
                      <a:pt x="1" y="24463"/>
                      <a:pt x="9542" y="44324"/>
                      <a:pt x="27759" y="44324"/>
                    </a:cubicBezTo>
                    <a:cubicBezTo>
                      <a:pt x="33610" y="44324"/>
                      <a:pt x="40357" y="42275"/>
                      <a:pt x="47808" y="37192"/>
                    </a:cubicBezTo>
                    <a:lnTo>
                      <a:pt x="42557" y="30995"/>
                    </a:lnTo>
                    <a:cubicBezTo>
                      <a:pt x="42557" y="30995"/>
                      <a:pt x="35546" y="35280"/>
                      <a:pt x="28856" y="35280"/>
                    </a:cubicBezTo>
                    <a:cubicBezTo>
                      <a:pt x="26576" y="35280"/>
                      <a:pt x="24334" y="34783"/>
                      <a:pt x="22419" y="33448"/>
                    </a:cubicBezTo>
                    <a:cubicBezTo>
                      <a:pt x="14896" y="28195"/>
                      <a:pt x="13667" y="19176"/>
                      <a:pt x="18566" y="13969"/>
                    </a:cubicBezTo>
                    <a:cubicBezTo>
                      <a:pt x="23465" y="8763"/>
                      <a:pt x="33936" y="7102"/>
                      <a:pt x="33936" y="7102"/>
                    </a:cubicBezTo>
                    <a:lnTo>
                      <a:pt x="35428" y="0"/>
                    </a:lnTo>
                    <a:close/>
                  </a:path>
                </a:pathLst>
              </a:custGeom>
              <a:solidFill>
                <a:srgbClr val="FFAC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5" name="Google Shape;690;p37">
                <a:extLst>
                  <a:ext uri="{FF2B5EF4-FFF2-40B4-BE49-F238E27FC236}">
                    <a16:creationId xmlns:a16="http://schemas.microsoft.com/office/drawing/2014/main" id="{CE7E1255-F903-626F-43DC-4AE00E0CFB04}"/>
                  </a:ext>
                </a:extLst>
              </p:cNvPr>
              <p:cNvSpPr/>
              <p:nvPr/>
            </p:nvSpPr>
            <p:spPr>
              <a:xfrm>
                <a:off x="2661511" y="3635982"/>
                <a:ext cx="577445" cy="347420"/>
              </a:xfrm>
              <a:custGeom>
                <a:avLst/>
                <a:gdLst/>
                <a:ahLst/>
                <a:cxnLst/>
                <a:rect l="l" t="t" r="r" b="b"/>
                <a:pathLst>
                  <a:path w="58923" h="35451" extrusionOk="0">
                    <a:moveTo>
                      <a:pt x="54956" y="1"/>
                    </a:moveTo>
                    <a:cubicBezTo>
                      <a:pt x="54709" y="1"/>
                      <a:pt x="54455" y="10"/>
                      <a:pt x="54194" y="28"/>
                    </a:cubicBezTo>
                    <a:cubicBezTo>
                      <a:pt x="54194" y="28"/>
                      <a:pt x="40275" y="3311"/>
                      <a:pt x="32663" y="11453"/>
                    </a:cubicBezTo>
                    <a:cubicBezTo>
                      <a:pt x="25050" y="19596"/>
                      <a:pt x="19267" y="23009"/>
                      <a:pt x="5480" y="26685"/>
                    </a:cubicBezTo>
                    <a:cubicBezTo>
                      <a:pt x="2100" y="27585"/>
                      <a:pt x="1" y="31311"/>
                      <a:pt x="1663" y="34958"/>
                    </a:cubicBezTo>
                    <a:cubicBezTo>
                      <a:pt x="3961" y="35289"/>
                      <a:pt x="6288" y="35450"/>
                      <a:pt x="8621" y="35450"/>
                    </a:cubicBezTo>
                    <a:cubicBezTo>
                      <a:pt x="28316" y="35450"/>
                      <a:pt x="48513" y="23975"/>
                      <a:pt x="56949" y="6331"/>
                    </a:cubicBezTo>
                    <a:cubicBezTo>
                      <a:pt x="57750" y="4573"/>
                      <a:pt x="58388" y="2810"/>
                      <a:pt x="58922" y="1051"/>
                    </a:cubicBezTo>
                    <a:cubicBezTo>
                      <a:pt x="57881" y="385"/>
                      <a:pt x="56577" y="1"/>
                      <a:pt x="54956" y="1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6" name="Google Shape;691;p37">
                <a:extLst>
                  <a:ext uri="{FF2B5EF4-FFF2-40B4-BE49-F238E27FC236}">
                    <a16:creationId xmlns:a16="http://schemas.microsoft.com/office/drawing/2014/main" id="{02CDF4D5-20F5-9DE5-D5C8-E8398D18EF73}"/>
                  </a:ext>
                </a:extLst>
              </p:cNvPr>
              <p:cNvSpPr/>
              <p:nvPr/>
            </p:nvSpPr>
            <p:spPr>
              <a:xfrm>
                <a:off x="2677798" y="3646282"/>
                <a:ext cx="628807" cy="410532"/>
              </a:xfrm>
              <a:custGeom>
                <a:avLst/>
                <a:gdLst/>
                <a:ahLst/>
                <a:cxnLst/>
                <a:rect l="l" t="t" r="r" b="b"/>
                <a:pathLst>
                  <a:path w="64164" h="41891" extrusionOk="0">
                    <a:moveTo>
                      <a:pt x="57262" y="0"/>
                    </a:moveTo>
                    <a:lnTo>
                      <a:pt x="57262" y="0"/>
                    </a:lnTo>
                    <a:cubicBezTo>
                      <a:pt x="56726" y="1759"/>
                      <a:pt x="56089" y="3522"/>
                      <a:pt x="55287" y="5280"/>
                    </a:cubicBezTo>
                    <a:cubicBezTo>
                      <a:pt x="46851" y="22925"/>
                      <a:pt x="26647" y="34400"/>
                      <a:pt x="6955" y="34400"/>
                    </a:cubicBezTo>
                    <a:cubicBezTo>
                      <a:pt x="4623" y="34400"/>
                      <a:pt x="2298" y="34239"/>
                      <a:pt x="1" y="33909"/>
                    </a:cubicBezTo>
                    <a:lnTo>
                      <a:pt x="1" y="33909"/>
                    </a:lnTo>
                    <a:cubicBezTo>
                      <a:pt x="1519" y="37242"/>
                      <a:pt x="6180" y="40520"/>
                      <a:pt x="15899" y="41522"/>
                    </a:cubicBezTo>
                    <a:cubicBezTo>
                      <a:pt x="18325" y="41772"/>
                      <a:pt x="20625" y="41890"/>
                      <a:pt x="22804" y="41890"/>
                    </a:cubicBezTo>
                    <a:cubicBezTo>
                      <a:pt x="38901" y="41890"/>
                      <a:pt x="48409" y="35461"/>
                      <a:pt x="53841" y="28519"/>
                    </a:cubicBezTo>
                    <a:cubicBezTo>
                      <a:pt x="59104" y="21805"/>
                      <a:pt x="64163" y="4427"/>
                      <a:pt x="57262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7" name="Google Shape;692;p37">
                <a:extLst>
                  <a:ext uri="{FF2B5EF4-FFF2-40B4-BE49-F238E27FC236}">
                    <a16:creationId xmlns:a16="http://schemas.microsoft.com/office/drawing/2014/main" id="{4493E039-B5F4-EEC9-C45F-0D1FA30B3BB2}"/>
                  </a:ext>
                </a:extLst>
              </p:cNvPr>
              <p:cNvSpPr/>
              <p:nvPr/>
            </p:nvSpPr>
            <p:spPr>
              <a:xfrm>
                <a:off x="3265887" y="3558337"/>
                <a:ext cx="236660" cy="419705"/>
              </a:xfrm>
              <a:custGeom>
                <a:avLst/>
                <a:gdLst/>
                <a:ahLst/>
                <a:cxnLst/>
                <a:rect l="l" t="t" r="r" b="b"/>
                <a:pathLst>
                  <a:path w="24149" h="42827" extrusionOk="0">
                    <a:moveTo>
                      <a:pt x="8269" y="0"/>
                    </a:moveTo>
                    <a:cubicBezTo>
                      <a:pt x="7856" y="0"/>
                      <a:pt x="7463" y="149"/>
                      <a:pt x="7095" y="467"/>
                    </a:cubicBezTo>
                    <a:cubicBezTo>
                      <a:pt x="7095" y="467"/>
                      <a:pt x="1217" y="3033"/>
                      <a:pt x="608" y="7922"/>
                    </a:cubicBezTo>
                    <a:cubicBezTo>
                      <a:pt x="0" y="12815"/>
                      <a:pt x="8274" y="41720"/>
                      <a:pt x="14186" y="42694"/>
                    </a:cubicBezTo>
                    <a:cubicBezTo>
                      <a:pt x="14734" y="42784"/>
                      <a:pt x="15262" y="42827"/>
                      <a:pt x="15769" y="42827"/>
                    </a:cubicBezTo>
                    <a:cubicBezTo>
                      <a:pt x="20722" y="42827"/>
                      <a:pt x="23662" y="38719"/>
                      <a:pt x="23905" y="34573"/>
                    </a:cubicBezTo>
                    <a:cubicBezTo>
                      <a:pt x="24149" y="30310"/>
                      <a:pt x="14155" y="0"/>
                      <a:pt x="8269" y="0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" name="Google Shape;693;p37">
                <a:extLst>
                  <a:ext uri="{FF2B5EF4-FFF2-40B4-BE49-F238E27FC236}">
                    <a16:creationId xmlns:a16="http://schemas.microsoft.com/office/drawing/2014/main" id="{B811AFDC-DFA6-AB45-DFD9-D0709EF00519}"/>
                  </a:ext>
                </a:extLst>
              </p:cNvPr>
              <p:cNvSpPr/>
              <p:nvPr/>
            </p:nvSpPr>
            <p:spPr>
              <a:xfrm>
                <a:off x="3351098" y="3540001"/>
                <a:ext cx="245755" cy="422909"/>
              </a:xfrm>
              <a:custGeom>
                <a:avLst/>
                <a:gdLst/>
                <a:ahLst/>
                <a:cxnLst/>
                <a:rect l="l" t="t" r="r" b="b"/>
                <a:pathLst>
                  <a:path w="25077" h="43154" extrusionOk="0">
                    <a:moveTo>
                      <a:pt x="7464" y="0"/>
                    </a:moveTo>
                    <a:cubicBezTo>
                      <a:pt x="4099" y="0"/>
                      <a:pt x="0" y="1781"/>
                      <a:pt x="0" y="1781"/>
                    </a:cubicBezTo>
                    <a:lnTo>
                      <a:pt x="11636" y="43154"/>
                    </a:lnTo>
                    <a:cubicBezTo>
                      <a:pt x="11636" y="43154"/>
                      <a:pt x="16893" y="42295"/>
                      <a:pt x="20985" y="39569"/>
                    </a:cubicBezTo>
                    <a:cubicBezTo>
                      <a:pt x="25077" y="36843"/>
                      <a:pt x="23535" y="32758"/>
                      <a:pt x="22385" y="28285"/>
                    </a:cubicBezTo>
                    <a:cubicBezTo>
                      <a:pt x="21235" y="23812"/>
                      <a:pt x="13639" y="4056"/>
                      <a:pt x="10903" y="1149"/>
                    </a:cubicBezTo>
                    <a:cubicBezTo>
                      <a:pt x="10104" y="301"/>
                      <a:pt x="8846" y="0"/>
                      <a:pt x="7464" y="0"/>
                    </a:cubicBezTo>
                    <a:close/>
                  </a:path>
                </a:pathLst>
              </a:custGeom>
              <a:solidFill>
                <a:srgbClr val="FFAC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" name="Google Shape;694;p37">
                <a:extLst>
                  <a:ext uri="{FF2B5EF4-FFF2-40B4-BE49-F238E27FC236}">
                    <a16:creationId xmlns:a16="http://schemas.microsoft.com/office/drawing/2014/main" id="{E2AA5CD0-5F59-31F5-A07D-37D5B2B2526C}"/>
                  </a:ext>
                </a:extLst>
              </p:cNvPr>
              <p:cNvSpPr/>
              <p:nvPr/>
            </p:nvSpPr>
            <p:spPr>
              <a:xfrm>
                <a:off x="3456369" y="3682562"/>
                <a:ext cx="119746" cy="105536"/>
              </a:xfrm>
              <a:custGeom>
                <a:avLst/>
                <a:gdLst/>
                <a:ahLst/>
                <a:cxnLst/>
                <a:rect l="l" t="t" r="r" b="b"/>
                <a:pathLst>
                  <a:path w="12219" h="10769" extrusionOk="0">
                    <a:moveTo>
                      <a:pt x="9243" y="1"/>
                    </a:moveTo>
                    <a:cubicBezTo>
                      <a:pt x="7040" y="1"/>
                      <a:pt x="0" y="4862"/>
                      <a:pt x="0" y="4862"/>
                    </a:cubicBezTo>
                    <a:lnTo>
                      <a:pt x="1975" y="10768"/>
                    </a:lnTo>
                    <a:cubicBezTo>
                      <a:pt x="1975" y="10768"/>
                      <a:pt x="11427" y="6433"/>
                      <a:pt x="11820" y="5908"/>
                    </a:cubicBezTo>
                    <a:cubicBezTo>
                      <a:pt x="12218" y="5386"/>
                      <a:pt x="11427" y="133"/>
                      <a:pt x="9327" y="3"/>
                    </a:cubicBezTo>
                    <a:cubicBezTo>
                      <a:pt x="9300" y="1"/>
                      <a:pt x="9272" y="1"/>
                      <a:pt x="9243" y="1"/>
                    </a:cubicBezTo>
                    <a:close/>
                  </a:path>
                </a:pathLst>
              </a:custGeom>
              <a:solidFill>
                <a:srgbClr val="FC7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" name="Google Shape;695;p37">
                <a:extLst>
                  <a:ext uri="{FF2B5EF4-FFF2-40B4-BE49-F238E27FC236}">
                    <a16:creationId xmlns:a16="http://schemas.microsoft.com/office/drawing/2014/main" id="{56F5BFC3-92F1-A485-A584-8EE7F206B891}"/>
                  </a:ext>
                </a:extLst>
              </p:cNvPr>
              <p:cNvSpPr/>
              <p:nvPr/>
            </p:nvSpPr>
            <p:spPr>
              <a:xfrm>
                <a:off x="3475724" y="3740460"/>
                <a:ext cx="135122" cy="151077"/>
              </a:xfrm>
              <a:custGeom>
                <a:avLst/>
                <a:gdLst/>
                <a:ahLst/>
                <a:cxnLst/>
                <a:rect l="l" t="t" r="r" b="b"/>
                <a:pathLst>
                  <a:path w="13788" h="15416" extrusionOk="0">
                    <a:moveTo>
                      <a:pt x="9850" y="0"/>
                    </a:moveTo>
                    <a:lnTo>
                      <a:pt x="0" y="4860"/>
                    </a:lnTo>
                    <a:cubicBezTo>
                      <a:pt x="0" y="4860"/>
                      <a:pt x="1804" y="14842"/>
                      <a:pt x="3988" y="15364"/>
                    </a:cubicBezTo>
                    <a:cubicBezTo>
                      <a:pt x="4135" y="15399"/>
                      <a:pt x="4290" y="15416"/>
                      <a:pt x="4453" y="15416"/>
                    </a:cubicBezTo>
                    <a:cubicBezTo>
                      <a:pt x="6726" y="15416"/>
                      <a:pt x="10487" y="12192"/>
                      <a:pt x="12081" y="10806"/>
                    </a:cubicBezTo>
                    <a:cubicBezTo>
                      <a:pt x="13788" y="9322"/>
                      <a:pt x="9850" y="0"/>
                      <a:pt x="9850" y="0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" name="Google Shape;696;p37">
                <a:extLst>
                  <a:ext uri="{FF2B5EF4-FFF2-40B4-BE49-F238E27FC236}">
                    <a16:creationId xmlns:a16="http://schemas.microsoft.com/office/drawing/2014/main" id="{D9EF03EC-BFB7-B152-DE15-426164D26CCD}"/>
                  </a:ext>
                </a:extLst>
              </p:cNvPr>
              <p:cNvSpPr/>
              <p:nvPr/>
            </p:nvSpPr>
            <p:spPr>
              <a:xfrm>
                <a:off x="2899739" y="3393609"/>
                <a:ext cx="151792" cy="67600"/>
              </a:xfrm>
              <a:custGeom>
                <a:avLst/>
                <a:gdLst/>
                <a:ahLst/>
                <a:cxnLst/>
                <a:rect l="l" t="t" r="r" b="b"/>
                <a:pathLst>
                  <a:path w="15489" h="6898" extrusionOk="0">
                    <a:moveTo>
                      <a:pt x="7745" y="1"/>
                    </a:moveTo>
                    <a:cubicBezTo>
                      <a:pt x="3471" y="1"/>
                      <a:pt x="0" y="1543"/>
                      <a:pt x="0" y="3449"/>
                    </a:cubicBezTo>
                    <a:cubicBezTo>
                      <a:pt x="0" y="5350"/>
                      <a:pt x="3465" y="6898"/>
                      <a:pt x="7745" y="6898"/>
                    </a:cubicBezTo>
                    <a:cubicBezTo>
                      <a:pt x="12023" y="6898"/>
                      <a:pt x="15488" y="5356"/>
                      <a:pt x="15488" y="3449"/>
                    </a:cubicBezTo>
                    <a:cubicBezTo>
                      <a:pt x="15488" y="1549"/>
                      <a:pt x="12017" y="1"/>
                      <a:pt x="7745" y="1"/>
                    </a:cubicBezTo>
                    <a:close/>
                  </a:path>
                </a:pathLst>
              </a:custGeom>
              <a:solidFill>
                <a:srgbClr val="F9A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41" name="Google Shape;697;p37">
              <a:extLst>
                <a:ext uri="{FF2B5EF4-FFF2-40B4-BE49-F238E27FC236}">
                  <a16:creationId xmlns:a16="http://schemas.microsoft.com/office/drawing/2014/main" id="{ED8236E4-7639-7E09-5E0A-08A8DA38D139}"/>
                </a:ext>
              </a:extLst>
            </p:cNvPr>
            <p:cNvSpPr/>
            <p:nvPr/>
          </p:nvSpPr>
          <p:spPr>
            <a:xfrm rot="10466444">
              <a:off x="2746096" y="1844452"/>
              <a:ext cx="61432" cy="55406"/>
            </a:xfrm>
            <a:custGeom>
              <a:avLst/>
              <a:gdLst/>
              <a:ahLst/>
              <a:cxnLst/>
              <a:rect l="l" t="t" r="r" b="b"/>
              <a:pathLst>
                <a:path w="4761" h="4294" extrusionOk="0">
                  <a:moveTo>
                    <a:pt x="2830" y="0"/>
                  </a:moveTo>
                  <a:cubicBezTo>
                    <a:pt x="1338" y="0"/>
                    <a:pt x="0" y="1896"/>
                    <a:pt x="636" y="3296"/>
                  </a:cubicBezTo>
                  <a:cubicBezTo>
                    <a:pt x="837" y="3736"/>
                    <a:pt x="1258" y="4050"/>
                    <a:pt x="1724" y="4192"/>
                  </a:cubicBezTo>
                  <a:cubicBezTo>
                    <a:pt x="1953" y="4263"/>
                    <a:pt x="2192" y="4293"/>
                    <a:pt x="2432" y="4293"/>
                  </a:cubicBezTo>
                  <a:cubicBezTo>
                    <a:pt x="2676" y="4293"/>
                    <a:pt x="2921" y="4262"/>
                    <a:pt x="3158" y="4210"/>
                  </a:cubicBezTo>
                  <a:cubicBezTo>
                    <a:pt x="3363" y="4167"/>
                    <a:pt x="3567" y="4108"/>
                    <a:pt x="3735" y="3984"/>
                  </a:cubicBezTo>
                  <a:cubicBezTo>
                    <a:pt x="3887" y="3873"/>
                    <a:pt x="4002" y="3713"/>
                    <a:pt x="4099" y="3553"/>
                  </a:cubicBezTo>
                  <a:cubicBezTo>
                    <a:pt x="4477" y="2958"/>
                    <a:pt x="4760" y="2252"/>
                    <a:pt x="4641" y="1555"/>
                  </a:cubicBezTo>
                  <a:cubicBezTo>
                    <a:pt x="4526" y="867"/>
                    <a:pt x="3993" y="268"/>
                    <a:pt x="3327" y="73"/>
                  </a:cubicBezTo>
                  <a:cubicBezTo>
                    <a:pt x="3161" y="23"/>
                    <a:pt x="2994" y="0"/>
                    <a:pt x="2830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77F0D84C-AC3C-F463-B2B9-02A0BE622A08}"/>
              </a:ext>
            </a:extLst>
          </p:cNvPr>
          <p:cNvGrpSpPr/>
          <p:nvPr/>
        </p:nvGrpSpPr>
        <p:grpSpPr>
          <a:xfrm>
            <a:off x="2216006" y="2560291"/>
            <a:ext cx="1196558" cy="1614422"/>
            <a:chOff x="5727537" y="1607867"/>
            <a:chExt cx="1026531" cy="1364705"/>
          </a:xfrm>
        </p:grpSpPr>
        <p:grpSp>
          <p:nvGrpSpPr>
            <p:cNvPr id="273" name="Google Shape;623;p37">
              <a:extLst>
                <a:ext uri="{FF2B5EF4-FFF2-40B4-BE49-F238E27FC236}">
                  <a16:creationId xmlns:a16="http://schemas.microsoft.com/office/drawing/2014/main" id="{354BA906-A75B-7C3C-6E20-A89947D50E9F}"/>
                </a:ext>
              </a:extLst>
            </p:cNvPr>
            <p:cNvGrpSpPr/>
            <p:nvPr/>
          </p:nvGrpSpPr>
          <p:grpSpPr>
            <a:xfrm>
              <a:off x="5727537" y="1607867"/>
              <a:ext cx="1026531" cy="1364705"/>
              <a:chOff x="5370362" y="1368786"/>
              <a:chExt cx="1026531" cy="1364705"/>
            </a:xfrm>
          </p:grpSpPr>
          <p:sp>
            <p:nvSpPr>
              <p:cNvPr id="276" name="Google Shape;624;p37">
                <a:extLst>
                  <a:ext uri="{FF2B5EF4-FFF2-40B4-BE49-F238E27FC236}">
                    <a16:creationId xmlns:a16="http://schemas.microsoft.com/office/drawing/2014/main" id="{A40B734A-EAEB-CE13-23D4-3DAAAC2B2599}"/>
                  </a:ext>
                </a:extLst>
              </p:cNvPr>
              <p:cNvSpPr/>
              <p:nvPr/>
            </p:nvSpPr>
            <p:spPr>
              <a:xfrm>
                <a:off x="5708212" y="2142191"/>
                <a:ext cx="462319" cy="275369"/>
              </a:xfrm>
              <a:custGeom>
                <a:avLst/>
                <a:gdLst/>
                <a:ahLst/>
                <a:cxnLst/>
                <a:rect l="l" t="t" r="r" b="b"/>
                <a:pathLst>
                  <a:path w="58300" h="34725" extrusionOk="0">
                    <a:moveTo>
                      <a:pt x="41138" y="0"/>
                    </a:moveTo>
                    <a:cubicBezTo>
                      <a:pt x="24178" y="0"/>
                      <a:pt x="1" y="2707"/>
                      <a:pt x="1" y="2707"/>
                    </a:cubicBezTo>
                    <a:lnTo>
                      <a:pt x="1" y="3322"/>
                    </a:lnTo>
                    <a:cubicBezTo>
                      <a:pt x="1" y="3322"/>
                      <a:pt x="1079" y="19339"/>
                      <a:pt x="2774" y="34725"/>
                    </a:cubicBezTo>
                    <a:cubicBezTo>
                      <a:pt x="21029" y="34182"/>
                      <a:pt x="39823" y="30582"/>
                      <a:pt x="56920" y="23582"/>
                    </a:cubicBezTo>
                    <a:cubicBezTo>
                      <a:pt x="57877" y="13618"/>
                      <a:pt x="58300" y="4970"/>
                      <a:pt x="57241" y="2707"/>
                    </a:cubicBezTo>
                    <a:cubicBezTo>
                      <a:pt x="56294" y="677"/>
                      <a:pt x="49618" y="0"/>
                      <a:pt x="41138" y="0"/>
                    </a:cubicBezTo>
                    <a:close/>
                  </a:path>
                </a:pathLst>
              </a:custGeom>
              <a:solidFill>
                <a:srgbClr val="C1BFCB"/>
              </a:solidFill>
              <a:ln w="9525" cap="flat" cmpd="sng">
                <a:solidFill>
                  <a:srgbClr val="C1BFC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7" name="Google Shape;625;p37">
                <a:extLst>
                  <a:ext uri="{FF2B5EF4-FFF2-40B4-BE49-F238E27FC236}">
                    <a16:creationId xmlns:a16="http://schemas.microsoft.com/office/drawing/2014/main" id="{7DC677E5-9DFB-A0F0-CAC0-2B5292127901}"/>
                  </a:ext>
                </a:extLst>
              </p:cNvPr>
              <p:cNvSpPr/>
              <p:nvPr/>
            </p:nvSpPr>
            <p:spPr>
              <a:xfrm>
                <a:off x="5730289" y="2329228"/>
                <a:ext cx="429386" cy="310253"/>
              </a:xfrm>
              <a:custGeom>
                <a:avLst/>
                <a:gdLst/>
                <a:ahLst/>
                <a:cxnLst/>
                <a:rect l="l" t="t" r="r" b="b"/>
                <a:pathLst>
                  <a:path w="54147" h="39124" extrusionOk="0">
                    <a:moveTo>
                      <a:pt x="54146" y="0"/>
                    </a:moveTo>
                    <a:lnTo>
                      <a:pt x="54146" y="0"/>
                    </a:lnTo>
                    <a:cubicBezTo>
                      <a:pt x="37051" y="7002"/>
                      <a:pt x="18255" y="10602"/>
                      <a:pt x="0" y="11143"/>
                    </a:cubicBezTo>
                    <a:cubicBezTo>
                      <a:pt x="1306" y="23020"/>
                      <a:pt x="2979" y="34514"/>
                      <a:pt x="4816" y="37972"/>
                    </a:cubicBezTo>
                    <a:cubicBezTo>
                      <a:pt x="4816" y="37972"/>
                      <a:pt x="8417" y="39123"/>
                      <a:pt x="13648" y="39123"/>
                    </a:cubicBezTo>
                    <a:cubicBezTo>
                      <a:pt x="16263" y="39123"/>
                      <a:pt x="19286" y="38835"/>
                      <a:pt x="22470" y="37972"/>
                    </a:cubicBezTo>
                    <a:cubicBezTo>
                      <a:pt x="22470" y="37972"/>
                      <a:pt x="20849" y="19350"/>
                      <a:pt x="20366" y="13034"/>
                    </a:cubicBezTo>
                    <a:lnTo>
                      <a:pt x="20366" y="13034"/>
                    </a:lnTo>
                    <a:cubicBezTo>
                      <a:pt x="20366" y="13034"/>
                      <a:pt x="22317" y="13297"/>
                      <a:pt x="25500" y="13297"/>
                    </a:cubicBezTo>
                    <a:cubicBezTo>
                      <a:pt x="27811" y="13297"/>
                      <a:pt x="30772" y="13158"/>
                      <a:pt x="34108" y="12680"/>
                    </a:cubicBezTo>
                    <a:lnTo>
                      <a:pt x="34293" y="38135"/>
                    </a:lnTo>
                    <a:cubicBezTo>
                      <a:pt x="34293" y="38135"/>
                      <a:pt x="37097" y="38764"/>
                      <a:pt x="40886" y="38764"/>
                    </a:cubicBezTo>
                    <a:cubicBezTo>
                      <a:pt x="43471" y="38764"/>
                      <a:pt x="46514" y="38471"/>
                      <a:pt x="49436" y="37487"/>
                    </a:cubicBezTo>
                    <a:cubicBezTo>
                      <a:pt x="49436" y="37487"/>
                      <a:pt x="52542" y="16854"/>
                      <a:pt x="54146" y="0"/>
                    </a:cubicBezTo>
                    <a:close/>
                  </a:path>
                </a:pathLst>
              </a:custGeom>
              <a:solidFill>
                <a:srgbClr val="C1BFCB"/>
              </a:solidFill>
              <a:ln w="9525" cap="flat" cmpd="sng">
                <a:solidFill>
                  <a:srgbClr val="C1BFC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8" name="Google Shape;626;p37">
                <a:extLst>
                  <a:ext uri="{FF2B5EF4-FFF2-40B4-BE49-F238E27FC236}">
                    <a16:creationId xmlns:a16="http://schemas.microsoft.com/office/drawing/2014/main" id="{0648C621-4EA6-FB8E-BB7E-1A10F9713278}"/>
                  </a:ext>
                </a:extLst>
              </p:cNvPr>
              <p:cNvSpPr/>
              <p:nvPr/>
            </p:nvSpPr>
            <p:spPr>
              <a:xfrm>
                <a:off x="6002177" y="2584951"/>
                <a:ext cx="122978" cy="56351"/>
              </a:xfrm>
              <a:custGeom>
                <a:avLst/>
                <a:gdLst/>
                <a:ahLst/>
                <a:cxnLst/>
                <a:rect l="l" t="t" r="r" b="b"/>
                <a:pathLst>
                  <a:path w="15508" h="7106" extrusionOk="0">
                    <a:moveTo>
                      <a:pt x="13669" y="3"/>
                    </a:moveTo>
                    <a:cubicBezTo>
                      <a:pt x="11965" y="3"/>
                      <a:pt x="11143" y="6032"/>
                      <a:pt x="11053" y="6737"/>
                    </a:cubicBezTo>
                    <a:lnTo>
                      <a:pt x="11053" y="6737"/>
                    </a:lnTo>
                    <a:cubicBezTo>
                      <a:pt x="13566" y="6363"/>
                      <a:pt x="15144" y="5840"/>
                      <a:pt x="15144" y="5840"/>
                    </a:cubicBezTo>
                    <a:cubicBezTo>
                      <a:pt x="15144" y="5840"/>
                      <a:pt x="15507" y="50"/>
                      <a:pt x="13687" y="3"/>
                    </a:cubicBezTo>
                    <a:cubicBezTo>
                      <a:pt x="13681" y="3"/>
                      <a:pt x="13675" y="3"/>
                      <a:pt x="13669" y="3"/>
                    </a:cubicBezTo>
                    <a:close/>
                    <a:moveTo>
                      <a:pt x="11053" y="6737"/>
                    </a:moveTo>
                    <a:cubicBezTo>
                      <a:pt x="11052" y="6737"/>
                      <a:pt x="11051" y="6737"/>
                      <a:pt x="11050" y="6737"/>
                    </a:cubicBezTo>
                    <a:lnTo>
                      <a:pt x="11050" y="6737"/>
                    </a:lnTo>
                    <a:cubicBezTo>
                      <a:pt x="11046" y="6780"/>
                      <a:pt x="11044" y="6804"/>
                      <a:pt x="11044" y="6804"/>
                    </a:cubicBezTo>
                    <a:cubicBezTo>
                      <a:pt x="11044" y="6804"/>
                      <a:pt x="11047" y="6780"/>
                      <a:pt x="11053" y="6737"/>
                    </a:cubicBezTo>
                    <a:close/>
                    <a:moveTo>
                      <a:pt x="8692" y="1"/>
                    </a:moveTo>
                    <a:cubicBezTo>
                      <a:pt x="6167" y="1"/>
                      <a:pt x="4586" y="7056"/>
                      <a:pt x="4586" y="7056"/>
                    </a:cubicBezTo>
                    <a:cubicBezTo>
                      <a:pt x="4586" y="7056"/>
                      <a:pt x="5831" y="28"/>
                      <a:pt x="3257" y="28"/>
                    </a:cubicBezTo>
                    <a:cubicBezTo>
                      <a:pt x="3174" y="28"/>
                      <a:pt x="3087" y="35"/>
                      <a:pt x="2996" y="50"/>
                    </a:cubicBezTo>
                    <a:cubicBezTo>
                      <a:pt x="80" y="535"/>
                      <a:pt x="1" y="6488"/>
                      <a:pt x="1" y="6488"/>
                    </a:cubicBezTo>
                    <a:cubicBezTo>
                      <a:pt x="2143" y="6940"/>
                      <a:pt x="4216" y="7106"/>
                      <a:pt x="6105" y="7106"/>
                    </a:cubicBezTo>
                    <a:cubicBezTo>
                      <a:pt x="7969" y="7106"/>
                      <a:pt x="9654" y="6945"/>
                      <a:pt x="11050" y="6737"/>
                    </a:cubicBezTo>
                    <a:lnTo>
                      <a:pt x="11050" y="6737"/>
                    </a:lnTo>
                    <a:cubicBezTo>
                      <a:pt x="11102" y="6065"/>
                      <a:pt x="11461" y="504"/>
                      <a:pt x="8949" y="25"/>
                    </a:cubicBezTo>
                    <a:cubicBezTo>
                      <a:pt x="8862" y="9"/>
                      <a:pt x="8776" y="1"/>
                      <a:pt x="8692" y="1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9" name="Google Shape;627;p37">
                <a:extLst>
                  <a:ext uri="{FF2B5EF4-FFF2-40B4-BE49-F238E27FC236}">
                    <a16:creationId xmlns:a16="http://schemas.microsoft.com/office/drawing/2014/main" id="{0BDA72DA-57E7-A4B7-F487-059DA02EF03C}"/>
                  </a:ext>
                </a:extLst>
              </p:cNvPr>
              <p:cNvSpPr/>
              <p:nvPr/>
            </p:nvSpPr>
            <p:spPr>
              <a:xfrm>
                <a:off x="5760137" y="2581208"/>
                <a:ext cx="143715" cy="63932"/>
              </a:xfrm>
              <a:custGeom>
                <a:avLst/>
                <a:gdLst/>
                <a:ahLst/>
                <a:cxnLst/>
                <a:rect l="l" t="t" r="r" b="b"/>
                <a:pathLst>
                  <a:path w="18123" h="8062" extrusionOk="0">
                    <a:moveTo>
                      <a:pt x="14281" y="0"/>
                    </a:moveTo>
                    <a:cubicBezTo>
                      <a:pt x="14177" y="0"/>
                      <a:pt x="14072" y="11"/>
                      <a:pt x="13965" y="35"/>
                    </a:cubicBezTo>
                    <a:cubicBezTo>
                      <a:pt x="11175" y="634"/>
                      <a:pt x="11780" y="7719"/>
                      <a:pt x="11780" y="7719"/>
                    </a:cubicBezTo>
                    <a:cubicBezTo>
                      <a:pt x="11780" y="7719"/>
                      <a:pt x="10448" y="403"/>
                      <a:pt x="8016" y="45"/>
                    </a:cubicBezTo>
                    <a:cubicBezTo>
                      <a:pt x="7963" y="37"/>
                      <a:pt x="7911" y="33"/>
                      <a:pt x="7861" y="33"/>
                    </a:cubicBezTo>
                    <a:cubicBezTo>
                      <a:pt x="5595" y="33"/>
                      <a:pt x="5827" y="7719"/>
                      <a:pt x="5827" y="7719"/>
                    </a:cubicBezTo>
                    <a:cubicBezTo>
                      <a:pt x="5827" y="7719"/>
                      <a:pt x="4763" y="45"/>
                      <a:pt x="2740" y="45"/>
                    </a:cubicBezTo>
                    <a:cubicBezTo>
                      <a:pt x="2600" y="45"/>
                      <a:pt x="2455" y="82"/>
                      <a:pt x="2306" y="161"/>
                    </a:cubicBezTo>
                    <a:cubicBezTo>
                      <a:pt x="0" y="1370"/>
                      <a:pt x="1052" y="6797"/>
                      <a:pt x="1052" y="6797"/>
                    </a:cubicBezTo>
                    <a:cubicBezTo>
                      <a:pt x="4235" y="7750"/>
                      <a:pt x="7260" y="8062"/>
                      <a:pt x="9856" y="8062"/>
                    </a:cubicBezTo>
                    <a:cubicBezTo>
                      <a:pt x="14755" y="8062"/>
                      <a:pt x="18123" y="6951"/>
                      <a:pt x="18123" y="6951"/>
                    </a:cubicBezTo>
                    <a:cubicBezTo>
                      <a:pt x="18123" y="6951"/>
                      <a:pt x="16862" y="0"/>
                      <a:pt x="14281" y="0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0" name="Google Shape;628;p37">
                <a:extLst>
                  <a:ext uri="{FF2B5EF4-FFF2-40B4-BE49-F238E27FC236}">
                    <a16:creationId xmlns:a16="http://schemas.microsoft.com/office/drawing/2014/main" id="{5FCA9C9A-E080-0291-8319-06F1DEC8905F}"/>
                  </a:ext>
                </a:extLst>
              </p:cNvPr>
              <p:cNvSpPr/>
              <p:nvPr/>
            </p:nvSpPr>
            <p:spPr>
              <a:xfrm>
                <a:off x="5370362" y="1406089"/>
                <a:ext cx="368610" cy="440948"/>
              </a:xfrm>
              <a:custGeom>
                <a:avLst/>
                <a:gdLst/>
                <a:ahLst/>
                <a:cxnLst/>
                <a:rect l="l" t="t" r="r" b="b"/>
                <a:pathLst>
                  <a:path w="46483" h="55605" extrusionOk="0">
                    <a:moveTo>
                      <a:pt x="27731" y="1"/>
                    </a:moveTo>
                    <a:cubicBezTo>
                      <a:pt x="23474" y="1"/>
                      <a:pt x="18734" y="1142"/>
                      <a:pt x="14091" y="4567"/>
                    </a:cubicBezTo>
                    <a:cubicBezTo>
                      <a:pt x="3539" y="12351"/>
                      <a:pt x="1" y="26837"/>
                      <a:pt x="13444" y="40201"/>
                    </a:cubicBezTo>
                    <a:cubicBezTo>
                      <a:pt x="20257" y="48100"/>
                      <a:pt x="22691" y="55605"/>
                      <a:pt x="29801" y="55605"/>
                    </a:cubicBezTo>
                    <a:cubicBezTo>
                      <a:pt x="31300" y="55605"/>
                      <a:pt x="33005" y="55271"/>
                      <a:pt x="35004" y="54538"/>
                    </a:cubicBezTo>
                    <a:cubicBezTo>
                      <a:pt x="46483" y="50328"/>
                      <a:pt x="43894" y="37533"/>
                      <a:pt x="43894" y="36727"/>
                    </a:cubicBezTo>
                    <a:cubicBezTo>
                      <a:pt x="43888" y="35916"/>
                      <a:pt x="42825" y="4567"/>
                      <a:pt x="42825" y="4567"/>
                    </a:cubicBezTo>
                    <a:cubicBezTo>
                      <a:pt x="42825" y="4567"/>
                      <a:pt x="36244" y="1"/>
                      <a:pt x="27731" y="1"/>
                    </a:cubicBezTo>
                    <a:close/>
                  </a:path>
                </a:pathLst>
              </a:custGeom>
              <a:solidFill>
                <a:srgbClr val="C1BFCB"/>
              </a:solidFill>
              <a:ln w="9525" cap="flat" cmpd="sng">
                <a:solidFill>
                  <a:srgbClr val="C1BFC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1" name="Google Shape;629;p37">
                <a:extLst>
                  <a:ext uri="{FF2B5EF4-FFF2-40B4-BE49-F238E27FC236}">
                    <a16:creationId xmlns:a16="http://schemas.microsoft.com/office/drawing/2014/main" id="{FBB01E9B-6D7A-1169-4570-1DBA3A7897D1}"/>
                  </a:ext>
                </a:extLst>
              </p:cNvPr>
              <p:cNvSpPr/>
              <p:nvPr/>
            </p:nvSpPr>
            <p:spPr>
              <a:xfrm>
                <a:off x="5422121" y="1438697"/>
                <a:ext cx="314107" cy="375787"/>
              </a:xfrm>
              <a:custGeom>
                <a:avLst/>
                <a:gdLst/>
                <a:ahLst/>
                <a:cxnLst/>
                <a:rect l="l" t="t" r="r" b="b"/>
                <a:pathLst>
                  <a:path w="39610" h="47388" extrusionOk="0">
                    <a:moveTo>
                      <a:pt x="23630" y="1"/>
                    </a:moveTo>
                    <a:cubicBezTo>
                      <a:pt x="20002" y="1"/>
                      <a:pt x="15963" y="974"/>
                      <a:pt x="12007" y="3892"/>
                    </a:cubicBezTo>
                    <a:cubicBezTo>
                      <a:pt x="3017" y="10523"/>
                      <a:pt x="1" y="22871"/>
                      <a:pt x="11455" y="34263"/>
                    </a:cubicBezTo>
                    <a:cubicBezTo>
                      <a:pt x="17262" y="40992"/>
                      <a:pt x="19336" y="47387"/>
                      <a:pt x="25392" y="47387"/>
                    </a:cubicBezTo>
                    <a:cubicBezTo>
                      <a:pt x="26668" y="47387"/>
                      <a:pt x="28122" y="47103"/>
                      <a:pt x="29824" y="46478"/>
                    </a:cubicBezTo>
                    <a:cubicBezTo>
                      <a:pt x="39610" y="42889"/>
                      <a:pt x="37398" y="31989"/>
                      <a:pt x="37398" y="31299"/>
                    </a:cubicBezTo>
                    <a:cubicBezTo>
                      <a:pt x="37398" y="30604"/>
                      <a:pt x="36492" y="3892"/>
                      <a:pt x="36492" y="3892"/>
                    </a:cubicBezTo>
                    <a:cubicBezTo>
                      <a:pt x="36492" y="3892"/>
                      <a:pt x="30885" y="1"/>
                      <a:pt x="23630" y="1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2" name="Google Shape;630;p37">
                <a:extLst>
                  <a:ext uri="{FF2B5EF4-FFF2-40B4-BE49-F238E27FC236}">
                    <a16:creationId xmlns:a16="http://schemas.microsoft.com/office/drawing/2014/main" id="{6AAB5575-3DEC-4227-0FCD-3031683DD45C}"/>
                  </a:ext>
                </a:extLst>
              </p:cNvPr>
              <p:cNvSpPr/>
              <p:nvPr/>
            </p:nvSpPr>
            <p:spPr>
              <a:xfrm>
                <a:off x="6028267" y="1397413"/>
                <a:ext cx="368626" cy="440948"/>
              </a:xfrm>
              <a:custGeom>
                <a:avLst/>
                <a:gdLst/>
                <a:ahLst/>
                <a:cxnLst/>
                <a:rect l="l" t="t" r="r" b="b"/>
                <a:pathLst>
                  <a:path w="46485" h="55605" extrusionOk="0">
                    <a:moveTo>
                      <a:pt x="18753" y="0"/>
                    </a:moveTo>
                    <a:cubicBezTo>
                      <a:pt x="10239" y="0"/>
                      <a:pt x="3659" y="4567"/>
                      <a:pt x="3659" y="4567"/>
                    </a:cubicBezTo>
                    <a:cubicBezTo>
                      <a:pt x="3659" y="4567"/>
                      <a:pt x="2595" y="35916"/>
                      <a:pt x="2591" y="36720"/>
                    </a:cubicBezTo>
                    <a:cubicBezTo>
                      <a:pt x="2591" y="37531"/>
                      <a:pt x="0" y="50328"/>
                      <a:pt x="11481" y="54538"/>
                    </a:cubicBezTo>
                    <a:cubicBezTo>
                      <a:pt x="13479" y="55271"/>
                      <a:pt x="15185" y="55604"/>
                      <a:pt x="16683" y="55604"/>
                    </a:cubicBezTo>
                    <a:cubicBezTo>
                      <a:pt x="23793" y="55604"/>
                      <a:pt x="26228" y="48099"/>
                      <a:pt x="33040" y="40200"/>
                    </a:cubicBezTo>
                    <a:cubicBezTo>
                      <a:pt x="46484" y="26837"/>
                      <a:pt x="42946" y="12346"/>
                      <a:pt x="32393" y="4567"/>
                    </a:cubicBezTo>
                    <a:cubicBezTo>
                      <a:pt x="27751" y="1142"/>
                      <a:pt x="23010" y="0"/>
                      <a:pt x="18753" y="0"/>
                    </a:cubicBezTo>
                    <a:close/>
                  </a:path>
                </a:pathLst>
              </a:custGeom>
              <a:solidFill>
                <a:srgbClr val="C1BFCB"/>
              </a:solidFill>
              <a:ln w="9525" cap="flat" cmpd="sng">
                <a:solidFill>
                  <a:srgbClr val="C1BFC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3" name="Google Shape;631;p37">
                <a:extLst>
                  <a:ext uri="{FF2B5EF4-FFF2-40B4-BE49-F238E27FC236}">
                    <a16:creationId xmlns:a16="http://schemas.microsoft.com/office/drawing/2014/main" id="{C417192A-3DF8-B0D6-F87F-89C7B17C4C4E}"/>
                  </a:ext>
                </a:extLst>
              </p:cNvPr>
              <p:cNvSpPr/>
              <p:nvPr/>
            </p:nvSpPr>
            <p:spPr>
              <a:xfrm>
                <a:off x="6031026" y="1430029"/>
                <a:ext cx="314107" cy="375779"/>
              </a:xfrm>
              <a:custGeom>
                <a:avLst/>
                <a:gdLst/>
                <a:ahLst/>
                <a:cxnLst/>
                <a:rect l="l" t="t" r="r" b="b"/>
                <a:pathLst>
                  <a:path w="39610" h="47387" extrusionOk="0">
                    <a:moveTo>
                      <a:pt x="15979" y="0"/>
                    </a:moveTo>
                    <a:cubicBezTo>
                      <a:pt x="8723" y="0"/>
                      <a:pt x="3116" y="3890"/>
                      <a:pt x="3116" y="3890"/>
                    </a:cubicBezTo>
                    <a:cubicBezTo>
                      <a:pt x="3116" y="3890"/>
                      <a:pt x="2210" y="30603"/>
                      <a:pt x="2210" y="31297"/>
                    </a:cubicBezTo>
                    <a:cubicBezTo>
                      <a:pt x="2210" y="31987"/>
                      <a:pt x="0" y="42888"/>
                      <a:pt x="9786" y="46478"/>
                    </a:cubicBezTo>
                    <a:cubicBezTo>
                      <a:pt x="11488" y="47102"/>
                      <a:pt x="12941" y="47386"/>
                      <a:pt x="14217" y="47386"/>
                    </a:cubicBezTo>
                    <a:cubicBezTo>
                      <a:pt x="20273" y="47386"/>
                      <a:pt x="22346" y="40991"/>
                      <a:pt x="28155" y="34261"/>
                    </a:cubicBezTo>
                    <a:cubicBezTo>
                      <a:pt x="39609" y="22869"/>
                      <a:pt x="36593" y="10522"/>
                      <a:pt x="27602" y="3890"/>
                    </a:cubicBezTo>
                    <a:cubicBezTo>
                      <a:pt x="23645" y="973"/>
                      <a:pt x="19606" y="0"/>
                      <a:pt x="15979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4" name="Google Shape;632;p37">
                <a:extLst>
                  <a:ext uri="{FF2B5EF4-FFF2-40B4-BE49-F238E27FC236}">
                    <a16:creationId xmlns:a16="http://schemas.microsoft.com/office/drawing/2014/main" id="{7D4F2A43-6D76-1093-CB9B-E45A982E6ECD}"/>
                  </a:ext>
                </a:extLst>
              </p:cNvPr>
              <p:cNvSpPr/>
              <p:nvPr/>
            </p:nvSpPr>
            <p:spPr>
              <a:xfrm>
                <a:off x="5665969" y="1787736"/>
                <a:ext cx="506307" cy="81275"/>
              </a:xfrm>
              <a:custGeom>
                <a:avLst/>
                <a:gdLst/>
                <a:ahLst/>
                <a:cxnLst/>
                <a:rect l="l" t="t" r="r" b="b"/>
                <a:pathLst>
                  <a:path w="63847" h="10249" extrusionOk="0">
                    <a:moveTo>
                      <a:pt x="51367" y="1"/>
                    </a:moveTo>
                    <a:cubicBezTo>
                      <a:pt x="48558" y="1"/>
                      <a:pt x="46693" y="1107"/>
                      <a:pt x="46693" y="1107"/>
                    </a:cubicBezTo>
                    <a:lnTo>
                      <a:pt x="5958" y="1107"/>
                    </a:lnTo>
                    <a:cubicBezTo>
                      <a:pt x="5958" y="1107"/>
                      <a:pt x="3027" y="4038"/>
                      <a:pt x="1" y="7555"/>
                    </a:cubicBezTo>
                    <a:cubicBezTo>
                      <a:pt x="10985" y="9180"/>
                      <a:pt x="22503" y="10248"/>
                      <a:pt x="33977" y="10248"/>
                    </a:cubicBezTo>
                    <a:cubicBezTo>
                      <a:pt x="44099" y="10248"/>
                      <a:pt x="54187" y="9417"/>
                      <a:pt x="63847" y="7402"/>
                    </a:cubicBezTo>
                    <a:cubicBezTo>
                      <a:pt x="62126" y="5518"/>
                      <a:pt x="60157" y="3632"/>
                      <a:pt x="58105" y="2222"/>
                    </a:cubicBezTo>
                    <a:cubicBezTo>
                      <a:pt x="55617" y="511"/>
                      <a:pt x="53274" y="1"/>
                      <a:pt x="51367" y="1"/>
                    </a:cubicBezTo>
                    <a:close/>
                  </a:path>
                </a:pathLst>
              </a:custGeom>
              <a:solidFill>
                <a:srgbClr val="FFAC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5" name="Google Shape;633;p37">
                <a:extLst>
                  <a:ext uri="{FF2B5EF4-FFF2-40B4-BE49-F238E27FC236}">
                    <a16:creationId xmlns:a16="http://schemas.microsoft.com/office/drawing/2014/main" id="{0D207479-5CDC-608C-FA8C-A289F4E831C6}"/>
                  </a:ext>
                </a:extLst>
              </p:cNvPr>
              <p:cNvSpPr/>
              <p:nvPr/>
            </p:nvSpPr>
            <p:spPr>
              <a:xfrm>
                <a:off x="5624979" y="1846426"/>
                <a:ext cx="576392" cy="85517"/>
              </a:xfrm>
              <a:custGeom>
                <a:avLst/>
                <a:gdLst/>
                <a:ahLst/>
                <a:cxnLst/>
                <a:rect l="l" t="t" r="r" b="b"/>
                <a:pathLst>
                  <a:path w="72685" h="10784" extrusionOk="0">
                    <a:moveTo>
                      <a:pt x="69016" y="1"/>
                    </a:moveTo>
                    <a:cubicBezTo>
                      <a:pt x="59350" y="2015"/>
                      <a:pt x="49257" y="2846"/>
                      <a:pt x="39130" y="2846"/>
                    </a:cubicBezTo>
                    <a:cubicBezTo>
                      <a:pt x="27661" y="2846"/>
                      <a:pt x="16149" y="1780"/>
                      <a:pt x="5170" y="158"/>
                    </a:cubicBezTo>
                    <a:cubicBezTo>
                      <a:pt x="3238" y="2406"/>
                      <a:pt x="1275" y="4885"/>
                      <a:pt x="0" y="6996"/>
                    </a:cubicBezTo>
                    <a:cubicBezTo>
                      <a:pt x="10209" y="9550"/>
                      <a:pt x="20740" y="10783"/>
                      <a:pt x="31281" y="10783"/>
                    </a:cubicBezTo>
                    <a:cubicBezTo>
                      <a:pt x="45312" y="10783"/>
                      <a:pt x="59361" y="8598"/>
                      <a:pt x="72685" y="4433"/>
                    </a:cubicBezTo>
                    <a:cubicBezTo>
                      <a:pt x="71700" y="3133"/>
                      <a:pt x="70448" y="1570"/>
                      <a:pt x="69016" y="1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6" name="Google Shape;634;p37">
                <a:extLst>
                  <a:ext uri="{FF2B5EF4-FFF2-40B4-BE49-F238E27FC236}">
                    <a16:creationId xmlns:a16="http://schemas.microsoft.com/office/drawing/2014/main" id="{2371C3C3-BAB8-616C-E196-6C71D3944D4F}"/>
                  </a:ext>
                </a:extLst>
              </p:cNvPr>
              <p:cNvSpPr/>
              <p:nvPr/>
            </p:nvSpPr>
            <p:spPr>
              <a:xfrm>
                <a:off x="5711463" y="1992607"/>
                <a:ext cx="455555" cy="110441"/>
              </a:xfrm>
              <a:custGeom>
                <a:avLst/>
                <a:gdLst/>
                <a:ahLst/>
                <a:cxnLst/>
                <a:rect l="l" t="t" r="r" b="b"/>
                <a:pathLst>
                  <a:path w="57447" h="13927" extrusionOk="0">
                    <a:moveTo>
                      <a:pt x="54963" y="0"/>
                    </a:moveTo>
                    <a:cubicBezTo>
                      <a:pt x="45856" y="1753"/>
                      <a:pt x="36422" y="2532"/>
                      <a:pt x="26989" y="2532"/>
                    </a:cubicBezTo>
                    <a:cubicBezTo>
                      <a:pt x="18862" y="2532"/>
                      <a:pt x="10737" y="1954"/>
                      <a:pt x="2822" y="921"/>
                    </a:cubicBezTo>
                    <a:cubicBezTo>
                      <a:pt x="2522" y="2042"/>
                      <a:pt x="1278" y="6720"/>
                      <a:pt x="1" y="12837"/>
                    </a:cubicBezTo>
                    <a:cubicBezTo>
                      <a:pt x="5571" y="13573"/>
                      <a:pt x="11192" y="13926"/>
                      <a:pt x="16824" y="13926"/>
                    </a:cubicBezTo>
                    <a:cubicBezTo>
                      <a:pt x="30487" y="13926"/>
                      <a:pt x="44216" y="11846"/>
                      <a:pt x="57447" y="8101"/>
                    </a:cubicBezTo>
                    <a:cubicBezTo>
                      <a:pt x="56794" y="4911"/>
                      <a:pt x="55983" y="2069"/>
                      <a:pt x="54963" y="0"/>
                    </a:cubicBezTo>
                    <a:close/>
                  </a:path>
                </a:pathLst>
              </a:custGeom>
              <a:solidFill>
                <a:srgbClr val="ED6A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635;p37">
                <a:extLst>
                  <a:ext uri="{FF2B5EF4-FFF2-40B4-BE49-F238E27FC236}">
                    <a16:creationId xmlns:a16="http://schemas.microsoft.com/office/drawing/2014/main" id="{0FC67F48-225F-B9B8-EFE0-4A8FE3E04EAF}"/>
                  </a:ext>
                </a:extLst>
              </p:cNvPr>
              <p:cNvSpPr/>
              <p:nvPr/>
            </p:nvSpPr>
            <p:spPr>
              <a:xfrm>
                <a:off x="5693303" y="2056793"/>
                <a:ext cx="487489" cy="158656"/>
              </a:xfrm>
              <a:custGeom>
                <a:avLst/>
                <a:gdLst/>
                <a:ahLst/>
                <a:cxnLst/>
                <a:rect l="l" t="t" r="r" b="b"/>
                <a:pathLst>
                  <a:path w="61474" h="20007" extrusionOk="0">
                    <a:moveTo>
                      <a:pt x="59737" y="1"/>
                    </a:moveTo>
                    <a:cubicBezTo>
                      <a:pt x="46499" y="3749"/>
                      <a:pt x="32769" y="5829"/>
                      <a:pt x="19102" y="5829"/>
                    </a:cubicBezTo>
                    <a:cubicBezTo>
                      <a:pt x="13476" y="5829"/>
                      <a:pt x="7861" y="5477"/>
                      <a:pt x="2295" y="4743"/>
                    </a:cubicBezTo>
                    <a:cubicBezTo>
                      <a:pt x="1464" y="8712"/>
                      <a:pt x="622" y="13287"/>
                      <a:pt x="1" y="17892"/>
                    </a:cubicBezTo>
                    <a:cubicBezTo>
                      <a:pt x="6502" y="19354"/>
                      <a:pt x="13040" y="20007"/>
                      <a:pt x="19584" y="20007"/>
                    </a:cubicBezTo>
                    <a:cubicBezTo>
                      <a:pt x="33630" y="20007"/>
                      <a:pt x="47700" y="17002"/>
                      <a:pt x="61474" y="12549"/>
                    </a:cubicBezTo>
                    <a:cubicBezTo>
                      <a:pt x="61090" y="8333"/>
                      <a:pt x="60532" y="3901"/>
                      <a:pt x="59737" y="1"/>
                    </a:cubicBezTo>
                    <a:close/>
                  </a:path>
                </a:pathLst>
              </a:custGeom>
              <a:solidFill>
                <a:srgbClr val="FCAA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636;p37">
                <a:extLst>
                  <a:ext uri="{FF2B5EF4-FFF2-40B4-BE49-F238E27FC236}">
                    <a16:creationId xmlns:a16="http://schemas.microsoft.com/office/drawing/2014/main" id="{6D79AF82-3404-8489-FCD6-10A10FB6DF18}"/>
                  </a:ext>
                </a:extLst>
              </p:cNvPr>
              <p:cNvSpPr/>
              <p:nvPr/>
            </p:nvSpPr>
            <p:spPr>
              <a:xfrm>
                <a:off x="5686674" y="2156354"/>
                <a:ext cx="499883" cy="140504"/>
              </a:xfrm>
              <a:custGeom>
                <a:avLst/>
                <a:gdLst/>
                <a:ahLst/>
                <a:cxnLst/>
                <a:rect l="l" t="t" r="r" b="b"/>
                <a:pathLst>
                  <a:path w="63037" h="17718" extrusionOk="0">
                    <a:moveTo>
                      <a:pt x="62311" y="0"/>
                    </a:moveTo>
                    <a:cubicBezTo>
                      <a:pt x="48534" y="4449"/>
                      <a:pt x="34461" y="7453"/>
                      <a:pt x="20413" y="7453"/>
                    </a:cubicBezTo>
                    <a:cubicBezTo>
                      <a:pt x="13871" y="7453"/>
                      <a:pt x="7335" y="6802"/>
                      <a:pt x="837" y="5342"/>
                    </a:cubicBezTo>
                    <a:cubicBezTo>
                      <a:pt x="447" y="8242"/>
                      <a:pt x="147" y="11148"/>
                      <a:pt x="1" y="13921"/>
                    </a:cubicBezTo>
                    <a:cubicBezTo>
                      <a:pt x="9301" y="16066"/>
                      <a:pt x="18666" y="17718"/>
                      <a:pt x="28201" y="17718"/>
                    </a:cubicBezTo>
                    <a:cubicBezTo>
                      <a:pt x="32776" y="17718"/>
                      <a:pt x="37391" y="17337"/>
                      <a:pt x="42056" y="16448"/>
                    </a:cubicBezTo>
                    <a:cubicBezTo>
                      <a:pt x="49205" y="14958"/>
                      <a:pt x="56168" y="13194"/>
                      <a:pt x="63037" y="11243"/>
                    </a:cubicBezTo>
                    <a:cubicBezTo>
                      <a:pt x="62916" y="8217"/>
                      <a:pt x="62695" y="4221"/>
                      <a:pt x="62311" y="0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637;p37">
                <a:extLst>
                  <a:ext uri="{FF2B5EF4-FFF2-40B4-BE49-F238E27FC236}">
                    <a16:creationId xmlns:a16="http://schemas.microsoft.com/office/drawing/2014/main" id="{DFCEDF83-7AE2-D4EF-BDBD-B9306EC5F4E0}"/>
                  </a:ext>
                </a:extLst>
              </p:cNvPr>
              <p:cNvSpPr/>
              <p:nvPr/>
            </p:nvSpPr>
            <p:spPr>
              <a:xfrm>
                <a:off x="5685500" y="2245463"/>
                <a:ext cx="502310" cy="88523"/>
              </a:xfrm>
              <a:custGeom>
                <a:avLst/>
                <a:gdLst/>
                <a:ahLst/>
                <a:cxnLst/>
                <a:rect l="l" t="t" r="r" b="b"/>
                <a:pathLst>
                  <a:path w="63343" h="11163" extrusionOk="0">
                    <a:moveTo>
                      <a:pt x="63189" y="0"/>
                    </a:moveTo>
                    <a:cubicBezTo>
                      <a:pt x="56320" y="1953"/>
                      <a:pt x="49357" y="3716"/>
                      <a:pt x="42209" y="5205"/>
                    </a:cubicBezTo>
                    <a:cubicBezTo>
                      <a:pt x="37535" y="6097"/>
                      <a:pt x="32913" y="6479"/>
                      <a:pt x="28331" y="6479"/>
                    </a:cubicBezTo>
                    <a:cubicBezTo>
                      <a:pt x="18801" y="6479"/>
                      <a:pt x="9443" y="4828"/>
                      <a:pt x="148" y="2684"/>
                    </a:cubicBezTo>
                    <a:lnTo>
                      <a:pt x="148" y="2684"/>
                    </a:lnTo>
                    <a:cubicBezTo>
                      <a:pt x="6" y="5306"/>
                      <a:pt x="0" y="7806"/>
                      <a:pt x="180" y="10070"/>
                    </a:cubicBezTo>
                    <a:cubicBezTo>
                      <a:pt x="180" y="10070"/>
                      <a:pt x="10119" y="11162"/>
                      <a:pt x="22905" y="11162"/>
                    </a:cubicBezTo>
                    <a:cubicBezTo>
                      <a:pt x="35927" y="11162"/>
                      <a:pt x="51902" y="10029"/>
                      <a:pt x="63342" y="5453"/>
                    </a:cubicBezTo>
                    <a:cubicBezTo>
                      <a:pt x="63342" y="5453"/>
                      <a:pt x="63322" y="3300"/>
                      <a:pt x="63189" y="0"/>
                    </a:cubicBezTo>
                    <a:close/>
                  </a:path>
                </a:pathLst>
              </a:custGeom>
              <a:solidFill>
                <a:srgbClr val="FFAC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638;p37">
                <a:extLst>
                  <a:ext uri="{FF2B5EF4-FFF2-40B4-BE49-F238E27FC236}">
                    <a16:creationId xmlns:a16="http://schemas.microsoft.com/office/drawing/2014/main" id="{6E06637F-722B-0DAC-EEF3-51A26B53376D}"/>
                  </a:ext>
                </a:extLst>
              </p:cNvPr>
              <p:cNvSpPr/>
              <p:nvPr/>
            </p:nvSpPr>
            <p:spPr>
              <a:xfrm>
                <a:off x="5618833" y="1881603"/>
                <a:ext cx="600190" cy="131123"/>
              </a:xfrm>
              <a:custGeom>
                <a:avLst/>
                <a:gdLst/>
                <a:ahLst/>
                <a:cxnLst/>
                <a:rect l="l" t="t" r="r" b="b"/>
                <a:pathLst>
                  <a:path w="75686" h="16535" extrusionOk="0">
                    <a:moveTo>
                      <a:pt x="0" y="3976"/>
                    </a:moveTo>
                    <a:cubicBezTo>
                      <a:pt x="0" y="3976"/>
                      <a:pt x="0" y="3976"/>
                      <a:pt x="0" y="3976"/>
                    </a:cubicBezTo>
                    <a:cubicBezTo>
                      <a:pt x="0" y="3976"/>
                      <a:pt x="0" y="3976"/>
                      <a:pt x="0" y="3976"/>
                    </a:cubicBezTo>
                    <a:close/>
                    <a:moveTo>
                      <a:pt x="73460" y="1"/>
                    </a:moveTo>
                    <a:cubicBezTo>
                      <a:pt x="60134" y="4164"/>
                      <a:pt x="46085" y="6349"/>
                      <a:pt x="32052" y="6349"/>
                    </a:cubicBezTo>
                    <a:cubicBezTo>
                      <a:pt x="21512" y="6349"/>
                      <a:pt x="10982" y="5116"/>
                      <a:pt x="775" y="2565"/>
                    </a:cubicBezTo>
                    <a:cubicBezTo>
                      <a:pt x="479" y="3054"/>
                      <a:pt x="212" y="3533"/>
                      <a:pt x="0" y="3976"/>
                    </a:cubicBezTo>
                    <a:lnTo>
                      <a:pt x="0" y="3976"/>
                    </a:lnTo>
                    <a:cubicBezTo>
                      <a:pt x="0" y="3976"/>
                      <a:pt x="0" y="3976"/>
                      <a:pt x="0" y="3976"/>
                    </a:cubicBezTo>
                    <a:cubicBezTo>
                      <a:pt x="4" y="3976"/>
                      <a:pt x="3285" y="11624"/>
                      <a:pt x="14576" y="14661"/>
                    </a:cubicBezTo>
                    <a:cubicBezTo>
                      <a:pt x="14576" y="14661"/>
                      <a:pt x="14551" y="14755"/>
                      <a:pt x="14502" y="14923"/>
                    </a:cubicBezTo>
                    <a:cubicBezTo>
                      <a:pt x="22414" y="15956"/>
                      <a:pt x="30538" y="16535"/>
                      <a:pt x="38665" y="16535"/>
                    </a:cubicBezTo>
                    <a:cubicBezTo>
                      <a:pt x="48097" y="16535"/>
                      <a:pt x="57532" y="15755"/>
                      <a:pt x="66643" y="14002"/>
                    </a:cubicBezTo>
                    <a:cubicBezTo>
                      <a:pt x="66537" y="13787"/>
                      <a:pt x="66433" y="13565"/>
                      <a:pt x="66321" y="13366"/>
                    </a:cubicBezTo>
                    <a:cubicBezTo>
                      <a:pt x="66321" y="13366"/>
                      <a:pt x="71474" y="10261"/>
                      <a:pt x="75686" y="3133"/>
                    </a:cubicBezTo>
                    <a:cubicBezTo>
                      <a:pt x="75686" y="3133"/>
                      <a:pt x="74844" y="1833"/>
                      <a:pt x="73460" y="1"/>
                    </a:cubicBezTo>
                    <a:close/>
                  </a:path>
                </a:pathLst>
              </a:custGeom>
              <a:solidFill>
                <a:srgbClr val="FFAC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639;p37">
                <a:extLst>
                  <a:ext uri="{FF2B5EF4-FFF2-40B4-BE49-F238E27FC236}">
                    <a16:creationId xmlns:a16="http://schemas.microsoft.com/office/drawing/2014/main" id="{61B52213-6D37-D794-FBE2-B2292702D0D8}"/>
                  </a:ext>
                </a:extLst>
              </p:cNvPr>
              <p:cNvSpPr/>
              <p:nvPr/>
            </p:nvSpPr>
            <p:spPr>
              <a:xfrm>
                <a:off x="5724484" y="1652878"/>
                <a:ext cx="426840" cy="209582"/>
              </a:xfrm>
              <a:custGeom>
                <a:avLst/>
                <a:gdLst/>
                <a:ahLst/>
                <a:cxnLst/>
                <a:rect l="l" t="t" r="r" b="b"/>
                <a:pathLst>
                  <a:path w="53826" h="26429" extrusionOk="0">
                    <a:moveTo>
                      <a:pt x="53825" y="1"/>
                    </a:moveTo>
                    <a:lnTo>
                      <a:pt x="53825" y="1"/>
                    </a:lnTo>
                    <a:cubicBezTo>
                      <a:pt x="40457" y="13860"/>
                      <a:pt x="20383" y="21135"/>
                      <a:pt x="497" y="21135"/>
                    </a:cubicBezTo>
                    <a:cubicBezTo>
                      <a:pt x="331" y="21135"/>
                      <a:pt x="166" y="21134"/>
                      <a:pt x="1" y="21133"/>
                    </a:cubicBezTo>
                    <a:lnTo>
                      <a:pt x="1" y="21133"/>
                    </a:lnTo>
                    <a:cubicBezTo>
                      <a:pt x="4452" y="24621"/>
                      <a:pt x="10264" y="26428"/>
                      <a:pt x="17060" y="26428"/>
                    </a:cubicBezTo>
                    <a:cubicBezTo>
                      <a:pt x="17957" y="26428"/>
                      <a:pt x="18871" y="26397"/>
                      <a:pt x="19802" y="26334"/>
                    </a:cubicBezTo>
                    <a:cubicBezTo>
                      <a:pt x="42661" y="24781"/>
                      <a:pt x="53543" y="18718"/>
                      <a:pt x="53825" y="1"/>
                    </a:cubicBezTo>
                    <a:close/>
                  </a:path>
                </a:pathLst>
              </a:custGeom>
              <a:solidFill>
                <a:srgbClr val="C1BFCB"/>
              </a:solidFill>
              <a:ln w="9525" cap="flat" cmpd="sng">
                <a:solidFill>
                  <a:srgbClr val="C1BFC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2" name="Google Shape;640;p37">
                <a:extLst>
                  <a:ext uri="{FF2B5EF4-FFF2-40B4-BE49-F238E27FC236}">
                    <a16:creationId xmlns:a16="http://schemas.microsoft.com/office/drawing/2014/main" id="{02713E56-929A-42EF-1A90-CFD20E89EC07}"/>
                  </a:ext>
                </a:extLst>
              </p:cNvPr>
              <p:cNvSpPr/>
              <p:nvPr/>
            </p:nvSpPr>
            <p:spPr>
              <a:xfrm>
                <a:off x="5633456" y="1368786"/>
                <a:ext cx="518043" cy="451693"/>
              </a:xfrm>
              <a:custGeom>
                <a:avLst/>
                <a:gdLst/>
                <a:ahLst/>
                <a:cxnLst/>
                <a:rect l="l" t="t" r="r" b="b"/>
                <a:pathLst>
                  <a:path w="65327" h="56960" extrusionOk="0">
                    <a:moveTo>
                      <a:pt x="36670" y="0"/>
                    </a:moveTo>
                    <a:cubicBezTo>
                      <a:pt x="35346" y="0"/>
                      <a:pt x="34030" y="98"/>
                      <a:pt x="32734" y="292"/>
                    </a:cubicBezTo>
                    <a:cubicBezTo>
                      <a:pt x="18643" y="2396"/>
                      <a:pt x="0" y="5992"/>
                      <a:pt x="1964" y="36568"/>
                    </a:cubicBezTo>
                    <a:cubicBezTo>
                      <a:pt x="2552" y="45779"/>
                      <a:pt x="5974" y="52647"/>
                      <a:pt x="11474" y="56958"/>
                    </a:cubicBezTo>
                    <a:cubicBezTo>
                      <a:pt x="11639" y="56959"/>
                      <a:pt x="11804" y="56960"/>
                      <a:pt x="11970" y="56960"/>
                    </a:cubicBezTo>
                    <a:cubicBezTo>
                      <a:pt x="31858" y="56960"/>
                      <a:pt x="51931" y="49685"/>
                      <a:pt x="65300" y="35826"/>
                    </a:cubicBezTo>
                    <a:cubicBezTo>
                      <a:pt x="65327" y="34126"/>
                      <a:pt x="65273" y="32331"/>
                      <a:pt x="65126" y="30414"/>
                    </a:cubicBezTo>
                    <a:cubicBezTo>
                      <a:pt x="63505" y="9533"/>
                      <a:pt x="49738" y="0"/>
                      <a:pt x="36670" y="0"/>
                    </a:cubicBezTo>
                    <a:close/>
                  </a:path>
                </a:pathLst>
              </a:custGeom>
              <a:solidFill>
                <a:srgbClr val="C1BFCB"/>
              </a:solidFill>
              <a:ln w="9525" cap="flat" cmpd="sng">
                <a:solidFill>
                  <a:srgbClr val="C1BFC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3" name="Google Shape;641;p37">
                <a:extLst>
                  <a:ext uri="{FF2B5EF4-FFF2-40B4-BE49-F238E27FC236}">
                    <a16:creationId xmlns:a16="http://schemas.microsoft.com/office/drawing/2014/main" id="{4CC96325-2513-DDC1-4E51-12EB84BD0F9E}"/>
                  </a:ext>
                </a:extLst>
              </p:cNvPr>
              <p:cNvSpPr/>
              <p:nvPr/>
            </p:nvSpPr>
            <p:spPr>
              <a:xfrm>
                <a:off x="5860936" y="1778347"/>
                <a:ext cx="361886" cy="141178"/>
              </a:xfrm>
              <a:custGeom>
                <a:avLst/>
                <a:gdLst/>
                <a:ahLst/>
                <a:cxnLst/>
                <a:rect l="l" t="t" r="r" b="b"/>
                <a:pathLst>
                  <a:path w="45635" h="17803" extrusionOk="0">
                    <a:moveTo>
                      <a:pt x="45635" y="0"/>
                    </a:moveTo>
                    <a:lnTo>
                      <a:pt x="45635" y="0"/>
                    </a:lnTo>
                    <a:cubicBezTo>
                      <a:pt x="37349" y="8279"/>
                      <a:pt x="26312" y="12225"/>
                      <a:pt x="15079" y="12225"/>
                    </a:cubicBezTo>
                    <a:cubicBezTo>
                      <a:pt x="10015" y="12225"/>
                      <a:pt x="4910" y="11423"/>
                      <a:pt x="0" y="9854"/>
                    </a:cubicBezTo>
                    <a:lnTo>
                      <a:pt x="0" y="9854"/>
                    </a:lnTo>
                    <a:cubicBezTo>
                      <a:pt x="3474" y="13660"/>
                      <a:pt x="8600" y="16865"/>
                      <a:pt x="16176" y="17654"/>
                    </a:cubicBezTo>
                    <a:cubicBezTo>
                      <a:pt x="17143" y="17755"/>
                      <a:pt x="18086" y="17803"/>
                      <a:pt x="19006" y="17803"/>
                    </a:cubicBezTo>
                    <a:cubicBezTo>
                      <a:pt x="33497" y="17803"/>
                      <a:pt x="42196" y="5935"/>
                      <a:pt x="45635" y="0"/>
                    </a:cubicBezTo>
                    <a:close/>
                  </a:path>
                </a:pathLst>
              </a:custGeom>
              <a:solidFill>
                <a:srgbClr val="C1BFCB"/>
              </a:solidFill>
              <a:ln w="9525" cap="flat" cmpd="sng">
                <a:solidFill>
                  <a:srgbClr val="C1BFC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4" name="Google Shape;642;p37">
                <a:extLst>
                  <a:ext uri="{FF2B5EF4-FFF2-40B4-BE49-F238E27FC236}">
                    <a16:creationId xmlns:a16="http://schemas.microsoft.com/office/drawing/2014/main" id="{4004011D-8821-A6F5-EC33-A40A39FEF140}"/>
                  </a:ext>
                </a:extLst>
              </p:cNvPr>
              <p:cNvSpPr/>
              <p:nvPr/>
            </p:nvSpPr>
            <p:spPr>
              <a:xfrm>
                <a:off x="6251084" y="1721655"/>
                <a:ext cx="17660" cy="24567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3098" extrusionOk="0">
                    <a:moveTo>
                      <a:pt x="2179" y="1"/>
                    </a:moveTo>
                    <a:cubicBezTo>
                      <a:pt x="2105" y="112"/>
                      <a:pt x="2047" y="222"/>
                      <a:pt x="1978" y="334"/>
                    </a:cubicBezTo>
                    <a:cubicBezTo>
                      <a:pt x="1346" y="1296"/>
                      <a:pt x="685" y="2208"/>
                      <a:pt x="1" y="3097"/>
                    </a:cubicBezTo>
                    <a:cubicBezTo>
                      <a:pt x="1079" y="2523"/>
                      <a:pt x="2227" y="1628"/>
                      <a:pt x="2227" y="392"/>
                    </a:cubicBezTo>
                    <a:cubicBezTo>
                      <a:pt x="2225" y="260"/>
                      <a:pt x="2209" y="129"/>
                      <a:pt x="2179" y="1"/>
                    </a:cubicBezTo>
                    <a:close/>
                  </a:path>
                </a:pathLst>
              </a:custGeom>
              <a:solidFill>
                <a:srgbClr val="C1BF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5" name="Google Shape;643;p37">
                <a:extLst>
                  <a:ext uri="{FF2B5EF4-FFF2-40B4-BE49-F238E27FC236}">
                    <a16:creationId xmlns:a16="http://schemas.microsoft.com/office/drawing/2014/main" id="{22508446-3CD9-E446-0686-964BF25FABA6}"/>
                  </a:ext>
                </a:extLst>
              </p:cNvPr>
              <p:cNvSpPr/>
              <p:nvPr/>
            </p:nvSpPr>
            <p:spPr>
              <a:xfrm>
                <a:off x="5804419" y="1691188"/>
                <a:ext cx="463865" cy="184047"/>
              </a:xfrm>
              <a:custGeom>
                <a:avLst/>
                <a:gdLst/>
                <a:ahLst/>
                <a:cxnLst/>
                <a:rect l="l" t="t" r="r" b="b"/>
                <a:pathLst>
                  <a:path w="58495" h="23209" extrusionOk="0">
                    <a:moveTo>
                      <a:pt x="46182" y="1"/>
                    </a:moveTo>
                    <a:cubicBezTo>
                      <a:pt x="44963" y="1"/>
                      <a:pt x="46214" y="4839"/>
                      <a:pt x="46214" y="4839"/>
                    </a:cubicBezTo>
                    <a:cubicBezTo>
                      <a:pt x="46214" y="4839"/>
                      <a:pt x="42356" y="16308"/>
                      <a:pt x="33524" y="16640"/>
                    </a:cubicBezTo>
                    <a:cubicBezTo>
                      <a:pt x="33291" y="16648"/>
                      <a:pt x="33062" y="16653"/>
                      <a:pt x="32837" y="16653"/>
                    </a:cubicBezTo>
                    <a:cubicBezTo>
                      <a:pt x="20705" y="16653"/>
                      <a:pt x="20082" y="4085"/>
                      <a:pt x="20082" y="4085"/>
                    </a:cubicBezTo>
                    <a:lnTo>
                      <a:pt x="1" y="5154"/>
                    </a:lnTo>
                    <a:cubicBezTo>
                      <a:pt x="1" y="5154"/>
                      <a:pt x="853" y="13970"/>
                      <a:pt x="7127" y="20839"/>
                    </a:cubicBezTo>
                    <a:cubicBezTo>
                      <a:pt x="12039" y="22407"/>
                      <a:pt x="17144" y="23208"/>
                      <a:pt x="22209" y="23208"/>
                    </a:cubicBezTo>
                    <a:cubicBezTo>
                      <a:pt x="33443" y="23208"/>
                      <a:pt x="44477" y="19265"/>
                      <a:pt x="52762" y="10987"/>
                    </a:cubicBezTo>
                    <a:cubicBezTo>
                      <a:pt x="53910" y="9014"/>
                      <a:pt x="54478" y="7692"/>
                      <a:pt x="54478" y="7692"/>
                    </a:cubicBezTo>
                    <a:cubicBezTo>
                      <a:pt x="55114" y="7500"/>
                      <a:pt x="55732" y="7245"/>
                      <a:pt x="56321" y="6935"/>
                    </a:cubicBezTo>
                    <a:cubicBezTo>
                      <a:pt x="57005" y="6045"/>
                      <a:pt x="57672" y="5134"/>
                      <a:pt x="58300" y="4171"/>
                    </a:cubicBezTo>
                    <a:cubicBezTo>
                      <a:pt x="58373" y="4064"/>
                      <a:pt x="58431" y="3954"/>
                      <a:pt x="58495" y="3849"/>
                    </a:cubicBezTo>
                    <a:cubicBezTo>
                      <a:pt x="58331" y="3121"/>
                      <a:pt x="57689" y="2883"/>
                      <a:pt x="56834" y="2883"/>
                    </a:cubicBezTo>
                    <a:cubicBezTo>
                      <a:pt x="55200" y="2883"/>
                      <a:pt x="52788" y="3752"/>
                      <a:pt x="51435" y="3752"/>
                    </a:cubicBezTo>
                    <a:cubicBezTo>
                      <a:pt x="51394" y="3752"/>
                      <a:pt x="51354" y="3751"/>
                      <a:pt x="51315" y="3749"/>
                    </a:cubicBezTo>
                    <a:cubicBezTo>
                      <a:pt x="49205" y="3660"/>
                      <a:pt x="48589" y="1376"/>
                      <a:pt x="46641" y="165"/>
                    </a:cubicBezTo>
                    <a:cubicBezTo>
                      <a:pt x="46459" y="52"/>
                      <a:pt x="46307" y="1"/>
                      <a:pt x="46182" y="1"/>
                    </a:cubicBezTo>
                    <a:close/>
                  </a:path>
                </a:pathLst>
              </a:custGeom>
              <a:solidFill>
                <a:srgbClr val="C1BFCB"/>
              </a:solidFill>
              <a:ln w="9525" cap="flat" cmpd="sng">
                <a:solidFill>
                  <a:srgbClr val="C1BFC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6" name="Google Shape;644;p37">
                <a:extLst>
                  <a:ext uri="{FF2B5EF4-FFF2-40B4-BE49-F238E27FC236}">
                    <a16:creationId xmlns:a16="http://schemas.microsoft.com/office/drawing/2014/main" id="{C6510D74-7BE7-B5D7-ED6F-66FC97864CFC}"/>
                  </a:ext>
                </a:extLst>
              </p:cNvPr>
              <p:cNvSpPr/>
              <p:nvPr/>
            </p:nvSpPr>
            <p:spPr>
              <a:xfrm>
                <a:off x="5701115" y="1712837"/>
                <a:ext cx="76651" cy="39277"/>
              </a:xfrm>
              <a:custGeom>
                <a:avLst/>
                <a:gdLst/>
                <a:ahLst/>
                <a:cxnLst/>
                <a:rect l="l" t="t" r="r" b="b"/>
                <a:pathLst>
                  <a:path w="9666" h="4953" extrusionOk="0">
                    <a:moveTo>
                      <a:pt x="3682" y="0"/>
                    </a:moveTo>
                    <a:cubicBezTo>
                      <a:pt x="1844" y="0"/>
                      <a:pt x="414" y="631"/>
                      <a:pt x="232" y="1645"/>
                    </a:cubicBezTo>
                    <a:cubicBezTo>
                      <a:pt x="0" y="2935"/>
                      <a:pt x="1868" y="4350"/>
                      <a:pt x="4411" y="4808"/>
                    </a:cubicBezTo>
                    <a:cubicBezTo>
                      <a:pt x="4954" y="4906"/>
                      <a:pt x="5484" y="4953"/>
                      <a:pt x="5983" y="4953"/>
                    </a:cubicBezTo>
                    <a:cubicBezTo>
                      <a:pt x="7821" y="4953"/>
                      <a:pt x="9251" y="4323"/>
                      <a:pt x="9432" y="3309"/>
                    </a:cubicBezTo>
                    <a:cubicBezTo>
                      <a:pt x="9665" y="2020"/>
                      <a:pt x="7790" y="603"/>
                      <a:pt x="5253" y="145"/>
                    </a:cubicBezTo>
                    <a:cubicBezTo>
                      <a:pt x="4710" y="47"/>
                      <a:pt x="4181" y="0"/>
                      <a:pt x="3682" y="0"/>
                    </a:cubicBezTo>
                    <a:close/>
                  </a:path>
                </a:pathLst>
              </a:custGeom>
              <a:solidFill>
                <a:srgbClr val="F9A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7" name="Google Shape;645;p37">
                <a:extLst>
                  <a:ext uri="{FF2B5EF4-FFF2-40B4-BE49-F238E27FC236}">
                    <a16:creationId xmlns:a16="http://schemas.microsoft.com/office/drawing/2014/main" id="{C5C2161C-69D5-6F34-5EF7-03994B339756}"/>
                  </a:ext>
                </a:extLst>
              </p:cNvPr>
              <p:cNvSpPr/>
              <p:nvPr/>
            </p:nvSpPr>
            <p:spPr>
              <a:xfrm>
                <a:off x="6015832" y="1705343"/>
                <a:ext cx="76889" cy="42711"/>
              </a:xfrm>
              <a:custGeom>
                <a:avLst/>
                <a:gdLst/>
                <a:ahLst/>
                <a:cxnLst/>
                <a:rect l="l" t="t" r="r" b="b"/>
                <a:pathLst>
                  <a:path w="9696" h="5386" extrusionOk="0">
                    <a:moveTo>
                      <a:pt x="6663" y="0"/>
                    </a:moveTo>
                    <a:cubicBezTo>
                      <a:pt x="5884" y="0"/>
                      <a:pt x="4998" y="145"/>
                      <a:pt x="4095" y="449"/>
                    </a:cubicBezTo>
                    <a:cubicBezTo>
                      <a:pt x="1649" y="1270"/>
                      <a:pt x="1" y="2938"/>
                      <a:pt x="416" y="4180"/>
                    </a:cubicBezTo>
                    <a:cubicBezTo>
                      <a:pt x="679" y="4961"/>
                      <a:pt x="1701" y="5386"/>
                      <a:pt x="3035" y="5386"/>
                    </a:cubicBezTo>
                    <a:cubicBezTo>
                      <a:pt x="3814" y="5386"/>
                      <a:pt x="4699" y="5241"/>
                      <a:pt x="5601" y="4938"/>
                    </a:cubicBezTo>
                    <a:cubicBezTo>
                      <a:pt x="8048" y="4117"/>
                      <a:pt x="9696" y="2449"/>
                      <a:pt x="9281" y="1206"/>
                    </a:cubicBezTo>
                    <a:cubicBezTo>
                      <a:pt x="9018" y="425"/>
                      <a:pt x="7996" y="0"/>
                      <a:pt x="6663" y="0"/>
                    </a:cubicBezTo>
                    <a:close/>
                  </a:path>
                </a:pathLst>
              </a:custGeom>
              <a:solidFill>
                <a:srgbClr val="F9A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8" name="Google Shape;646;p37">
                <a:extLst>
                  <a:ext uri="{FF2B5EF4-FFF2-40B4-BE49-F238E27FC236}">
                    <a16:creationId xmlns:a16="http://schemas.microsoft.com/office/drawing/2014/main" id="{E46D116C-5759-6462-F933-BBB56F7583C6}"/>
                  </a:ext>
                </a:extLst>
              </p:cNvPr>
              <p:cNvSpPr/>
              <p:nvPr/>
            </p:nvSpPr>
            <p:spPr>
              <a:xfrm>
                <a:off x="5616081" y="1939254"/>
                <a:ext cx="332013" cy="177997"/>
              </a:xfrm>
              <a:custGeom>
                <a:avLst/>
                <a:gdLst/>
                <a:ahLst/>
                <a:cxnLst/>
                <a:rect l="l" t="t" r="r" b="b"/>
                <a:pathLst>
                  <a:path w="41868" h="22446" extrusionOk="0">
                    <a:moveTo>
                      <a:pt x="2565" y="0"/>
                    </a:moveTo>
                    <a:cubicBezTo>
                      <a:pt x="2565" y="0"/>
                      <a:pt x="706" y="4233"/>
                      <a:pt x="1" y="8749"/>
                    </a:cubicBezTo>
                    <a:cubicBezTo>
                      <a:pt x="8578" y="19169"/>
                      <a:pt x="22990" y="22446"/>
                      <a:pt x="37504" y="22446"/>
                    </a:cubicBezTo>
                    <a:cubicBezTo>
                      <a:pt x="38694" y="22446"/>
                      <a:pt x="39885" y="22424"/>
                      <a:pt x="41073" y="22382"/>
                    </a:cubicBezTo>
                    <a:cubicBezTo>
                      <a:pt x="41378" y="19961"/>
                      <a:pt x="41867" y="13733"/>
                      <a:pt x="39705" y="8443"/>
                    </a:cubicBezTo>
                    <a:cubicBezTo>
                      <a:pt x="39705" y="8443"/>
                      <a:pt x="27236" y="7573"/>
                      <a:pt x="21140" y="7573"/>
                    </a:cubicBezTo>
                    <a:cubicBezTo>
                      <a:pt x="19801" y="7573"/>
                      <a:pt x="18770" y="7615"/>
                      <a:pt x="18245" y="7717"/>
                    </a:cubicBezTo>
                    <a:cubicBezTo>
                      <a:pt x="18245" y="7717"/>
                      <a:pt x="7697" y="5480"/>
                      <a:pt x="2565" y="0"/>
                    </a:cubicBezTo>
                    <a:close/>
                  </a:path>
                </a:pathLst>
              </a:custGeom>
              <a:solidFill>
                <a:srgbClr val="C1BFCB"/>
              </a:solidFill>
              <a:ln w="9525" cap="flat" cmpd="sng">
                <a:solidFill>
                  <a:srgbClr val="C1BFC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9" name="Google Shape;647;p37">
                <a:extLst>
                  <a:ext uri="{FF2B5EF4-FFF2-40B4-BE49-F238E27FC236}">
                    <a16:creationId xmlns:a16="http://schemas.microsoft.com/office/drawing/2014/main" id="{3D138219-10A8-7D84-A44A-91A0C4F831DD}"/>
                  </a:ext>
                </a:extLst>
              </p:cNvPr>
              <p:cNvSpPr/>
              <p:nvPr/>
            </p:nvSpPr>
            <p:spPr>
              <a:xfrm>
                <a:off x="5612417" y="2008586"/>
                <a:ext cx="329380" cy="119870"/>
              </a:xfrm>
              <a:custGeom>
                <a:avLst/>
                <a:gdLst/>
                <a:ahLst/>
                <a:cxnLst/>
                <a:rect l="l" t="t" r="r" b="b"/>
                <a:pathLst>
                  <a:path w="41536" h="15116" extrusionOk="0">
                    <a:moveTo>
                      <a:pt x="469" y="0"/>
                    </a:moveTo>
                    <a:cubicBezTo>
                      <a:pt x="0" y="2991"/>
                      <a:pt x="42" y="6106"/>
                      <a:pt x="1458" y="8200"/>
                    </a:cubicBezTo>
                    <a:cubicBezTo>
                      <a:pt x="5021" y="13465"/>
                      <a:pt x="8590" y="14553"/>
                      <a:pt x="15227" y="14980"/>
                    </a:cubicBezTo>
                    <a:cubicBezTo>
                      <a:pt x="16743" y="15078"/>
                      <a:pt x="18930" y="15115"/>
                      <a:pt x="21402" y="15115"/>
                    </a:cubicBezTo>
                    <a:cubicBezTo>
                      <a:pt x="29760" y="15115"/>
                      <a:pt x="41383" y="14686"/>
                      <a:pt x="41383" y="14686"/>
                    </a:cubicBezTo>
                    <a:cubicBezTo>
                      <a:pt x="41383" y="14686"/>
                      <a:pt x="41452" y="14290"/>
                      <a:pt x="41535" y="13639"/>
                    </a:cubicBezTo>
                    <a:lnTo>
                      <a:pt x="41535" y="13639"/>
                    </a:lnTo>
                    <a:cubicBezTo>
                      <a:pt x="40347" y="13681"/>
                      <a:pt x="39156" y="13703"/>
                      <a:pt x="37967" y="13703"/>
                    </a:cubicBezTo>
                    <a:cubicBezTo>
                      <a:pt x="23452" y="13703"/>
                      <a:pt x="9040" y="10426"/>
                      <a:pt x="469" y="0"/>
                    </a:cubicBezTo>
                    <a:close/>
                  </a:path>
                </a:pathLst>
              </a:custGeom>
              <a:solidFill>
                <a:srgbClr val="C1BFCB"/>
              </a:solidFill>
              <a:ln w="9525" cap="flat" cmpd="sng">
                <a:solidFill>
                  <a:srgbClr val="C1BFC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0" name="Google Shape;648;p37">
                <a:extLst>
                  <a:ext uri="{FF2B5EF4-FFF2-40B4-BE49-F238E27FC236}">
                    <a16:creationId xmlns:a16="http://schemas.microsoft.com/office/drawing/2014/main" id="{6F895641-0762-B165-0A68-1531CE4B30F8}"/>
                  </a:ext>
                </a:extLst>
              </p:cNvPr>
              <p:cNvSpPr/>
              <p:nvPr/>
            </p:nvSpPr>
            <p:spPr>
              <a:xfrm>
                <a:off x="5883350" y="2006168"/>
                <a:ext cx="75811" cy="118799"/>
              </a:xfrm>
              <a:custGeom>
                <a:avLst/>
                <a:gdLst/>
                <a:ahLst/>
                <a:cxnLst/>
                <a:rect l="l" t="t" r="r" b="b"/>
                <a:pathLst>
                  <a:path w="9560" h="14981" extrusionOk="0">
                    <a:moveTo>
                      <a:pt x="6602" y="0"/>
                    </a:moveTo>
                    <a:cubicBezTo>
                      <a:pt x="6602" y="0"/>
                      <a:pt x="0" y="1221"/>
                      <a:pt x="1459" y="3485"/>
                    </a:cubicBezTo>
                    <a:cubicBezTo>
                      <a:pt x="2202" y="4638"/>
                      <a:pt x="3851" y="4920"/>
                      <a:pt x="5291" y="4920"/>
                    </a:cubicBezTo>
                    <a:cubicBezTo>
                      <a:pt x="6677" y="4920"/>
                      <a:pt x="7869" y="4658"/>
                      <a:pt x="7870" y="4658"/>
                    </a:cubicBezTo>
                    <a:lnTo>
                      <a:pt x="7870" y="4658"/>
                    </a:lnTo>
                    <a:cubicBezTo>
                      <a:pt x="7868" y="4658"/>
                      <a:pt x="2065" y="5991"/>
                      <a:pt x="1943" y="7811"/>
                    </a:cubicBezTo>
                    <a:cubicBezTo>
                      <a:pt x="1822" y="9633"/>
                      <a:pt x="8244" y="9633"/>
                      <a:pt x="8244" y="9633"/>
                    </a:cubicBezTo>
                    <a:cubicBezTo>
                      <a:pt x="8244" y="9633"/>
                      <a:pt x="3001" y="10422"/>
                      <a:pt x="2653" y="12213"/>
                    </a:cubicBezTo>
                    <a:cubicBezTo>
                      <a:pt x="2305" y="14006"/>
                      <a:pt x="7817" y="14980"/>
                      <a:pt x="7817" y="14980"/>
                    </a:cubicBezTo>
                    <a:cubicBezTo>
                      <a:pt x="7817" y="14980"/>
                      <a:pt x="9560" y="7006"/>
                      <a:pt x="6602" y="0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1" name="Google Shape;649;p37">
                <a:extLst>
                  <a:ext uri="{FF2B5EF4-FFF2-40B4-BE49-F238E27FC236}">
                    <a16:creationId xmlns:a16="http://schemas.microsoft.com/office/drawing/2014/main" id="{498B8EFE-F3CE-03C0-F024-83BAC0576558}"/>
                  </a:ext>
                </a:extLst>
              </p:cNvPr>
              <p:cNvSpPr/>
              <p:nvPr/>
            </p:nvSpPr>
            <p:spPr>
              <a:xfrm>
                <a:off x="5945866" y="1930325"/>
                <a:ext cx="286852" cy="164674"/>
              </a:xfrm>
              <a:custGeom>
                <a:avLst/>
                <a:gdLst/>
                <a:ahLst/>
                <a:cxnLst/>
                <a:rect l="l" t="t" r="r" b="b"/>
                <a:pathLst>
                  <a:path w="36173" h="20766" extrusionOk="0">
                    <a:moveTo>
                      <a:pt x="32883" y="0"/>
                    </a:moveTo>
                    <a:cubicBezTo>
                      <a:pt x="32883" y="0"/>
                      <a:pt x="26209" y="6090"/>
                      <a:pt x="22161" y="7222"/>
                    </a:cubicBezTo>
                    <a:cubicBezTo>
                      <a:pt x="22161" y="7222"/>
                      <a:pt x="5723" y="9328"/>
                      <a:pt x="1675" y="9732"/>
                    </a:cubicBezTo>
                    <a:cubicBezTo>
                      <a:pt x="1675" y="9732"/>
                      <a:pt x="1" y="15654"/>
                      <a:pt x="960" y="20765"/>
                    </a:cubicBezTo>
                    <a:cubicBezTo>
                      <a:pt x="1037" y="20766"/>
                      <a:pt x="1114" y="20766"/>
                      <a:pt x="1191" y="20766"/>
                    </a:cubicBezTo>
                    <a:cubicBezTo>
                      <a:pt x="13556" y="20766"/>
                      <a:pt x="28798" y="17081"/>
                      <a:pt x="36173" y="6938"/>
                    </a:cubicBezTo>
                    <a:cubicBezTo>
                      <a:pt x="34720" y="3610"/>
                      <a:pt x="32883" y="0"/>
                      <a:pt x="32883" y="0"/>
                    </a:cubicBezTo>
                    <a:close/>
                  </a:path>
                </a:pathLst>
              </a:custGeom>
              <a:solidFill>
                <a:srgbClr val="C1BFCB"/>
              </a:solidFill>
              <a:ln w="9525" cap="flat" cmpd="sng">
                <a:solidFill>
                  <a:srgbClr val="C1BFC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2" name="Google Shape;650;p37">
                <a:extLst>
                  <a:ext uri="{FF2B5EF4-FFF2-40B4-BE49-F238E27FC236}">
                    <a16:creationId xmlns:a16="http://schemas.microsoft.com/office/drawing/2014/main" id="{F36009DA-CD59-957A-2AF0-64BF304BCA73}"/>
                  </a:ext>
                </a:extLst>
              </p:cNvPr>
              <p:cNvSpPr/>
              <p:nvPr/>
            </p:nvSpPr>
            <p:spPr>
              <a:xfrm>
                <a:off x="5953423" y="1985335"/>
                <a:ext cx="297867" cy="139306"/>
              </a:xfrm>
              <a:custGeom>
                <a:avLst/>
                <a:gdLst/>
                <a:ahLst/>
                <a:cxnLst/>
                <a:rect l="l" t="t" r="r" b="b"/>
                <a:pathLst>
                  <a:path w="37562" h="17567" extrusionOk="0">
                    <a:moveTo>
                      <a:pt x="35220" y="1"/>
                    </a:moveTo>
                    <a:cubicBezTo>
                      <a:pt x="27845" y="10143"/>
                      <a:pt x="12603" y="13829"/>
                      <a:pt x="232" y="13829"/>
                    </a:cubicBezTo>
                    <a:cubicBezTo>
                      <a:pt x="155" y="13829"/>
                      <a:pt x="78" y="13829"/>
                      <a:pt x="1" y="13828"/>
                    </a:cubicBezTo>
                    <a:lnTo>
                      <a:pt x="1" y="13828"/>
                    </a:lnTo>
                    <a:cubicBezTo>
                      <a:pt x="254" y="15165"/>
                      <a:pt x="680" y="16449"/>
                      <a:pt x="1371" y="17554"/>
                    </a:cubicBezTo>
                    <a:cubicBezTo>
                      <a:pt x="1371" y="17554"/>
                      <a:pt x="3496" y="17567"/>
                      <a:pt x="6631" y="17567"/>
                    </a:cubicBezTo>
                    <a:cubicBezTo>
                      <a:pt x="14165" y="17567"/>
                      <a:pt x="27529" y="17491"/>
                      <a:pt x="31246" y="16971"/>
                    </a:cubicBezTo>
                    <a:cubicBezTo>
                      <a:pt x="36509" y="16239"/>
                      <a:pt x="37562" y="7411"/>
                      <a:pt x="36836" y="4333"/>
                    </a:cubicBezTo>
                    <a:cubicBezTo>
                      <a:pt x="36594" y="3295"/>
                      <a:pt x="35957" y="1684"/>
                      <a:pt x="35220" y="1"/>
                    </a:cubicBezTo>
                    <a:close/>
                  </a:path>
                </a:pathLst>
              </a:custGeom>
              <a:solidFill>
                <a:srgbClr val="C1BFCB"/>
              </a:solidFill>
              <a:ln w="9525" cap="flat" cmpd="sng">
                <a:solidFill>
                  <a:srgbClr val="C1BFC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3" name="Google Shape;651;p37">
                <a:extLst>
                  <a:ext uri="{FF2B5EF4-FFF2-40B4-BE49-F238E27FC236}">
                    <a16:creationId xmlns:a16="http://schemas.microsoft.com/office/drawing/2014/main" id="{96CADC78-26EE-246D-6908-0AAB34F2DCF5}"/>
                  </a:ext>
                </a:extLst>
              </p:cNvPr>
              <p:cNvSpPr/>
              <p:nvPr/>
            </p:nvSpPr>
            <p:spPr>
              <a:xfrm>
                <a:off x="5946329" y="2007460"/>
                <a:ext cx="43084" cy="112384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14172" extrusionOk="0">
                    <a:moveTo>
                      <a:pt x="200" y="4360"/>
                    </a:moveTo>
                    <a:lnTo>
                      <a:pt x="200" y="4360"/>
                    </a:lnTo>
                    <a:cubicBezTo>
                      <a:pt x="200" y="4360"/>
                      <a:pt x="225" y="4362"/>
                      <a:pt x="272" y="4366"/>
                    </a:cubicBezTo>
                    <a:lnTo>
                      <a:pt x="272" y="4366"/>
                    </a:lnTo>
                    <a:cubicBezTo>
                      <a:pt x="225" y="4362"/>
                      <a:pt x="200" y="4360"/>
                      <a:pt x="200" y="4360"/>
                    </a:cubicBezTo>
                    <a:close/>
                    <a:moveTo>
                      <a:pt x="272" y="4366"/>
                    </a:moveTo>
                    <a:cubicBezTo>
                      <a:pt x="283" y="4367"/>
                      <a:pt x="294" y="4368"/>
                      <a:pt x="307" y="4369"/>
                    </a:cubicBezTo>
                    <a:lnTo>
                      <a:pt x="307" y="4369"/>
                    </a:lnTo>
                    <a:cubicBezTo>
                      <a:pt x="307" y="4369"/>
                      <a:pt x="307" y="4369"/>
                      <a:pt x="307" y="4369"/>
                    </a:cubicBezTo>
                    <a:lnTo>
                      <a:pt x="307" y="4369"/>
                    </a:lnTo>
                    <a:cubicBezTo>
                      <a:pt x="294" y="4368"/>
                      <a:pt x="283" y="4367"/>
                      <a:pt x="272" y="4366"/>
                    </a:cubicBezTo>
                    <a:close/>
                    <a:moveTo>
                      <a:pt x="1016" y="1"/>
                    </a:moveTo>
                    <a:cubicBezTo>
                      <a:pt x="686" y="1637"/>
                      <a:pt x="457" y="3086"/>
                      <a:pt x="307" y="4369"/>
                    </a:cubicBezTo>
                    <a:lnTo>
                      <a:pt x="307" y="4369"/>
                    </a:lnTo>
                    <a:cubicBezTo>
                      <a:pt x="476" y="4382"/>
                      <a:pt x="831" y="4404"/>
                      <a:pt x="1277" y="4404"/>
                    </a:cubicBezTo>
                    <a:cubicBezTo>
                      <a:pt x="2751" y="4404"/>
                      <a:pt x="5226" y="4159"/>
                      <a:pt x="5311" y="2522"/>
                    </a:cubicBezTo>
                    <a:cubicBezTo>
                      <a:pt x="5433" y="185"/>
                      <a:pt x="1016" y="1"/>
                      <a:pt x="1016" y="1"/>
                    </a:cubicBezTo>
                    <a:close/>
                    <a:moveTo>
                      <a:pt x="307" y="4369"/>
                    </a:moveTo>
                    <a:cubicBezTo>
                      <a:pt x="75" y="6356"/>
                      <a:pt x="35" y="7944"/>
                      <a:pt x="112" y="9214"/>
                    </a:cubicBezTo>
                    <a:lnTo>
                      <a:pt x="112" y="9214"/>
                    </a:lnTo>
                    <a:cubicBezTo>
                      <a:pt x="784" y="9120"/>
                      <a:pt x="4252" y="8548"/>
                      <a:pt x="4579" y="6733"/>
                    </a:cubicBezTo>
                    <a:cubicBezTo>
                      <a:pt x="4915" y="4907"/>
                      <a:pt x="1010" y="4439"/>
                      <a:pt x="307" y="4369"/>
                    </a:cubicBezTo>
                    <a:close/>
                    <a:moveTo>
                      <a:pt x="112" y="9214"/>
                    </a:moveTo>
                    <a:cubicBezTo>
                      <a:pt x="40" y="9224"/>
                      <a:pt x="0" y="9229"/>
                      <a:pt x="0" y="9229"/>
                    </a:cubicBezTo>
                    <a:cubicBezTo>
                      <a:pt x="0" y="9229"/>
                      <a:pt x="40" y="9224"/>
                      <a:pt x="113" y="9218"/>
                    </a:cubicBezTo>
                    <a:lnTo>
                      <a:pt x="113" y="9218"/>
                    </a:lnTo>
                    <a:cubicBezTo>
                      <a:pt x="113" y="9217"/>
                      <a:pt x="113" y="9215"/>
                      <a:pt x="112" y="9214"/>
                    </a:cubicBezTo>
                    <a:close/>
                    <a:moveTo>
                      <a:pt x="1109" y="9179"/>
                    </a:moveTo>
                    <a:cubicBezTo>
                      <a:pt x="655" y="9179"/>
                      <a:pt x="288" y="9204"/>
                      <a:pt x="113" y="9218"/>
                    </a:cubicBezTo>
                    <a:lnTo>
                      <a:pt x="113" y="9218"/>
                    </a:lnTo>
                    <a:cubicBezTo>
                      <a:pt x="379" y="13579"/>
                      <a:pt x="2026" y="14172"/>
                      <a:pt x="2026" y="14172"/>
                    </a:cubicBezTo>
                    <a:cubicBezTo>
                      <a:pt x="2026" y="14172"/>
                      <a:pt x="5063" y="12872"/>
                      <a:pt x="4822" y="10808"/>
                    </a:cubicBezTo>
                    <a:cubicBezTo>
                      <a:pt x="4657" y="9403"/>
                      <a:pt x="2481" y="9179"/>
                      <a:pt x="1109" y="9179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4" name="Google Shape;652;p37">
                <a:extLst>
                  <a:ext uri="{FF2B5EF4-FFF2-40B4-BE49-F238E27FC236}">
                    <a16:creationId xmlns:a16="http://schemas.microsoft.com/office/drawing/2014/main" id="{F516CAD8-2DBF-6937-DB0C-4FD3826CA9B0}"/>
                  </a:ext>
                </a:extLst>
              </p:cNvPr>
              <p:cNvSpPr/>
              <p:nvPr/>
            </p:nvSpPr>
            <p:spPr>
              <a:xfrm>
                <a:off x="5825298" y="1743502"/>
                <a:ext cx="119854" cy="16114"/>
              </a:xfrm>
              <a:custGeom>
                <a:avLst/>
                <a:gdLst/>
                <a:ahLst/>
                <a:cxnLst/>
                <a:rect l="l" t="t" r="r" b="b"/>
                <a:pathLst>
                  <a:path w="15114" h="2032" extrusionOk="0">
                    <a:moveTo>
                      <a:pt x="10937" y="1"/>
                    </a:moveTo>
                    <a:cubicBezTo>
                      <a:pt x="7588" y="1"/>
                      <a:pt x="4209" y="490"/>
                      <a:pt x="889" y="653"/>
                    </a:cubicBezTo>
                    <a:cubicBezTo>
                      <a:pt x="14" y="694"/>
                      <a:pt x="0" y="2032"/>
                      <a:pt x="860" y="2032"/>
                    </a:cubicBezTo>
                    <a:cubicBezTo>
                      <a:pt x="869" y="2032"/>
                      <a:pt x="879" y="2032"/>
                      <a:pt x="889" y="2031"/>
                    </a:cubicBezTo>
                    <a:cubicBezTo>
                      <a:pt x="4612" y="1908"/>
                      <a:pt x="8328" y="1532"/>
                      <a:pt x="12052" y="1532"/>
                    </a:cubicBezTo>
                    <a:cubicBezTo>
                      <a:pt x="12766" y="1532"/>
                      <a:pt x="13480" y="1546"/>
                      <a:pt x="14195" y="1578"/>
                    </a:cubicBezTo>
                    <a:cubicBezTo>
                      <a:pt x="14209" y="1579"/>
                      <a:pt x="14224" y="1579"/>
                      <a:pt x="14238" y="1579"/>
                    </a:cubicBezTo>
                    <a:cubicBezTo>
                      <a:pt x="15113" y="1579"/>
                      <a:pt x="15049" y="287"/>
                      <a:pt x="14195" y="184"/>
                    </a:cubicBezTo>
                    <a:cubicBezTo>
                      <a:pt x="13114" y="53"/>
                      <a:pt x="12027" y="1"/>
                      <a:pt x="10937" y="1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5" name="Google Shape;653;p37">
                <a:extLst>
                  <a:ext uri="{FF2B5EF4-FFF2-40B4-BE49-F238E27FC236}">
                    <a16:creationId xmlns:a16="http://schemas.microsoft.com/office/drawing/2014/main" id="{D6AD8E09-A1A5-266F-C234-9EB5BBACB98A}"/>
                  </a:ext>
                </a:extLst>
              </p:cNvPr>
              <p:cNvSpPr/>
              <p:nvPr/>
            </p:nvSpPr>
            <p:spPr>
              <a:xfrm>
                <a:off x="5859144" y="1704090"/>
                <a:ext cx="83439" cy="7668"/>
              </a:xfrm>
              <a:custGeom>
                <a:avLst/>
                <a:gdLst/>
                <a:ahLst/>
                <a:cxnLst/>
                <a:rect l="l" t="t" r="r" b="b"/>
                <a:pathLst>
                  <a:path w="10522" h="967" extrusionOk="0">
                    <a:moveTo>
                      <a:pt x="6325" y="0"/>
                    </a:moveTo>
                    <a:cubicBezTo>
                      <a:pt x="4382" y="0"/>
                      <a:pt x="2427" y="89"/>
                      <a:pt x="510" y="89"/>
                    </a:cubicBezTo>
                    <a:cubicBezTo>
                      <a:pt x="508" y="89"/>
                      <a:pt x="506" y="89"/>
                      <a:pt x="504" y="89"/>
                    </a:cubicBezTo>
                    <a:cubicBezTo>
                      <a:pt x="0" y="89"/>
                      <a:pt x="2" y="879"/>
                      <a:pt x="510" y="879"/>
                    </a:cubicBezTo>
                    <a:lnTo>
                      <a:pt x="510" y="880"/>
                    </a:lnTo>
                    <a:cubicBezTo>
                      <a:pt x="2422" y="880"/>
                      <a:pt x="4373" y="966"/>
                      <a:pt x="6312" y="966"/>
                    </a:cubicBezTo>
                    <a:cubicBezTo>
                      <a:pt x="7586" y="966"/>
                      <a:pt x="8856" y="929"/>
                      <a:pt x="10107" y="806"/>
                    </a:cubicBezTo>
                    <a:cubicBezTo>
                      <a:pt x="10522" y="763"/>
                      <a:pt x="10522" y="205"/>
                      <a:pt x="10107" y="163"/>
                    </a:cubicBezTo>
                    <a:cubicBezTo>
                      <a:pt x="8860" y="38"/>
                      <a:pt x="7595" y="0"/>
                      <a:pt x="6325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6" name="Google Shape;654;p37">
                <a:extLst>
                  <a:ext uri="{FF2B5EF4-FFF2-40B4-BE49-F238E27FC236}">
                    <a16:creationId xmlns:a16="http://schemas.microsoft.com/office/drawing/2014/main" id="{445DAE99-7C0C-4ED9-D43E-E90AFCB2B833}"/>
                  </a:ext>
                </a:extLst>
              </p:cNvPr>
              <p:cNvSpPr/>
              <p:nvPr/>
            </p:nvSpPr>
            <p:spPr>
              <a:xfrm>
                <a:off x="5837653" y="1671728"/>
                <a:ext cx="97206" cy="14020"/>
              </a:xfrm>
              <a:custGeom>
                <a:avLst/>
                <a:gdLst/>
                <a:ahLst/>
                <a:cxnLst/>
                <a:rect l="l" t="t" r="r" b="b"/>
                <a:pathLst>
                  <a:path w="12258" h="1768" extrusionOk="0">
                    <a:moveTo>
                      <a:pt x="804" y="0"/>
                    </a:moveTo>
                    <a:cubicBezTo>
                      <a:pt x="185" y="0"/>
                      <a:pt x="1" y="862"/>
                      <a:pt x="641" y="1102"/>
                    </a:cubicBezTo>
                    <a:cubicBezTo>
                      <a:pt x="1319" y="1360"/>
                      <a:pt x="2033" y="1428"/>
                      <a:pt x="2758" y="1428"/>
                    </a:cubicBezTo>
                    <a:cubicBezTo>
                      <a:pt x="3564" y="1428"/>
                      <a:pt x="4383" y="1344"/>
                      <a:pt x="5181" y="1344"/>
                    </a:cubicBezTo>
                    <a:cubicBezTo>
                      <a:pt x="5339" y="1344"/>
                      <a:pt x="5496" y="1347"/>
                      <a:pt x="5652" y="1355"/>
                    </a:cubicBezTo>
                    <a:cubicBezTo>
                      <a:pt x="7211" y="1431"/>
                      <a:pt x="8755" y="1767"/>
                      <a:pt x="10307" y="1767"/>
                    </a:cubicBezTo>
                    <a:cubicBezTo>
                      <a:pt x="10783" y="1767"/>
                      <a:pt x="11259" y="1736"/>
                      <a:pt x="11737" y="1655"/>
                    </a:cubicBezTo>
                    <a:cubicBezTo>
                      <a:pt x="12258" y="1566"/>
                      <a:pt x="12179" y="814"/>
                      <a:pt x="11737" y="681"/>
                    </a:cubicBezTo>
                    <a:cubicBezTo>
                      <a:pt x="10037" y="165"/>
                      <a:pt x="8147" y="240"/>
                      <a:pt x="6383" y="82"/>
                    </a:cubicBezTo>
                    <a:cubicBezTo>
                      <a:pt x="6070" y="54"/>
                      <a:pt x="5756" y="43"/>
                      <a:pt x="5443" y="43"/>
                    </a:cubicBezTo>
                    <a:cubicBezTo>
                      <a:pt x="4478" y="43"/>
                      <a:pt x="3513" y="144"/>
                      <a:pt x="2552" y="144"/>
                    </a:cubicBezTo>
                    <a:cubicBezTo>
                      <a:pt x="2013" y="144"/>
                      <a:pt x="1475" y="112"/>
                      <a:pt x="940" y="14"/>
                    </a:cubicBezTo>
                    <a:cubicBezTo>
                      <a:pt x="893" y="5"/>
                      <a:pt x="847" y="0"/>
                      <a:pt x="804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7" name="Google Shape;655;p37">
                <a:extLst>
                  <a:ext uri="{FF2B5EF4-FFF2-40B4-BE49-F238E27FC236}">
                    <a16:creationId xmlns:a16="http://schemas.microsoft.com/office/drawing/2014/main" id="{88B526BB-5C8E-5423-1A8B-664A16222FC7}"/>
                  </a:ext>
                </a:extLst>
              </p:cNvPr>
              <p:cNvSpPr/>
              <p:nvPr/>
            </p:nvSpPr>
            <p:spPr>
              <a:xfrm>
                <a:off x="5875741" y="1782526"/>
                <a:ext cx="66215" cy="16923"/>
              </a:xfrm>
              <a:custGeom>
                <a:avLst/>
                <a:gdLst/>
                <a:ahLst/>
                <a:cxnLst/>
                <a:rect l="l" t="t" r="r" b="b"/>
                <a:pathLst>
                  <a:path w="8350" h="2134" extrusionOk="0">
                    <a:moveTo>
                      <a:pt x="6788" y="1"/>
                    </a:moveTo>
                    <a:cubicBezTo>
                      <a:pt x="6025" y="1"/>
                      <a:pt x="5240" y="222"/>
                      <a:pt x="4497" y="369"/>
                    </a:cubicBezTo>
                    <a:cubicBezTo>
                      <a:pt x="3228" y="616"/>
                      <a:pt x="1960" y="769"/>
                      <a:pt x="691" y="968"/>
                    </a:cubicBezTo>
                    <a:cubicBezTo>
                      <a:pt x="1" y="1080"/>
                      <a:pt x="254" y="2031"/>
                      <a:pt x="844" y="2095"/>
                    </a:cubicBezTo>
                    <a:cubicBezTo>
                      <a:pt x="1082" y="2122"/>
                      <a:pt x="1321" y="2133"/>
                      <a:pt x="1560" y="2133"/>
                    </a:cubicBezTo>
                    <a:cubicBezTo>
                      <a:pt x="2504" y="2133"/>
                      <a:pt x="3459" y="1956"/>
                      <a:pt x="4387" y="1822"/>
                    </a:cubicBezTo>
                    <a:cubicBezTo>
                      <a:pt x="5545" y="1652"/>
                      <a:pt x="6860" y="1679"/>
                      <a:pt x="7913" y="1132"/>
                    </a:cubicBezTo>
                    <a:cubicBezTo>
                      <a:pt x="8350" y="906"/>
                      <a:pt x="8192" y="300"/>
                      <a:pt x="7786" y="158"/>
                    </a:cubicBezTo>
                    <a:cubicBezTo>
                      <a:pt x="7461" y="44"/>
                      <a:pt x="7127" y="1"/>
                      <a:pt x="6788" y="1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8" name="Google Shape;656;p37">
                <a:extLst>
                  <a:ext uri="{FF2B5EF4-FFF2-40B4-BE49-F238E27FC236}">
                    <a16:creationId xmlns:a16="http://schemas.microsoft.com/office/drawing/2014/main" id="{1AE5108E-B695-0727-9A57-12D7D299F69C}"/>
                  </a:ext>
                </a:extLst>
              </p:cNvPr>
              <p:cNvSpPr/>
              <p:nvPr/>
            </p:nvSpPr>
            <p:spPr>
              <a:xfrm>
                <a:off x="5556693" y="2182721"/>
                <a:ext cx="75605" cy="182414"/>
              </a:xfrm>
              <a:custGeom>
                <a:avLst/>
                <a:gdLst/>
                <a:ahLst/>
                <a:cxnLst/>
                <a:rect l="l" t="t" r="r" b="b"/>
                <a:pathLst>
                  <a:path w="9534" h="23003" extrusionOk="0">
                    <a:moveTo>
                      <a:pt x="1" y="0"/>
                    </a:moveTo>
                    <a:lnTo>
                      <a:pt x="1122" y="22861"/>
                    </a:lnTo>
                    <a:cubicBezTo>
                      <a:pt x="3004" y="22956"/>
                      <a:pt x="4894" y="23003"/>
                      <a:pt x="6792" y="23003"/>
                    </a:cubicBezTo>
                    <a:cubicBezTo>
                      <a:pt x="7606" y="23003"/>
                      <a:pt x="8421" y="22994"/>
                      <a:pt x="9237" y="22977"/>
                    </a:cubicBezTo>
                    <a:lnTo>
                      <a:pt x="9533" y="93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F3F3F"/>
              </a:solidFill>
              <a:ln w="9525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9" name="Google Shape;657;p37">
                <a:extLst>
                  <a:ext uri="{FF2B5EF4-FFF2-40B4-BE49-F238E27FC236}">
                    <a16:creationId xmlns:a16="http://schemas.microsoft.com/office/drawing/2014/main" id="{CCF018FC-4EB8-0252-6AC5-002F3DD1017C}"/>
                  </a:ext>
                </a:extLst>
              </p:cNvPr>
              <p:cNvSpPr/>
              <p:nvPr/>
            </p:nvSpPr>
            <p:spPr>
              <a:xfrm>
                <a:off x="5565583" y="2364001"/>
                <a:ext cx="64368" cy="353416"/>
              </a:xfrm>
              <a:custGeom>
                <a:avLst/>
                <a:gdLst/>
                <a:ahLst/>
                <a:cxnLst/>
                <a:rect l="l" t="t" r="r" b="b"/>
                <a:pathLst>
                  <a:path w="8117" h="44567" extrusionOk="0">
                    <a:moveTo>
                      <a:pt x="1" y="1"/>
                    </a:moveTo>
                    <a:lnTo>
                      <a:pt x="2186" y="44446"/>
                    </a:lnTo>
                    <a:lnTo>
                      <a:pt x="7527" y="44566"/>
                    </a:lnTo>
                    <a:lnTo>
                      <a:pt x="8116" y="117"/>
                    </a:lnTo>
                    <a:lnTo>
                      <a:pt x="8116" y="117"/>
                    </a:lnTo>
                    <a:cubicBezTo>
                      <a:pt x="7276" y="136"/>
                      <a:pt x="6437" y="146"/>
                      <a:pt x="5600" y="146"/>
                    </a:cubicBezTo>
                    <a:cubicBezTo>
                      <a:pt x="3726" y="146"/>
                      <a:pt x="1859" y="97"/>
                      <a:pt x="1" y="1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0" name="Google Shape;658;p37">
                <a:extLst>
                  <a:ext uri="{FF2B5EF4-FFF2-40B4-BE49-F238E27FC236}">
                    <a16:creationId xmlns:a16="http://schemas.microsoft.com/office/drawing/2014/main" id="{6851C005-57A6-DF05-C65B-938097949839}"/>
                  </a:ext>
                </a:extLst>
              </p:cNvPr>
              <p:cNvSpPr/>
              <p:nvPr/>
            </p:nvSpPr>
            <p:spPr>
              <a:xfrm>
                <a:off x="6256873" y="2176211"/>
                <a:ext cx="75866" cy="109910"/>
              </a:xfrm>
              <a:custGeom>
                <a:avLst/>
                <a:gdLst/>
                <a:ahLst/>
                <a:cxnLst/>
                <a:rect l="l" t="t" r="r" b="b"/>
                <a:pathLst>
                  <a:path w="9567" h="13860" extrusionOk="0">
                    <a:moveTo>
                      <a:pt x="9566" y="0"/>
                    </a:moveTo>
                    <a:lnTo>
                      <a:pt x="1" y="363"/>
                    </a:lnTo>
                    <a:lnTo>
                      <a:pt x="564" y="13859"/>
                    </a:lnTo>
                    <a:cubicBezTo>
                      <a:pt x="3533" y="12939"/>
                      <a:pt x="6465" y="11923"/>
                      <a:pt x="9359" y="10812"/>
                    </a:cubicBezTo>
                    <a:lnTo>
                      <a:pt x="9566" y="0"/>
                    </a:lnTo>
                    <a:close/>
                  </a:path>
                </a:pathLst>
              </a:custGeom>
              <a:solidFill>
                <a:srgbClr val="3F3F3F"/>
              </a:solidFill>
              <a:ln w="9525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1" name="Google Shape;659;p37">
                <a:extLst>
                  <a:ext uri="{FF2B5EF4-FFF2-40B4-BE49-F238E27FC236}">
                    <a16:creationId xmlns:a16="http://schemas.microsoft.com/office/drawing/2014/main" id="{756F298D-FED0-C495-6F50-570C4BC3BEAC}"/>
                  </a:ext>
                </a:extLst>
              </p:cNvPr>
              <p:cNvSpPr/>
              <p:nvPr/>
            </p:nvSpPr>
            <p:spPr>
              <a:xfrm>
                <a:off x="6261345" y="2261950"/>
                <a:ext cx="69752" cy="471542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59463" extrusionOk="0">
                    <a:moveTo>
                      <a:pt x="8795" y="0"/>
                    </a:moveTo>
                    <a:lnTo>
                      <a:pt x="8795" y="0"/>
                    </a:lnTo>
                    <a:cubicBezTo>
                      <a:pt x="5906" y="1121"/>
                      <a:pt x="2975" y="2133"/>
                      <a:pt x="0" y="3053"/>
                    </a:cubicBezTo>
                    <a:lnTo>
                      <a:pt x="2359" y="59342"/>
                    </a:lnTo>
                    <a:lnTo>
                      <a:pt x="7701" y="59462"/>
                    </a:lnTo>
                    <a:lnTo>
                      <a:pt x="8795" y="0"/>
                    </a:lnTo>
                    <a:close/>
                  </a:path>
                </a:pathLst>
              </a:custGeom>
              <a:solidFill>
                <a:srgbClr val="3F3F3F"/>
              </a:solidFill>
              <a:ln w="9525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2" name="Google Shape;660;p37">
                <a:extLst>
                  <a:ext uri="{FF2B5EF4-FFF2-40B4-BE49-F238E27FC236}">
                    <a16:creationId xmlns:a16="http://schemas.microsoft.com/office/drawing/2014/main" id="{78E6B713-7F3A-2AA0-0FEE-25FDF6F89ED2}"/>
                  </a:ext>
                </a:extLst>
              </p:cNvPr>
              <p:cNvSpPr/>
              <p:nvPr/>
            </p:nvSpPr>
            <p:spPr>
              <a:xfrm>
                <a:off x="5498003" y="2119860"/>
                <a:ext cx="897668" cy="71806"/>
              </a:xfrm>
              <a:custGeom>
                <a:avLst/>
                <a:gdLst/>
                <a:ahLst/>
                <a:cxnLst/>
                <a:rect l="l" t="t" r="r" b="b"/>
                <a:pathLst>
                  <a:path w="113199" h="9055" extrusionOk="0">
                    <a:moveTo>
                      <a:pt x="113199" y="1"/>
                    </a:moveTo>
                    <a:lnTo>
                      <a:pt x="180" y="1286"/>
                    </a:lnTo>
                    <a:lnTo>
                      <a:pt x="0" y="9055"/>
                    </a:lnTo>
                    <a:lnTo>
                      <a:pt x="113021" y="7776"/>
                    </a:lnTo>
                    <a:lnTo>
                      <a:pt x="113199" y="1"/>
                    </a:lnTo>
                    <a:close/>
                  </a:path>
                </a:pathLst>
              </a:custGeom>
              <a:solidFill>
                <a:srgbClr val="3F3F3F"/>
              </a:solidFill>
              <a:ln w="9525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3" name="Google Shape;661;p37">
                <a:extLst>
                  <a:ext uri="{FF2B5EF4-FFF2-40B4-BE49-F238E27FC236}">
                    <a16:creationId xmlns:a16="http://schemas.microsoft.com/office/drawing/2014/main" id="{9BD25ABE-8BAC-8AE9-32AE-CDBCDE4D32BA}"/>
                  </a:ext>
                </a:extLst>
              </p:cNvPr>
              <p:cNvSpPr/>
              <p:nvPr/>
            </p:nvSpPr>
            <p:spPr>
              <a:xfrm>
                <a:off x="6094680" y="1952822"/>
                <a:ext cx="248693" cy="64994"/>
              </a:xfrm>
              <a:custGeom>
                <a:avLst/>
                <a:gdLst/>
                <a:ahLst/>
                <a:cxnLst/>
                <a:rect l="l" t="t" r="r" b="b"/>
                <a:pathLst>
                  <a:path w="31361" h="8196" extrusionOk="0">
                    <a:moveTo>
                      <a:pt x="80" y="1"/>
                    </a:moveTo>
                    <a:lnTo>
                      <a:pt x="1" y="7874"/>
                    </a:lnTo>
                    <a:lnTo>
                      <a:pt x="31276" y="8195"/>
                    </a:lnTo>
                    <a:lnTo>
                      <a:pt x="31360" y="321"/>
                    </a:lnTo>
                    <a:lnTo>
                      <a:pt x="80" y="1"/>
                    </a:lnTo>
                    <a:close/>
                  </a:path>
                </a:pathLst>
              </a:custGeom>
              <a:solidFill>
                <a:srgbClr val="FC7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4" name="Google Shape;662;p37">
                <a:extLst>
                  <a:ext uri="{FF2B5EF4-FFF2-40B4-BE49-F238E27FC236}">
                    <a16:creationId xmlns:a16="http://schemas.microsoft.com/office/drawing/2014/main" id="{5B8A8527-17AC-86C2-A593-D79EFCDD01A8}"/>
                  </a:ext>
                </a:extLst>
              </p:cNvPr>
              <p:cNvSpPr/>
              <p:nvPr/>
            </p:nvSpPr>
            <p:spPr>
              <a:xfrm>
                <a:off x="6045887" y="2011917"/>
                <a:ext cx="310341" cy="31450"/>
              </a:xfrm>
              <a:custGeom>
                <a:avLst/>
                <a:gdLst/>
                <a:ahLst/>
                <a:cxnLst/>
                <a:rect l="l" t="t" r="r" b="b"/>
                <a:pathLst>
                  <a:path w="39135" h="3966" extrusionOk="0">
                    <a:moveTo>
                      <a:pt x="37667" y="1"/>
                    </a:moveTo>
                    <a:lnTo>
                      <a:pt x="1443" y="318"/>
                    </a:lnTo>
                    <a:cubicBezTo>
                      <a:pt x="643" y="328"/>
                      <a:pt x="0" y="1149"/>
                      <a:pt x="11" y="2154"/>
                    </a:cubicBezTo>
                    <a:cubicBezTo>
                      <a:pt x="21" y="3153"/>
                      <a:pt x="667" y="3966"/>
                      <a:pt x="1459" y="3966"/>
                    </a:cubicBezTo>
                    <a:cubicBezTo>
                      <a:pt x="1464" y="3966"/>
                      <a:pt x="1469" y="3966"/>
                      <a:pt x="1474" y="3966"/>
                    </a:cubicBezTo>
                    <a:lnTo>
                      <a:pt x="37698" y="3649"/>
                    </a:lnTo>
                    <a:cubicBezTo>
                      <a:pt x="38492" y="3645"/>
                      <a:pt x="39134" y="2822"/>
                      <a:pt x="39124" y="1817"/>
                    </a:cubicBezTo>
                    <a:cubicBezTo>
                      <a:pt x="39114" y="811"/>
                      <a:pt x="38461" y="1"/>
                      <a:pt x="37667" y="1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" name="Google Shape;663;p37">
                <a:extLst>
                  <a:ext uri="{FF2B5EF4-FFF2-40B4-BE49-F238E27FC236}">
                    <a16:creationId xmlns:a16="http://schemas.microsoft.com/office/drawing/2014/main" id="{29B8B05F-3931-F72D-BBE7-2B977D438EC9}"/>
                  </a:ext>
                </a:extLst>
              </p:cNvPr>
              <p:cNvSpPr/>
              <p:nvPr/>
            </p:nvSpPr>
            <p:spPr>
              <a:xfrm>
                <a:off x="6046593" y="2089012"/>
                <a:ext cx="310309" cy="31403"/>
              </a:xfrm>
              <a:custGeom>
                <a:avLst/>
                <a:gdLst/>
                <a:ahLst/>
                <a:cxnLst/>
                <a:rect l="l" t="t" r="r" b="b"/>
                <a:pathLst>
                  <a:path w="39131" h="3960" extrusionOk="0">
                    <a:moveTo>
                      <a:pt x="37667" y="0"/>
                    </a:moveTo>
                    <a:cubicBezTo>
                      <a:pt x="37665" y="0"/>
                      <a:pt x="37663" y="0"/>
                      <a:pt x="37661" y="0"/>
                    </a:cubicBezTo>
                    <a:lnTo>
                      <a:pt x="1437" y="317"/>
                    </a:lnTo>
                    <a:cubicBezTo>
                      <a:pt x="638" y="323"/>
                      <a:pt x="0" y="1144"/>
                      <a:pt x="6" y="2149"/>
                    </a:cubicBezTo>
                    <a:cubicBezTo>
                      <a:pt x="17" y="3151"/>
                      <a:pt x="665" y="3959"/>
                      <a:pt x="1461" y="3959"/>
                    </a:cubicBezTo>
                    <a:cubicBezTo>
                      <a:pt x="1464" y="3959"/>
                      <a:pt x="1467" y="3959"/>
                      <a:pt x="1470" y="3959"/>
                    </a:cubicBezTo>
                    <a:lnTo>
                      <a:pt x="37694" y="3644"/>
                    </a:lnTo>
                    <a:cubicBezTo>
                      <a:pt x="38488" y="3638"/>
                      <a:pt x="39130" y="2817"/>
                      <a:pt x="39120" y="1812"/>
                    </a:cubicBezTo>
                    <a:cubicBezTo>
                      <a:pt x="39109" y="809"/>
                      <a:pt x="38460" y="0"/>
                      <a:pt x="37667" y="0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" name="Google Shape;664;p37">
                <a:extLst>
                  <a:ext uri="{FF2B5EF4-FFF2-40B4-BE49-F238E27FC236}">
                    <a16:creationId xmlns:a16="http://schemas.microsoft.com/office/drawing/2014/main" id="{21AAD061-E676-98F3-9382-7312BFAA8EA2}"/>
                  </a:ext>
                </a:extLst>
              </p:cNvPr>
              <p:cNvSpPr/>
              <p:nvPr/>
            </p:nvSpPr>
            <p:spPr>
              <a:xfrm>
                <a:off x="6057608" y="2040893"/>
                <a:ext cx="287677" cy="50689"/>
              </a:xfrm>
              <a:custGeom>
                <a:avLst/>
                <a:gdLst/>
                <a:ahLst/>
                <a:cxnLst/>
                <a:rect l="l" t="t" r="r" b="b"/>
                <a:pathLst>
                  <a:path w="36277" h="6392" extrusionOk="0">
                    <a:moveTo>
                      <a:pt x="36224" y="1"/>
                    </a:moveTo>
                    <a:lnTo>
                      <a:pt x="0" y="318"/>
                    </a:lnTo>
                    <a:lnTo>
                      <a:pt x="52" y="6391"/>
                    </a:lnTo>
                    <a:lnTo>
                      <a:pt x="36276" y="6076"/>
                    </a:lnTo>
                    <a:lnTo>
                      <a:pt x="36224" y="1"/>
                    </a:ln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74" name="Google Shape;698;p37">
              <a:extLst>
                <a:ext uri="{FF2B5EF4-FFF2-40B4-BE49-F238E27FC236}">
                  <a16:creationId xmlns:a16="http://schemas.microsoft.com/office/drawing/2014/main" id="{F338E59E-6DB9-60EE-935A-D88723EC709B}"/>
                </a:ext>
              </a:extLst>
            </p:cNvPr>
            <p:cNvSpPr/>
            <p:nvPr/>
          </p:nvSpPr>
          <p:spPr>
            <a:xfrm rot="10466544">
              <a:off x="6107390" y="1819985"/>
              <a:ext cx="51004" cy="46001"/>
            </a:xfrm>
            <a:custGeom>
              <a:avLst/>
              <a:gdLst/>
              <a:ahLst/>
              <a:cxnLst/>
              <a:rect l="l" t="t" r="r" b="b"/>
              <a:pathLst>
                <a:path w="4761" h="4294" extrusionOk="0">
                  <a:moveTo>
                    <a:pt x="2830" y="0"/>
                  </a:moveTo>
                  <a:cubicBezTo>
                    <a:pt x="1338" y="0"/>
                    <a:pt x="0" y="1896"/>
                    <a:pt x="636" y="3296"/>
                  </a:cubicBezTo>
                  <a:cubicBezTo>
                    <a:pt x="837" y="3736"/>
                    <a:pt x="1258" y="4050"/>
                    <a:pt x="1724" y="4192"/>
                  </a:cubicBezTo>
                  <a:cubicBezTo>
                    <a:pt x="1953" y="4263"/>
                    <a:pt x="2192" y="4293"/>
                    <a:pt x="2432" y="4293"/>
                  </a:cubicBezTo>
                  <a:cubicBezTo>
                    <a:pt x="2676" y="4293"/>
                    <a:pt x="2921" y="4262"/>
                    <a:pt x="3158" y="4210"/>
                  </a:cubicBezTo>
                  <a:cubicBezTo>
                    <a:pt x="3363" y="4167"/>
                    <a:pt x="3567" y="4108"/>
                    <a:pt x="3735" y="3984"/>
                  </a:cubicBezTo>
                  <a:cubicBezTo>
                    <a:pt x="3887" y="3873"/>
                    <a:pt x="4002" y="3713"/>
                    <a:pt x="4099" y="3553"/>
                  </a:cubicBezTo>
                  <a:cubicBezTo>
                    <a:pt x="4477" y="2958"/>
                    <a:pt x="4760" y="2252"/>
                    <a:pt x="4641" y="1555"/>
                  </a:cubicBezTo>
                  <a:cubicBezTo>
                    <a:pt x="4526" y="867"/>
                    <a:pt x="3993" y="268"/>
                    <a:pt x="3327" y="73"/>
                  </a:cubicBezTo>
                  <a:cubicBezTo>
                    <a:pt x="3161" y="23"/>
                    <a:pt x="2994" y="0"/>
                    <a:pt x="2830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99;p37">
              <a:extLst>
                <a:ext uri="{FF2B5EF4-FFF2-40B4-BE49-F238E27FC236}">
                  <a16:creationId xmlns:a16="http://schemas.microsoft.com/office/drawing/2014/main" id="{7BAE9B5D-CA00-C9BE-6E70-029D1A10E430}"/>
                </a:ext>
              </a:extLst>
            </p:cNvPr>
            <p:cNvSpPr/>
            <p:nvPr/>
          </p:nvSpPr>
          <p:spPr>
            <a:xfrm rot="10466544">
              <a:off x="6322890" y="1819985"/>
              <a:ext cx="51004" cy="46001"/>
            </a:xfrm>
            <a:custGeom>
              <a:avLst/>
              <a:gdLst/>
              <a:ahLst/>
              <a:cxnLst/>
              <a:rect l="l" t="t" r="r" b="b"/>
              <a:pathLst>
                <a:path w="4761" h="4294" extrusionOk="0">
                  <a:moveTo>
                    <a:pt x="2830" y="0"/>
                  </a:moveTo>
                  <a:cubicBezTo>
                    <a:pt x="1338" y="0"/>
                    <a:pt x="0" y="1896"/>
                    <a:pt x="636" y="3296"/>
                  </a:cubicBezTo>
                  <a:cubicBezTo>
                    <a:pt x="837" y="3736"/>
                    <a:pt x="1258" y="4050"/>
                    <a:pt x="1724" y="4192"/>
                  </a:cubicBezTo>
                  <a:cubicBezTo>
                    <a:pt x="1953" y="4263"/>
                    <a:pt x="2192" y="4293"/>
                    <a:pt x="2432" y="4293"/>
                  </a:cubicBezTo>
                  <a:cubicBezTo>
                    <a:pt x="2676" y="4293"/>
                    <a:pt x="2921" y="4262"/>
                    <a:pt x="3158" y="4210"/>
                  </a:cubicBezTo>
                  <a:cubicBezTo>
                    <a:pt x="3363" y="4167"/>
                    <a:pt x="3567" y="4108"/>
                    <a:pt x="3735" y="3984"/>
                  </a:cubicBezTo>
                  <a:cubicBezTo>
                    <a:pt x="3887" y="3873"/>
                    <a:pt x="4002" y="3713"/>
                    <a:pt x="4099" y="3553"/>
                  </a:cubicBezTo>
                  <a:cubicBezTo>
                    <a:pt x="4477" y="2958"/>
                    <a:pt x="4760" y="2252"/>
                    <a:pt x="4641" y="1555"/>
                  </a:cubicBezTo>
                  <a:cubicBezTo>
                    <a:pt x="4526" y="867"/>
                    <a:pt x="3993" y="268"/>
                    <a:pt x="3327" y="73"/>
                  </a:cubicBezTo>
                  <a:cubicBezTo>
                    <a:pt x="3161" y="23"/>
                    <a:pt x="2994" y="0"/>
                    <a:pt x="2830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7" name="Google Shape;1101;p44">
            <a:extLst>
              <a:ext uri="{FF2B5EF4-FFF2-40B4-BE49-F238E27FC236}">
                <a16:creationId xmlns:a16="http://schemas.microsoft.com/office/drawing/2014/main" id="{BBEA740C-3CB2-4D41-1DD6-234D1B6473AB}"/>
              </a:ext>
            </a:extLst>
          </p:cNvPr>
          <p:cNvGrpSpPr/>
          <p:nvPr/>
        </p:nvGrpSpPr>
        <p:grpSpPr>
          <a:xfrm>
            <a:off x="9929581" y="4666340"/>
            <a:ext cx="2157381" cy="2046794"/>
            <a:chOff x="-71424" y="377473"/>
            <a:chExt cx="3477037" cy="4154236"/>
          </a:xfrm>
        </p:grpSpPr>
        <p:grpSp>
          <p:nvGrpSpPr>
            <p:cNvPr id="318" name="Google Shape;1102;p44">
              <a:extLst>
                <a:ext uri="{FF2B5EF4-FFF2-40B4-BE49-F238E27FC236}">
                  <a16:creationId xmlns:a16="http://schemas.microsoft.com/office/drawing/2014/main" id="{2C5A50E9-979F-9A88-72C5-6EF49934543D}"/>
                </a:ext>
              </a:extLst>
            </p:cNvPr>
            <p:cNvGrpSpPr/>
            <p:nvPr/>
          </p:nvGrpSpPr>
          <p:grpSpPr>
            <a:xfrm>
              <a:off x="-71424" y="377473"/>
              <a:ext cx="3477037" cy="4154236"/>
              <a:chOff x="-1837956" y="-117825"/>
              <a:chExt cx="2279426" cy="2723375"/>
            </a:xfrm>
          </p:grpSpPr>
          <p:sp>
            <p:nvSpPr>
              <p:cNvPr id="321" name="Google Shape;1103;p44">
                <a:extLst>
                  <a:ext uri="{FF2B5EF4-FFF2-40B4-BE49-F238E27FC236}">
                    <a16:creationId xmlns:a16="http://schemas.microsoft.com/office/drawing/2014/main" id="{685E59B5-88D9-4B93-3E04-7BC7E5D482F2}"/>
                  </a:ext>
                </a:extLst>
              </p:cNvPr>
              <p:cNvSpPr/>
              <p:nvPr/>
            </p:nvSpPr>
            <p:spPr>
              <a:xfrm>
                <a:off x="-933050" y="2064375"/>
                <a:ext cx="516200" cy="186875"/>
              </a:xfrm>
              <a:custGeom>
                <a:avLst/>
                <a:gdLst/>
                <a:ahLst/>
                <a:cxnLst/>
                <a:rect l="l" t="t" r="r" b="b"/>
                <a:pathLst>
                  <a:path w="20648" h="7475" extrusionOk="0">
                    <a:moveTo>
                      <a:pt x="17898" y="0"/>
                    </a:moveTo>
                    <a:cubicBezTo>
                      <a:pt x="17778" y="0"/>
                      <a:pt x="17666" y="22"/>
                      <a:pt x="17585" y="54"/>
                    </a:cubicBezTo>
                    <a:cubicBezTo>
                      <a:pt x="15571" y="704"/>
                      <a:pt x="10102" y="3861"/>
                      <a:pt x="8973" y="4518"/>
                    </a:cubicBezTo>
                    <a:cubicBezTo>
                      <a:pt x="6925" y="2910"/>
                      <a:pt x="3129" y="813"/>
                      <a:pt x="2429" y="813"/>
                    </a:cubicBezTo>
                    <a:cubicBezTo>
                      <a:pt x="2259" y="813"/>
                      <a:pt x="1861" y="813"/>
                      <a:pt x="357" y="2290"/>
                    </a:cubicBezTo>
                    <a:lnTo>
                      <a:pt x="0" y="2641"/>
                    </a:lnTo>
                    <a:lnTo>
                      <a:pt x="464" y="2832"/>
                    </a:lnTo>
                    <a:cubicBezTo>
                      <a:pt x="2901" y="3834"/>
                      <a:pt x="8174" y="6651"/>
                      <a:pt x="9104" y="7330"/>
                    </a:cubicBezTo>
                    <a:lnTo>
                      <a:pt x="9301" y="7474"/>
                    </a:lnTo>
                    <a:lnTo>
                      <a:pt x="9497" y="7328"/>
                    </a:lnTo>
                    <a:cubicBezTo>
                      <a:pt x="9550" y="7289"/>
                      <a:pt x="14812" y="3403"/>
                      <a:pt x="20131" y="2219"/>
                    </a:cubicBezTo>
                    <a:lnTo>
                      <a:pt x="20647" y="2104"/>
                    </a:lnTo>
                    <a:lnTo>
                      <a:pt x="20318" y="1690"/>
                    </a:lnTo>
                    <a:cubicBezTo>
                      <a:pt x="19819" y="1062"/>
                      <a:pt x="18749" y="0"/>
                      <a:pt x="17898" y="0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2" name="Google Shape;1104;p44">
                <a:extLst>
                  <a:ext uri="{FF2B5EF4-FFF2-40B4-BE49-F238E27FC236}">
                    <a16:creationId xmlns:a16="http://schemas.microsoft.com/office/drawing/2014/main" id="{5B8A3439-7D7B-786E-7032-4C5CD4C87791}"/>
                  </a:ext>
                </a:extLst>
              </p:cNvPr>
              <p:cNvSpPr/>
              <p:nvPr/>
            </p:nvSpPr>
            <p:spPr>
              <a:xfrm>
                <a:off x="-962125" y="2106650"/>
                <a:ext cx="606275" cy="498900"/>
              </a:xfrm>
              <a:custGeom>
                <a:avLst/>
                <a:gdLst/>
                <a:ahLst/>
                <a:cxnLst/>
                <a:rect l="l" t="t" r="r" b="b"/>
                <a:pathLst>
                  <a:path w="24251" h="19956" extrusionOk="0">
                    <a:moveTo>
                      <a:pt x="22321" y="1"/>
                    </a:moveTo>
                    <a:cubicBezTo>
                      <a:pt x="22320" y="1"/>
                      <a:pt x="22319" y="1"/>
                      <a:pt x="22318" y="1"/>
                    </a:cubicBezTo>
                    <a:cubicBezTo>
                      <a:pt x="18492" y="574"/>
                      <a:pt x="14563" y="2722"/>
                      <a:pt x="12325" y="4123"/>
                    </a:cubicBezTo>
                    <a:lnTo>
                      <a:pt x="12323" y="4123"/>
                    </a:lnTo>
                    <a:cubicBezTo>
                      <a:pt x="11167" y="4848"/>
                      <a:pt x="10463" y="5372"/>
                      <a:pt x="10463" y="5372"/>
                    </a:cubicBezTo>
                    <a:cubicBezTo>
                      <a:pt x="10164" y="5155"/>
                      <a:pt x="9493" y="4755"/>
                      <a:pt x="8632" y="4279"/>
                    </a:cubicBezTo>
                    <a:cubicBezTo>
                      <a:pt x="5935" y="2774"/>
                      <a:pt x="1378" y="481"/>
                      <a:pt x="656" y="481"/>
                    </a:cubicBezTo>
                    <a:cubicBezTo>
                      <a:pt x="603" y="481"/>
                      <a:pt x="571" y="493"/>
                      <a:pt x="561" y="518"/>
                    </a:cubicBezTo>
                    <a:cubicBezTo>
                      <a:pt x="1" y="1913"/>
                      <a:pt x="979" y="14758"/>
                      <a:pt x="1849" y="15581"/>
                    </a:cubicBezTo>
                    <a:cubicBezTo>
                      <a:pt x="2451" y="16147"/>
                      <a:pt x="6684" y="18323"/>
                      <a:pt x="9255" y="19618"/>
                    </a:cubicBezTo>
                    <a:cubicBezTo>
                      <a:pt x="9258" y="19620"/>
                      <a:pt x="9261" y="19623"/>
                      <a:pt x="9265" y="19623"/>
                    </a:cubicBezTo>
                    <a:cubicBezTo>
                      <a:pt x="9297" y="19642"/>
                      <a:pt x="9331" y="19657"/>
                      <a:pt x="9364" y="19674"/>
                    </a:cubicBezTo>
                    <a:cubicBezTo>
                      <a:pt x="9368" y="19675"/>
                      <a:pt x="9373" y="19677"/>
                      <a:pt x="9376" y="19681"/>
                    </a:cubicBezTo>
                    <a:cubicBezTo>
                      <a:pt x="9811" y="19861"/>
                      <a:pt x="10550" y="19955"/>
                      <a:pt x="11302" y="19955"/>
                    </a:cubicBezTo>
                    <a:cubicBezTo>
                      <a:pt x="12042" y="19955"/>
                      <a:pt x="12796" y="19864"/>
                      <a:pt x="13289" y="19674"/>
                    </a:cubicBezTo>
                    <a:cubicBezTo>
                      <a:pt x="13319" y="19662"/>
                      <a:pt x="13353" y="19647"/>
                      <a:pt x="13383" y="19635"/>
                    </a:cubicBezTo>
                    <a:cubicBezTo>
                      <a:pt x="17324" y="17886"/>
                      <a:pt x="24251" y="14894"/>
                      <a:pt x="24251" y="14033"/>
                    </a:cubicBezTo>
                    <a:cubicBezTo>
                      <a:pt x="24251" y="12969"/>
                      <a:pt x="22949" y="1"/>
                      <a:pt x="22321" y="1"/>
                    </a:cubicBezTo>
                    <a:close/>
                  </a:path>
                </a:pathLst>
              </a:custGeom>
              <a:solidFill>
                <a:srgbClr val="FC7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3" name="Google Shape;1105;p44">
                <a:extLst>
                  <a:ext uri="{FF2B5EF4-FFF2-40B4-BE49-F238E27FC236}">
                    <a16:creationId xmlns:a16="http://schemas.microsoft.com/office/drawing/2014/main" id="{30B1ECC1-0996-343A-1B32-C126EC9AC5FE}"/>
                  </a:ext>
                </a:extLst>
              </p:cNvPr>
              <p:cNvSpPr/>
              <p:nvPr/>
            </p:nvSpPr>
            <p:spPr>
              <a:xfrm>
                <a:off x="-875775" y="1409450"/>
                <a:ext cx="193175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7727" h="6640" extrusionOk="0">
                    <a:moveTo>
                      <a:pt x="3988" y="1"/>
                    </a:moveTo>
                    <a:cubicBezTo>
                      <a:pt x="76" y="1"/>
                      <a:pt x="0" y="5125"/>
                      <a:pt x="3091" y="6279"/>
                    </a:cubicBezTo>
                    <a:cubicBezTo>
                      <a:pt x="3583" y="6462"/>
                      <a:pt x="3999" y="6577"/>
                      <a:pt x="4350" y="6639"/>
                    </a:cubicBezTo>
                    <a:cubicBezTo>
                      <a:pt x="4831" y="5956"/>
                      <a:pt x="5252" y="5393"/>
                      <a:pt x="5491" y="4988"/>
                    </a:cubicBezTo>
                    <a:cubicBezTo>
                      <a:pt x="5514" y="4952"/>
                      <a:pt x="5539" y="4916"/>
                      <a:pt x="5562" y="4880"/>
                    </a:cubicBezTo>
                    <a:lnTo>
                      <a:pt x="5562" y="4880"/>
                    </a:lnTo>
                    <a:cubicBezTo>
                      <a:pt x="5182" y="4885"/>
                      <a:pt x="4656" y="5017"/>
                      <a:pt x="4179" y="5017"/>
                    </a:cubicBezTo>
                    <a:cubicBezTo>
                      <a:pt x="3828" y="5017"/>
                      <a:pt x="3504" y="4945"/>
                      <a:pt x="3285" y="4697"/>
                    </a:cubicBezTo>
                    <a:cubicBezTo>
                      <a:pt x="2839" y="4192"/>
                      <a:pt x="3760" y="2641"/>
                      <a:pt x="4856" y="2641"/>
                    </a:cubicBezTo>
                    <a:cubicBezTo>
                      <a:pt x="5355" y="2641"/>
                      <a:pt x="5891" y="2963"/>
                      <a:pt x="6350" y="3852"/>
                    </a:cubicBezTo>
                    <a:cubicBezTo>
                      <a:pt x="6761" y="3407"/>
                      <a:pt x="7223" y="3012"/>
                      <a:pt x="7726" y="2674"/>
                    </a:cubicBezTo>
                    <a:cubicBezTo>
                      <a:pt x="7602" y="1587"/>
                      <a:pt x="6929" y="245"/>
                      <a:pt x="4416" y="20"/>
                    </a:cubicBezTo>
                    <a:cubicBezTo>
                      <a:pt x="4269" y="7"/>
                      <a:pt x="4126" y="1"/>
                      <a:pt x="3988" y="1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4" name="Google Shape;1106;p44">
                <a:extLst>
                  <a:ext uri="{FF2B5EF4-FFF2-40B4-BE49-F238E27FC236}">
                    <a16:creationId xmlns:a16="http://schemas.microsoft.com/office/drawing/2014/main" id="{1B689D77-DE18-AB7B-1C6F-EF349E4B8C1C}"/>
                  </a:ext>
                </a:extLst>
              </p:cNvPr>
              <p:cNvSpPr/>
              <p:nvPr/>
            </p:nvSpPr>
            <p:spPr>
              <a:xfrm>
                <a:off x="-804800" y="1475450"/>
                <a:ext cx="87775" cy="59425"/>
              </a:xfrm>
              <a:custGeom>
                <a:avLst/>
                <a:gdLst/>
                <a:ahLst/>
                <a:cxnLst/>
                <a:rect l="l" t="t" r="r" b="b"/>
                <a:pathLst>
                  <a:path w="3511" h="2377" extrusionOk="0">
                    <a:moveTo>
                      <a:pt x="2017" y="1"/>
                    </a:moveTo>
                    <a:cubicBezTo>
                      <a:pt x="921" y="1"/>
                      <a:pt x="0" y="1552"/>
                      <a:pt x="446" y="2057"/>
                    </a:cubicBezTo>
                    <a:cubicBezTo>
                      <a:pt x="665" y="2305"/>
                      <a:pt x="989" y="2377"/>
                      <a:pt x="1340" y="2377"/>
                    </a:cubicBezTo>
                    <a:cubicBezTo>
                      <a:pt x="1817" y="2377"/>
                      <a:pt x="2343" y="2245"/>
                      <a:pt x="2723" y="2240"/>
                    </a:cubicBezTo>
                    <a:cubicBezTo>
                      <a:pt x="2952" y="1873"/>
                      <a:pt x="3216" y="1529"/>
                      <a:pt x="3511" y="1212"/>
                    </a:cubicBezTo>
                    <a:cubicBezTo>
                      <a:pt x="3052" y="323"/>
                      <a:pt x="2516" y="1"/>
                      <a:pt x="2017" y="1"/>
                    </a:cubicBezTo>
                    <a:close/>
                  </a:path>
                </a:pathLst>
              </a:custGeom>
              <a:solidFill>
                <a:srgbClr val="FFAC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5" name="Google Shape;1107;p44">
                <a:extLst>
                  <a:ext uri="{FF2B5EF4-FFF2-40B4-BE49-F238E27FC236}">
                    <a16:creationId xmlns:a16="http://schemas.microsoft.com/office/drawing/2014/main" id="{A7EB43F5-E401-A227-E003-482B6F56CD89}"/>
                  </a:ext>
                </a:extLst>
              </p:cNvPr>
              <p:cNvSpPr/>
              <p:nvPr/>
            </p:nvSpPr>
            <p:spPr>
              <a:xfrm>
                <a:off x="-802200" y="569250"/>
                <a:ext cx="4375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175" h="133" extrusionOk="0">
                    <a:moveTo>
                      <a:pt x="6" y="0"/>
                    </a:moveTo>
                    <a:cubicBezTo>
                      <a:pt x="4" y="1"/>
                      <a:pt x="3" y="4"/>
                      <a:pt x="0" y="5"/>
                    </a:cubicBezTo>
                    <a:cubicBezTo>
                      <a:pt x="57" y="46"/>
                      <a:pt x="115" y="89"/>
                      <a:pt x="175" y="132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AE73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6" name="Google Shape;1108;p44">
                <a:extLst>
                  <a:ext uri="{FF2B5EF4-FFF2-40B4-BE49-F238E27FC236}">
                    <a16:creationId xmlns:a16="http://schemas.microsoft.com/office/drawing/2014/main" id="{51854E3C-7F14-A396-98B6-C42B24B03DAD}"/>
                  </a:ext>
                </a:extLst>
              </p:cNvPr>
              <p:cNvSpPr/>
              <p:nvPr/>
            </p:nvSpPr>
            <p:spPr>
              <a:xfrm>
                <a:off x="-921050" y="548275"/>
                <a:ext cx="379825" cy="294125"/>
              </a:xfrm>
              <a:custGeom>
                <a:avLst/>
                <a:gdLst/>
                <a:ahLst/>
                <a:cxnLst/>
                <a:rect l="l" t="t" r="r" b="b"/>
                <a:pathLst>
                  <a:path w="15193" h="11765" extrusionOk="0">
                    <a:moveTo>
                      <a:pt x="3683" y="1"/>
                    </a:moveTo>
                    <a:cubicBezTo>
                      <a:pt x="3683" y="1"/>
                      <a:pt x="1" y="618"/>
                      <a:pt x="636" y="3402"/>
                    </a:cubicBezTo>
                    <a:cubicBezTo>
                      <a:pt x="2211" y="4182"/>
                      <a:pt x="4923" y="5184"/>
                      <a:pt x="7612" y="7695"/>
                    </a:cubicBezTo>
                    <a:cubicBezTo>
                      <a:pt x="9312" y="9282"/>
                      <a:pt x="10363" y="10426"/>
                      <a:pt x="10992" y="11398"/>
                    </a:cubicBezTo>
                    <a:cubicBezTo>
                      <a:pt x="11017" y="11434"/>
                      <a:pt x="11037" y="11470"/>
                      <a:pt x="11058" y="11503"/>
                    </a:cubicBezTo>
                    <a:cubicBezTo>
                      <a:pt x="11115" y="11594"/>
                      <a:pt x="11167" y="11681"/>
                      <a:pt x="11215" y="11765"/>
                    </a:cubicBezTo>
                    <a:cubicBezTo>
                      <a:pt x="11272" y="11717"/>
                      <a:pt x="11330" y="11672"/>
                      <a:pt x="11392" y="11624"/>
                    </a:cubicBezTo>
                    <a:lnTo>
                      <a:pt x="11396" y="11621"/>
                    </a:lnTo>
                    <a:cubicBezTo>
                      <a:pt x="11868" y="11246"/>
                      <a:pt x="12362" y="10903"/>
                      <a:pt x="12876" y="10591"/>
                    </a:cubicBezTo>
                    <a:cubicBezTo>
                      <a:pt x="12964" y="10537"/>
                      <a:pt x="13055" y="10483"/>
                      <a:pt x="13145" y="10429"/>
                    </a:cubicBezTo>
                    <a:cubicBezTo>
                      <a:pt x="13801" y="10045"/>
                      <a:pt x="14485" y="9713"/>
                      <a:pt x="15193" y="9436"/>
                    </a:cubicBezTo>
                    <a:cubicBezTo>
                      <a:pt x="15157" y="9342"/>
                      <a:pt x="15120" y="9252"/>
                      <a:pt x="15078" y="9161"/>
                    </a:cubicBezTo>
                    <a:cubicBezTo>
                      <a:pt x="14858" y="8664"/>
                      <a:pt x="14563" y="8192"/>
                      <a:pt x="14159" y="7803"/>
                    </a:cubicBezTo>
                    <a:cubicBezTo>
                      <a:pt x="13816" y="7469"/>
                      <a:pt x="13217" y="6984"/>
                      <a:pt x="12474" y="6416"/>
                    </a:cubicBezTo>
                    <a:cubicBezTo>
                      <a:pt x="12374" y="6343"/>
                      <a:pt x="12271" y="6265"/>
                      <a:pt x="12166" y="6186"/>
                    </a:cubicBezTo>
                    <a:cubicBezTo>
                      <a:pt x="11649" y="5796"/>
                      <a:pt x="11071" y="5371"/>
                      <a:pt x="10468" y="4934"/>
                    </a:cubicBezTo>
                    <a:cubicBezTo>
                      <a:pt x="10375" y="4865"/>
                      <a:pt x="10282" y="4799"/>
                      <a:pt x="10189" y="4733"/>
                    </a:cubicBezTo>
                    <a:cubicBezTo>
                      <a:pt x="8301" y="3369"/>
                      <a:pt x="6226" y="1914"/>
                      <a:pt x="4935" y="976"/>
                    </a:cubicBezTo>
                    <a:lnTo>
                      <a:pt x="4930" y="973"/>
                    </a:lnTo>
                    <a:cubicBezTo>
                      <a:pt x="4869" y="927"/>
                      <a:pt x="4808" y="885"/>
                      <a:pt x="4754" y="843"/>
                    </a:cubicBezTo>
                    <a:lnTo>
                      <a:pt x="4758" y="840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FFAC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7" name="Google Shape;1109;p44">
                <a:extLst>
                  <a:ext uri="{FF2B5EF4-FFF2-40B4-BE49-F238E27FC236}">
                    <a16:creationId xmlns:a16="http://schemas.microsoft.com/office/drawing/2014/main" id="{A0060CB5-C290-5816-CFD7-ED6E03157CAD}"/>
                  </a:ext>
                </a:extLst>
              </p:cNvPr>
              <p:cNvSpPr/>
              <p:nvPr/>
            </p:nvSpPr>
            <p:spPr>
              <a:xfrm>
                <a:off x="-797825" y="572550"/>
                <a:ext cx="225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9" h="6" extrusionOk="0">
                    <a:moveTo>
                      <a:pt x="1" y="0"/>
                    </a:moveTo>
                    <a:lnTo>
                      <a:pt x="7" y="6"/>
                    </a:lnTo>
                    <a:lnTo>
                      <a:pt x="8" y="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E73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8" name="Google Shape;1110;p44">
                <a:extLst>
                  <a:ext uri="{FF2B5EF4-FFF2-40B4-BE49-F238E27FC236}">
                    <a16:creationId xmlns:a16="http://schemas.microsoft.com/office/drawing/2014/main" id="{A2439DAC-A71A-124D-B4F1-D127CF622D51}"/>
                  </a:ext>
                </a:extLst>
              </p:cNvPr>
              <p:cNvSpPr/>
              <p:nvPr/>
            </p:nvSpPr>
            <p:spPr>
              <a:xfrm>
                <a:off x="-942200" y="475300"/>
                <a:ext cx="149800" cy="158050"/>
              </a:xfrm>
              <a:custGeom>
                <a:avLst/>
                <a:gdLst/>
                <a:ahLst/>
                <a:cxnLst/>
                <a:rect l="l" t="t" r="r" b="b"/>
                <a:pathLst>
                  <a:path w="5992" h="6322" extrusionOk="0">
                    <a:moveTo>
                      <a:pt x="4771" y="0"/>
                    </a:moveTo>
                    <a:cubicBezTo>
                      <a:pt x="4390" y="0"/>
                      <a:pt x="3866" y="87"/>
                      <a:pt x="3145" y="307"/>
                    </a:cubicBezTo>
                    <a:cubicBezTo>
                      <a:pt x="907" y="989"/>
                      <a:pt x="0" y="3737"/>
                      <a:pt x="110" y="5101"/>
                    </a:cubicBezTo>
                    <a:cubicBezTo>
                      <a:pt x="146" y="5569"/>
                      <a:pt x="659" y="5916"/>
                      <a:pt x="1482" y="6321"/>
                    </a:cubicBezTo>
                    <a:cubicBezTo>
                      <a:pt x="847" y="3535"/>
                      <a:pt x="4530" y="2918"/>
                      <a:pt x="4530" y="2918"/>
                    </a:cubicBezTo>
                    <a:lnTo>
                      <a:pt x="5606" y="3758"/>
                    </a:lnTo>
                    <a:cubicBezTo>
                      <a:pt x="5759" y="3643"/>
                      <a:pt x="5902" y="3478"/>
                      <a:pt x="5924" y="3244"/>
                    </a:cubicBezTo>
                    <a:cubicBezTo>
                      <a:pt x="5947" y="2989"/>
                      <a:pt x="5781" y="2745"/>
                      <a:pt x="5603" y="2560"/>
                    </a:cubicBezTo>
                    <a:cubicBezTo>
                      <a:pt x="5751" y="2456"/>
                      <a:pt x="5864" y="2323"/>
                      <a:pt x="5894" y="2154"/>
                    </a:cubicBezTo>
                    <a:cubicBezTo>
                      <a:pt x="5991" y="1595"/>
                      <a:pt x="5373" y="1296"/>
                      <a:pt x="4986" y="1296"/>
                    </a:cubicBezTo>
                    <a:cubicBezTo>
                      <a:pt x="4946" y="1296"/>
                      <a:pt x="4908" y="1299"/>
                      <a:pt x="4874" y="1305"/>
                    </a:cubicBezTo>
                    <a:lnTo>
                      <a:pt x="4874" y="1305"/>
                    </a:lnTo>
                    <a:cubicBezTo>
                      <a:pt x="5007" y="1277"/>
                      <a:pt x="5852" y="1079"/>
                      <a:pt x="5795" y="713"/>
                    </a:cubicBezTo>
                    <a:cubicBezTo>
                      <a:pt x="5744" y="383"/>
                      <a:pt x="5572" y="0"/>
                      <a:pt x="4771" y="0"/>
                    </a:cubicBezTo>
                    <a:close/>
                  </a:path>
                </a:pathLst>
              </a:custGeom>
              <a:solidFill>
                <a:srgbClr val="FFAC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9" name="Google Shape;1111;p44">
                <a:extLst>
                  <a:ext uri="{FF2B5EF4-FFF2-40B4-BE49-F238E27FC236}">
                    <a16:creationId xmlns:a16="http://schemas.microsoft.com/office/drawing/2014/main" id="{CBDEE3B6-A340-FB58-82D2-DBBF20E6EA44}"/>
                  </a:ext>
                </a:extLst>
              </p:cNvPr>
              <p:cNvSpPr/>
              <p:nvPr/>
            </p:nvSpPr>
            <p:spPr>
              <a:xfrm>
                <a:off x="-283675" y="331250"/>
                <a:ext cx="251375" cy="129475"/>
              </a:xfrm>
              <a:custGeom>
                <a:avLst/>
                <a:gdLst/>
                <a:ahLst/>
                <a:cxnLst/>
                <a:rect l="l" t="t" r="r" b="b"/>
                <a:pathLst>
                  <a:path w="10055" h="5179" extrusionOk="0">
                    <a:moveTo>
                      <a:pt x="6039" y="1"/>
                    </a:moveTo>
                    <a:cubicBezTo>
                      <a:pt x="3019" y="1"/>
                      <a:pt x="1" y="1533"/>
                      <a:pt x="605" y="2627"/>
                    </a:cubicBezTo>
                    <a:cubicBezTo>
                      <a:pt x="734" y="2862"/>
                      <a:pt x="959" y="3220"/>
                      <a:pt x="1244" y="3670"/>
                    </a:cubicBezTo>
                    <a:cubicBezTo>
                      <a:pt x="1661" y="3087"/>
                      <a:pt x="2470" y="2914"/>
                      <a:pt x="3257" y="2914"/>
                    </a:cubicBezTo>
                    <a:cubicBezTo>
                      <a:pt x="4188" y="2914"/>
                      <a:pt x="5088" y="3155"/>
                      <a:pt x="5272" y="3248"/>
                    </a:cubicBezTo>
                    <a:cubicBezTo>
                      <a:pt x="5656" y="3442"/>
                      <a:pt x="6127" y="4744"/>
                      <a:pt x="6127" y="4744"/>
                    </a:cubicBezTo>
                    <a:cubicBezTo>
                      <a:pt x="6127" y="4744"/>
                      <a:pt x="6180" y="4737"/>
                      <a:pt x="6267" y="4737"/>
                    </a:cubicBezTo>
                    <a:cubicBezTo>
                      <a:pt x="6417" y="4737"/>
                      <a:pt x="6666" y="4759"/>
                      <a:pt x="6904" y="4878"/>
                    </a:cubicBezTo>
                    <a:cubicBezTo>
                      <a:pt x="7148" y="5000"/>
                      <a:pt x="7640" y="5179"/>
                      <a:pt x="7977" y="5179"/>
                    </a:cubicBezTo>
                    <a:cubicBezTo>
                      <a:pt x="8160" y="5179"/>
                      <a:pt x="8297" y="5127"/>
                      <a:pt x="8325" y="4985"/>
                    </a:cubicBezTo>
                    <a:cubicBezTo>
                      <a:pt x="8405" y="4584"/>
                      <a:pt x="7655" y="4128"/>
                      <a:pt x="7655" y="4128"/>
                    </a:cubicBezTo>
                    <a:lnTo>
                      <a:pt x="7655" y="4128"/>
                    </a:lnTo>
                    <a:cubicBezTo>
                      <a:pt x="7885" y="4214"/>
                      <a:pt x="8200" y="4323"/>
                      <a:pt x="8439" y="4323"/>
                    </a:cubicBezTo>
                    <a:cubicBezTo>
                      <a:pt x="8645" y="4323"/>
                      <a:pt x="8793" y="4242"/>
                      <a:pt x="8781" y="3994"/>
                    </a:cubicBezTo>
                    <a:cubicBezTo>
                      <a:pt x="8754" y="3458"/>
                      <a:pt x="7950" y="3083"/>
                      <a:pt x="7949" y="3082"/>
                    </a:cubicBezTo>
                    <a:lnTo>
                      <a:pt x="7949" y="3082"/>
                    </a:lnTo>
                    <a:cubicBezTo>
                      <a:pt x="8242" y="3155"/>
                      <a:pt x="8591" y="3228"/>
                      <a:pt x="8871" y="3228"/>
                    </a:cubicBezTo>
                    <a:cubicBezTo>
                      <a:pt x="9206" y="3228"/>
                      <a:pt x="9444" y="3123"/>
                      <a:pt x="9371" y="2787"/>
                    </a:cubicBezTo>
                    <a:cubicBezTo>
                      <a:pt x="9236" y="2171"/>
                      <a:pt x="8325" y="1769"/>
                      <a:pt x="8325" y="1768"/>
                    </a:cubicBezTo>
                    <a:lnTo>
                      <a:pt x="8325" y="1768"/>
                    </a:lnTo>
                    <a:cubicBezTo>
                      <a:pt x="8543" y="1845"/>
                      <a:pt x="8749" y="1878"/>
                      <a:pt x="8934" y="1878"/>
                    </a:cubicBezTo>
                    <a:cubicBezTo>
                      <a:pt x="9657" y="1878"/>
                      <a:pt x="10055" y="1370"/>
                      <a:pt x="9585" y="964"/>
                    </a:cubicBezTo>
                    <a:cubicBezTo>
                      <a:pt x="8583" y="273"/>
                      <a:pt x="7311" y="1"/>
                      <a:pt x="6039" y="1"/>
                    </a:cubicBezTo>
                    <a:close/>
                  </a:path>
                </a:pathLst>
              </a:custGeom>
              <a:solidFill>
                <a:srgbClr val="FFAC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0" name="Google Shape;1112;p44">
                <a:extLst>
                  <a:ext uri="{FF2B5EF4-FFF2-40B4-BE49-F238E27FC236}">
                    <a16:creationId xmlns:a16="http://schemas.microsoft.com/office/drawing/2014/main" id="{D9246017-CCB4-64D7-6DC8-5179A0AC57B1}"/>
                  </a:ext>
                </a:extLst>
              </p:cNvPr>
              <p:cNvSpPr/>
              <p:nvPr/>
            </p:nvSpPr>
            <p:spPr>
              <a:xfrm>
                <a:off x="-458450" y="2303050"/>
                <a:ext cx="109075" cy="115700"/>
              </a:xfrm>
              <a:custGeom>
                <a:avLst/>
                <a:gdLst/>
                <a:ahLst/>
                <a:cxnLst/>
                <a:rect l="l" t="t" r="r" b="b"/>
                <a:pathLst>
                  <a:path w="4363" h="4628" extrusionOk="0">
                    <a:moveTo>
                      <a:pt x="3306" y="1"/>
                    </a:moveTo>
                    <a:cubicBezTo>
                      <a:pt x="3122" y="123"/>
                      <a:pt x="2990" y="199"/>
                      <a:pt x="2933" y="218"/>
                    </a:cubicBezTo>
                    <a:cubicBezTo>
                      <a:pt x="2851" y="245"/>
                      <a:pt x="1298" y="442"/>
                      <a:pt x="960" y="830"/>
                    </a:cubicBezTo>
                    <a:cubicBezTo>
                      <a:pt x="621" y="1217"/>
                      <a:pt x="1880" y="1555"/>
                      <a:pt x="1880" y="1555"/>
                    </a:cubicBezTo>
                    <a:cubicBezTo>
                      <a:pt x="1880" y="1555"/>
                      <a:pt x="1505" y="1492"/>
                      <a:pt x="1105" y="1492"/>
                    </a:cubicBezTo>
                    <a:cubicBezTo>
                      <a:pt x="685" y="1492"/>
                      <a:pt x="236" y="1561"/>
                      <a:pt x="162" y="1846"/>
                    </a:cubicBezTo>
                    <a:cubicBezTo>
                      <a:pt x="16" y="2403"/>
                      <a:pt x="1735" y="2693"/>
                      <a:pt x="1735" y="2693"/>
                    </a:cubicBezTo>
                    <a:cubicBezTo>
                      <a:pt x="1735" y="2693"/>
                      <a:pt x="1352" y="2649"/>
                      <a:pt x="963" y="2649"/>
                    </a:cubicBezTo>
                    <a:cubicBezTo>
                      <a:pt x="487" y="2649"/>
                      <a:pt x="1" y="2714"/>
                      <a:pt x="187" y="3007"/>
                    </a:cubicBezTo>
                    <a:cubicBezTo>
                      <a:pt x="526" y="3539"/>
                      <a:pt x="2170" y="3612"/>
                      <a:pt x="1783" y="3612"/>
                    </a:cubicBezTo>
                    <a:cubicBezTo>
                      <a:pt x="1707" y="3612"/>
                      <a:pt x="1611" y="3610"/>
                      <a:pt x="1506" y="3610"/>
                    </a:cubicBezTo>
                    <a:cubicBezTo>
                      <a:pt x="1082" y="3610"/>
                      <a:pt x="505" y="3640"/>
                      <a:pt x="428" y="3950"/>
                    </a:cubicBezTo>
                    <a:cubicBezTo>
                      <a:pt x="332" y="4337"/>
                      <a:pt x="1202" y="4628"/>
                      <a:pt x="2218" y="4628"/>
                    </a:cubicBezTo>
                    <a:cubicBezTo>
                      <a:pt x="2625" y="4628"/>
                      <a:pt x="3338" y="4368"/>
                      <a:pt x="4210" y="3943"/>
                    </a:cubicBezTo>
                    <a:cubicBezTo>
                      <a:pt x="4363" y="2357"/>
                      <a:pt x="3865" y="992"/>
                      <a:pt x="3306" y="1"/>
                    </a:cubicBezTo>
                    <a:close/>
                  </a:path>
                </a:pathLst>
              </a:custGeom>
              <a:solidFill>
                <a:srgbClr val="FFAC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1" name="Google Shape;1113;p44">
                <a:extLst>
                  <a:ext uri="{FF2B5EF4-FFF2-40B4-BE49-F238E27FC236}">
                    <a16:creationId xmlns:a16="http://schemas.microsoft.com/office/drawing/2014/main" id="{42472811-5FF5-CA26-864F-C156768EA9BB}"/>
                  </a:ext>
                </a:extLst>
              </p:cNvPr>
              <p:cNvSpPr/>
              <p:nvPr/>
            </p:nvSpPr>
            <p:spPr>
              <a:xfrm>
                <a:off x="-344275" y="1500475"/>
                <a:ext cx="89500" cy="59400"/>
              </a:xfrm>
              <a:custGeom>
                <a:avLst/>
                <a:gdLst/>
                <a:ahLst/>
                <a:cxnLst/>
                <a:rect l="l" t="t" r="r" b="b"/>
                <a:pathLst>
                  <a:path w="3580" h="2376" extrusionOk="0">
                    <a:moveTo>
                      <a:pt x="1568" y="0"/>
                    </a:moveTo>
                    <a:cubicBezTo>
                      <a:pt x="1042" y="0"/>
                      <a:pt x="475" y="360"/>
                      <a:pt x="0" y="1369"/>
                    </a:cubicBezTo>
                    <a:cubicBezTo>
                      <a:pt x="276" y="1652"/>
                      <a:pt x="533" y="1942"/>
                      <a:pt x="773" y="2239"/>
                    </a:cubicBezTo>
                    <a:cubicBezTo>
                      <a:pt x="795" y="2238"/>
                      <a:pt x="818" y="2238"/>
                      <a:pt x="842" y="2238"/>
                    </a:cubicBezTo>
                    <a:cubicBezTo>
                      <a:pt x="1222" y="2238"/>
                      <a:pt x="1759" y="2375"/>
                      <a:pt x="2244" y="2375"/>
                    </a:cubicBezTo>
                    <a:cubicBezTo>
                      <a:pt x="2594" y="2375"/>
                      <a:pt x="2917" y="2303"/>
                      <a:pt x="3135" y="2056"/>
                    </a:cubicBezTo>
                    <a:cubicBezTo>
                      <a:pt x="3580" y="1551"/>
                      <a:pt x="2661" y="0"/>
                      <a:pt x="1568" y="0"/>
                    </a:cubicBezTo>
                    <a:close/>
                  </a:path>
                </a:pathLst>
              </a:custGeom>
              <a:solidFill>
                <a:srgbClr val="FFAC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2" name="Google Shape;1114;p44">
                <a:extLst>
                  <a:ext uri="{FF2B5EF4-FFF2-40B4-BE49-F238E27FC236}">
                    <a16:creationId xmlns:a16="http://schemas.microsoft.com/office/drawing/2014/main" id="{5D531598-5429-FF94-65AC-DB6E96867014}"/>
                  </a:ext>
                </a:extLst>
              </p:cNvPr>
              <p:cNvSpPr/>
              <p:nvPr/>
            </p:nvSpPr>
            <p:spPr>
              <a:xfrm>
                <a:off x="-377075" y="1434450"/>
                <a:ext cx="193125" cy="166425"/>
              </a:xfrm>
              <a:custGeom>
                <a:avLst/>
                <a:gdLst/>
                <a:ahLst/>
                <a:cxnLst/>
                <a:rect l="l" t="t" r="r" b="b"/>
                <a:pathLst>
                  <a:path w="7725" h="6657" extrusionOk="0">
                    <a:moveTo>
                      <a:pt x="3747" y="1"/>
                    </a:moveTo>
                    <a:cubicBezTo>
                      <a:pt x="3608" y="1"/>
                      <a:pt x="3466" y="7"/>
                      <a:pt x="3318" y="20"/>
                    </a:cubicBezTo>
                    <a:cubicBezTo>
                      <a:pt x="679" y="256"/>
                      <a:pt x="73" y="1731"/>
                      <a:pt x="0" y="2843"/>
                    </a:cubicBezTo>
                    <a:cubicBezTo>
                      <a:pt x="465" y="3200"/>
                      <a:pt x="903" y="3590"/>
                      <a:pt x="1312" y="4010"/>
                    </a:cubicBezTo>
                    <a:cubicBezTo>
                      <a:pt x="1787" y="3001"/>
                      <a:pt x="2354" y="2641"/>
                      <a:pt x="2880" y="2641"/>
                    </a:cubicBezTo>
                    <a:cubicBezTo>
                      <a:pt x="3973" y="2641"/>
                      <a:pt x="4892" y="4192"/>
                      <a:pt x="4447" y="4697"/>
                    </a:cubicBezTo>
                    <a:cubicBezTo>
                      <a:pt x="4229" y="4944"/>
                      <a:pt x="3906" y="5016"/>
                      <a:pt x="3556" y="5016"/>
                    </a:cubicBezTo>
                    <a:cubicBezTo>
                      <a:pt x="3071" y="5016"/>
                      <a:pt x="2534" y="4879"/>
                      <a:pt x="2154" y="4879"/>
                    </a:cubicBezTo>
                    <a:cubicBezTo>
                      <a:pt x="2130" y="4879"/>
                      <a:pt x="2107" y="4879"/>
                      <a:pt x="2085" y="4880"/>
                    </a:cubicBezTo>
                    <a:cubicBezTo>
                      <a:pt x="2533" y="5436"/>
                      <a:pt x="2929" y="6030"/>
                      <a:pt x="3269" y="6656"/>
                    </a:cubicBezTo>
                    <a:cubicBezTo>
                      <a:pt x="3644" y="6600"/>
                      <a:pt x="4095" y="6482"/>
                      <a:pt x="4640" y="6278"/>
                    </a:cubicBezTo>
                    <a:cubicBezTo>
                      <a:pt x="7724" y="5126"/>
                      <a:pt x="7649" y="1"/>
                      <a:pt x="3747" y="1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3" name="Google Shape;1115;p44">
                <a:extLst>
                  <a:ext uri="{FF2B5EF4-FFF2-40B4-BE49-F238E27FC236}">
                    <a16:creationId xmlns:a16="http://schemas.microsoft.com/office/drawing/2014/main" id="{4D538965-C567-16AE-88F7-C27B4D8999D2}"/>
                  </a:ext>
                </a:extLst>
              </p:cNvPr>
              <p:cNvSpPr/>
              <p:nvPr/>
            </p:nvSpPr>
            <p:spPr>
              <a:xfrm>
                <a:off x="-729625" y="404100"/>
                <a:ext cx="712675" cy="1997525"/>
              </a:xfrm>
              <a:custGeom>
                <a:avLst/>
                <a:gdLst/>
                <a:ahLst/>
                <a:cxnLst/>
                <a:rect l="l" t="t" r="r" b="b"/>
                <a:pathLst>
                  <a:path w="28507" h="79901" extrusionOk="0">
                    <a:moveTo>
                      <a:pt x="21097" y="0"/>
                    </a:moveTo>
                    <a:cubicBezTo>
                      <a:pt x="20309" y="0"/>
                      <a:pt x="19500" y="174"/>
                      <a:pt x="19084" y="757"/>
                    </a:cubicBezTo>
                    <a:cubicBezTo>
                      <a:pt x="20685" y="3280"/>
                      <a:pt x="24249" y="8759"/>
                      <a:pt x="24340" y="12445"/>
                    </a:cubicBezTo>
                    <a:cubicBezTo>
                      <a:pt x="24410" y="15265"/>
                      <a:pt x="22561" y="17653"/>
                      <a:pt x="21251" y="18983"/>
                    </a:cubicBezTo>
                    <a:cubicBezTo>
                      <a:pt x="20489" y="18089"/>
                      <a:pt x="19578" y="17234"/>
                      <a:pt x="18485" y="16430"/>
                    </a:cubicBezTo>
                    <a:cubicBezTo>
                      <a:pt x="16401" y="14899"/>
                      <a:pt x="14209" y="14298"/>
                      <a:pt x="12105" y="14298"/>
                    </a:cubicBezTo>
                    <a:cubicBezTo>
                      <a:pt x="10502" y="14298"/>
                      <a:pt x="8950" y="14647"/>
                      <a:pt x="7536" y="15201"/>
                    </a:cubicBezTo>
                    <a:cubicBezTo>
                      <a:pt x="6015" y="15800"/>
                      <a:pt x="4651" y="16634"/>
                      <a:pt x="3559" y="17532"/>
                    </a:cubicBezTo>
                    <a:cubicBezTo>
                      <a:pt x="2111" y="18715"/>
                      <a:pt x="1129" y="20004"/>
                      <a:pt x="874" y="20976"/>
                    </a:cubicBezTo>
                    <a:cubicBezTo>
                      <a:pt x="0" y="24266"/>
                      <a:pt x="2129" y="30847"/>
                      <a:pt x="3679" y="37233"/>
                    </a:cubicBezTo>
                    <a:cubicBezTo>
                      <a:pt x="4125" y="39066"/>
                      <a:pt x="4264" y="40469"/>
                      <a:pt x="4239" y="41538"/>
                    </a:cubicBezTo>
                    <a:cubicBezTo>
                      <a:pt x="4239" y="41634"/>
                      <a:pt x="4237" y="41728"/>
                      <a:pt x="4230" y="41818"/>
                    </a:cubicBezTo>
                    <a:cubicBezTo>
                      <a:pt x="4673" y="41700"/>
                      <a:pt x="5125" y="41623"/>
                      <a:pt x="5582" y="41589"/>
                    </a:cubicBezTo>
                    <a:cubicBezTo>
                      <a:pt x="5925" y="41565"/>
                      <a:pt x="6261" y="41553"/>
                      <a:pt x="6591" y="41553"/>
                    </a:cubicBezTo>
                    <a:cubicBezTo>
                      <a:pt x="9660" y="41553"/>
                      <a:pt x="12183" y="42585"/>
                      <a:pt x="14101" y="44057"/>
                    </a:cubicBezTo>
                    <a:cubicBezTo>
                      <a:pt x="14174" y="42944"/>
                      <a:pt x="14782" y="41471"/>
                      <a:pt x="17419" y="41233"/>
                    </a:cubicBezTo>
                    <a:cubicBezTo>
                      <a:pt x="17567" y="41220"/>
                      <a:pt x="17710" y="41214"/>
                      <a:pt x="17848" y="41214"/>
                    </a:cubicBezTo>
                    <a:cubicBezTo>
                      <a:pt x="21752" y="41214"/>
                      <a:pt x="21826" y="46339"/>
                      <a:pt x="18740" y="47493"/>
                    </a:cubicBezTo>
                    <a:cubicBezTo>
                      <a:pt x="18196" y="47694"/>
                      <a:pt x="17744" y="47815"/>
                      <a:pt x="17371" y="47869"/>
                    </a:cubicBezTo>
                    <a:cubicBezTo>
                      <a:pt x="17983" y="49004"/>
                      <a:pt x="18338" y="50142"/>
                      <a:pt x="18419" y="51136"/>
                    </a:cubicBezTo>
                    <a:cubicBezTo>
                      <a:pt x="18503" y="52159"/>
                      <a:pt x="18395" y="53267"/>
                      <a:pt x="18079" y="54366"/>
                    </a:cubicBezTo>
                    <a:cubicBezTo>
                      <a:pt x="18061" y="54438"/>
                      <a:pt x="18039" y="54507"/>
                      <a:pt x="18018" y="54579"/>
                    </a:cubicBezTo>
                    <a:cubicBezTo>
                      <a:pt x="18022" y="54585"/>
                      <a:pt x="18027" y="54589"/>
                      <a:pt x="18030" y="54594"/>
                    </a:cubicBezTo>
                    <a:cubicBezTo>
                      <a:pt x="18116" y="54690"/>
                      <a:pt x="18196" y="54792"/>
                      <a:pt x="18268" y="54898"/>
                    </a:cubicBezTo>
                    <a:cubicBezTo>
                      <a:pt x="20818" y="58532"/>
                      <a:pt x="19349" y="70042"/>
                      <a:pt x="18096" y="72004"/>
                    </a:cubicBezTo>
                    <a:cubicBezTo>
                      <a:pt x="16908" y="73868"/>
                      <a:pt x="14983" y="75404"/>
                      <a:pt x="14153" y="75957"/>
                    </a:cubicBezTo>
                    <a:cubicBezTo>
                      <a:pt x="14713" y="76950"/>
                      <a:pt x="15210" y="78314"/>
                      <a:pt x="15056" y="79901"/>
                    </a:cubicBezTo>
                    <a:cubicBezTo>
                      <a:pt x="16362" y="79265"/>
                      <a:pt x="18030" y="78255"/>
                      <a:pt x="19595" y="77149"/>
                    </a:cubicBezTo>
                    <a:cubicBezTo>
                      <a:pt x="22209" y="75313"/>
                      <a:pt x="23904" y="66820"/>
                      <a:pt x="23855" y="60820"/>
                    </a:cubicBezTo>
                    <a:cubicBezTo>
                      <a:pt x="23805" y="54820"/>
                      <a:pt x="20903" y="47927"/>
                      <a:pt x="20903" y="47927"/>
                    </a:cubicBezTo>
                    <a:cubicBezTo>
                      <a:pt x="20903" y="47927"/>
                      <a:pt x="22549" y="45363"/>
                      <a:pt x="23805" y="37718"/>
                    </a:cubicBezTo>
                    <a:cubicBezTo>
                      <a:pt x="24660" y="32531"/>
                      <a:pt x="25422" y="27163"/>
                      <a:pt x="23434" y="22497"/>
                    </a:cubicBezTo>
                    <a:cubicBezTo>
                      <a:pt x="26610" y="19501"/>
                      <a:pt x="28506" y="14865"/>
                      <a:pt x="27646" y="10963"/>
                    </a:cubicBezTo>
                    <a:cubicBezTo>
                      <a:pt x="26718" y="6745"/>
                      <a:pt x="23964" y="1829"/>
                      <a:pt x="23964" y="1829"/>
                    </a:cubicBezTo>
                    <a:cubicBezTo>
                      <a:pt x="23964" y="1829"/>
                      <a:pt x="23494" y="529"/>
                      <a:pt x="23109" y="333"/>
                    </a:cubicBezTo>
                    <a:cubicBezTo>
                      <a:pt x="22925" y="242"/>
                      <a:pt x="22026" y="0"/>
                      <a:pt x="21097" y="0"/>
                    </a:cubicBezTo>
                    <a:close/>
                  </a:path>
                </a:pathLst>
              </a:custGeom>
              <a:solidFill>
                <a:srgbClr val="FFAC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4" name="Google Shape;1116;p44">
                <a:extLst>
                  <a:ext uri="{FF2B5EF4-FFF2-40B4-BE49-F238E27FC236}">
                    <a16:creationId xmlns:a16="http://schemas.microsoft.com/office/drawing/2014/main" id="{F8FD3ABD-ADC6-0F8F-3672-AD1F74A5F1AD}"/>
                  </a:ext>
                </a:extLst>
              </p:cNvPr>
              <p:cNvSpPr/>
              <p:nvPr/>
            </p:nvSpPr>
            <p:spPr>
              <a:xfrm>
                <a:off x="-958925" y="2351000"/>
                <a:ext cx="775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31" h="10" extrusionOk="0">
                    <a:moveTo>
                      <a:pt x="0" y="1"/>
                    </a:moveTo>
                    <a:lnTo>
                      <a:pt x="16" y="5"/>
                    </a:lnTo>
                    <a:lnTo>
                      <a:pt x="16" y="5"/>
                    </a:lnTo>
                    <a:cubicBezTo>
                      <a:pt x="10" y="4"/>
                      <a:pt x="5" y="2"/>
                      <a:pt x="0" y="1"/>
                    </a:cubicBezTo>
                    <a:close/>
                    <a:moveTo>
                      <a:pt x="16" y="5"/>
                    </a:moveTo>
                    <a:cubicBezTo>
                      <a:pt x="21" y="7"/>
                      <a:pt x="26" y="8"/>
                      <a:pt x="31" y="9"/>
                    </a:cubicBezTo>
                    <a:lnTo>
                      <a:pt x="16" y="5"/>
                    </a:lnTo>
                    <a:close/>
                  </a:path>
                </a:pathLst>
              </a:custGeom>
              <a:solidFill>
                <a:srgbClr val="AE73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5" name="Google Shape;1117;p44">
                <a:extLst>
                  <a:ext uri="{FF2B5EF4-FFF2-40B4-BE49-F238E27FC236}">
                    <a16:creationId xmlns:a16="http://schemas.microsoft.com/office/drawing/2014/main" id="{8EEA4092-A746-A1A3-71AE-2FD14786B294}"/>
                  </a:ext>
                </a:extLst>
              </p:cNvPr>
              <p:cNvSpPr/>
              <p:nvPr/>
            </p:nvSpPr>
            <p:spPr>
              <a:xfrm>
                <a:off x="-1023475" y="2274000"/>
                <a:ext cx="108725" cy="128525"/>
              </a:xfrm>
              <a:custGeom>
                <a:avLst/>
                <a:gdLst/>
                <a:ahLst/>
                <a:cxnLst/>
                <a:rect l="l" t="t" r="r" b="b"/>
                <a:pathLst>
                  <a:path w="4349" h="5141" extrusionOk="0">
                    <a:moveTo>
                      <a:pt x="2608" y="3088"/>
                    </a:moveTo>
                    <a:cubicBezTo>
                      <a:pt x="2610" y="3088"/>
                      <a:pt x="2612" y="3089"/>
                      <a:pt x="2614" y="3089"/>
                    </a:cubicBezTo>
                    <a:lnTo>
                      <a:pt x="2608" y="3088"/>
                    </a:lnTo>
                    <a:close/>
                    <a:moveTo>
                      <a:pt x="2950" y="0"/>
                    </a:moveTo>
                    <a:cubicBezTo>
                      <a:pt x="1965" y="571"/>
                      <a:pt x="816" y="1389"/>
                      <a:pt x="1" y="2361"/>
                    </a:cubicBezTo>
                    <a:cubicBezTo>
                      <a:pt x="234" y="3431"/>
                      <a:pt x="582" y="4253"/>
                      <a:pt x="1079" y="4661"/>
                    </a:cubicBezTo>
                    <a:cubicBezTo>
                      <a:pt x="1527" y="5020"/>
                      <a:pt x="1965" y="5141"/>
                      <a:pt x="2336" y="5141"/>
                    </a:cubicBezTo>
                    <a:cubicBezTo>
                      <a:pt x="3033" y="5141"/>
                      <a:pt x="3496" y="4715"/>
                      <a:pt x="3362" y="4635"/>
                    </a:cubicBezTo>
                    <a:cubicBezTo>
                      <a:pt x="2752" y="4274"/>
                      <a:pt x="2554" y="4080"/>
                      <a:pt x="2554" y="4080"/>
                    </a:cubicBezTo>
                    <a:lnTo>
                      <a:pt x="2554" y="4080"/>
                    </a:lnTo>
                    <a:cubicBezTo>
                      <a:pt x="2554" y="4080"/>
                      <a:pt x="2816" y="4253"/>
                      <a:pt x="3162" y="4253"/>
                    </a:cubicBezTo>
                    <a:cubicBezTo>
                      <a:pt x="3327" y="4253"/>
                      <a:pt x="3512" y="4213"/>
                      <a:pt x="3696" y="4096"/>
                    </a:cubicBezTo>
                    <a:cubicBezTo>
                      <a:pt x="4244" y="3746"/>
                      <a:pt x="3141" y="3252"/>
                      <a:pt x="2639" y="3097"/>
                    </a:cubicBezTo>
                    <a:lnTo>
                      <a:pt x="2639" y="3097"/>
                    </a:lnTo>
                    <a:cubicBezTo>
                      <a:pt x="2827" y="3153"/>
                      <a:pt x="3472" y="3337"/>
                      <a:pt x="3863" y="3337"/>
                    </a:cubicBezTo>
                    <a:cubicBezTo>
                      <a:pt x="3995" y="3337"/>
                      <a:pt x="4097" y="3316"/>
                      <a:pt x="4143" y="3262"/>
                    </a:cubicBezTo>
                    <a:cubicBezTo>
                      <a:pt x="4349" y="3020"/>
                      <a:pt x="3551" y="2476"/>
                      <a:pt x="2717" y="2415"/>
                    </a:cubicBezTo>
                    <a:cubicBezTo>
                      <a:pt x="2717" y="2415"/>
                      <a:pt x="3696" y="2403"/>
                      <a:pt x="3865" y="2173"/>
                    </a:cubicBezTo>
                    <a:cubicBezTo>
                      <a:pt x="4032" y="1947"/>
                      <a:pt x="3769" y="1265"/>
                      <a:pt x="3197" y="1265"/>
                    </a:cubicBezTo>
                    <a:cubicBezTo>
                      <a:pt x="3188" y="1265"/>
                      <a:pt x="3178" y="1265"/>
                      <a:pt x="3168" y="1266"/>
                    </a:cubicBezTo>
                    <a:cubicBezTo>
                      <a:pt x="3167" y="1266"/>
                      <a:pt x="3166" y="1266"/>
                      <a:pt x="3165" y="1266"/>
                    </a:cubicBezTo>
                    <a:cubicBezTo>
                      <a:pt x="3018" y="1266"/>
                      <a:pt x="2956" y="766"/>
                      <a:pt x="2950" y="0"/>
                    </a:cubicBezTo>
                    <a:close/>
                  </a:path>
                </a:pathLst>
              </a:custGeom>
              <a:solidFill>
                <a:srgbClr val="FFAC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6" name="Google Shape;1118;p44">
                <a:extLst>
                  <a:ext uri="{FF2B5EF4-FFF2-40B4-BE49-F238E27FC236}">
                    <a16:creationId xmlns:a16="http://schemas.microsoft.com/office/drawing/2014/main" id="{C0BD1732-62ED-E9E4-AA69-0B75943898A8}"/>
                  </a:ext>
                </a:extLst>
              </p:cNvPr>
              <p:cNvSpPr/>
              <p:nvPr/>
            </p:nvSpPr>
            <p:spPr>
              <a:xfrm>
                <a:off x="-838900" y="1442900"/>
                <a:ext cx="572350" cy="442825"/>
              </a:xfrm>
              <a:custGeom>
                <a:avLst/>
                <a:gdLst/>
                <a:ahLst/>
                <a:cxnLst/>
                <a:rect l="l" t="t" r="r" b="b"/>
                <a:pathLst>
                  <a:path w="22894" h="17713" extrusionOk="0">
                    <a:moveTo>
                      <a:pt x="10969" y="0"/>
                    </a:moveTo>
                    <a:cubicBezTo>
                      <a:pt x="10642" y="0"/>
                      <a:pt x="10307" y="12"/>
                      <a:pt x="9967" y="36"/>
                    </a:cubicBezTo>
                    <a:cubicBezTo>
                      <a:pt x="9510" y="70"/>
                      <a:pt x="9057" y="147"/>
                      <a:pt x="8615" y="265"/>
                    </a:cubicBezTo>
                    <a:cubicBezTo>
                      <a:pt x="7777" y="488"/>
                      <a:pt x="6983" y="849"/>
                      <a:pt x="6265" y="1335"/>
                    </a:cubicBezTo>
                    <a:cubicBezTo>
                      <a:pt x="5762" y="1673"/>
                      <a:pt x="5300" y="2069"/>
                      <a:pt x="4889" y="2514"/>
                    </a:cubicBezTo>
                    <a:cubicBezTo>
                      <a:pt x="4594" y="2831"/>
                      <a:pt x="4330" y="3175"/>
                      <a:pt x="4101" y="3542"/>
                    </a:cubicBezTo>
                    <a:cubicBezTo>
                      <a:pt x="4078" y="3578"/>
                      <a:pt x="4053" y="3614"/>
                      <a:pt x="4031" y="3650"/>
                    </a:cubicBezTo>
                    <a:cubicBezTo>
                      <a:pt x="3792" y="4055"/>
                      <a:pt x="3370" y="4618"/>
                      <a:pt x="2890" y="5301"/>
                    </a:cubicBezTo>
                    <a:cubicBezTo>
                      <a:pt x="1763" y="6903"/>
                      <a:pt x="310" y="9174"/>
                      <a:pt x="91" y="11667"/>
                    </a:cubicBezTo>
                    <a:cubicBezTo>
                      <a:pt x="1" y="12688"/>
                      <a:pt x="117" y="13747"/>
                      <a:pt x="548" y="14811"/>
                    </a:cubicBezTo>
                    <a:cubicBezTo>
                      <a:pt x="1008" y="15946"/>
                      <a:pt x="1751" y="16945"/>
                      <a:pt x="2707" y="17712"/>
                    </a:cubicBezTo>
                    <a:cubicBezTo>
                      <a:pt x="2505" y="17270"/>
                      <a:pt x="2329" y="16816"/>
                      <a:pt x="2181" y="16354"/>
                    </a:cubicBezTo>
                    <a:cubicBezTo>
                      <a:pt x="1937" y="15594"/>
                      <a:pt x="1739" y="14720"/>
                      <a:pt x="1679" y="13785"/>
                    </a:cubicBezTo>
                    <a:cubicBezTo>
                      <a:pt x="1612" y="12715"/>
                      <a:pt x="1725" y="11569"/>
                      <a:pt x="2160" y="10424"/>
                    </a:cubicBezTo>
                    <a:cubicBezTo>
                      <a:pt x="3004" y="8205"/>
                      <a:pt x="4734" y="7179"/>
                      <a:pt x="6477" y="7179"/>
                    </a:cubicBezTo>
                    <a:cubicBezTo>
                      <a:pt x="8130" y="7179"/>
                      <a:pt x="9794" y="8103"/>
                      <a:pt x="10725" y="9810"/>
                    </a:cubicBezTo>
                    <a:cubicBezTo>
                      <a:pt x="10725" y="9810"/>
                      <a:pt x="12059" y="8266"/>
                      <a:pt x="13884" y="7475"/>
                    </a:cubicBezTo>
                    <a:cubicBezTo>
                      <a:pt x="14512" y="7203"/>
                      <a:pt x="15197" y="7020"/>
                      <a:pt x="15906" y="7020"/>
                    </a:cubicBezTo>
                    <a:cubicBezTo>
                      <a:pt x="17041" y="7020"/>
                      <a:pt x="18237" y="7489"/>
                      <a:pt x="19353" y="8811"/>
                    </a:cubicBezTo>
                    <a:cubicBezTo>
                      <a:pt x="20228" y="9848"/>
                      <a:pt x="20668" y="10963"/>
                      <a:pt x="20817" y="12072"/>
                    </a:cubicBezTo>
                    <a:cubicBezTo>
                      <a:pt x="21077" y="14022"/>
                      <a:pt x="20428" y="15949"/>
                      <a:pt x="19592" y="17393"/>
                    </a:cubicBezTo>
                    <a:cubicBezTo>
                      <a:pt x="20989" y="16177"/>
                      <a:pt x="21913" y="14621"/>
                      <a:pt x="22404" y="13027"/>
                    </a:cubicBezTo>
                    <a:cubicBezTo>
                      <a:pt x="22765" y="11860"/>
                      <a:pt x="22894" y="10673"/>
                      <a:pt x="22805" y="9585"/>
                    </a:cubicBezTo>
                    <a:cubicBezTo>
                      <a:pt x="22724" y="8590"/>
                      <a:pt x="22368" y="7454"/>
                      <a:pt x="21756" y="6318"/>
                    </a:cubicBezTo>
                    <a:cubicBezTo>
                      <a:pt x="21416" y="5692"/>
                      <a:pt x="21020" y="5096"/>
                      <a:pt x="20572" y="4542"/>
                    </a:cubicBezTo>
                    <a:cubicBezTo>
                      <a:pt x="20333" y="4245"/>
                      <a:pt x="20075" y="3955"/>
                      <a:pt x="19799" y="3671"/>
                    </a:cubicBezTo>
                    <a:cubicBezTo>
                      <a:pt x="19390" y="3252"/>
                      <a:pt x="18952" y="2861"/>
                      <a:pt x="18487" y="2505"/>
                    </a:cubicBezTo>
                    <a:cubicBezTo>
                      <a:pt x="16567" y="1031"/>
                      <a:pt x="14041" y="0"/>
                      <a:pt x="10969" y="0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" name="Google Shape;1119;p44">
                <a:extLst>
                  <a:ext uri="{FF2B5EF4-FFF2-40B4-BE49-F238E27FC236}">
                    <a16:creationId xmlns:a16="http://schemas.microsoft.com/office/drawing/2014/main" id="{628B6307-747E-42C9-1CAF-37D4ABCACEFC}"/>
                  </a:ext>
                </a:extLst>
              </p:cNvPr>
              <p:cNvSpPr/>
              <p:nvPr/>
            </p:nvSpPr>
            <p:spPr>
              <a:xfrm>
                <a:off x="-798950" y="1618400"/>
                <a:ext cx="486650" cy="323325"/>
              </a:xfrm>
              <a:custGeom>
                <a:avLst/>
                <a:gdLst/>
                <a:ahLst/>
                <a:cxnLst/>
                <a:rect l="l" t="t" r="r" b="b"/>
                <a:pathLst>
                  <a:path w="19466" h="12933" extrusionOk="0">
                    <a:moveTo>
                      <a:pt x="14295" y="0"/>
                    </a:moveTo>
                    <a:cubicBezTo>
                      <a:pt x="13585" y="0"/>
                      <a:pt x="12900" y="183"/>
                      <a:pt x="12272" y="455"/>
                    </a:cubicBezTo>
                    <a:cubicBezTo>
                      <a:pt x="10447" y="1246"/>
                      <a:pt x="9113" y="2790"/>
                      <a:pt x="9113" y="2790"/>
                    </a:cubicBezTo>
                    <a:cubicBezTo>
                      <a:pt x="8182" y="1083"/>
                      <a:pt x="6518" y="159"/>
                      <a:pt x="4865" y="159"/>
                    </a:cubicBezTo>
                    <a:cubicBezTo>
                      <a:pt x="3123" y="159"/>
                      <a:pt x="1393" y="1185"/>
                      <a:pt x="549" y="3404"/>
                    </a:cubicBezTo>
                    <a:cubicBezTo>
                      <a:pt x="113" y="4549"/>
                      <a:pt x="0" y="5695"/>
                      <a:pt x="67" y="6764"/>
                    </a:cubicBezTo>
                    <a:cubicBezTo>
                      <a:pt x="127" y="7700"/>
                      <a:pt x="324" y="8574"/>
                      <a:pt x="568" y="9333"/>
                    </a:cubicBezTo>
                    <a:cubicBezTo>
                      <a:pt x="718" y="9796"/>
                      <a:pt x="893" y="10250"/>
                      <a:pt x="1095" y="10692"/>
                    </a:cubicBezTo>
                    <a:cubicBezTo>
                      <a:pt x="3076" y="12283"/>
                      <a:pt x="5925" y="12932"/>
                      <a:pt x="9039" y="12932"/>
                    </a:cubicBezTo>
                    <a:cubicBezTo>
                      <a:pt x="10308" y="12932"/>
                      <a:pt x="11620" y="12825"/>
                      <a:pt x="12936" y="12629"/>
                    </a:cubicBezTo>
                    <a:cubicBezTo>
                      <a:pt x="15032" y="12316"/>
                      <a:pt x="16703" y="11487"/>
                      <a:pt x="17982" y="10373"/>
                    </a:cubicBezTo>
                    <a:cubicBezTo>
                      <a:pt x="18816" y="8929"/>
                      <a:pt x="19465" y="7002"/>
                      <a:pt x="19205" y="5052"/>
                    </a:cubicBezTo>
                    <a:cubicBezTo>
                      <a:pt x="19056" y="3943"/>
                      <a:pt x="18616" y="2827"/>
                      <a:pt x="17741" y="1791"/>
                    </a:cubicBezTo>
                    <a:cubicBezTo>
                      <a:pt x="16626" y="469"/>
                      <a:pt x="15430" y="0"/>
                      <a:pt x="14295" y="0"/>
                    </a:cubicBezTo>
                    <a:close/>
                  </a:path>
                </a:pathLst>
              </a:custGeom>
              <a:solidFill>
                <a:srgbClr val="FFAC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" name="Google Shape;1120;p44">
                <a:extLst>
                  <a:ext uri="{FF2B5EF4-FFF2-40B4-BE49-F238E27FC236}">
                    <a16:creationId xmlns:a16="http://schemas.microsoft.com/office/drawing/2014/main" id="{5B970C8B-181A-B01C-6662-C7883F1B541A}"/>
                  </a:ext>
                </a:extLst>
              </p:cNvPr>
              <p:cNvSpPr/>
              <p:nvPr/>
            </p:nvSpPr>
            <p:spPr>
              <a:xfrm>
                <a:off x="-673450" y="-72675"/>
                <a:ext cx="300475" cy="1008125"/>
              </a:xfrm>
              <a:custGeom>
                <a:avLst/>
                <a:gdLst/>
                <a:ahLst/>
                <a:cxnLst/>
                <a:rect l="l" t="t" r="r" b="b"/>
                <a:pathLst>
                  <a:path w="12019" h="40325" extrusionOk="0">
                    <a:moveTo>
                      <a:pt x="4125" y="0"/>
                    </a:moveTo>
                    <a:lnTo>
                      <a:pt x="4125" y="2"/>
                    </a:lnTo>
                    <a:cubicBezTo>
                      <a:pt x="5454" y="9"/>
                      <a:pt x="6840" y="560"/>
                      <a:pt x="7869" y="1745"/>
                    </a:cubicBezTo>
                    <a:cubicBezTo>
                      <a:pt x="8300" y="2241"/>
                      <a:pt x="8671" y="2844"/>
                      <a:pt x="8946" y="3569"/>
                    </a:cubicBezTo>
                    <a:cubicBezTo>
                      <a:pt x="10006" y="7070"/>
                      <a:pt x="8075" y="15029"/>
                      <a:pt x="5795" y="18667"/>
                    </a:cubicBezTo>
                    <a:cubicBezTo>
                      <a:pt x="5493" y="19147"/>
                      <a:pt x="5173" y="19639"/>
                      <a:pt x="4842" y="20143"/>
                    </a:cubicBezTo>
                    <a:cubicBezTo>
                      <a:pt x="2685" y="23440"/>
                      <a:pt x="0" y="27543"/>
                      <a:pt x="583" y="32605"/>
                    </a:cubicBezTo>
                    <a:cubicBezTo>
                      <a:pt x="1256" y="38451"/>
                      <a:pt x="4002" y="40129"/>
                      <a:pt x="4119" y="40198"/>
                    </a:cubicBezTo>
                    <a:cubicBezTo>
                      <a:pt x="4264" y="40284"/>
                      <a:pt x="4423" y="40324"/>
                      <a:pt x="4580" y="40324"/>
                    </a:cubicBezTo>
                    <a:cubicBezTo>
                      <a:pt x="4889" y="40324"/>
                      <a:pt x="5190" y="40167"/>
                      <a:pt x="5361" y="39882"/>
                    </a:cubicBezTo>
                    <a:cubicBezTo>
                      <a:pt x="5613" y="39452"/>
                      <a:pt x="5477" y="38902"/>
                      <a:pt x="5047" y="38650"/>
                    </a:cubicBezTo>
                    <a:cubicBezTo>
                      <a:pt x="5026" y="38635"/>
                      <a:pt x="2937" y="37259"/>
                      <a:pt x="2377" y="32399"/>
                    </a:cubicBezTo>
                    <a:cubicBezTo>
                      <a:pt x="1869" y="27987"/>
                      <a:pt x="4252" y="24345"/>
                      <a:pt x="6354" y="21134"/>
                    </a:cubicBezTo>
                    <a:cubicBezTo>
                      <a:pt x="6690" y="20620"/>
                      <a:pt x="7018" y="20117"/>
                      <a:pt x="7326" y="19627"/>
                    </a:cubicBezTo>
                    <a:cubicBezTo>
                      <a:pt x="9611" y="15980"/>
                      <a:pt x="12019" y="7397"/>
                      <a:pt x="10665" y="3012"/>
                    </a:cubicBezTo>
                    <a:cubicBezTo>
                      <a:pt x="10659" y="2994"/>
                      <a:pt x="10654" y="2977"/>
                      <a:pt x="10647" y="2960"/>
                    </a:cubicBezTo>
                    <a:cubicBezTo>
                      <a:pt x="10488" y="2541"/>
                      <a:pt x="10296" y="2135"/>
                      <a:pt x="10073" y="1745"/>
                    </a:cubicBezTo>
                    <a:cubicBezTo>
                      <a:pt x="9705" y="1097"/>
                      <a:pt x="9239" y="508"/>
                      <a:pt x="8694" y="0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" name="Google Shape;1121;p44">
                <a:extLst>
                  <a:ext uri="{FF2B5EF4-FFF2-40B4-BE49-F238E27FC236}">
                    <a16:creationId xmlns:a16="http://schemas.microsoft.com/office/drawing/2014/main" id="{2733926D-D4BC-4E85-FD4D-240B161C60E8}"/>
                  </a:ext>
                </a:extLst>
              </p:cNvPr>
              <p:cNvSpPr/>
              <p:nvPr/>
            </p:nvSpPr>
            <p:spPr>
              <a:xfrm>
                <a:off x="-1837956" y="-40549"/>
                <a:ext cx="2279426" cy="111264"/>
              </a:xfrm>
              <a:custGeom>
                <a:avLst/>
                <a:gdLst/>
                <a:ahLst/>
                <a:cxnLst/>
                <a:rect l="l" t="t" r="r" b="b"/>
                <a:pathLst>
                  <a:path w="75559" h="4451" extrusionOk="0">
                    <a:moveTo>
                      <a:pt x="1705" y="0"/>
                    </a:moveTo>
                    <a:cubicBezTo>
                      <a:pt x="761" y="0"/>
                      <a:pt x="0" y="760"/>
                      <a:pt x="0" y="1704"/>
                    </a:cubicBezTo>
                    <a:lnTo>
                      <a:pt x="0" y="2747"/>
                    </a:lnTo>
                    <a:cubicBezTo>
                      <a:pt x="0" y="3691"/>
                      <a:pt x="761" y="4451"/>
                      <a:pt x="1705" y="4451"/>
                    </a:cubicBezTo>
                    <a:lnTo>
                      <a:pt x="73854" y="4451"/>
                    </a:lnTo>
                    <a:cubicBezTo>
                      <a:pt x="74799" y="4451"/>
                      <a:pt x="75559" y="3691"/>
                      <a:pt x="75559" y="2747"/>
                    </a:cubicBezTo>
                    <a:lnTo>
                      <a:pt x="75559" y="1704"/>
                    </a:lnTo>
                    <a:cubicBezTo>
                      <a:pt x="75559" y="760"/>
                      <a:pt x="74799" y="0"/>
                      <a:pt x="73854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" name="Google Shape;1122;p44">
                <a:extLst>
                  <a:ext uri="{FF2B5EF4-FFF2-40B4-BE49-F238E27FC236}">
                    <a16:creationId xmlns:a16="http://schemas.microsoft.com/office/drawing/2014/main" id="{5D4DD02A-BA34-78BF-D277-7DC28C34509B}"/>
                  </a:ext>
                </a:extLst>
              </p:cNvPr>
              <p:cNvSpPr/>
              <p:nvPr/>
            </p:nvSpPr>
            <p:spPr>
              <a:xfrm>
                <a:off x="-740775" y="-117825"/>
                <a:ext cx="284675" cy="275750"/>
              </a:xfrm>
              <a:custGeom>
                <a:avLst/>
                <a:gdLst/>
                <a:ahLst/>
                <a:cxnLst/>
                <a:rect l="l" t="t" r="r" b="b"/>
                <a:pathLst>
                  <a:path w="11387" h="11030" extrusionOk="0">
                    <a:moveTo>
                      <a:pt x="6794" y="0"/>
                    </a:moveTo>
                    <a:cubicBezTo>
                      <a:pt x="6160" y="0"/>
                      <a:pt x="5534" y="90"/>
                      <a:pt x="4941" y="264"/>
                    </a:cubicBezTo>
                    <a:cubicBezTo>
                      <a:pt x="2288" y="1042"/>
                      <a:pt x="0" y="3641"/>
                      <a:pt x="874" y="7704"/>
                    </a:cubicBezTo>
                    <a:cubicBezTo>
                      <a:pt x="1366" y="9862"/>
                      <a:pt x="3559" y="11030"/>
                      <a:pt x="5574" y="11030"/>
                    </a:cubicBezTo>
                    <a:cubicBezTo>
                      <a:pt x="5746" y="11030"/>
                      <a:pt x="5916" y="11021"/>
                      <a:pt x="6084" y="11004"/>
                    </a:cubicBezTo>
                    <a:cubicBezTo>
                      <a:pt x="8303" y="10779"/>
                      <a:pt x="9768" y="9224"/>
                      <a:pt x="9817" y="7040"/>
                    </a:cubicBezTo>
                    <a:cubicBezTo>
                      <a:pt x="9829" y="6542"/>
                      <a:pt x="9434" y="6128"/>
                      <a:pt x="8935" y="6116"/>
                    </a:cubicBezTo>
                    <a:lnTo>
                      <a:pt x="8914" y="6116"/>
                    </a:lnTo>
                    <a:cubicBezTo>
                      <a:pt x="8423" y="6118"/>
                      <a:pt x="8023" y="6509"/>
                      <a:pt x="8012" y="7000"/>
                    </a:cubicBezTo>
                    <a:cubicBezTo>
                      <a:pt x="7971" y="8804"/>
                      <a:pt x="6524" y="9145"/>
                      <a:pt x="5902" y="9208"/>
                    </a:cubicBezTo>
                    <a:cubicBezTo>
                      <a:pt x="5792" y="9219"/>
                      <a:pt x="5679" y="9225"/>
                      <a:pt x="5565" y="9225"/>
                    </a:cubicBezTo>
                    <a:cubicBezTo>
                      <a:pt x="4309" y="9225"/>
                      <a:pt x="2918" y="8542"/>
                      <a:pt x="2637" y="7314"/>
                    </a:cubicBezTo>
                    <a:cubicBezTo>
                      <a:pt x="1967" y="4196"/>
                      <a:pt x="3733" y="2501"/>
                      <a:pt x="5450" y="1998"/>
                    </a:cubicBezTo>
                    <a:cubicBezTo>
                      <a:pt x="5880" y="1872"/>
                      <a:pt x="6326" y="1808"/>
                      <a:pt x="6774" y="1808"/>
                    </a:cubicBezTo>
                    <a:cubicBezTo>
                      <a:pt x="6789" y="1808"/>
                      <a:pt x="6803" y="1808"/>
                      <a:pt x="6818" y="1809"/>
                    </a:cubicBezTo>
                    <a:lnTo>
                      <a:pt x="6818" y="1806"/>
                    </a:lnTo>
                    <a:lnTo>
                      <a:pt x="11387" y="1806"/>
                    </a:lnTo>
                    <a:cubicBezTo>
                      <a:pt x="10061" y="575"/>
                      <a:pt x="8400" y="0"/>
                      <a:pt x="6794" y="0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" name="Google Shape;1123;p44">
                <a:extLst>
                  <a:ext uri="{FF2B5EF4-FFF2-40B4-BE49-F238E27FC236}">
                    <a16:creationId xmlns:a16="http://schemas.microsoft.com/office/drawing/2014/main" id="{FF56A7FD-432C-4F48-EC2C-6E560061CCB5}"/>
                  </a:ext>
                </a:extLst>
              </p:cNvPr>
              <p:cNvSpPr/>
              <p:nvPr/>
            </p:nvSpPr>
            <p:spPr>
              <a:xfrm>
                <a:off x="-731225" y="1737600"/>
                <a:ext cx="30985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12394" h="9979" extrusionOk="0">
                    <a:moveTo>
                      <a:pt x="6636" y="1"/>
                    </a:moveTo>
                    <a:cubicBezTo>
                      <a:pt x="6226" y="1"/>
                      <a:pt x="5789" y="48"/>
                      <a:pt x="5323" y="151"/>
                    </a:cubicBezTo>
                    <a:cubicBezTo>
                      <a:pt x="65" y="1313"/>
                      <a:pt x="0" y="9247"/>
                      <a:pt x="5130" y="9892"/>
                    </a:cubicBezTo>
                    <a:cubicBezTo>
                      <a:pt x="5596" y="9951"/>
                      <a:pt x="6038" y="9979"/>
                      <a:pt x="6456" y="9979"/>
                    </a:cubicBezTo>
                    <a:cubicBezTo>
                      <a:pt x="10634" y="9979"/>
                      <a:pt x="12393" y="7209"/>
                      <a:pt x="11807" y="4893"/>
                    </a:cubicBezTo>
                    <a:cubicBezTo>
                      <a:pt x="11238" y="2647"/>
                      <a:pt x="9690" y="1"/>
                      <a:pt x="6636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" name="Google Shape;1124;p44">
                <a:extLst>
                  <a:ext uri="{FF2B5EF4-FFF2-40B4-BE49-F238E27FC236}">
                    <a16:creationId xmlns:a16="http://schemas.microsoft.com/office/drawing/2014/main" id="{0FDE44DF-DB52-991A-7561-6F09093C9111}"/>
                  </a:ext>
                </a:extLst>
              </p:cNvPr>
              <p:cNvSpPr/>
              <p:nvPr/>
            </p:nvSpPr>
            <p:spPr>
              <a:xfrm>
                <a:off x="-565475" y="1811000"/>
                <a:ext cx="42425" cy="311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246" extrusionOk="0">
                    <a:moveTo>
                      <a:pt x="1038" y="1"/>
                    </a:moveTo>
                    <a:cubicBezTo>
                      <a:pt x="573" y="1"/>
                      <a:pt x="0" y="1245"/>
                      <a:pt x="243" y="1245"/>
                    </a:cubicBezTo>
                    <a:cubicBezTo>
                      <a:pt x="247" y="1245"/>
                      <a:pt x="252" y="1245"/>
                      <a:pt x="257" y="1244"/>
                    </a:cubicBezTo>
                    <a:cubicBezTo>
                      <a:pt x="1080" y="1099"/>
                      <a:pt x="1697" y="494"/>
                      <a:pt x="1213" y="70"/>
                    </a:cubicBezTo>
                    <a:cubicBezTo>
                      <a:pt x="1158" y="22"/>
                      <a:pt x="1099" y="1"/>
                      <a:pt x="1038" y="1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" name="Google Shape;1125;p44">
                <a:extLst>
                  <a:ext uri="{FF2B5EF4-FFF2-40B4-BE49-F238E27FC236}">
                    <a16:creationId xmlns:a16="http://schemas.microsoft.com/office/drawing/2014/main" id="{B14B76AF-859C-4DAD-41C3-F29C2E77B075}"/>
                  </a:ext>
                </a:extLst>
              </p:cNvPr>
              <p:cNvSpPr/>
              <p:nvPr/>
            </p:nvSpPr>
            <p:spPr>
              <a:xfrm>
                <a:off x="-633500" y="1811000"/>
                <a:ext cx="41500" cy="3115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246" extrusionOk="0">
                    <a:moveTo>
                      <a:pt x="645" y="1"/>
                    </a:moveTo>
                    <a:cubicBezTo>
                      <a:pt x="585" y="1"/>
                      <a:pt x="528" y="22"/>
                      <a:pt x="474" y="70"/>
                    </a:cubicBezTo>
                    <a:cubicBezTo>
                      <a:pt x="1" y="494"/>
                      <a:pt x="604" y="1099"/>
                      <a:pt x="1408" y="1244"/>
                    </a:cubicBezTo>
                    <a:cubicBezTo>
                      <a:pt x="1413" y="1245"/>
                      <a:pt x="1418" y="1245"/>
                      <a:pt x="1422" y="1245"/>
                    </a:cubicBezTo>
                    <a:cubicBezTo>
                      <a:pt x="1659" y="1245"/>
                      <a:pt x="1099" y="1"/>
                      <a:pt x="645" y="1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" name="Google Shape;1126;p44">
                <a:extLst>
                  <a:ext uri="{FF2B5EF4-FFF2-40B4-BE49-F238E27FC236}">
                    <a16:creationId xmlns:a16="http://schemas.microsoft.com/office/drawing/2014/main" id="{2C888C98-6792-D707-AF04-860EA744BA29}"/>
                  </a:ext>
                </a:extLst>
              </p:cNvPr>
              <p:cNvSpPr/>
              <p:nvPr/>
            </p:nvSpPr>
            <p:spPr>
              <a:xfrm>
                <a:off x="-646350" y="1877350"/>
                <a:ext cx="1508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6034" h="2042" extrusionOk="0">
                    <a:moveTo>
                      <a:pt x="5862" y="0"/>
                    </a:moveTo>
                    <a:cubicBezTo>
                      <a:pt x="5806" y="0"/>
                      <a:pt x="5752" y="33"/>
                      <a:pt x="5726" y="88"/>
                    </a:cubicBezTo>
                    <a:cubicBezTo>
                      <a:pt x="5644" y="271"/>
                      <a:pt x="4923" y="1740"/>
                      <a:pt x="3062" y="1740"/>
                    </a:cubicBezTo>
                    <a:cubicBezTo>
                      <a:pt x="2878" y="1740"/>
                      <a:pt x="2682" y="1725"/>
                      <a:pt x="2475" y="1694"/>
                    </a:cubicBezTo>
                    <a:cubicBezTo>
                      <a:pt x="411" y="1380"/>
                      <a:pt x="308" y="192"/>
                      <a:pt x="304" y="141"/>
                    </a:cubicBezTo>
                    <a:cubicBezTo>
                      <a:pt x="299" y="61"/>
                      <a:pt x="232" y="1"/>
                      <a:pt x="154" y="1"/>
                    </a:cubicBezTo>
                    <a:cubicBezTo>
                      <a:pt x="151" y="1"/>
                      <a:pt x="149" y="1"/>
                      <a:pt x="146" y="1"/>
                    </a:cubicBezTo>
                    <a:cubicBezTo>
                      <a:pt x="64" y="7"/>
                      <a:pt x="1" y="76"/>
                      <a:pt x="4" y="158"/>
                    </a:cubicBezTo>
                    <a:cubicBezTo>
                      <a:pt x="7" y="219"/>
                      <a:pt x="110" y="1639"/>
                      <a:pt x="2430" y="1992"/>
                    </a:cubicBezTo>
                    <a:cubicBezTo>
                      <a:pt x="2641" y="2025"/>
                      <a:pt x="2854" y="2041"/>
                      <a:pt x="3068" y="2041"/>
                    </a:cubicBezTo>
                    <a:cubicBezTo>
                      <a:pt x="5113" y="2041"/>
                      <a:pt x="5909" y="415"/>
                      <a:pt x="6000" y="211"/>
                    </a:cubicBezTo>
                    <a:cubicBezTo>
                      <a:pt x="6034" y="135"/>
                      <a:pt x="5999" y="48"/>
                      <a:pt x="5925" y="14"/>
                    </a:cubicBezTo>
                    <a:cubicBezTo>
                      <a:pt x="5904" y="5"/>
                      <a:pt x="5883" y="0"/>
                      <a:pt x="5862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" name="Google Shape;1127;p44">
                <a:extLst>
                  <a:ext uri="{FF2B5EF4-FFF2-40B4-BE49-F238E27FC236}">
                    <a16:creationId xmlns:a16="http://schemas.microsoft.com/office/drawing/2014/main" id="{DD2CF25E-838A-FB2A-5689-77403AA7F3BF}"/>
                  </a:ext>
                </a:extLst>
              </p:cNvPr>
              <p:cNvSpPr/>
              <p:nvPr/>
            </p:nvSpPr>
            <p:spPr>
              <a:xfrm>
                <a:off x="-1047075" y="1734550"/>
                <a:ext cx="248775" cy="598450"/>
              </a:xfrm>
              <a:custGeom>
                <a:avLst/>
                <a:gdLst/>
                <a:ahLst/>
                <a:cxnLst/>
                <a:rect l="l" t="t" r="r" b="b"/>
                <a:pathLst>
                  <a:path w="9951" h="23938" extrusionOk="0">
                    <a:moveTo>
                      <a:pt x="8402" y="0"/>
                    </a:moveTo>
                    <a:lnTo>
                      <a:pt x="8402" y="0"/>
                    </a:lnTo>
                    <a:cubicBezTo>
                      <a:pt x="7216" y="1473"/>
                      <a:pt x="3137" y="6594"/>
                      <a:pt x="2038" y="8903"/>
                    </a:cubicBezTo>
                    <a:cubicBezTo>
                      <a:pt x="1002" y="11076"/>
                      <a:pt x="0" y="19590"/>
                      <a:pt x="945" y="23938"/>
                    </a:cubicBezTo>
                    <a:cubicBezTo>
                      <a:pt x="1758" y="22968"/>
                      <a:pt x="2908" y="22149"/>
                      <a:pt x="3895" y="21577"/>
                    </a:cubicBezTo>
                    <a:cubicBezTo>
                      <a:pt x="3895" y="21354"/>
                      <a:pt x="3899" y="21111"/>
                      <a:pt x="3905" y="20849"/>
                    </a:cubicBezTo>
                    <a:cubicBezTo>
                      <a:pt x="3757" y="18221"/>
                      <a:pt x="3743" y="15945"/>
                      <a:pt x="3959" y="15402"/>
                    </a:cubicBezTo>
                    <a:cubicBezTo>
                      <a:pt x="3970" y="15378"/>
                      <a:pt x="4001" y="15366"/>
                      <a:pt x="4052" y="15366"/>
                    </a:cubicBezTo>
                    <a:cubicBezTo>
                      <a:pt x="4119" y="15366"/>
                      <a:pt x="4220" y="15386"/>
                      <a:pt x="4350" y="15424"/>
                    </a:cubicBezTo>
                    <a:cubicBezTo>
                      <a:pt x="4453" y="14601"/>
                      <a:pt x="4555" y="13954"/>
                      <a:pt x="4636" y="13660"/>
                    </a:cubicBezTo>
                    <a:cubicBezTo>
                      <a:pt x="5798" y="9388"/>
                      <a:pt x="7867" y="6280"/>
                      <a:pt x="9950" y="4984"/>
                    </a:cubicBezTo>
                    <a:cubicBezTo>
                      <a:pt x="9497" y="4428"/>
                      <a:pt x="9129" y="3808"/>
                      <a:pt x="8860" y="3144"/>
                    </a:cubicBezTo>
                    <a:cubicBezTo>
                      <a:pt x="8429" y="2077"/>
                      <a:pt x="8315" y="1021"/>
                      <a:pt x="8402" y="0"/>
                    </a:cubicBezTo>
                    <a:close/>
                  </a:path>
                </a:pathLst>
              </a:custGeom>
              <a:solidFill>
                <a:srgbClr val="FFAC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" name="Google Shape;1128;p44">
                <a:extLst>
                  <a:ext uri="{FF2B5EF4-FFF2-40B4-BE49-F238E27FC236}">
                    <a16:creationId xmlns:a16="http://schemas.microsoft.com/office/drawing/2014/main" id="{80B70BA9-ECE7-ECE1-07B6-96B07C7E1544}"/>
                  </a:ext>
                </a:extLst>
              </p:cNvPr>
              <p:cNvSpPr/>
              <p:nvPr/>
            </p:nvSpPr>
            <p:spPr>
              <a:xfrm>
                <a:off x="-769350" y="2209700"/>
                <a:ext cx="141800" cy="395850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15834" extrusionOk="0">
                    <a:moveTo>
                      <a:pt x="626" y="1"/>
                    </a:moveTo>
                    <a:cubicBezTo>
                      <a:pt x="0" y="205"/>
                      <a:pt x="741" y="14791"/>
                      <a:pt x="1545" y="15496"/>
                    </a:cubicBezTo>
                    <a:cubicBezTo>
                      <a:pt x="1548" y="15498"/>
                      <a:pt x="1550" y="15501"/>
                      <a:pt x="1554" y="15501"/>
                    </a:cubicBezTo>
                    <a:cubicBezTo>
                      <a:pt x="1559" y="15507"/>
                      <a:pt x="1565" y="15511"/>
                      <a:pt x="1572" y="15513"/>
                    </a:cubicBezTo>
                    <a:cubicBezTo>
                      <a:pt x="1599" y="15525"/>
                      <a:pt x="1626" y="15540"/>
                      <a:pt x="1653" y="15552"/>
                    </a:cubicBezTo>
                    <a:cubicBezTo>
                      <a:pt x="1657" y="15553"/>
                      <a:pt x="1662" y="15555"/>
                      <a:pt x="1665" y="15559"/>
                    </a:cubicBezTo>
                    <a:cubicBezTo>
                      <a:pt x="2100" y="15739"/>
                      <a:pt x="2838" y="15833"/>
                      <a:pt x="3590" y="15833"/>
                    </a:cubicBezTo>
                    <a:cubicBezTo>
                      <a:pt x="4379" y="15833"/>
                      <a:pt x="5184" y="15730"/>
                      <a:pt x="5672" y="15514"/>
                    </a:cubicBezTo>
                    <a:lnTo>
                      <a:pt x="5672" y="15513"/>
                    </a:lnTo>
                    <a:lnTo>
                      <a:pt x="4784" y="1"/>
                    </a:lnTo>
                    <a:lnTo>
                      <a:pt x="4612" y="1"/>
                    </a:lnTo>
                    <a:cubicBezTo>
                      <a:pt x="4612" y="1"/>
                      <a:pt x="3621" y="212"/>
                      <a:pt x="2202" y="212"/>
                    </a:cubicBezTo>
                    <a:cubicBezTo>
                      <a:pt x="1929" y="212"/>
                      <a:pt x="1640" y="204"/>
                      <a:pt x="1339" y="186"/>
                    </a:cubicBezTo>
                    <a:cubicBezTo>
                      <a:pt x="1096" y="168"/>
                      <a:pt x="857" y="107"/>
                      <a:pt x="636" y="4"/>
                    </a:cubicBezTo>
                    <a:cubicBezTo>
                      <a:pt x="632" y="2"/>
                      <a:pt x="629" y="1"/>
                      <a:pt x="626" y="1"/>
                    </a:cubicBezTo>
                    <a:close/>
                  </a:path>
                </a:pathLst>
              </a:custGeom>
              <a:solidFill>
                <a:srgbClr val="FCAE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19" name="Google Shape;1129;p44">
              <a:extLst>
                <a:ext uri="{FF2B5EF4-FFF2-40B4-BE49-F238E27FC236}">
                  <a16:creationId xmlns:a16="http://schemas.microsoft.com/office/drawing/2014/main" id="{6215BB12-E504-9A1A-6F48-BB68F3584F3D}"/>
                </a:ext>
              </a:extLst>
            </p:cNvPr>
            <p:cNvSpPr/>
            <p:nvPr/>
          </p:nvSpPr>
          <p:spPr>
            <a:xfrm>
              <a:off x="1604949" y="3149324"/>
              <a:ext cx="79752" cy="78828"/>
            </a:xfrm>
            <a:custGeom>
              <a:avLst/>
              <a:gdLst/>
              <a:ahLst/>
              <a:cxnLst/>
              <a:rect l="l" t="t" r="r" b="b"/>
              <a:pathLst>
                <a:path w="2487" h="2458" extrusionOk="0">
                  <a:moveTo>
                    <a:pt x="1244" y="1"/>
                  </a:moveTo>
                  <a:cubicBezTo>
                    <a:pt x="557" y="1"/>
                    <a:pt x="1" y="551"/>
                    <a:pt x="1" y="1229"/>
                  </a:cubicBezTo>
                  <a:cubicBezTo>
                    <a:pt x="1" y="1907"/>
                    <a:pt x="557" y="2458"/>
                    <a:pt x="1244" y="2458"/>
                  </a:cubicBezTo>
                  <a:cubicBezTo>
                    <a:pt x="1930" y="2458"/>
                    <a:pt x="2486" y="1908"/>
                    <a:pt x="2486" y="1229"/>
                  </a:cubicBezTo>
                  <a:cubicBezTo>
                    <a:pt x="2486" y="551"/>
                    <a:pt x="1930" y="1"/>
                    <a:pt x="1244" y="1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1130;p44">
              <a:extLst>
                <a:ext uri="{FF2B5EF4-FFF2-40B4-BE49-F238E27FC236}">
                  <a16:creationId xmlns:a16="http://schemas.microsoft.com/office/drawing/2014/main" id="{F70E54DE-A5EF-6D6D-BC5E-68DC52E4B615}"/>
                </a:ext>
              </a:extLst>
            </p:cNvPr>
            <p:cNvSpPr/>
            <p:nvPr/>
          </p:nvSpPr>
          <p:spPr>
            <a:xfrm>
              <a:off x="2017949" y="3149324"/>
              <a:ext cx="79752" cy="78828"/>
            </a:xfrm>
            <a:custGeom>
              <a:avLst/>
              <a:gdLst/>
              <a:ahLst/>
              <a:cxnLst/>
              <a:rect l="l" t="t" r="r" b="b"/>
              <a:pathLst>
                <a:path w="2487" h="2458" extrusionOk="0">
                  <a:moveTo>
                    <a:pt x="1244" y="1"/>
                  </a:moveTo>
                  <a:cubicBezTo>
                    <a:pt x="557" y="1"/>
                    <a:pt x="1" y="551"/>
                    <a:pt x="1" y="1229"/>
                  </a:cubicBezTo>
                  <a:cubicBezTo>
                    <a:pt x="1" y="1907"/>
                    <a:pt x="557" y="2458"/>
                    <a:pt x="1244" y="2458"/>
                  </a:cubicBezTo>
                  <a:cubicBezTo>
                    <a:pt x="1930" y="2458"/>
                    <a:pt x="2486" y="1908"/>
                    <a:pt x="2486" y="1229"/>
                  </a:cubicBezTo>
                  <a:cubicBezTo>
                    <a:pt x="2486" y="551"/>
                    <a:pt x="1930" y="1"/>
                    <a:pt x="1244" y="1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7" name="Group 346">
            <a:extLst>
              <a:ext uri="{FF2B5EF4-FFF2-40B4-BE49-F238E27FC236}">
                <a16:creationId xmlns:a16="http://schemas.microsoft.com/office/drawing/2014/main" id="{635A6824-5C06-9679-AA77-3F49B31B0593}"/>
              </a:ext>
            </a:extLst>
          </p:cNvPr>
          <p:cNvGrpSpPr/>
          <p:nvPr/>
        </p:nvGrpSpPr>
        <p:grpSpPr>
          <a:xfrm>
            <a:off x="8303068" y="5116273"/>
            <a:ext cx="2555102" cy="676964"/>
            <a:chOff x="3933385" y="1061676"/>
            <a:chExt cx="2121364" cy="1646412"/>
          </a:xfrm>
        </p:grpSpPr>
        <p:sp>
          <p:nvSpPr>
            <p:cNvPr id="348" name="Google Shape;461;p32">
              <a:extLst>
                <a:ext uri="{FF2B5EF4-FFF2-40B4-BE49-F238E27FC236}">
                  <a16:creationId xmlns:a16="http://schemas.microsoft.com/office/drawing/2014/main" id="{346CED6E-D9D8-3508-70E7-2E6253B477D3}"/>
                </a:ext>
              </a:extLst>
            </p:cNvPr>
            <p:cNvSpPr/>
            <p:nvPr/>
          </p:nvSpPr>
          <p:spPr>
            <a:xfrm>
              <a:off x="3933385" y="1061676"/>
              <a:ext cx="2121364" cy="1646412"/>
            </a:xfrm>
            <a:custGeom>
              <a:avLst/>
              <a:gdLst/>
              <a:ahLst/>
              <a:cxnLst/>
              <a:rect l="l" t="t" r="r" b="b"/>
              <a:pathLst>
                <a:path w="87396" h="67829" extrusionOk="0">
                  <a:moveTo>
                    <a:pt x="63688" y="1"/>
                  </a:moveTo>
                  <a:cubicBezTo>
                    <a:pt x="39360" y="1"/>
                    <a:pt x="1996" y="2158"/>
                    <a:pt x="923" y="5798"/>
                  </a:cubicBezTo>
                  <a:cubicBezTo>
                    <a:pt x="1" y="8919"/>
                    <a:pt x="1977" y="58850"/>
                    <a:pt x="2506" y="64211"/>
                  </a:cubicBezTo>
                  <a:cubicBezTo>
                    <a:pt x="2769" y="66890"/>
                    <a:pt x="22138" y="67828"/>
                    <a:pt x="41907" y="67828"/>
                  </a:cubicBezTo>
                  <a:cubicBezTo>
                    <a:pt x="61683" y="67828"/>
                    <a:pt x="81859" y="66890"/>
                    <a:pt x="83705" y="65817"/>
                  </a:cubicBezTo>
                  <a:cubicBezTo>
                    <a:pt x="87396" y="63673"/>
                    <a:pt x="85814" y="4727"/>
                    <a:pt x="84234" y="1509"/>
                  </a:cubicBezTo>
                  <a:cubicBezTo>
                    <a:pt x="83726" y="480"/>
                    <a:pt x="75155" y="1"/>
                    <a:pt x="63688" y="1"/>
                  </a:cubicBez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462;p32">
              <a:extLst>
                <a:ext uri="{FF2B5EF4-FFF2-40B4-BE49-F238E27FC236}">
                  <a16:creationId xmlns:a16="http://schemas.microsoft.com/office/drawing/2014/main" id="{FA7156B5-5EB2-E971-CDEE-E6A8FFD51FF8}"/>
                </a:ext>
              </a:extLst>
            </p:cNvPr>
            <p:cNvSpPr/>
            <p:nvPr/>
          </p:nvSpPr>
          <p:spPr>
            <a:xfrm>
              <a:off x="4046156" y="1152894"/>
              <a:ext cx="1893852" cy="1464025"/>
            </a:xfrm>
            <a:custGeom>
              <a:avLst/>
              <a:gdLst/>
              <a:ahLst/>
              <a:cxnLst/>
              <a:rect l="l" t="t" r="r" b="b"/>
              <a:pathLst>
                <a:path w="78023" h="60315" extrusionOk="0">
                  <a:moveTo>
                    <a:pt x="56839" y="0"/>
                  </a:moveTo>
                  <a:cubicBezTo>
                    <a:pt x="35120" y="0"/>
                    <a:pt x="1780" y="1917"/>
                    <a:pt x="822" y="5157"/>
                  </a:cubicBezTo>
                  <a:cubicBezTo>
                    <a:pt x="1" y="7934"/>
                    <a:pt x="1761" y="52335"/>
                    <a:pt x="2236" y="57098"/>
                  </a:cubicBezTo>
                  <a:cubicBezTo>
                    <a:pt x="2468" y="59480"/>
                    <a:pt x="19768" y="60314"/>
                    <a:pt x="37421" y="60314"/>
                  </a:cubicBezTo>
                  <a:cubicBezTo>
                    <a:pt x="55074" y="60314"/>
                    <a:pt x="73081" y="59480"/>
                    <a:pt x="74728" y="58527"/>
                  </a:cubicBezTo>
                  <a:cubicBezTo>
                    <a:pt x="78022" y="56619"/>
                    <a:pt x="76612" y="4199"/>
                    <a:pt x="75199" y="1343"/>
                  </a:cubicBezTo>
                  <a:cubicBezTo>
                    <a:pt x="74745" y="427"/>
                    <a:pt x="67085" y="0"/>
                    <a:pt x="56839" y="0"/>
                  </a:cubicBezTo>
                  <a:close/>
                </a:path>
              </a:pathLst>
            </a:custGeom>
            <a:solidFill>
              <a:srgbClr val="FC7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463;p32">
              <a:extLst>
                <a:ext uri="{FF2B5EF4-FFF2-40B4-BE49-F238E27FC236}">
                  <a16:creationId xmlns:a16="http://schemas.microsoft.com/office/drawing/2014/main" id="{3CBD3C8B-97D2-5D84-03D4-441E269DF30F}"/>
                </a:ext>
              </a:extLst>
            </p:cNvPr>
            <p:cNvSpPr/>
            <p:nvPr/>
          </p:nvSpPr>
          <p:spPr>
            <a:xfrm>
              <a:off x="4109170" y="1210202"/>
              <a:ext cx="1766735" cy="1349384"/>
            </a:xfrm>
            <a:custGeom>
              <a:avLst/>
              <a:gdLst/>
              <a:ahLst/>
              <a:cxnLst/>
              <a:rect l="l" t="t" r="r" b="b"/>
              <a:pathLst>
                <a:path w="72786" h="55592" extrusionOk="0">
                  <a:moveTo>
                    <a:pt x="53014" y="1"/>
                  </a:moveTo>
                  <a:cubicBezTo>
                    <a:pt x="32755" y="1"/>
                    <a:pt x="1662" y="1768"/>
                    <a:pt x="766" y="4754"/>
                  </a:cubicBezTo>
                  <a:cubicBezTo>
                    <a:pt x="1" y="7312"/>
                    <a:pt x="1643" y="48236"/>
                    <a:pt x="2085" y="52626"/>
                  </a:cubicBezTo>
                  <a:cubicBezTo>
                    <a:pt x="2304" y="54823"/>
                    <a:pt x="18442" y="55592"/>
                    <a:pt x="34909" y="55592"/>
                  </a:cubicBezTo>
                  <a:cubicBezTo>
                    <a:pt x="51376" y="55592"/>
                    <a:pt x="68172" y="54823"/>
                    <a:pt x="69710" y="53945"/>
                  </a:cubicBezTo>
                  <a:cubicBezTo>
                    <a:pt x="72785" y="52187"/>
                    <a:pt x="71466" y="3872"/>
                    <a:pt x="70147" y="1240"/>
                  </a:cubicBezTo>
                  <a:cubicBezTo>
                    <a:pt x="69725" y="394"/>
                    <a:pt x="62576" y="1"/>
                    <a:pt x="53014" y="1"/>
                  </a:cubicBezTo>
                  <a:close/>
                </a:path>
              </a:pathLst>
            </a:custGeom>
            <a:solidFill>
              <a:srgbClr val="FFA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ozuka Gothic Pro B" panose="020B0800000000000000" pitchFamily="34" charset="-128"/>
                  <a:ea typeface="Kozuka Gothic Pro B" panose="020B0800000000000000" pitchFamily="34" charset="-128"/>
                  <a:cs typeface="Arial"/>
                  <a:sym typeface="Arial"/>
                </a:rPr>
                <a:t>871+(500+500)</a:t>
              </a: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ozuka Gothic Pro B" panose="020B0800000000000000" pitchFamily="34" charset="-128"/>
                <a:ea typeface="Kozuka Gothic Pro B" panose="020B0800000000000000" pitchFamily="34" charset="-128"/>
                <a:cs typeface="Arial"/>
                <a:sym typeface="Arial"/>
              </a:endParaRPr>
            </a:p>
          </p:txBody>
        </p:sp>
      </p:grpSp>
      <p:grpSp>
        <p:nvGrpSpPr>
          <p:cNvPr id="351" name="Group 350">
            <a:extLst>
              <a:ext uri="{FF2B5EF4-FFF2-40B4-BE49-F238E27FC236}">
                <a16:creationId xmlns:a16="http://schemas.microsoft.com/office/drawing/2014/main" id="{A34D7837-1B24-80B9-0628-0278252EA5C1}"/>
              </a:ext>
            </a:extLst>
          </p:cNvPr>
          <p:cNvGrpSpPr/>
          <p:nvPr/>
        </p:nvGrpSpPr>
        <p:grpSpPr>
          <a:xfrm>
            <a:off x="3372822" y="2919363"/>
            <a:ext cx="2253409" cy="676964"/>
            <a:chOff x="3933385" y="1061676"/>
            <a:chExt cx="2121364" cy="1646412"/>
          </a:xfrm>
        </p:grpSpPr>
        <p:sp>
          <p:nvSpPr>
            <p:cNvPr id="352" name="Google Shape;461;p32">
              <a:extLst>
                <a:ext uri="{FF2B5EF4-FFF2-40B4-BE49-F238E27FC236}">
                  <a16:creationId xmlns:a16="http://schemas.microsoft.com/office/drawing/2014/main" id="{9937BC94-1DD9-48DF-946E-9856E8D2EA29}"/>
                </a:ext>
              </a:extLst>
            </p:cNvPr>
            <p:cNvSpPr/>
            <p:nvPr/>
          </p:nvSpPr>
          <p:spPr>
            <a:xfrm>
              <a:off x="3933385" y="1061676"/>
              <a:ext cx="2121364" cy="1646412"/>
            </a:xfrm>
            <a:custGeom>
              <a:avLst/>
              <a:gdLst/>
              <a:ahLst/>
              <a:cxnLst/>
              <a:rect l="l" t="t" r="r" b="b"/>
              <a:pathLst>
                <a:path w="87396" h="67829" extrusionOk="0">
                  <a:moveTo>
                    <a:pt x="63688" y="1"/>
                  </a:moveTo>
                  <a:cubicBezTo>
                    <a:pt x="39360" y="1"/>
                    <a:pt x="1996" y="2158"/>
                    <a:pt x="923" y="5798"/>
                  </a:cubicBezTo>
                  <a:cubicBezTo>
                    <a:pt x="1" y="8919"/>
                    <a:pt x="1977" y="58850"/>
                    <a:pt x="2506" y="64211"/>
                  </a:cubicBezTo>
                  <a:cubicBezTo>
                    <a:pt x="2769" y="66890"/>
                    <a:pt x="22138" y="67828"/>
                    <a:pt x="41907" y="67828"/>
                  </a:cubicBezTo>
                  <a:cubicBezTo>
                    <a:pt x="61683" y="67828"/>
                    <a:pt x="81859" y="66890"/>
                    <a:pt x="83705" y="65817"/>
                  </a:cubicBezTo>
                  <a:cubicBezTo>
                    <a:pt x="87396" y="63673"/>
                    <a:pt x="85814" y="4727"/>
                    <a:pt x="84234" y="1509"/>
                  </a:cubicBezTo>
                  <a:cubicBezTo>
                    <a:pt x="83726" y="480"/>
                    <a:pt x="75155" y="1"/>
                    <a:pt x="63688" y="1"/>
                  </a:cubicBez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462;p32">
              <a:extLst>
                <a:ext uri="{FF2B5EF4-FFF2-40B4-BE49-F238E27FC236}">
                  <a16:creationId xmlns:a16="http://schemas.microsoft.com/office/drawing/2014/main" id="{3CF152B9-3103-73E3-25C4-585AC234FE24}"/>
                </a:ext>
              </a:extLst>
            </p:cNvPr>
            <p:cNvSpPr/>
            <p:nvPr/>
          </p:nvSpPr>
          <p:spPr>
            <a:xfrm>
              <a:off x="4046156" y="1152894"/>
              <a:ext cx="1893852" cy="1464025"/>
            </a:xfrm>
            <a:custGeom>
              <a:avLst/>
              <a:gdLst/>
              <a:ahLst/>
              <a:cxnLst/>
              <a:rect l="l" t="t" r="r" b="b"/>
              <a:pathLst>
                <a:path w="78023" h="60315" extrusionOk="0">
                  <a:moveTo>
                    <a:pt x="56839" y="0"/>
                  </a:moveTo>
                  <a:cubicBezTo>
                    <a:pt x="35120" y="0"/>
                    <a:pt x="1780" y="1917"/>
                    <a:pt x="822" y="5157"/>
                  </a:cubicBezTo>
                  <a:cubicBezTo>
                    <a:pt x="1" y="7934"/>
                    <a:pt x="1761" y="52335"/>
                    <a:pt x="2236" y="57098"/>
                  </a:cubicBezTo>
                  <a:cubicBezTo>
                    <a:pt x="2468" y="59480"/>
                    <a:pt x="19768" y="60314"/>
                    <a:pt x="37421" y="60314"/>
                  </a:cubicBezTo>
                  <a:cubicBezTo>
                    <a:pt x="55074" y="60314"/>
                    <a:pt x="73081" y="59480"/>
                    <a:pt x="74728" y="58527"/>
                  </a:cubicBezTo>
                  <a:cubicBezTo>
                    <a:pt x="78022" y="56619"/>
                    <a:pt x="76612" y="4199"/>
                    <a:pt x="75199" y="1343"/>
                  </a:cubicBezTo>
                  <a:cubicBezTo>
                    <a:pt x="74745" y="427"/>
                    <a:pt x="67085" y="0"/>
                    <a:pt x="56839" y="0"/>
                  </a:cubicBezTo>
                  <a:close/>
                </a:path>
              </a:pathLst>
            </a:custGeom>
            <a:solidFill>
              <a:srgbClr val="FC7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463;p32">
              <a:extLst>
                <a:ext uri="{FF2B5EF4-FFF2-40B4-BE49-F238E27FC236}">
                  <a16:creationId xmlns:a16="http://schemas.microsoft.com/office/drawing/2014/main" id="{FFDFF761-B94B-F706-60B4-0C94D99B0087}"/>
                </a:ext>
              </a:extLst>
            </p:cNvPr>
            <p:cNvSpPr/>
            <p:nvPr/>
          </p:nvSpPr>
          <p:spPr>
            <a:xfrm>
              <a:off x="4109170" y="1210202"/>
              <a:ext cx="1766735" cy="1349384"/>
            </a:xfrm>
            <a:custGeom>
              <a:avLst/>
              <a:gdLst/>
              <a:ahLst/>
              <a:cxnLst/>
              <a:rect l="l" t="t" r="r" b="b"/>
              <a:pathLst>
                <a:path w="72786" h="55592" extrusionOk="0">
                  <a:moveTo>
                    <a:pt x="53014" y="1"/>
                  </a:moveTo>
                  <a:cubicBezTo>
                    <a:pt x="32755" y="1"/>
                    <a:pt x="1662" y="1768"/>
                    <a:pt x="766" y="4754"/>
                  </a:cubicBezTo>
                  <a:cubicBezTo>
                    <a:pt x="1" y="7312"/>
                    <a:pt x="1643" y="48236"/>
                    <a:pt x="2085" y="52626"/>
                  </a:cubicBezTo>
                  <a:cubicBezTo>
                    <a:pt x="2304" y="54823"/>
                    <a:pt x="18442" y="55592"/>
                    <a:pt x="34909" y="55592"/>
                  </a:cubicBezTo>
                  <a:cubicBezTo>
                    <a:pt x="51376" y="55592"/>
                    <a:pt x="68172" y="54823"/>
                    <a:pt x="69710" y="53945"/>
                  </a:cubicBezTo>
                  <a:cubicBezTo>
                    <a:pt x="72785" y="52187"/>
                    <a:pt x="71466" y="3872"/>
                    <a:pt x="70147" y="1240"/>
                  </a:cubicBezTo>
                  <a:cubicBezTo>
                    <a:pt x="69725" y="394"/>
                    <a:pt x="62576" y="1"/>
                    <a:pt x="53014" y="1"/>
                  </a:cubicBezTo>
                  <a:close/>
                </a:path>
              </a:pathLst>
            </a:custGeom>
            <a:solidFill>
              <a:srgbClr val="FFA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ozuka Gothic Pro B" panose="020B0800000000000000" pitchFamily="34" charset="-128"/>
                  <a:ea typeface="Kozuka Gothic Pro B" panose="020B0800000000000000" pitchFamily="34" charset="-128"/>
                  <a:cs typeface="Arial"/>
                  <a:sym typeface="Arial"/>
                </a:rPr>
                <a:t>2x75+2x25</a:t>
              </a: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ozuka Gothic Pro B" panose="020B0800000000000000" pitchFamily="34" charset="-128"/>
                <a:ea typeface="Kozuka Gothic Pro B" panose="020B0800000000000000" pitchFamily="34" charset="-128"/>
                <a:cs typeface="Arial"/>
                <a:sym typeface="Arial"/>
              </a:endParaRPr>
            </a:p>
          </p:txBody>
        </p:sp>
      </p:grpSp>
      <p:grpSp>
        <p:nvGrpSpPr>
          <p:cNvPr id="355" name="Group 354">
            <a:extLst>
              <a:ext uri="{FF2B5EF4-FFF2-40B4-BE49-F238E27FC236}">
                <a16:creationId xmlns:a16="http://schemas.microsoft.com/office/drawing/2014/main" id="{CA3FE347-F594-E610-2E1F-98E1923F4DA1}"/>
              </a:ext>
            </a:extLst>
          </p:cNvPr>
          <p:cNvGrpSpPr/>
          <p:nvPr/>
        </p:nvGrpSpPr>
        <p:grpSpPr>
          <a:xfrm>
            <a:off x="7580349" y="3477762"/>
            <a:ext cx="2253409" cy="676964"/>
            <a:chOff x="3933385" y="1061676"/>
            <a:chExt cx="2121364" cy="1646412"/>
          </a:xfrm>
        </p:grpSpPr>
        <p:sp>
          <p:nvSpPr>
            <p:cNvPr id="356" name="Google Shape;461;p32">
              <a:extLst>
                <a:ext uri="{FF2B5EF4-FFF2-40B4-BE49-F238E27FC236}">
                  <a16:creationId xmlns:a16="http://schemas.microsoft.com/office/drawing/2014/main" id="{5D0CD591-53E8-BF25-CF1C-E45602916F07}"/>
                </a:ext>
              </a:extLst>
            </p:cNvPr>
            <p:cNvSpPr/>
            <p:nvPr/>
          </p:nvSpPr>
          <p:spPr>
            <a:xfrm>
              <a:off x="3933385" y="1061676"/>
              <a:ext cx="2121364" cy="1646412"/>
            </a:xfrm>
            <a:custGeom>
              <a:avLst/>
              <a:gdLst/>
              <a:ahLst/>
              <a:cxnLst/>
              <a:rect l="l" t="t" r="r" b="b"/>
              <a:pathLst>
                <a:path w="87396" h="67829" extrusionOk="0">
                  <a:moveTo>
                    <a:pt x="63688" y="1"/>
                  </a:moveTo>
                  <a:cubicBezTo>
                    <a:pt x="39360" y="1"/>
                    <a:pt x="1996" y="2158"/>
                    <a:pt x="923" y="5798"/>
                  </a:cubicBezTo>
                  <a:cubicBezTo>
                    <a:pt x="1" y="8919"/>
                    <a:pt x="1977" y="58850"/>
                    <a:pt x="2506" y="64211"/>
                  </a:cubicBezTo>
                  <a:cubicBezTo>
                    <a:pt x="2769" y="66890"/>
                    <a:pt x="22138" y="67828"/>
                    <a:pt x="41907" y="67828"/>
                  </a:cubicBezTo>
                  <a:cubicBezTo>
                    <a:pt x="61683" y="67828"/>
                    <a:pt x="81859" y="66890"/>
                    <a:pt x="83705" y="65817"/>
                  </a:cubicBezTo>
                  <a:cubicBezTo>
                    <a:pt x="87396" y="63673"/>
                    <a:pt x="85814" y="4727"/>
                    <a:pt x="84234" y="1509"/>
                  </a:cubicBezTo>
                  <a:cubicBezTo>
                    <a:pt x="83726" y="480"/>
                    <a:pt x="75155" y="1"/>
                    <a:pt x="63688" y="1"/>
                  </a:cubicBez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462;p32">
              <a:extLst>
                <a:ext uri="{FF2B5EF4-FFF2-40B4-BE49-F238E27FC236}">
                  <a16:creationId xmlns:a16="http://schemas.microsoft.com/office/drawing/2014/main" id="{E4629B82-AAE7-78A9-C8DE-A1ABEF5CEB21}"/>
                </a:ext>
              </a:extLst>
            </p:cNvPr>
            <p:cNvSpPr/>
            <p:nvPr/>
          </p:nvSpPr>
          <p:spPr>
            <a:xfrm>
              <a:off x="4046156" y="1152894"/>
              <a:ext cx="1893852" cy="1464025"/>
            </a:xfrm>
            <a:custGeom>
              <a:avLst/>
              <a:gdLst/>
              <a:ahLst/>
              <a:cxnLst/>
              <a:rect l="l" t="t" r="r" b="b"/>
              <a:pathLst>
                <a:path w="78023" h="60315" extrusionOk="0">
                  <a:moveTo>
                    <a:pt x="56839" y="0"/>
                  </a:moveTo>
                  <a:cubicBezTo>
                    <a:pt x="35120" y="0"/>
                    <a:pt x="1780" y="1917"/>
                    <a:pt x="822" y="5157"/>
                  </a:cubicBezTo>
                  <a:cubicBezTo>
                    <a:pt x="1" y="7934"/>
                    <a:pt x="1761" y="52335"/>
                    <a:pt x="2236" y="57098"/>
                  </a:cubicBezTo>
                  <a:cubicBezTo>
                    <a:pt x="2468" y="59480"/>
                    <a:pt x="19768" y="60314"/>
                    <a:pt x="37421" y="60314"/>
                  </a:cubicBezTo>
                  <a:cubicBezTo>
                    <a:pt x="55074" y="60314"/>
                    <a:pt x="73081" y="59480"/>
                    <a:pt x="74728" y="58527"/>
                  </a:cubicBezTo>
                  <a:cubicBezTo>
                    <a:pt x="78022" y="56619"/>
                    <a:pt x="76612" y="4199"/>
                    <a:pt x="75199" y="1343"/>
                  </a:cubicBezTo>
                  <a:cubicBezTo>
                    <a:pt x="74745" y="427"/>
                    <a:pt x="67085" y="0"/>
                    <a:pt x="56839" y="0"/>
                  </a:cubicBezTo>
                  <a:close/>
                </a:path>
              </a:pathLst>
            </a:custGeom>
            <a:solidFill>
              <a:srgbClr val="FC7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463;p32">
              <a:extLst>
                <a:ext uri="{FF2B5EF4-FFF2-40B4-BE49-F238E27FC236}">
                  <a16:creationId xmlns:a16="http://schemas.microsoft.com/office/drawing/2014/main" id="{459EC2C7-02DC-2076-C7A5-B0F7E931F41B}"/>
                </a:ext>
              </a:extLst>
            </p:cNvPr>
            <p:cNvSpPr/>
            <p:nvPr/>
          </p:nvSpPr>
          <p:spPr>
            <a:xfrm>
              <a:off x="4109170" y="1210202"/>
              <a:ext cx="1766735" cy="1349384"/>
            </a:xfrm>
            <a:custGeom>
              <a:avLst/>
              <a:gdLst/>
              <a:ahLst/>
              <a:cxnLst/>
              <a:rect l="l" t="t" r="r" b="b"/>
              <a:pathLst>
                <a:path w="72786" h="55592" extrusionOk="0">
                  <a:moveTo>
                    <a:pt x="53014" y="1"/>
                  </a:moveTo>
                  <a:cubicBezTo>
                    <a:pt x="32755" y="1"/>
                    <a:pt x="1662" y="1768"/>
                    <a:pt x="766" y="4754"/>
                  </a:cubicBezTo>
                  <a:cubicBezTo>
                    <a:pt x="1" y="7312"/>
                    <a:pt x="1643" y="48236"/>
                    <a:pt x="2085" y="52626"/>
                  </a:cubicBezTo>
                  <a:cubicBezTo>
                    <a:pt x="2304" y="54823"/>
                    <a:pt x="18442" y="55592"/>
                    <a:pt x="34909" y="55592"/>
                  </a:cubicBezTo>
                  <a:cubicBezTo>
                    <a:pt x="51376" y="55592"/>
                    <a:pt x="68172" y="54823"/>
                    <a:pt x="69710" y="53945"/>
                  </a:cubicBezTo>
                  <a:cubicBezTo>
                    <a:pt x="72785" y="52187"/>
                    <a:pt x="71466" y="3872"/>
                    <a:pt x="70147" y="1240"/>
                  </a:cubicBezTo>
                  <a:cubicBezTo>
                    <a:pt x="69725" y="394"/>
                    <a:pt x="62576" y="1"/>
                    <a:pt x="53014" y="1"/>
                  </a:cubicBezTo>
                  <a:close/>
                </a:path>
              </a:pathLst>
            </a:custGeom>
            <a:solidFill>
              <a:srgbClr val="FFA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ozuka Gothic Pro B" panose="020B0800000000000000" pitchFamily="34" charset="-128"/>
                  <a:ea typeface="Kozuka Gothic Pro B" panose="020B0800000000000000" pitchFamily="34" charset="-128"/>
                  <a:cs typeface="Arial"/>
                  <a:sym typeface="Arial"/>
                </a:rPr>
                <a:t>45x999</a:t>
              </a:r>
            </a:p>
          </p:txBody>
        </p:sp>
      </p:grpSp>
      <p:sp>
        <p:nvSpPr>
          <p:cNvPr id="359" name="Google Shape;208;p27">
            <a:extLst>
              <a:ext uri="{FF2B5EF4-FFF2-40B4-BE49-F238E27FC236}">
                <a16:creationId xmlns:a16="http://schemas.microsoft.com/office/drawing/2014/main" id="{B4295CF2-ECDA-66AC-39EA-1A46AEDB6CA9}"/>
              </a:ext>
            </a:extLst>
          </p:cNvPr>
          <p:cNvSpPr/>
          <p:nvPr/>
        </p:nvSpPr>
        <p:spPr>
          <a:xfrm>
            <a:off x="4059" y="-2231"/>
            <a:ext cx="12187941" cy="96640"/>
          </a:xfrm>
          <a:prstGeom prst="rect">
            <a:avLst/>
          </a:prstGeom>
          <a:solidFill>
            <a:srgbClr val="FCAED3">
              <a:alpha val="56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cxnSp>
        <p:nvCxnSpPr>
          <p:cNvPr id="360" name="Straight Connector 359">
            <a:extLst>
              <a:ext uri="{FF2B5EF4-FFF2-40B4-BE49-F238E27FC236}">
                <a16:creationId xmlns:a16="http://schemas.microsoft.com/office/drawing/2014/main" id="{D18EEC5D-611F-E558-E8CD-6A87785DA869}"/>
              </a:ext>
            </a:extLst>
          </p:cNvPr>
          <p:cNvCxnSpPr/>
          <p:nvPr/>
        </p:nvCxnSpPr>
        <p:spPr>
          <a:xfrm>
            <a:off x="0" y="142450"/>
            <a:ext cx="12192000" cy="0"/>
          </a:xfrm>
          <a:prstGeom prst="line">
            <a:avLst/>
          </a:prstGeom>
          <a:ln w="38100">
            <a:solidFill>
              <a:srgbClr val="FCAED3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1" name="Google Shape;208;p27">
            <a:extLst>
              <a:ext uri="{FF2B5EF4-FFF2-40B4-BE49-F238E27FC236}">
                <a16:creationId xmlns:a16="http://schemas.microsoft.com/office/drawing/2014/main" id="{CC144B91-25A7-6DF4-5317-257F6FE7FCC1}"/>
              </a:ext>
            </a:extLst>
          </p:cNvPr>
          <p:cNvSpPr/>
          <p:nvPr/>
        </p:nvSpPr>
        <p:spPr>
          <a:xfrm>
            <a:off x="7146" y="6774036"/>
            <a:ext cx="12187941" cy="96640"/>
          </a:xfrm>
          <a:prstGeom prst="rect">
            <a:avLst/>
          </a:prstGeom>
          <a:solidFill>
            <a:srgbClr val="FCAED3">
              <a:alpha val="56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cxnSp>
        <p:nvCxnSpPr>
          <p:cNvPr id="362" name="Straight Connector 361">
            <a:extLst>
              <a:ext uri="{FF2B5EF4-FFF2-40B4-BE49-F238E27FC236}">
                <a16:creationId xmlns:a16="http://schemas.microsoft.com/office/drawing/2014/main" id="{6342F00C-75F1-9C34-8A6D-8B47A5220B26}"/>
              </a:ext>
            </a:extLst>
          </p:cNvPr>
          <p:cNvCxnSpPr>
            <a:endCxn id="361" idx="1"/>
          </p:cNvCxnSpPr>
          <p:nvPr/>
        </p:nvCxnSpPr>
        <p:spPr>
          <a:xfrm flipH="1">
            <a:off x="7146" y="141132"/>
            <a:ext cx="0" cy="6720840"/>
          </a:xfrm>
          <a:prstGeom prst="line">
            <a:avLst/>
          </a:prstGeom>
          <a:ln w="38100">
            <a:solidFill>
              <a:srgbClr val="FCAED3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Connector 362">
            <a:extLst>
              <a:ext uri="{FF2B5EF4-FFF2-40B4-BE49-F238E27FC236}">
                <a16:creationId xmlns:a16="http://schemas.microsoft.com/office/drawing/2014/main" id="{29D0879D-B4F6-86F8-31BB-41FA749E90C6}"/>
              </a:ext>
            </a:extLst>
          </p:cNvPr>
          <p:cNvCxnSpPr/>
          <p:nvPr/>
        </p:nvCxnSpPr>
        <p:spPr>
          <a:xfrm flipH="1">
            <a:off x="12192000" y="124099"/>
            <a:ext cx="0" cy="6720840"/>
          </a:xfrm>
          <a:prstGeom prst="line">
            <a:avLst/>
          </a:prstGeom>
          <a:ln w="38100">
            <a:solidFill>
              <a:srgbClr val="FCAED3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4" name="Freeform: Shape 363">
            <a:extLst>
              <a:ext uri="{FF2B5EF4-FFF2-40B4-BE49-F238E27FC236}">
                <a16:creationId xmlns:a16="http://schemas.microsoft.com/office/drawing/2014/main" id="{9A9C3AC7-650A-BF9C-9B50-7CD6ECE38736}"/>
              </a:ext>
            </a:extLst>
          </p:cNvPr>
          <p:cNvSpPr/>
          <p:nvPr/>
        </p:nvSpPr>
        <p:spPr>
          <a:xfrm>
            <a:off x="3323771" y="3541486"/>
            <a:ext cx="986972" cy="1277269"/>
          </a:xfrm>
          <a:custGeom>
            <a:avLst/>
            <a:gdLst>
              <a:gd name="connsiteX0" fmla="*/ 986972 w 986972"/>
              <a:gd name="connsiteY0" fmla="*/ 0 h 1277269"/>
              <a:gd name="connsiteX1" fmla="*/ 943429 w 986972"/>
              <a:gd name="connsiteY1" fmla="*/ 159657 h 1277269"/>
              <a:gd name="connsiteX2" fmla="*/ 914400 w 986972"/>
              <a:gd name="connsiteY2" fmla="*/ 217714 h 1277269"/>
              <a:gd name="connsiteX3" fmla="*/ 827315 w 986972"/>
              <a:gd name="connsiteY3" fmla="*/ 290285 h 1277269"/>
              <a:gd name="connsiteX4" fmla="*/ 624115 w 986972"/>
              <a:gd name="connsiteY4" fmla="*/ 478971 h 1277269"/>
              <a:gd name="connsiteX5" fmla="*/ 508000 w 986972"/>
              <a:gd name="connsiteY5" fmla="*/ 653143 h 1277269"/>
              <a:gd name="connsiteX6" fmla="*/ 478972 w 986972"/>
              <a:gd name="connsiteY6" fmla="*/ 740228 h 1277269"/>
              <a:gd name="connsiteX7" fmla="*/ 449943 w 986972"/>
              <a:gd name="connsiteY7" fmla="*/ 870857 h 1277269"/>
              <a:gd name="connsiteX8" fmla="*/ 435429 w 986972"/>
              <a:gd name="connsiteY8" fmla="*/ 928914 h 1277269"/>
              <a:gd name="connsiteX9" fmla="*/ 420915 w 986972"/>
              <a:gd name="connsiteY9" fmla="*/ 1001485 h 1277269"/>
              <a:gd name="connsiteX10" fmla="*/ 406400 w 986972"/>
              <a:gd name="connsiteY10" fmla="*/ 1088571 h 1277269"/>
              <a:gd name="connsiteX11" fmla="*/ 377372 w 986972"/>
              <a:gd name="connsiteY11" fmla="*/ 1175657 h 1277269"/>
              <a:gd name="connsiteX12" fmla="*/ 275772 w 986972"/>
              <a:gd name="connsiteY12" fmla="*/ 1204685 h 1277269"/>
              <a:gd name="connsiteX13" fmla="*/ 203200 w 986972"/>
              <a:gd name="connsiteY13" fmla="*/ 1219200 h 1277269"/>
              <a:gd name="connsiteX14" fmla="*/ 101600 w 986972"/>
              <a:gd name="connsiteY14" fmla="*/ 1248228 h 1277269"/>
              <a:gd name="connsiteX15" fmla="*/ 0 w 986972"/>
              <a:gd name="connsiteY15" fmla="*/ 1277257 h 127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86972" h="1277269">
                <a:moveTo>
                  <a:pt x="986972" y="0"/>
                </a:moveTo>
                <a:cubicBezTo>
                  <a:pt x="971184" y="94731"/>
                  <a:pt x="980724" y="75745"/>
                  <a:pt x="943429" y="159657"/>
                </a:cubicBezTo>
                <a:cubicBezTo>
                  <a:pt x="934641" y="179429"/>
                  <a:pt x="926976" y="200108"/>
                  <a:pt x="914400" y="217714"/>
                </a:cubicBezTo>
                <a:cubicBezTo>
                  <a:pt x="881703" y="263490"/>
                  <a:pt x="868238" y="258456"/>
                  <a:pt x="827315" y="290285"/>
                </a:cubicBezTo>
                <a:cubicBezTo>
                  <a:pt x="784725" y="323410"/>
                  <a:pt x="641581" y="444039"/>
                  <a:pt x="624115" y="478971"/>
                </a:cubicBezTo>
                <a:cubicBezTo>
                  <a:pt x="553818" y="619564"/>
                  <a:pt x="596657" y="564486"/>
                  <a:pt x="508000" y="653143"/>
                </a:cubicBezTo>
                <a:cubicBezTo>
                  <a:pt x="498324" y="682171"/>
                  <a:pt x="486856" y="710663"/>
                  <a:pt x="478972" y="740228"/>
                </a:cubicBezTo>
                <a:cubicBezTo>
                  <a:pt x="467479" y="783327"/>
                  <a:pt x="459973" y="827394"/>
                  <a:pt x="449943" y="870857"/>
                </a:cubicBezTo>
                <a:cubicBezTo>
                  <a:pt x="445458" y="890294"/>
                  <a:pt x="439756" y="909441"/>
                  <a:pt x="435429" y="928914"/>
                </a:cubicBezTo>
                <a:cubicBezTo>
                  <a:pt x="430078" y="952996"/>
                  <a:pt x="425328" y="977214"/>
                  <a:pt x="420915" y="1001485"/>
                </a:cubicBezTo>
                <a:cubicBezTo>
                  <a:pt x="415650" y="1030439"/>
                  <a:pt x="413538" y="1060021"/>
                  <a:pt x="406400" y="1088571"/>
                </a:cubicBezTo>
                <a:cubicBezTo>
                  <a:pt x="398979" y="1118256"/>
                  <a:pt x="406401" y="1165981"/>
                  <a:pt x="377372" y="1175657"/>
                </a:cubicBezTo>
                <a:cubicBezTo>
                  <a:pt x="328880" y="1191820"/>
                  <a:pt x="330450" y="1192534"/>
                  <a:pt x="275772" y="1204685"/>
                </a:cubicBezTo>
                <a:cubicBezTo>
                  <a:pt x="251690" y="1210037"/>
                  <a:pt x="227133" y="1213217"/>
                  <a:pt x="203200" y="1219200"/>
                </a:cubicBezTo>
                <a:cubicBezTo>
                  <a:pt x="169030" y="1227743"/>
                  <a:pt x="135264" y="1237870"/>
                  <a:pt x="101600" y="1248228"/>
                </a:cubicBezTo>
                <a:cubicBezTo>
                  <a:pt x="2283" y="1278787"/>
                  <a:pt x="46322" y="1277257"/>
                  <a:pt x="0" y="1277257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Freeform: Shape 364">
            <a:extLst>
              <a:ext uri="{FF2B5EF4-FFF2-40B4-BE49-F238E27FC236}">
                <a16:creationId xmlns:a16="http://schemas.microsoft.com/office/drawing/2014/main" id="{2C43977E-F8AA-BE6D-960A-057D6F6D5F36}"/>
              </a:ext>
            </a:extLst>
          </p:cNvPr>
          <p:cNvSpPr/>
          <p:nvPr/>
        </p:nvSpPr>
        <p:spPr>
          <a:xfrm>
            <a:off x="5080000" y="1872343"/>
            <a:ext cx="4354320" cy="3265714"/>
          </a:xfrm>
          <a:custGeom>
            <a:avLst/>
            <a:gdLst>
              <a:gd name="connsiteX0" fmla="*/ 0 w 4354320"/>
              <a:gd name="connsiteY0" fmla="*/ 0 h 3265714"/>
              <a:gd name="connsiteX1" fmla="*/ 58057 w 4354320"/>
              <a:gd name="connsiteY1" fmla="*/ 188686 h 3265714"/>
              <a:gd name="connsiteX2" fmla="*/ 203200 w 4354320"/>
              <a:gd name="connsiteY2" fmla="*/ 261257 h 3265714"/>
              <a:gd name="connsiteX3" fmla="*/ 319314 w 4354320"/>
              <a:gd name="connsiteY3" fmla="*/ 319314 h 3265714"/>
              <a:gd name="connsiteX4" fmla="*/ 464457 w 4354320"/>
              <a:gd name="connsiteY4" fmla="*/ 362857 h 3265714"/>
              <a:gd name="connsiteX5" fmla="*/ 667657 w 4354320"/>
              <a:gd name="connsiteY5" fmla="*/ 449943 h 3265714"/>
              <a:gd name="connsiteX6" fmla="*/ 827314 w 4354320"/>
              <a:gd name="connsiteY6" fmla="*/ 624114 h 3265714"/>
              <a:gd name="connsiteX7" fmla="*/ 899886 w 4354320"/>
              <a:gd name="connsiteY7" fmla="*/ 711200 h 3265714"/>
              <a:gd name="connsiteX8" fmla="*/ 972457 w 4354320"/>
              <a:gd name="connsiteY8" fmla="*/ 783771 h 3265714"/>
              <a:gd name="connsiteX9" fmla="*/ 1045029 w 4354320"/>
              <a:gd name="connsiteY9" fmla="*/ 928914 h 3265714"/>
              <a:gd name="connsiteX10" fmla="*/ 1088571 w 4354320"/>
              <a:gd name="connsiteY10" fmla="*/ 1016000 h 3265714"/>
              <a:gd name="connsiteX11" fmla="*/ 1161143 w 4354320"/>
              <a:gd name="connsiteY11" fmla="*/ 1088571 h 3265714"/>
              <a:gd name="connsiteX12" fmla="*/ 1262743 w 4354320"/>
              <a:gd name="connsiteY12" fmla="*/ 1248228 h 3265714"/>
              <a:gd name="connsiteX13" fmla="*/ 1320800 w 4354320"/>
              <a:gd name="connsiteY13" fmla="*/ 1349828 h 3265714"/>
              <a:gd name="connsiteX14" fmla="*/ 1422400 w 4354320"/>
              <a:gd name="connsiteY14" fmla="*/ 1451428 h 3265714"/>
              <a:gd name="connsiteX15" fmla="*/ 1538514 w 4354320"/>
              <a:gd name="connsiteY15" fmla="*/ 1640114 h 3265714"/>
              <a:gd name="connsiteX16" fmla="*/ 1727200 w 4354320"/>
              <a:gd name="connsiteY16" fmla="*/ 1828800 h 3265714"/>
              <a:gd name="connsiteX17" fmla="*/ 1799771 w 4354320"/>
              <a:gd name="connsiteY17" fmla="*/ 1944914 h 3265714"/>
              <a:gd name="connsiteX18" fmla="*/ 2032000 w 4354320"/>
              <a:gd name="connsiteY18" fmla="*/ 2206171 h 3265714"/>
              <a:gd name="connsiteX19" fmla="*/ 2133600 w 4354320"/>
              <a:gd name="connsiteY19" fmla="*/ 2322286 h 3265714"/>
              <a:gd name="connsiteX20" fmla="*/ 2206171 w 4354320"/>
              <a:gd name="connsiteY20" fmla="*/ 2365828 h 3265714"/>
              <a:gd name="connsiteX21" fmla="*/ 2307771 w 4354320"/>
              <a:gd name="connsiteY21" fmla="*/ 2481943 h 3265714"/>
              <a:gd name="connsiteX22" fmla="*/ 2409371 w 4354320"/>
              <a:gd name="connsiteY22" fmla="*/ 2583543 h 3265714"/>
              <a:gd name="connsiteX23" fmla="*/ 2612571 w 4354320"/>
              <a:gd name="connsiteY23" fmla="*/ 2844800 h 3265714"/>
              <a:gd name="connsiteX24" fmla="*/ 2656114 w 4354320"/>
              <a:gd name="connsiteY24" fmla="*/ 2888343 h 3265714"/>
              <a:gd name="connsiteX25" fmla="*/ 2772229 w 4354320"/>
              <a:gd name="connsiteY25" fmla="*/ 2902857 h 3265714"/>
              <a:gd name="connsiteX26" fmla="*/ 3497943 w 4354320"/>
              <a:gd name="connsiteY26" fmla="*/ 2873828 h 3265714"/>
              <a:gd name="connsiteX27" fmla="*/ 3628571 w 4354320"/>
              <a:gd name="connsiteY27" fmla="*/ 2917371 h 3265714"/>
              <a:gd name="connsiteX28" fmla="*/ 3715657 w 4354320"/>
              <a:gd name="connsiteY28" fmla="*/ 2931886 h 3265714"/>
              <a:gd name="connsiteX29" fmla="*/ 3918857 w 4354320"/>
              <a:gd name="connsiteY29" fmla="*/ 2960914 h 3265714"/>
              <a:gd name="connsiteX30" fmla="*/ 4005943 w 4354320"/>
              <a:gd name="connsiteY30" fmla="*/ 2989943 h 3265714"/>
              <a:gd name="connsiteX31" fmla="*/ 4122057 w 4354320"/>
              <a:gd name="connsiteY31" fmla="*/ 3018971 h 3265714"/>
              <a:gd name="connsiteX32" fmla="*/ 4151086 w 4354320"/>
              <a:gd name="connsiteY32" fmla="*/ 3062514 h 3265714"/>
              <a:gd name="connsiteX33" fmla="*/ 4223657 w 4354320"/>
              <a:gd name="connsiteY33" fmla="*/ 3106057 h 3265714"/>
              <a:gd name="connsiteX34" fmla="*/ 4296229 w 4354320"/>
              <a:gd name="connsiteY34" fmla="*/ 3193143 h 3265714"/>
              <a:gd name="connsiteX35" fmla="*/ 4354286 w 4354320"/>
              <a:gd name="connsiteY35" fmla="*/ 3265714 h 326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354320" h="3265714">
                <a:moveTo>
                  <a:pt x="0" y="0"/>
                </a:moveTo>
                <a:cubicBezTo>
                  <a:pt x="19352" y="62895"/>
                  <a:pt x="22308" y="133438"/>
                  <a:pt x="58057" y="188686"/>
                </a:cubicBezTo>
                <a:cubicBezTo>
                  <a:pt x="93184" y="242974"/>
                  <a:pt x="153936" y="238864"/>
                  <a:pt x="203200" y="261257"/>
                </a:cubicBezTo>
                <a:cubicBezTo>
                  <a:pt x="242594" y="279163"/>
                  <a:pt x="278983" y="303630"/>
                  <a:pt x="319314" y="319314"/>
                </a:cubicBezTo>
                <a:cubicBezTo>
                  <a:pt x="366391" y="337622"/>
                  <a:pt x="416538" y="346884"/>
                  <a:pt x="464457" y="362857"/>
                </a:cubicBezTo>
                <a:cubicBezTo>
                  <a:pt x="511181" y="378432"/>
                  <a:pt x="641405" y="438275"/>
                  <a:pt x="667657" y="449943"/>
                </a:cubicBezTo>
                <a:cubicBezTo>
                  <a:pt x="876734" y="728711"/>
                  <a:pt x="650753" y="447553"/>
                  <a:pt x="827314" y="624114"/>
                </a:cubicBezTo>
                <a:cubicBezTo>
                  <a:pt x="854033" y="650833"/>
                  <a:pt x="874468" y="683240"/>
                  <a:pt x="899886" y="711200"/>
                </a:cubicBezTo>
                <a:cubicBezTo>
                  <a:pt x="922898" y="736514"/>
                  <a:pt x="948267" y="759581"/>
                  <a:pt x="972457" y="783771"/>
                </a:cubicBezTo>
                <a:cubicBezTo>
                  <a:pt x="1025115" y="915415"/>
                  <a:pt x="973841" y="798402"/>
                  <a:pt x="1045029" y="928914"/>
                </a:cubicBezTo>
                <a:cubicBezTo>
                  <a:pt x="1060570" y="957406"/>
                  <a:pt x="1069482" y="989753"/>
                  <a:pt x="1088571" y="1016000"/>
                </a:cubicBezTo>
                <a:cubicBezTo>
                  <a:pt x="1108693" y="1043667"/>
                  <a:pt x="1136952" y="1064381"/>
                  <a:pt x="1161143" y="1088571"/>
                </a:cubicBezTo>
                <a:cubicBezTo>
                  <a:pt x="1259778" y="1318719"/>
                  <a:pt x="1145719" y="1087319"/>
                  <a:pt x="1262743" y="1248228"/>
                </a:cubicBezTo>
                <a:cubicBezTo>
                  <a:pt x="1285685" y="1279774"/>
                  <a:pt x="1296701" y="1319157"/>
                  <a:pt x="1320800" y="1349828"/>
                </a:cubicBezTo>
                <a:cubicBezTo>
                  <a:pt x="1350390" y="1387488"/>
                  <a:pt x="1393663" y="1413112"/>
                  <a:pt x="1422400" y="1451428"/>
                </a:cubicBezTo>
                <a:cubicBezTo>
                  <a:pt x="1466710" y="1510508"/>
                  <a:pt x="1489450" y="1584918"/>
                  <a:pt x="1538514" y="1640114"/>
                </a:cubicBezTo>
                <a:cubicBezTo>
                  <a:pt x="1675210" y="1793897"/>
                  <a:pt x="1609137" y="1734349"/>
                  <a:pt x="1727200" y="1828800"/>
                </a:cubicBezTo>
                <a:cubicBezTo>
                  <a:pt x="1751390" y="1867505"/>
                  <a:pt x="1770552" y="1909851"/>
                  <a:pt x="1799771" y="1944914"/>
                </a:cubicBezTo>
                <a:cubicBezTo>
                  <a:pt x="2132893" y="2344661"/>
                  <a:pt x="1803639" y="1960244"/>
                  <a:pt x="2032000" y="2206171"/>
                </a:cubicBezTo>
                <a:cubicBezTo>
                  <a:pt x="2066996" y="2243858"/>
                  <a:pt x="2095688" y="2287534"/>
                  <a:pt x="2133600" y="2322286"/>
                </a:cubicBezTo>
                <a:cubicBezTo>
                  <a:pt x="2154395" y="2341348"/>
                  <a:pt x="2185376" y="2346766"/>
                  <a:pt x="2206171" y="2365828"/>
                </a:cubicBezTo>
                <a:cubicBezTo>
                  <a:pt x="2244083" y="2400580"/>
                  <a:pt x="2272680" y="2444345"/>
                  <a:pt x="2307771" y="2481943"/>
                </a:cubicBezTo>
                <a:cubicBezTo>
                  <a:pt x="2340450" y="2516957"/>
                  <a:pt x="2378566" y="2546870"/>
                  <a:pt x="2409371" y="2583543"/>
                </a:cubicBezTo>
                <a:cubicBezTo>
                  <a:pt x="2480332" y="2668020"/>
                  <a:pt x="2534559" y="2766788"/>
                  <a:pt x="2612571" y="2844800"/>
                </a:cubicBezTo>
                <a:cubicBezTo>
                  <a:pt x="2627085" y="2859314"/>
                  <a:pt x="2636823" y="2881328"/>
                  <a:pt x="2656114" y="2888343"/>
                </a:cubicBezTo>
                <a:cubicBezTo>
                  <a:pt x="2692772" y="2901673"/>
                  <a:pt x="2733524" y="2898019"/>
                  <a:pt x="2772229" y="2902857"/>
                </a:cubicBezTo>
                <a:cubicBezTo>
                  <a:pt x="3024745" y="2751346"/>
                  <a:pt x="2869008" y="2827240"/>
                  <a:pt x="3497943" y="2873828"/>
                </a:cubicBezTo>
                <a:cubicBezTo>
                  <a:pt x="3543716" y="2877219"/>
                  <a:pt x="3584223" y="2905545"/>
                  <a:pt x="3628571" y="2917371"/>
                </a:cubicBezTo>
                <a:cubicBezTo>
                  <a:pt x="3657006" y="2924954"/>
                  <a:pt x="3686553" y="2927520"/>
                  <a:pt x="3715657" y="2931886"/>
                </a:cubicBezTo>
                <a:lnTo>
                  <a:pt x="3918857" y="2960914"/>
                </a:lnTo>
                <a:cubicBezTo>
                  <a:pt x="3947886" y="2970590"/>
                  <a:pt x="3976521" y="2981537"/>
                  <a:pt x="4005943" y="2989943"/>
                </a:cubicBezTo>
                <a:cubicBezTo>
                  <a:pt x="4044304" y="3000903"/>
                  <a:pt x="4086373" y="3001129"/>
                  <a:pt x="4122057" y="3018971"/>
                </a:cubicBezTo>
                <a:cubicBezTo>
                  <a:pt x="4137660" y="3026772"/>
                  <a:pt x="4137841" y="3051161"/>
                  <a:pt x="4151086" y="3062514"/>
                </a:cubicBezTo>
                <a:cubicBezTo>
                  <a:pt x="4172505" y="3080873"/>
                  <a:pt x="4201089" y="3089131"/>
                  <a:pt x="4223657" y="3106057"/>
                </a:cubicBezTo>
                <a:cubicBezTo>
                  <a:pt x="4284052" y="3151354"/>
                  <a:pt x="4251975" y="3141513"/>
                  <a:pt x="4296229" y="3193143"/>
                </a:cubicBezTo>
                <a:cubicBezTo>
                  <a:pt x="4357707" y="3264867"/>
                  <a:pt x="4354286" y="3222020"/>
                  <a:pt x="4354286" y="3265714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Freeform: Shape 365">
            <a:extLst>
              <a:ext uri="{FF2B5EF4-FFF2-40B4-BE49-F238E27FC236}">
                <a16:creationId xmlns:a16="http://schemas.microsoft.com/office/drawing/2014/main" id="{9EAD058A-F6A0-1726-A37C-E83D359E8F11}"/>
              </a:ext>
            </a:extLst>
          </p:cNvPr>
          <p:cNvSpPr/>
          <p:nvPr/>
        </p:nvSpPr>
        <p:spPr>
          <a:xfrm>
            <a:off x="8723086" y="2322286"/>
            <a:ext cx="2133640" cy="1175657"/>
          </a:xfrm>
          <a:custGeom>
            <a:avLst/>
            <a:gdLst>
              <a:gd name="connsiteX0" fmla="*/ 0 w 2133640"/>
              <a:gd name="connsiteY0" fmla="*/ 1175657 h 1175657"/>
              <a:gd name="connsiteX1" fmla="*/ 14514 w 2133640"/>
              <a:gd name="connsiteY1" fmla="*/ 1074057 h 1175657"/>
              <a:gd name="connsiteX2" fmla="*/ 362857 w 2133640"/>
              <a:gd name="connsiteY2" fmla="*/ 1030514 h 1175657"/>
              <a:gd name="connsiteX3" fmla="*/ 449943 w 2133640"/>
              <a:gd name="connsiteY3" fmla="*/ 1045028 h 1175657"/>
              <a:gd name="connsiteX4" fmla="*/ 798285 w 2133640"/>
              <a:gd name="connsiteY4" fmla="*/ 1016000 h 1175657"/>
              <a:gd name="connsiteX5" fmla="*/ 885371 w 2133640"/>
              <a:gd name="connsiteY5" fmla="*/ 972457 h 1175657"/>
              <a:gd name="connsiteX6" fmla="*/ 1045028 w 2133640"/>
              <a:gd name="connsiteY6" fmla="*/ 812800 h 1175657"/>
              <a:gd name="connsiteX7" fmla="*/ 1190171 w 2133640"/>
              <a:gd name="connsiteY7" fmla="*/ 754743 h 1175657"/>
              <a:gd name="connsiteX8" fmla="*/ 1335314 w 2133640"/>
              <a:gd name="connsiteY8" fmla="*/ 711200 h 1175657"/>
              <a:gd name="connsiteX9" fmla="*/ 1480457 w 2133640"/>
              <a:gd name="connsiteY9" fmla="*/ 682171 h 1175657"/>
              <a:gd name="connsiteX10" fmla="*/ 1843314 w 2133640"/>
              <a:gd name="connsiteY10" fmla="*/ 638628 h 1175657"/>
              <a:gd name="connsiteX11" fmla="*/ 1886857 w 2133640"/>
              <a:gd name="connsiteY11" fmla="*/ 609600 h 1175657"/>
              <a:gd name="connsiteX12" fmla="*/ 1944914 w 2133640"/>
              <a:gd name="connsiteY12" fmla="*/ 580571 h 1175657"/>
              <a:gd name="connsiteX13" fmla="*/ 1988457 w 2133640"/>
              <a:gd name="connsiteY13" fmla="*/ 522514 h 1175657"/>
              <a:gd name="connsiteX14" fmla="*/ 2090057 w 2133640"/>
              <a:gd name="connsiteY14" fmla="*/ 362857 h 1175657"/>
              <a:gd name="connsiteX15" fmla="*/ 2104571 w 2133640"/>
              <a:gd name="connsiteY15" fmla="*/ 261257 h 1175657"/>
              <a:gd name="connsiteX16" fmla="*/ 2119085 w 2133640"/>
              <a:gd name="connsiteY16" fmla="*/ 72571 h 1175657"/>
              <a:gd name="connsiteX17" fmla="*/ 2119085 w 2133640"/>
              <a:gd name="connsiteY17" fmla="*/ 0 h 117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33640" h="1175657">
                <a:moveTo>
                  <a:pt x="0" y="1175657"/>
                </a:moveTo>
                <a:cubicBezTo>
                  <a:pt x="4838" y="1141790"/>
                  <a:pt x="-3853" y="1102919"/>
                  <a:pt x="14514" y="1074057"/>
                </a:cubicBezTo>
                <a:cubicBezTo>
                  <a:pt x="85386" y="962687"/>
                  <a:pt x="288729" y="1026396"/>
                  <a:pt x="362857" y="1030514"/>
                </a:cubicBezTo>
                <a:cubicBezTo>
                  <a:pt x="391886" y="1035352"/>
                  <a:pt x="420514" y="1045028"/>
                  <a:pt x="449943" y="1045028"/>
                </a:cubicBezTo>
                <a:cubicBezTo>
                  <a:pt x="615174" y="1045028"/>
                  <a:pt x="663150" y="1035305"/>
                  <a:pt x="798285" y="1016000"/>
                </a:cubicBezTo>
                <a:cubicBezTo>
                  <a:pt x="830479" y="1005268"/>
                  <a:pt x="860906" y="999368"/>
                  <a:pt x="885371" y="972457"/>
                </a:cubicBezTo>
                <a:cubicBezTo>
                  <a:pt x="1002905" y="843170"/>
                  <a:pt x="936592" y="859272"/>
                  <a:pt x="1045028" y="812800"/>
                </a:cubicBezTo>
                <a:cubicBezTo>
                  <a:pt x="1092923" y="792274"/>
                  <a:pt x="1140737" y="771221"/>
                  <a:pt x="1190171" y="754743"/>
                </a:cubicBezTo>
                <a:cubicBezTo>
                  <a:pt x="1255810" y="732863"/>
                  <a:pt x="1273890" y="724362"/>
                  <a:pt x="1335314" y="711200"/>
                </a:cubicBezTo>
                <a:cubicBezTo>
                  <a:pt x="1383558" y="700862"/>
                  <a:pt x="1431389" y="687336"/>
                  <a:pt x="1480457" y="682171"/>
                </a:cubicBezTo>
                <a:cubicBezTo>
                  <a:pt x="1785495" y="650062"/>
                  <a:pt x="1665054" y="668339"/>
                  <a:pt x="1843314" y="638628"/>
                </a:cubicBezTo>
                <a:cubicBezTo>
                  <a:pt x="1857828" y="628952"/>
                  <a:pt x="1871711" y="618255"/>
                  <a:pt x="1886857" y="609600"/>
                </a:cubicBezTo>
                <a:cubicBezTo>
                  <a:pt x="1905643" y="598865"/>
                  <a:pt x="1928486" y="594652"/>
                  <a:pt x="1944914" y="580571"/>
                </a:cubicBezTo>
                <a:cubicBezTo>
                  <a:pt x="1963281" y="564828"/>
                  <a:pt x="1974585" y="542332"/>
                  <a:pt x="1988457" y="522514"/>
                </a:cubicBezTo>
                <a:cubicBezTo>
                  <a:pt x="2040047" y="448814"/>
                  <a:pt x="2046447" y="435540"/>
                  <a:pt x="2090057" y="362857"/>
                </a:cubicBezTo>
                <a:cubicBezTo>
                  <a:pt x="2094895" y="328990"/>
                  <a:pt x="2101167" y="295298"/>
                  <a:pt x="2104571" y="261257"/>
                </a:cubicBezTo>
                <a:cubicBezTo>
                  <a:pt x="2110848" y="198489"/>
                  <a:pt x="2111261" y="135165"/>
                  <a:pt x="2119085" y="72571"/>
                </a:cubicBezTo>
                <a:cubicBezTo>
                  <a:pt x="2128053" y="829"/>
                  <a:pt x="2146784" y="55394"/>
                  <a:pt x="2119085" y="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4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64" grpId="0" animBg="1"/>
      <p:bldP spid="365" grpId="0" animBg="1"/>
      <p:bldP spid="36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2288015" y="3413320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5272562" y="3652153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7509009" y="3597067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7" y="1562283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955652" y="1114586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113" y="3956228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714975" y="34885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548" y="1879873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6553644" y="15476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272" y="4019139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9016282" y="367206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746478" y="737724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21CE9797-48DF-4884-7128-F633527E23CD}"/>
              </a:ext>
            </a:extLst>
          </p:cNvPr>
          <p:cNvGrpSpPr/>
          <p:nvPr/>
        </p:nvGrpSpPr>
        <p:grpSpPr>
          <a:xfrm>
            <a:off x="3565163" y="3092036"/>
            <a:ext cx="1122748" cy="1142149"/>
            <a:chOff x="10404836" y="640885"/>
            <a:chExt cx="1122748" cy="1142149"/>
          </a:xfrm>
        </p:grpSpPr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AD1F4059-F4B1-FC0C-6373-7B94EAFDF09A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id="{0856A272-9643-459F-6398-0D1F9A9876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326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39464577-A445-024D-5BE1-499593E1EF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矩形 15">
            <a:extLst>
              <a:ext uri="{FF2B5EF4-FFF2-40B4-BE49-F238E27FC236}">
                <a16:creationId xmlns:a16="http://schemas.microsoft.com/office/drawing/2014/main" id="{7E93C899-1BD4-F1B4-0299-482EDC91C729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7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1278C130-5CD4-B393-2461-B5C866960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587828"/>
            <a:ext cx="11645900" cy="3803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850" tIns="54425" rIns="108850" bIns="54425">
            <a:spAutoFit/>
          </a:bodyPr>
          <a:lstStyle/>
          <a:p>
            <a:pPr eaLnBrk="1" hangingPunct="1"/>
            <a:r>
              <a:rPr lang="en-US" altLang="en-US" sz="6000" b="1" u="sng" err="1">
                <a:latin typeface="Times New Roman" pitchFamily="18" charset="0"/>
              </a:rPr>
              <a:t>Bài</a:t>
            </a:r>
            <a:r>
              <a:rPr lang="en-US" altLang="en-US" sz="6000" b="1" u="sng">
                <a:latin typeface="Times New Roman" pitchFamily="18" charset="0"/>
              </a:rPr>
              <a:t> 3: </a:t>
            </a:r>
            <a:r>
              <a:rPr lang="en-US" altLang="en-US" sz="6000" b="1" dirty="0" err="1">
                <a:latin typeface="Times New Roman" pitchFamily="18" charset="0"/>
              </a:rPr>
              <a:t>Hai</a:t>
            </a:r>
            <a:r>
              <a:rPr lang="en-US" altLang="en-US" sz="6000" b="1" dirty="0">
                <a:latin typeface="Times New Roman" pitchFamily="18" charset="0"/>
              </a:rPr>
              <a:t> </a:t>
            </a:r>
            <a:r>
              <a:rPr lang="en-US" altLang="en-US" sz="6000" b="1" dirty="0" err="1">
                <a:latin typeface="Times New Roman" pitchFamily="18" charset="0"/>
              </a:rPr>
              <a:t>đội</a:t>
            </a:r>
            <a:r>
              <a:rPr lang="en-US" altLang="en-US" sz="6000" b="1" dirty="0">
                <a:latin typeface="Times New Roman" pitchFamily="18" charset="0"/>
              </a:rPr>
              <a:t> </a:t>
            </a:r>
            <a:r>
              <a:rPr lang="en-US" altLang="en-US" sz="6000" b="1" dirty="0" err="1">
                <a:latin typeface="Times New Roman" pitchFamily="18" charset="0"/>
              </a:rPr>
              <a:t>trồng</a:t>
            </a:r>
            <a:r>
              <a:rPr lang="en-US" altLang="en-US" sz="6000" b="1" dirty="0">
                <a:latin typeface="Times New Roman" pitchFamily="18" charset="0"/>
              </a:rPr>
              <a:t> </a:t>
            </a:r>
            <a:r>
              <a:rPr lang="en-US" altLang="en-US" sz="6000" b="1" dirty="0" err="1">
                <a:latin typeface="Times New Roman" pitchFamily="18" charset="0"/>
              </a:rPr>
              <a:t>rừng</a:t>
            </a:r>
            <a:r>
              <a:rPr lang="en-US" altLang="en-US" sz="6000" b="1" dirty="0">
                <a:latin typeface="Times New Roman" pitchFamily="18" charset="0"/>
              </a:rPr>
              <a:t> </a:t>
            </a:r>
            <a:r>
              <a:rPr lang="en-US" altLang="en-US" sz="6000" b="1" dirty="0" err="1">
                <a:latin typeface="Times New Roman" pitchFamily="18" charset="0"/>
              </a:rPr>
              <a:t>trồng</a:t>
            </a:r>
            <a:r>
              <a:rPr lang="en-US" altLang="en-US" sz="6000" b="1" dirty="0">
                <a:latin typeface="Times New Roman" pitchFamily="18" charset="0"/>
              </a:rPr>
              <a:t> </a:t>
            </a:r>
            <a:r>
              <a:rPr lang="en-US" altLang="en-US" sz="6000" b="1" dirty="0" err="1">
                <a:latin typeface="Times New Roman" pitchFamily="18" charset="0"/>
              </a:rPr>
              <a:t>được</a:t>
            </a:r>
            <a:r>
              <a:rPr lang="en-US" altLang="en-US" sz="6000" b="1" dirty="0">
                <a:latin typeface="Times New Roman" pitchFamily="18" charset="0"/>
              </a:rPr>
              <a:t> 1375 </a:t>
            </a:r>
            <a:r>
              <a:rPr lang="en-US" altLang="en-US" sz="6000" b="1" dirty="0" err="1">
                <a:latin typeface="Times New Roman" pitchFamily="18" charset="0"/>
              </a:rPr>
              <a:t>cây</a:t>
            </a:r>
            <a:r>
              <a:rPr lang="en-US" altLang="en-US" sz="6000" b="1">
                <a:latin typeface="Times New Roman" pitchFamily="18" charset="0"/>
              </a:rPr>
              <a:t>. Đội </a:t>
            </a:r>
            <a:r>
              <a:rPr lang="en-US" altLang="en-US" sz="6000" b="1" dirty="0" err="1">
                <a:latin typeface="Times New Roman" pitchFamily="18" charset="0"/>
              </a:rPr>
              <a:t>thứ</a:t>
            </a:r>
            <a:r>
              <a:rPr lang="en-US" altLang="en-US" sz="6000" b="1" dirty="0">
                <a:latin typeface="Times New Roman" pitchFamily="18" charset="0"/>
              </a:rPr>
              <a:t> </a:t>
            </a:r>
            <a:r>
              <a:rPr lang="en-US" altLang="en-US" sz="6000" b="1" dirty="0" err="1">
                <a:latin typeface="Times New Roman" pitchFamily="18" charset="0"/>
              </a:rPr>
              <a:t>nhất</a:t>
            </a:r>
            <a:r>
              <a:rPr lang="en-US" altLang="en-US" sz="6000" b="1" dirty="0">
                <a:latin typeface="Times New Roman" pitchFamily="18" charset="0"/>
              </a:rPr>
              <a:t> </a:t>
            </a:r>
            <a:r>
              <a:rPr lang="en-US" altLang="en-US" sz="6000" b="1" dirty="0" err="1">
                <a:latin typeface="Times New Roman" pitchFamily="18" charset="0"/>
              </a:rPr>
              <a:t>trồng</a:t>
            </a:r>
            <a:r>
              <a:rPr lang="en-US" altLang="en-US" sz="6000" b="1" dirty="0">
                <a:latin typeface="Times New Roman" pitchFamily="18" charset="0"/>
              </a:rPr>
              <a:t> </a:t>
            </a:r>
            <a:r>
              <a:rPr lang="en-US" altLang="en-US" sz="6000" b="1" dirty="0" err="1">
                <a:latin typeface="Times New Roman" pitchFamily="18" charset="0"/>
              </a:rPr>
              <a:t>nhiều</a:t>
            </a:r>
            <a:r>
              <a:rPr lang="en-US" altLang="en-US" sz="6000" b="1" dirty="0">
                <a:latin typeface="Times New Roman" pitchFamily="18" charset="0"/>
              </a:rPr>
              <a:t> </a:t>
            </a:r>
            <a:r>
              <a:rPr lang="en-US" altLang="en-US" sz="6000" b="1" dirty="0" err="1">
                <a:latin typeface="Times New Roman" pitchFamily="18" charset="0"/>
              </a:rPr>
              <a:t>hơn</a:t>
            </a:r>
            <a:r>
              <a:rPr lang="en-US" altLang="en-US" sz="6000" b="1" dirty="0">
                <a:latin typeface="Times New Roman" pitchFamily="18" charset="0"/>
              </a:rPr>
              <a:t> </a:t>
            </a:r>
            <a:r>
              <a:rPr lang="en-US" altLang="en-US" sz="6000" b="1" dirty="0" err="1">
                <a:latin typeface="Times New Roman" pitchFamily="18" charset="0"/>
              </a:rPr>
              <a:t>đội</a:t>
            </a:r>
            <a:r>
              <a:rPr lang="en-US" altLang="en-US" sz="6000" b="1" dirty="0">
                <a:latin typeface="Times New Roman" pitchFamily="18" charset="0"/>
              </a:rPr>
              <a:t> </a:t>
            </a:r>
            <a:r>
              <a:rPr lang="en-US" altLang="en-US" sz="6000" b="1" dirty="0" err="1">
                <a:latin typeface="Times New Roman" pitchFamily="18" charset="0"/>
              </a:rPr>
              <a:t>thứ</a:t>
            </a:r>
            <a:r>
              <a:rPr lang="en-US" altLang="en-US" sz="6000" b="1" dirty="0">
                <a:latin typeface="Times New Roman" pitchFamily="18" charset="0"/>
              </a:rPr>
              <a:t> </a:t>
            </a:r>
            <a:r>
              <a:rPr lang="en-US" altLang="en-US" sz="6000" b="1" dirty="0" err="1">
                <a:latin typeface="Times New Roman" pitchFamily="18" charset="0"/>
              </a:rPr>
              <a:t>hai</a:t>
            </a:r>
            <a:r>
              <a:rPr lang="en-US" altLang="en-US" sz="6000" b="1" dirty="0">
                <a:latin typeface="Times New Roman" pitchFamily="18" charset="0"/>
              </a:rPr>
              <a:t> 285 </a:t>
            </a:r>
            <a:r>
              <a:rPr lang="en-US" altLang="en-US" sz="6000" b="1" dirty="0" err="1">
                <a:latin typeface="Times New Roman" pitchFamily="18" charset="0"/>
              </a:rPr>
              <a:t>cây</a:t>
            </a:r>
            <a:r>
              <a:rPr lang="en-US" altLang="en-US" sz="6000" b="1" dirty="0">
                <a:latin typeface="Times New Roman" pitchFamily="18" charset="0"/>
              </a:rPr>
              <a:t>. </a:t>
            </a:r>
            <a:r>
              <a:rPr lang="en-US" altLang="en-US" sz="6000" b="1" dirty="0" err="1">
                <a:latin typeface="Times New Roman" pitchFamily="18" charset="0"/>
              </a:rPr>
              <a:t>Hỏi</a:t>
            </a:r>
            <a:r>
              <a:rPr lang="en-US" altLang="en-US" sz="6000" b="1" dirty="0">
                <a:latin typeface="Times New Roman" pitchFamily="18" charset="0"/>
              </a:rPr>
              <a:t> </a:t>
            </a:r>
            <a:r>
              <a:rPr lang="en-US" altLang="en-US" sz="6000" b="1" dirty="0" err="1">
                <a:latin typeface="Times New Roman" pitchFamily="18" charset="0"/>
              </a:rPr>
              <a:t>mỗi</a:t>
            </a:r>
            <a:r>
              <a:rPr lang="en-US" altLang="en-US" sz="6000" b="1" dirty="0">
                <a:latin typeface="Times New Roman" pitchFamily="18" charset="0"/>
              </a:rPr>
              <a:t> </a:t>
            </a:r>
            <a:r>
              <a:rPr lang="en-US" altLang="en-US" sz="6000" b="1" dirty="0" err="1">
                <a:latin typeface="Times New Roman" pitchFamily="18" charset="0"/>
              </a:rPr>
              <a:t>đội</a:t>
            </a:r>
            <a:r>
              <a:rPr lang="en-US" altLang="en-US" sz="6000" b="1" dirty="0">
                <a:latin typeface="Times New Roman" pitchFamily="18" charset="0"/>
              </a:rPr>
              <a:t> </a:t>
            </a:r>
            <a:r>
              <a:rPr lang="en-US" altLang="en-US" sz="6000" b="1" dirty="0" err="1">
                <a:latin typeface="Times New Roman" pitchFamily="18" charset="0"/>
              </a:rPr>
              <a:t>trồng</a:t>
            </a:r>
            <a:r>
              <a:rPr lang="en-US" altLang="en-US" sz="6000" b="1" dirty="0">
                <a:latin typeface="Times New Roman" pitchFamily="18" charset="0"/>
              </a:rPr>
              <a:t> </a:t>
            </a:r>
            <a:r>
              <a:rPr lang="en-US" altLang="en-US" sz="6000" b="1" dirty="0" err="1">
                <a:latin typeface="Times New Roman" pitchFamily="18" charset="0"/>
              </a:rPr>
              <a:t>được</a:t>
            </a:r>
            <a:r>
              <a:rPr lang="en-US" altLang="en-US" sz="6000" b="1" dirty="0">
                <a:latin typeface="Times New Roman" pitchFamily="18" charset="0"/>
              </a:rPr>
              <a:t> </a:t>
            </a:r>
            <a:r>
              <a:rPr lang="en-US" altLang="en-US" sz="6000" b="1" dirty="0" err="1">
                <a:latin typeface="Times New Roman" pitchFamily="18" charset="0"/>
              </a:rPr>
              <a:t>bao</a:t>
            </a:r>
            <a:r>
              <a:rPr lang="en-US" altLang="en-US" sz="6000" b="1" dirty="0">
                <a:latin typeface="Times New Roman" pitchFamily="18" charset="0"/>
              </a:rPr>
              <a:t> </a:t>
            </a:r>
            <a:r>
              <a:rPr lang="en-US" altLang="en-US" sz="6000" b="1" dirty="0" err="1">
                <a:latin typeface="Times New Roman" pitchFamily="18" charset="0"/>
              </a:rPr>
              <a:t>nhiêu</a:t>
            </a:r>
            <a:r>
              <a:rPr lang="en-US" altLang="en-US" sz="6000" b="1" dirty="0">
                <a:latin typeface="Times New Roman" pitchFamily="18" charset="0"/>
              </a:rPr>
              <a:t> </a:t>
            </a:r>
            <a:r>
              <a:rPr lang="en-US" altLang="en-US" sz="6000" b="1" err="1">
                <a:latin typeface="Times New Roman" pitchFamily="18" charset="0"/>
              </a:rPr>
              <a:t>cây</a:t>
            </a:r>
            <a:r>
              <a:rPr lang="en-US" altLang="en-US" sz="6000" b="1">
                <a:latin typeface="Times New Roman" pitchFamily="18" charset="0"/>
              </a:rPr>
              <a:t>?</a:t>
            </a:r>
            <a:endParaRPr lang="en-US" altLang="en-US" sz="6000" b="1" dirty="0"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06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">
            <a:extLst>
              <a:ext uri="{FF2B5EF4-FFF2-40B4-BE49-F238E27FC236}">
                <a16:creationId xmlns:a16="http://schemas.microsoft.com/office/drawing/2014/main" id="{0E9DF7CB-E23B-B58B-2E69-9FB4A2C7771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矩形 15">
            <a:extLst>
              <a:ext uri="{FF2B5EF4-FFF2-40B4-BE49-F238E27FC236}">
                <a16:creationId xmlns:a16="http://schemas.microsoft.com/office/drawing/2014/main" id="{D0DB5D6C-9FDD-A7AA-9645-01EF09AA6D4E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7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B820653-9EA4-B96B-5284-D8051992B390}"/>
              </a:ext>
            </a:extLst>
          </p:cNvPr>
          <p:cNvSpPr/>
          <p:nvPr/>
        </p:nvSpPr>
        <p:spPr>
          <a:xfrm>
            <a:off x="10391759" y="2689731"/>
            <a:ext cx="1395779" cy="311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1375 Cây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7395B3-0260-7F95-370F-3B5185DA9241}"/>
              </a:ext>
            </a:extLst>
          </p:cNvPr>
          <p:cNvSpPr/>
          <p:nvPr/>
        </p:nvSpPr>
        <p:spPr>
          <a:xfrm>
            <a:off x="538383" y="1589643"/>
            <a:ext cx="3794466" cy="8382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 thứ nhất :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FA04BE0-0566-28B9-43E4-B9478A42BBE5}"/>
              </a:ext>
            </a:extLst>
          </p:cNvPr>
          <p:cNvSpPr/>
          <p:nvPr/>
        </p:nvSpPr>
        <p:spPr>
          <a:xfrm>
            <a:off x="538383" y="3227484"/>
            <a:ext cx="3495674" cy="8382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 thứ hai :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994CE8-DDA8-C6FA-FBC6-E8182FE13D87}"/>
              </a:ext>
            </a:extLst>
          </p:cNvPr>
          <p:cNvSpPr/>
          <p:nvPr/>
        </p:nvSpPr>
        <p:spPr>
          <a:xfrm>
            <a:off x="4498291" y="2008743"/>
            <a:ext cx="5120640" cy="9144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2E4828-9800-77B5-4FDC-F8C96874B78E}"/>
              </a:ext>
            </a:extLst>
          </p:cNvPr>
          <p:cNvSpPr/>
          <p:nvPr/>
        </p:nvSpPr>
        <p:spPr>
          <a:xfrm>
            <a:off x="4498291" y="1934888"/>
            <a:ext cx="91440" cy="239151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5F6409-4505-61D2-390D-ABD60D7C1AFE}"/>
              </a:ext>
            </a:extLst>
          </p:cNvPr>
          <p:cNvSpPr/>
          <p:nvPr/>
        </p:nvSpPr>
        <p:spPr>
          <a:xfrm>
            <a:off x="9573211" y="1934887"/>
            <a:ext cx="91440" cy="239151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071130EE-2795-06D1-D6FD-243A597694F2}"/>
              </a:ext>
            </a:extLst>
          </p:cNvPr>
          <p:cNvSpPr/>
          <p:nvPr/>
        </p:nvSpPr>
        <p:spPr>
          <a:xfrm>
            <a:off x="3766771" y="1734123"/>
            <a:ext cx="5852160" cy="345244"/>
          </a:xfrm>
          <a:prstGeom prst="arc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AF84134B-E2BC-3CC3-1B0C-407455907299}"/>
              </a:ext>
            </a:extLst>
          </p:cNvPr>
          <p:cNvSpPr/>
          <p:nvPr/>
        </p:nvSpPr>
        <p:spPr>
          <a:xfrm flipH="1">
            <a:off x="4544011" y="1734123"/>
            <a:ext cx="4365039" cy="345244"/>
          </a:xfrm>
          <a:prstGeom prst="arc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D67839-0C5D-0B6D-4E42-51732BDCDA82}"/>
              </a:ext>
            </a:extLst>
          </p:cNvPr>
          <p:cNvSpPr/>
          <p:nvPr/>
        </p:nvSpPr>
        <p:spPr>
          <a:xfrm>
            <a:off x="6639511" y="1491767"/>
            <a:ext cx="789989" cy="303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Cây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3A1ED83-7358-DC3C-0787-68E9FD2C2073}"/>
              </a:ext>
            </a:extLst>
          </p:cNvPr>
          <p:cNvSpPr/>
          <p:nvPr/>
        </p:nvSpPr>
        <p:spPr>
          <a:xfrm>
            <a:off x="4498291" y="3646584"/>
            <a:ext cx="3840480" cy="9144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A05921-DCCF-3173-5789-05ECFFB49F2E}"/>
              </a:ext>
            </a:extLst>
          </p:cNvPr>
          <p:cNvSpPr/>
          <p:nvPr/>
        </p:nvSpPr>
        <p:spPr>
          <a:xfrm>
            <a:off x="4498291" y="3572729"/>
            <a:ext cx="91440" cy="239151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64275BF-BC95-3EE1-5B51-7AEE526CBE8F}"/>
              </a:ext>
            </a:extLst>
          </p:cNvPr>
          <p:cNvSpPr/>
          <p:nvPr/>
        </p:nvSpPr>
        <p:spPr>
          <a:xfrm>
            <a:off x="8293051" y="3572728"/>
            <a:ext cx="91440" cy="239151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81BB2AF0-DCBD-3746-916B-8E64FCBA7D98}"/>
              </a:ext>
            </a:extLst>
          </p:cNvPr>
          <p:cNvSpPr/>
          <p:nvPr/>
        </p:nvSpPr>
        <p:spPr>
          <a:xfrm flipH="1">
            <a:off x="4544011" y="3371964"/>
            <a:ext cx="3794760" cy="345244"/>
          </a:xfrm>
          <a:prstGeom prst="arc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F0FD5463-425B-8B76-423E-2E3E35533509}"/>
              </a:ext>
            </a:extLst>
          </p:cNvPr>
          <p:cNvSpPr/>
          <p:nvPr/>
        </p:nvSpPr>
        <p:spPr>
          <a:xfrm>
            <a:off x="3675331" y="3334447"/>
            <a:ext cx="4663440" cy="303607"/>
          </a:xfrm>
          <a:prstGeom prst="arc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7C22F55-BD3C-D323-8079-F511B6DDB0D8}"/>
              </a:ext>
            </a:extLst>
          </p:cNvPr>
          <p:cNvSpPr/>
          <p:nvPr/>
        </p:nvSpPr>
        <p:spPr>
          <a:xfrm>
            <a:off x="6023536" y="3199344"/>
            <a:ext cx="789989" cy="303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Cây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8A8187-3256-47CD-22EA-98FBCDFB69C0}"/>
              </a:ext>
            </a:extLst>
          </p:cNvPr>
          <p:cNvSpPr/>
          <p:nvPr/>
        </p:nvSpPr>
        <p:spPr>
          <a:xfrm>
            <a:off x="8293051" y="1934887"/>
            <a:ext cx="91440" cy="239151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A6F3C884-DFA8-6D79-6737-04D26E5AF570}"/>
              </a:ext>
            </a:extLst>
          </p:cNvPr>
          <p:cNvSpPr/>
          <p:nvPr/>
        </p:nvSpPr>
        <p:spPr>
          <a:xfrm flipV="1">
            <a:off x="8293051" y="2030763"/>
            <a:ext cx="1348740" cy="303607"/>
          </a:xfrm>
          <a:prstGeom prst="arc">
            <a:avLst>
              <a:gd name="adj1" fmla="val 16200000"/>
              <a:gd name="adj2" fmla="val 48485"/>
            </a:avLst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F8471ACD-8916-3086-9D8C-9E6546B2A4F0}"/>
              </a:ext>
            </a:extLst>
          </p:cNvPr>
          <p:cNvSpPr/>
          <p:nvPr/>
        </p:nvSpPr>
        <p:spPr>
          <a:xfrm flipH="1" flipV="1">
            <a:off x="8315911" y="2017785"/>
            <a:ext cx="1348740" cy="303607"/>
          </a:xfrm>
          <a:prstGeom prst="arc">
            <a:avLst>
              <a:gd name="adj1" fmla="val 16200000"/>
              <a:gd name="adj2" fmla="val 48485"/>
            </a:avLst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3220D21-0554-A2CA-ED4B-5857FE610ACB}"/>
              </a:ext>
            </a:extLst>
          </p:cNvPr>
          <p:cNvSpPr/>
          <p:nvPr/>
        </p:nvSpPr>
        <p:spPr>
          <a:xfrm>
            <a:off x="8595286" y="2178630"/>
            <a:ext cx="789989" cy="303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285 Cây</a:t>
            </a: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6D21F834-6FBA-AF13-190B-38D7B5A9FDF7}"/>
              </a:ext>
            </a:extLst>
          </p:cNvPr>
          <p:cNvSpPr/>
          <p:nvPr/>
        </p:nvSpPr>
        <p:spPr>
          <a:xfrm>
            <a:off x="9843803" y="1906745"/>
            <a:ext cx="649556" cy="1876992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3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 15">
            <a:extLst>
              <a:ext uri="{FF2B5EF4-FFF2-40B4-BE49-F238E27FC236}">
                <a16:creationId xmlns:a16="http://schemas.microsoft.com/office/drawing/2014/main" id="{5774675E-9675-E46C-1850-C085661264FD}"/>
              </a:ext>
            </a:extLst>
          </p:cNvPr>
          <p:cNvSpPr/>
          <p:nvPr/>
        </p:nvSpPr>
        <p:spPr>
          <a:xfrm>
            <a:off x="273050" y="253999"/>
            <a:ext cx="11645900" cy="6350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7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A4FB05-3A81-3270-00DA-642B56D18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3464" y="450165"/>
            <a:ext cx="9100707" cy="5957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850" tIns="54425" rIns="108850" bIns="54425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800" b="1" u="sng"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altLang="en-US" sz="3800" b="1" u="sng" dirty="0" err="1">
                <a:latin typeface="Times New Roman" pitchFamily="18" charset="0"/>
                <a:cs typeface="Times New Roman" pitchFamily="18" charset="0"/>
              </a:rPr>
              <a:t>giải</a:t>
            </a:r>
            <a:endParaRPr lang="en-US" altLang="en-US" sz="3800" b="1" u="sng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800" b="1" i="1">
                <a:latin typeface="Times New Roman" pitchFamily="18" charset="0"/>
                <a:cs typeface="Times New Roman" pitchFamily="18" charset="0"/>
              </a:rPr>
              <a:t>Số </a:t>
            </a:r>
            <a:r>
              <a:rPr lang="en-US" altLang="en-US" sz="3800" b="1" i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3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sz="3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3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3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altLang="en-US" sz="3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800" b="1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800" b="1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altLang="en-US" sz="3800" b="1" dirty="0">
                <a:latin typeface="Times New Roman" pitchFamily="18" charset="0"/>
                <a:cs typeface="Times New Roman" pitchFamily="18" charset="0"/>
              </a:rPr>
              <a:t>1375 - 285 ) : 2 = 545 (</a:t>
            </a:r>
            <a:r>
              <a:rPr lang="en-US" altLang="en-US" sz="38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3800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800" b="1" i="1">
                <a:latin typeface="Times New Roman" pitchFamily="18" charset="0"/>
                <a:cs typeface="Times New Roman" pitchFamily="18" charset="0"/>
              </a:rPr>
              <a:t>Số </a:t>
            </a:r>
            <a:r>
              <a:rPr lang="en-US" altLang="en-US" sz="3800" b="1" i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3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sz="3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3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3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altLang="en-US" sz="3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800" b="1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800" b="1">
                <a:latin typeface="Times New Roman" pitchFamily="18" charset="0"/>
                <a:cs typeface="Times New Roman" pitchFamily="18" charset="0"/>
              </a:rPr>
              <a:t>545 </a:t>
            </a:r>
            <a:r>
              <a:rPr lang="en-US" altLang="en-US" sz="3800" b="1" dirty="0">
                <a:latin typeface="Times New Roman" pitchFamily="18" charset="0"/>
                <a:cs typeface="Times New Roman" pitchFamily="18" charset="0"/>
              </a:rPr>
              <a:t>+ 285 = 830 (</a:t>
            </a:r>
            <a:r>
              <a:rPr lang="en-US" altLang="en-US" sz="38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3800" b="1" dirty="0">
                <a:latin typeface="Times New Roman" pitchFamily="18" charset="0"/>
                <a:cs typeface="Times New Roman" pitchFamily="18" charset="0"/>
              </a:rPr>
              <a:t>)   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800" b="1" i="1">
                <a:latin typeface="Times New Roman" pitchFamily="18" charset="0"/>
                <a:cs typeface="Times New Roman" pitchFamily="18" charset="0"/>
              </a:rPr>
              <a:t>                                  Đáp </a:t>
            </a:r>
            <a:r>
              <a:rPr lang="en-US" altLang="en-US" sz="3800" b="1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800" b="1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sz="3800" b="1" dirty="0">
                <a:latin typeface="Times New Roman" pitchFamily="18" charset="0"/>
                <a:cs typeface="Times New Roman" pitchFamily="18" charset="0"/>
              </a:rPr>
              <a:t> 1: 830 </a:t>
            </a:r>
            <a:r>
              <a:rPr lang="en-US" altLang="en-US" sz="3800" b="1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3800" b="1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800" b="1">
                <a:latin typeface="Times New Roman" pitchFamily="18" charset="0"/>
                <a:cs typeface="Times New Roman" pitchFamily="18" charset="0"/>
              </a:rPr>
              <a:t>                                                Đội </a:t>
            </a:r>
            <a:r>
              <a:rPr lang="en-US" altLang="en-US" sz="3800" b="1" dirty="0">
                <a:latin typeface="Times New Roman" pitchFamily="18" charset="0"/>
                <a:cs typeface="Times New Roman" pitchFamily="18" charset="0"/>
              </a:rPr>
              <a:t>2: 545 </a:t>
            </a:r>
            <a:r>
              <a:rPr lang="en-US" altLang="en-US" sz="38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154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2288015" y="3310256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5272562" y="3549089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7509009" y="3494003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7" y="1459219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852608" y="1044711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113" y="3853164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631244" y="340802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548" y="1776809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6311679" y="145921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272" y="3916075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9016282" y="3568998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56AF0E7-4068-D897-CBA7-4680E5D1903E}"/>
              </a:ext>
            </a:extLst>
          </p:cNvPr>
          <p:cNvGrpSpPr/>
          <p:nvPr/>
        </p:nvGrpSpPr>
        <p:grpSpPr>
          <a:xfrm>
            <a:off x="6311679" y="1104880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C3E3714-4FB0-2DC6-A37A-C1E2CE1843EE}"/>
              </a:ext>
            </a:extLst>
          </p:cNvPr>
          <p:cNvGrpSpPr/>
          <p:nvPr/>
        </p:nvGrpSpPr>
        <p:grpSpPr>
          <a:xfrm>
            <a:off x="3622033" y="3010636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746478" y="634660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913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ƯỜI TÔI YÊU TÔI THƯƠNG">
            <a:hlinkClick r:id="" action="ppaction://media"/>
            <a:extLst>
              <a:ext uri="{FF2B5EF4-FFF2-40B4-BE49-F238E27FC236}">
                <a16:creationId xmlns:a16="http://schemas.microsoft.com/office/drawing/2014/main" id="{2BED5357-022D-66B3-61D0-3F90449447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</p:spPr>
      </p:pic>
      <p:pic>
        <p:nvPicPr>
          <p:cNvPr id="4" name="NGƯỜI TÔI YÊU TÔI THƯƠNG">
            <a:hlinkClick r:id="" action="ppaction://media"/>
            <a:extLst>
              <a:ext uri="{FF2B5EF4-FFF2-40B4-BE49-F238E27FC236}">
                <a16:creationId xmlns:a16="http://schemas.microsoft.com/office/drawing/2014/main" id="{5A1E3E0C-E8CC-B485-8AFF-DCCD13491D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489" y="168813"/>
            <a:ext cx="11648049" cy="593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67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0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3A1D895D-E2E3-B501-715D-D56FF18617C6}"/>
              </a:ext>
            </a:extLst>
          </p:cNvPr>
          <p:cNvGrpSpPr/>
          <p:nvPr/>
        </p:nvGrpSpPr>
        <p:grpSpPr>
          <a:xfrm>
            <a:off x="8277298" y="3137325"/>
            <a:ext cx="1122748" cy="1142149"/>
            <a:chOff x="10404836" y="640885"/>
            <a:chExt cx="1122748" cy="1142149"/>
          </a:xfrm>
        </p:grpSpPr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C3542B41-9387-B989-001A-3D72A081310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23156C1D-11F0-4758-5026-C32D6F805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479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845" y="1385265"/>
            <a:ext cx="5923845" cy="4888092"/>
          </a:xfrm>
          <a:prstGeom prst="ellipse">
            <a:avLst/>
          </a:prstGeom>
        </p:spPr>
      </p:pic>
      <p:pic>
        <p:nvPicPr>
          <p:cNvPr id="32" name="Hình ảnh 31" descr="Ảnh có chứa trăng, màu đen, bóng tối, thiên nhiên&#10;&#10;Mô tả được tạo tự động">
            <a:extLst>
              <a:ext uri="{FF2B5EF4-FFF2-40B4-BE49-F238E27FC236}">
                <a16:creationId xmlns:a16="http://schemas.microsoft.com/office/drawing/2014/main" id="{048D7A05-4E39-4DCD-ABF9-B7FC4F8FB4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r="25994"/>
          <a:stretch/>
        </p:blipFill>
        <p:spPr>
          <a:xfrm>
            <a:off x="5677141" y="-110718"/>
            <a:ext cx="7613380" cy="6880753"/>
          </a:xfrm>
          <a:prstGeom prst="rect">
            <a:avLst/>
          </a:prstGeom>
        </p:spPr>
      </p:pic>
      <p:pic>
        <p:nvPicPr>
          <p:cNvPr id="39" name="Hình ảnh 38" descr="Ảnh có chứa ban đêm, bóng tối, pháo hoa&#10;&#10;Mô tả được tạo tự động">
            <a:extLst>
              <a:ext uri="{FF2B5EF4-FFF2-40B4-BE49-F238E27FC236}">
                <a16:creationId xmlns:a16="http://schemas.microsoft.com/office/drawing/2014/main" id="{7045EDEC-F69E-58C9-D23D-24D947A626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63" b="50192"/>
          <a:stretch/>
        </p:blipFill>
        <p:spPr>
          <a:xfrm>
            <a:off x="-51456" y="4566227"/>
            <a:ext cx="3063862" cy="2368849"/>
          </a:xfrm>
          <a:prstGeom prst="rect">
            <a:avLst/>
          </a:prstGeom>
        </p:spPr>
      </p:pic>
      <p:pic>
        <p:nvPicPr>
          <p:cNvPr id="41" name="Hình ảnh 40" descr="Ảnh có chứa trăng, màu đen, bóng tối, thiên nhiên&#10;&#10;Mô tả được tạo tự động">
            <a:extLst>
              <a:ext uri="{FF2B5EF4-FFF2-40B4-BE49-F238E27FC236}">
                <a16:creationId xmlns:a16="http://schemas.microsoft.com/office/drawing/2014/main" id="{46DCF662-0E3A-630C-450E-95790BF431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r="25994"/>
          <a:stretch/>
        </p:blipFill>
        <p:spPr>
          <a:xfrm>
            <a:off x="-118355" y="359167"/>
            <a:ext cx="8025655" cy="7253355"/>
          </a:xfrm>
          <a:prstGeom prst="rect">
            <a:avLst/>
          </a:prstGeom>
        </p:spPr>
      </p:pic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53F9684E-3B1B-0EBE-A819-2C1C192884F1}"/>
              </a:ext>
            </a:extLst>
          </p:cNvPr>
          <p:cNvSpPr txBox="1"/>
          <p:nvPr/>
        </p:nvSpPr>
        <p:spPr>
          <a:xfrm>
            <a:off x="866274" y="1461395"/>
            <a:ext cx="5229725" cy="2962513"/>
          </a:xfrm>
          <a:prstGeom prst="wedgeRoundRectCallout">
            <a:avLst>
              <a:gd name="adj1" fmla="val 46599"/>
              <a:gd name="adj2" fmla="val 5594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Wow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Các bạn thật tuyệt vời khi vượt qua được các thử thách đầy khó khăn này! Chúc mừng các bạn đã trở thành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viên chính thức của biệt đội thám hiểm tí hon.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4" name="Hình ảnh 43" descr="Ảnh có chứa ban đêm, bóng tối, pháo hoa&#10;&#10;Mô tả được tạo tự động">
            <a:extLst>
              <a:ext uri="{FF2B5EF4-FFF2-40B4-BE49-F238E27FC236}">
                <a16:creationId xmlns:a16="http://schemas.microsoft.com/office/drawing/2014/main" id="{430E466E-7553-C0CC-40A9-3182811FD3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5" r="5561" b="50388"/>
          <a:stretch/>
        </p:blipFill>
        <p:spPr>
          <a:xfrm flipH="1">
            <a:off x="10046127" y="4684833"/>
            <a:ext cx="2170003" cy="241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EEB678B1-4113-423B-80B2-C6ACFE20F17F}"/>
              </a:ext>
            </a:extLst>
          </p:cNvPr>
          <p:cNvSpPr/>
          <p:nvPr/>
        </p:nvSpPr>
        <p:spPr>
          <a:xfrm>
            <a:off x="939800" y="1309915"/>
            <a:ext cx="4455885" cy="44558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7611" y="1536006"/>
            <a:ext cx="3782830" cy="37828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" y="-236619"/>
            <a:ext cx="1841977" cy="1841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A25D84-801D-56E2-114B-ED79E3B2FD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1851" y="1867748"/>
            <a:ext cx="7074502" cy="307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1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EEB678B1-4113-423B-80B2-C6ACFE20F17F}"/>
              </a:ext>
            </a:extLst>
          </p:cNvPr>
          <p:cNvSpPr/>
          <p:nvPr/>
        </p:nvSpPr>
        <p:spPr>
          <a:xfrm>
            <a:off x="511175" y="1595665"/>
            <a:ext cx="4455885" cy="44558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811" y="1697931"/>
            <a:ext cx="3782830" cy="37828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" y="-236619"/>
            <a:ext cx="1841977" cy="1841977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78092E03-EBE1-4057-A034-8CBBFFFF05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035" y="3220673"/>
            <a:ext cx="3202047" cy="2935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8B4247-0CF4-14A2-A8AD-EFD628C07A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0994" y="904874"/>
            <a:ext cx="8236847" cy="1656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01548D-1F31-08B6-3CC0-3034AFBDB7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9337" y="2606755"/>
            <a:ext cx="259102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53F9684E-3B1B-0EBE-A819-2C1C192884F1}"/>
              </a:ext>
            </a:extLst>
          </p:cNvPr>
          <p:cNvSpPr txBox="1"/>
          <p:nvPr/>
        </p:nvSpPr>
        <p:spPr>
          <a:xfrm>
            <a:off x="1053443" y="1715160"/>
            <a:ext cx="6742204" cy="2554545"/>
          </a:xfrm>
          <a:prstGeom prst="wedgeRectCallout">
            <a:avLst>
              <a:gd name="adj1" fmla="val 51006"/>
              <a:gd name="adj2" fmla="val 75874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Xin chào các bạn! Mình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Tôm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đội trưởng biệt đội thám hiểm tí hon. Để trở thành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viên của biệt đội thám hiểm tí hon các bạn cần hoàn thành nhiệm vụ thám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hiểm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Hình ảnh 5" descr="Ảnh có chứa giày dép, cười, cậu bé, Hoạt hình&#10;&#10;Mô tả được tạo tự động">
            <a:extLst>
              <a:ext uri="{FF2B5EF4-FFF2-40B4-BE49-F238E27FC236}">
                <a16:creationId xmlns:a16="http://schemas.microsoft.com/office/drawing/2014/main" id="{A4871F2A-09E0-F106-03C8-FF30123A4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609" y="1339520"/>
            <a:ext cx="2869947" cy="4996263"/>
          </a:xfrm>
          <a:prstGeom prst="rect">
            <a:avLst/>
          </a:prstGeom>
        </p:spPr>
      </p:pic>
      <p:grpSp>
        <p:nvGrpSpPr>
          <p:cNvPr id="11" name="Group 714">
            <a:extLst>
              <a:ext uri="{FF2B5EF4-FFF2-40B4-BE49-F238E27FC236}">
                <a16:creationId xmlns:a16="http://schemas.microsoft.com/office/drawing/2014/main" id="{E46949B0-6B3E-87A1-E5FE-1D3756A987BB}"/>
              </a:ext>
            </a:extLst>
          </p:cNvPr>
          <p:cNvGrpSpPr/>
          <p:nvPr/>
        </p:nvGrpSpPr>
        <p:grpSpPr>
          <a:xfrm>
            <a:off x="1053443" y="78508"/>
            <a:ext cx="9823854" cy="1323440"/>
            <a:chOff x="4528303" y="7548831"/>
            <a:chExt cx="13664156" cy="1323440"/>
          </a:xfrm>
        </p:grpSpPr>
        <p:sp>
          <p:nvSpPr>
            <p:cNvPr id="12" name="TextBox 715">
              <a:extLst>
                <a:ext uri="{FF2B5EF4-FFF2-40B4-BE49-F238E27FC236}">
                  <a16:creationId xmlns:a16="http://schemas.microsoft.com/office/drawing/2014/main" id="{AFF2881B-C6BD-DCCB-C9A8-E346510883E6}"/>
                </a:ext>
              </a:extLst>
            </p:cNvPr>
            <p:cNvSpPr txBox="1"/>
            <p:nvPr/>
          </p:nvSpPr>
          <p:spPr>
            <a:xfrm>
              <a:off x="4528304" y="7548832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CHUYẾN ĐI THÚ VỊ</a:t>
              </a:r>
              <a:endParaRPr kumimoji="0" lang="en-US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" name="TextBox 716">
              <a:extLst>
                <a:ext uri="{FF2B5EF4-FFF2-40B4-BE49-F238E27FC236}">
                  <a16:creationId xmlns:a16="http://schemas.microsoft.com/office/drawing/2014/main" id="{9DF34DAE-1C01-B6D4-7E4B-6BBCD4E81EB6}"/>
                </a:ext>
              </a:extLst>
            </p:cNvPr>
            <p:cNvSpPr txBox="1"/>
            <p:nvPr/>
          </p:nvSpPr>
          <p:spPr>
            <a:xfrm>
              <a:off x="4528303" y="7548831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U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Y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Ế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 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4AFD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I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E9C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9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Ú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Ị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171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714">
            <a:extLst>
              <a:ext uri="{FF2B5EF4-FFF2-40B4-BE49-F238E27FC236}">
                <a16:creationId xmlns:a16="http://schemas.microsoft.com/office/drawing/2014/main" id="{48859424-D106-86A6-078A-8194D0297714}"/>
              </a:ext>
            </a:extLst>
          </p:cNvPr>
          <p:cNvGrpSpPr/>
          <p:nvPr/>
        </p:nvGrpSpPr>
        <p:grpSpPr>
          <a:xfrm>
            <a:off x="1053443" y="78508"/>
            <a:ext cx="9823854" cy="1323440"/>
            <a:chOff x="4528303" y="7548831"/>
            <a:chExt cx="13664156" cy="1323440"/>
          </a:xfrm>
        </p:grpSpPr>
        <p:sp>
          <p:nvSpPr>
            <p:cNvPr id="4" name="TextBox 715">
              <a:extLst>
                <a:ext uri="{FF2B5EF4-FFF2-40B4-BE49-F238E27FC236}">
                  <a16:creationId xmlns:a16="http://schemas.microsoft.com/office/drawing/2014/main" id="{6E9CC1B9-30D9-FBE7-F7BA-ADEB567D8038}"/>
                </a:ext>
              </a:extLst>
            </p:cNvPr>
            <p:cNvSpPr txBox="1"/>
            <p:nvPr/>
          </p:nvSpPr>
          <p:spPr>
            <a:xfrm>
              <a:off x="4528304" y="7548832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CHUYẾN ĐI THÚ VỊ</a:t>
              </a:r>
              <a:endParaRPr kumimoji="0" lang="en-US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" name="TextBox 716">
              <a:extLst>
                <a:ext uri="{FF2B5EF4-FFF2-40B4-BE49-F238E27FC236}">
                  <a16:creationId xmlns:a16="http://schemas.microsoft.com/office/drawing/2014/main" id="{4CED6AFB-4D74-15F3-B071-BEA143C3A35E}"/>
                </a:ext>
              </a:extLst>
            </p:cNvPr>
            <p:cNvSpPr txBox="1"/>
            <p:nvPr/>
          </p:nvSpPr>
          <p:spPr>
            <a:xfrm>
              <a:off x="4528303" y="7548831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C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U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Y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Ế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N 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4AFD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Đ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I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E9C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T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9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Ú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V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Ị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 </a:t>
              </a:r>
            </a:p>
          </p:txBody>
        </p:sp>
      </p:grp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2405291" y="3435598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5389838" y="3674431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7626285" y="3619345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7A018BEF-6C06-5664-36E7-B34A568EF3AF}"/>
              </a:ext>
            </a:extLst>
          </p:cNvPr>
          <p:cNvGrpSpPr/>
          <p:nvPr/>
        </p:nvGrpSpPr>
        <p:grpSpPr>
          <a:xfrm>
            <a:off x="1314703" y="1091232"/>
            <a:ext cx="2190750" cy="2301038"/>
            <a:chOff x="549526" y="950377"/>
            <a:chExt cx="2190750" cy="2301038"/>
          </a:xfrm>
        </p:grpSpPr>
        <p:pic>
          <p:nvPicPr>
            <p:cNvPr id="8" name="Hình ảnh 7" descr="Ảnh có chứa hình vẽ, phim hoạt hình, minh họa&#10;&#10;Mô tả được tạo tự động">
              <a:extLst>
                <a:ext uri="{FF2B5EF4-FFF2-40B4-BE49-F238E27FC236}">
                  <a16:creationId xmlns:a16="http://schemas.microsoft.com/office/drawing/2014/main" id="{93EE6B87-53A4-15AE-1641-8F5C19786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526" y="1443706"/>
              <a:ext cx="2190750" cy="1807709"/>
            </a:xfrm>
            <a:prstGeom prst="ellipse">
              <a:avLst/>
            </a:prstGeom>
          </p:spPr>
        </p:pic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id="{CA8D9B41-219A-EF40-8C48-629AC04C3F20}"/>
                </a:ext>
              </a:extLst>
            </p:cNvPr>
            <p:cNvSpPr/>
            <p:nvPr/>
          </p:nvSpPr>
          <p:spPr>
            <a:xfrm>
              <a:off x="1197427" y="950377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5F3AC958-AC49-5902-06DF-67638FDD6AE8}"/>
              </a:ext>
            </a:extLst>
          </p:cNvPr>
          <p:cNvGrpSpPr/>
          <p:nvPr/>
        </p:nvGrpSpPr>
        <p:grpSpPr>
          <a:xfrm>
            <a:off x="3039389" y="3510847"/>
            <a:ext cx="2350449" cy="2544014"/>
            <a:chOff x="2274212" y="3369992"/>
            <a:chExt cx="2350449" cy="2544014"/>
          </a:xfrm>
        </p:grpSpPr>
        <p:pic>
          <p:nvPicPr>
            <p:cNvPr id="6" name="Picture 16" descr="Lighthouse on a beautiful island">
              <a:extLst>
                <a:ext uri="{FF2B5EF4-FFF2-40B4-BE49-F238E27FC236}">
                  <a16:creationId xmlns:a16="http://schemas.microsoft.com/office/drawing/2014/main" id="{BDBD89ED-A44F-4B24-E32B-E92ABE464A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4212" y="3837651"/>
              <a:ext cx="2350449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11B174A6-5B69-6D9A-290D-3CFA03D62FDD}"/>
                </a:ext>
              </a:extLst>
            </p:cNvPr>
            <p:cNvSpPr/>
            <p:nvPr/>
          </p:nvSpPr>
          <p:spPr>
            <a:xfrm>
              <a:off x="3123411" y="3369992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495606B7-CC0B-09EB-5C31-A275ACAD024E}"/>
              </a:ext>
            </a:extLst>
          </p:cNvPr>
          <p:cNvGrpSpPr/>
          <p:nvPr/>
        </p:nvGrpSpPr>
        <p:grpSpPr>
          <a:xfrm>
            <a:off x="5566824" y="1569970"/>
            <a:ext cx="2438646" cy="2408536"/>
            <a:chOff x="4801647" y="1429115"/>
            <a:chExt cx="2438646" cy="2408536"/>
          </a:xfrm>
        </p:grpSpPr>
        <p:pic>
          <p:nvPicPr>
            <p:cNvPr id="9" name="Picture 18" descr="Camping on the island">
              <a:extLst>
                <a:ext uri="{FF2B5EF4-FFF2-40B4-BE49-F238E27FC236}">
                  <a16:creationId xmlns:a16="http://schemas.microsoft.com/office/drawing/2014/main" id="{9B6BAAC2-0C43-3A27-A9B2-DFCF873B34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1647" y="1761296"/>
              <a:ext cx="2438646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987DF29C-E5F5-1576-4960-73195BCCA233}"/>
                </a:ext>
              </a:extLst>
            </p:cNvPr>
            <p:cNvSpPr/>
            <p:nvPr/>
          </p:nvSpPr>
          <p:spPr>
            <a:xfrm>
              <a:off x="5905743" y="1429115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E0935E3C-84CB-2D30-0CBB-1F33B1E8B74E}"/>
              </a:ext>
            </a:extLst>
          </p:cNvPr>
          <p:cNvGrpSpPr/>
          <p:nvPr/>
        </p:nvGrpSpPr>
        <p:grpSpPr>
          <a:xfrm>
            <a:off x="7990548" y="3694340"/>
            <a:ext cx="2471099" cy="2423432"/>
            <a:chOff x="7225371" y="3553485"/>
            <a:chExt cx="2471099" cy="2423432"/>
          </a:xfrm>
        </p:grpSpPr>
        <p:pic>
          <p:nvPicPr>
            <p:cNvPr id="10" name="Picture 20" descr="Island beach with hammock">
              <a:extLst>
                <a:ext uri="{FF2B5EF4-FFF2-40B4-BE49-F238E27FC236}">
                  <a16:creationId xmlns:a16="http://schemas.microsoft.com/office/drawing/2014/main" id="{6C34330B-554D-64F3-B233-82C3DB7A46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5371" y="3900562"/>
              <a:ext cx="2471099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E2BC52E3-BBCF-8B9A-72FF-EFB6ED3029F1}"/>
                </a:ext>
              </a:extLst>
            </p:cNvPr>
            <p:cNvSpPr/>
            <p:nvPr/>
          </p:nvSpPr>
          <p:spPr>
            <a:xfrm>
              <a:off x="8368381" y="3553485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03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7">
            <a:extLst>
              <a:ext uri="{FF2B5EF4-FFF2-40B4-BE49-F238E27FC236}">
                <a16:creationId xmlns:a16="http://schemas.microsoft.com/office/drawing/2014/main" id="{FBF92FFF-E883-0D43-3E28-AEA38D4A20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43" name="图片 8">
            <a:extLst>
              <a:ext uri="{FF2B5EF4-FFF2-40B4-BE49-F238E27FC236}">
                <a16:creationId xmlns:a16="http://schemas.microsoft.com/office/drawing/2014/main" id="{54D92756-5011-482A-5315-C26754B2BB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44" name="图片 9">
            <a:extLst>
              <a:ext uri="{FF2B5EF4-FFF2-40B4-BE49-F238E27FC236}">
                <a16:creationId xmlns:a16="http://schemas.microsoft.com/office/drawing/2014/main" id="{3022B654-3632-3F11-98E4-1CFEB973A8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45" name="矩形 10">
            <a:extLst>
              <a:ext uri="{FF2B5EF4-FFF2-40B4-BE49-F238E27FC236}">
                <a16:creationId xmlns:a16="http://schemas.microsoft.com/office/drawing/2014/main" id="{93DBA888-13F9-0CB2-D931-9CFC22B635D7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片 11">
            <a:extLst>
              <a:ext uri="{FF2B5EF4-FFF2-40B4-BE49-F238E27FC236}">
                <a16:creationId xmlns:a16="http://schemas.microsoft.com/office/drawing/2014/main" id="{2CFE47B8-906A-A578-8CA8-4E7D9B2F28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47" name="图片 12">
            <a:extLst>
              <a:ext uri="{FF2B5EF4-FFF2-40B4-BE49-F238E27FC236}">
                <a16:creationId xmlns:a16="http://schemas.microsoft.com/office/drawing/2014/main" id="{3EC62B9F-C1A9-06DD-1B27-7A76E258D5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48" name="图片 13">
            <a:extLst>
              <a:ext uri="{FF2B5EF4-FFF2-40B4-BE49-F238E27FC236}">
                <a16:creationId xmlns:a16="http://schemas.microsoft.com/office/drawing/2014/main" id="{A7741942-D1F8-36E5-C2EE-0229E403FB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49" name="图片 14">
            <a:extLst>
              <a:ext uri="{FF2B5EF4-FFF2-40B4-BE49-F238E27FC236}">
                <a16:creationId xmlns:a16="http://schemas.microsoft.com/office/drawing/2014/main" id="{7E51873C-1C3B-879A-61F0-BCCA7FFA22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50" name="图片 15">
            <a:extLst>
              <a:ext uri="{FF2B5EF4-FFF2-40B4-BE49-F238E27FC236}">
                <a16:creationId xmlns:a16="http://schemas.microsoft.com/office/drawing/2014/main" id="{8947497C-E690-4C66-F818-60E2D15DAE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51" name="图片 16">
            <a:extLst>
              <a:ext uri="{FF2B5EF4-FFF2-40B4-BE49-F238E27FC236}">
                <a16:creationId xmlns:a16="http://schemas.microsoft.com/office/drawing/2014/main" id="{87CD092A-E4AB-55EF-6A9C-74BDEF7D75A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52" name="图片 17">
            <a:extLst>
              <a:ext uri="{FF2B5EF4-FFF2-40B4-BE49-F238E27FC236}">
                <a16:creationId xmlns:a16="http://schemas.microsoft.com/office/drawing/2014/main" id="{44CEEC62-0931-2F7E-6677-A6CE24658D3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23C9739-50CA-1CA1-F0BA-E338693A20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29" name="图片 2">
            <a:extLst>
              <a:ext uri="{FF2B5EF4-FFF2-40B4-BE49-F238E27FC236}">
                <a16:creationId xmlns:a16="http://schemas.microsoft.com/office/drawing/2014/main" id="{3CEFBBDA-7D40-3797-EF0F-4D04BA8755B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E441F7E-4BC3-2321-B15C-6E3728FDC5F4}"/>
              </a:ext>
            </a:extLst>
          </p:cNvPr>
          <p:cNvGrpSpPr/>
          <p:nvPr/>
        </p:nvGrpSpPr>
        <p:grpSpPr>
          <a:xfrm>
            <a:off x="881349" y="213663"/>
            <a:ext cx="778097" cy="987175"/>
            <a:chOff x="3174278" y="311514"/>
            <a:chExt cx="605826" cy="830997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376E8B4-4B84-060D-5F5E-90B8929D783C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E94941">
                <a:lumMod val="60000"/>
                <a:lumOff val="40000"/>
              </a:srgbClr>
            </a:solidFill>
            <a:ln w="12700" cap="flat" cmpd="sng" algn="ctr">
              <a:solidFill>
                <a:srgbClr val="E94941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2FF9B1B-33BC-6312-4185-AB24247FE2B8}"/>
                </a:ext>
              </a:extLst>
            </p:cNvPr>
            <p:cNvSpPr txBox="1"/>
            <p:nvPr/>
          </p:nvSpPr>
          <p:spPr>
            <a:xfrm>
              <a:off x="3250591" y="311514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A5FB0003-5A9D-C0DD-AD84-79B29359A75C}"/>
              </a:ext>
            </a:extLst>
          </p:cNvPr>
          <p:cNvSpPr txBox="1"/>
          <p:nvPr/>
        </p:nvSpPr>
        <p:spPr>
          <a:xfrm>
            <a:off x="1805508" y="223255"/>
            <a:ext cx="5878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VN" sz="4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C95A100-002D-F63F-7579-1783CC3E0FB6}"/>
              </a:ext>
            </a:extLst>
          </p:cNvPr>
          <p:cNvSpPr txBox="1"/>
          <p:nvPr/>
        </p:nvSpPr>
        <p:spPr>
          <a:xfrm>
            <a:off x="363557" y="1729648"/>
            <a:ext cx="1068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a)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5A1757B-018E-1F8B-80A7-B0DE934B8AB9}"/>
              </a:ext>
            </a:extLst>
          </p:cNvPr>
          <p:cNvSpPr/>
          <p:nvPr/>
        </p:nvSpPr>
        <p:spPr>
          <a:xfrm>
            <a:off x="1500451" y="1592758"/>
            <a:ext cx="3463951" cy="13333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86</a:t>
            </a:r>
            <a:r>
              <a:rPr kumimoji="0" lang="en-US" sz="36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500 – 23 150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6327E3B-D00D-D020-39BA-8CB67724E66C}"/>
              </a:ext>
            </a:extLst>
          </p:cNvPr>
          <p:cNvSpPr/>
          <p:nvPr/>
        </p:nvSpPr>
        <p:spPr>
          <a:xfrm>
            <a:off x="7227598" y="1592755"/>
            <a:ext cx="3249975" cy="13333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>
                <a:solidFill>
                  <a:srgbClr val="000000"/>
                </a:solidFill>
                <a:latin typeface="Calibri"/>
              </a:rPr>
              <a:t>382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+ 15 708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B05338A-2161-95A1-1417-0C00E39F9790}"/>
              </a:ext>
            </a:extLst>
          </p:cNvPr>
          <p:cNvSpPr txBox="1"/>
          <p:nvPr/>
        </p:nvSpPr>
        <p:spPr>
          <a:xfrm>
            <a:off x="363557" y="3514380"/>
            <a:ext cx="1068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b)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E851E08-CE5A-116E-575A-8600EC38B982}"/>
              </a:ext>
            </a:extLst>
          </p:cNvPr>
          <p:cNvSpPr/>
          <p:nvPr/>
        </p:nvSpPr>
        <p:spPr>
          <a:xfrm>
            <a:off x="1574505" y="3377490"/>
            <a:ext cx="3389898" cy="144862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>
                <a:solidFill>
                  <a:srgbClr val="000000"/>
                </a:solidFill>
                <a:latin typeface="Calibri"/>
              </a:rPr>
              <a:t>507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x 12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B5B8622-9372-5E49-4152-69A8E968369D}"/>
              </a:ext>
            </a:extLst>
          </p:cNvPr>
          <p:cNvSpPr/>
          <p:nvPr/>
        </p:nvSpPr>
        <p:spPr>
          <a:xfrm>
            <a:off x="7227598" y="3377487"/>
            <a:ext cx="3249975" cy="136655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4 </a:t>
            </a:r>
            <a:r>
              <a:rPr lang="en-US" sz="3600" kern="0">
                <a:solidFill>
                  <a:srgbClr val="000000"/>
                </a:solidFill>
                <a:latin typeface="Calibri"/>
              </a:rPr>
              <a:t>352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: 32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060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6" grpId="0" animBg="1"/>
      <p:bldP spid="37" grpId="0" animBg="1"/>
      <p:bldP spid="39" grpId="0"/>
      <p:bldP spid="40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86 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500 </a:t>
            </a: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– 23 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150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390682" y="1497023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86 </a:t>
            </a: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500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458618" y="2777693"/>
            <a:ext cx="4410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23 </a:t>
            </a: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150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4053698" y="2950572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548704" y="4149532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870627" y="388525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7150963" y="3921489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338756" y="3915924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255045" y="3932989"/>
            <a:ext cx="11105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3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E1F3BF-B223-3596-4A46-EF5A1A082E00}"/>
              </a:ext>
            </a:extLst>
          </p:cNvPr>
          <p:cNvSpPr txBox="1"/>
          <p:nvPr/>
        </p:nvSpPr>
        <p:spPr>
          <a:xfrm>
            <a:off x="4505898" y="3944006"/>
            <a:ext cx="11105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6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280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kern="0">
                <a:solidFill>
                  <a:srgbClr val="0064D2">
                    <a:lumMod val="50000"/>
                  </a:srgbClr>
                </a:solidFill>
                <a:latin typeface="Arial"/>
                <a:ea typeface="微软雅黑"/>
                <a:cs typeface="Arial" panose="020B0604020202020204" pitchFamily="34" charset="0"/>
              </a:rPr>
              <a:t>3</a:t>
            </a: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82 + 15 </a:t>
            </a:r>
            <a:r>
              <a:rPr lang="en-US" sz="6600" b="1" kern="0">
                <a:solidFill>
                  <a:srgbClr val="0064D2">
                    <a:lumMod val="50000"/>
                  </a:srgbClr>
                </a:solidFill>
                <a:latin typeface="Arial"/>
                <a:ea typeface="微软雅黑"/>
                <a:cs typeface="Arial" panose="020B0604020202020204" pitchFamily="34" charset="0"/>
              </a:rPr>
              <a:t>7</a:t>
            </a: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08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390682" y="1497023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382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665404" y="2799726"/>
            <a:ext cx="4410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15 </a:t>
            </a:r>
            <a:r>
              <a:rPr lang="en-US" sz="9600" spc="60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7</a:t>
            </a:r>
            <a:r>
              <a:rPr kumimoji="0" lang="en-US" sz="96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425736" y="2664133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910989" y="4182582"/>
            <a:ext cx="4332994" cy="8094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98598" y="397339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78935" y="39435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666728" y="393795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noProof="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0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3944040" y="3944006"/>
            <a:ext cx="1848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16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416211" y="2673658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906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kern="0" dirty="0">
                <a:solidFill>
                  <a:srgbClr val="0064D2">
                    <a:lumMod val="50000"/>
                  </a:srgbClr>
                </a:solidFill>
                <a:latin typeface="Arial"/>
                <a:ea typeface="微软雅黑"/>
                <a:cs typeface="Arial" panose="020B0604020202020204" pitchFamily="34" charset="0"/>
              </a:rPr>
              <a:t>5</a:t>
            </a: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07 x 12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33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5442332" y="1497023"/>
            <a:ext cx="3531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5</a:t>
            </a:r>
            <a:r>
              <a:rPr kumimoji="0" lang="en-US" sz="72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07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849957" y="2447187"/>
            <a:ext cx="28870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12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03341">
            <a:off x="5067250" y="2840403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4825388" y="3492347"/>
            <a:ext cx="3044021" cy="5125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4726237" y="3453216"/>
            <a:ext cx="3130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10</a:t>
            </a:r>
            <a:r>
              <a:rPr lang="en-US" sz="7200" spc="60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14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2941005">
            <a:off x="5079759" y="2827895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99AA30-4D39-E369-73CB-C76833C98022}"/>
              </a:ext>
            </a:extLst>
          </p:cNvPr>
          <p:cNvSpPr txBox="1"/>
          <p:nvPr/>
        </p:nvSpPr>
        <p:spPr>
          <a:xfrm>
            <a:off x="4781320" y="4312531"/>
            <a:ext cx="2425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5</a:t>
            </a:r>
            <a:r>
              <a:rPr kumimoji="0" lang="en-US" sz="72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07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8FB7A9-C5E7-15EF-4B4F-6DCC8A18BE45}"/>
              </a:ext>
            </a:extLst>
          </p:cNvPr>
          <p:cNvSpPr/>
          <p:nvPr/>
        </p:nvSpPr>
        <p:spPr>
          <a:xfrm>
            <a:off x="4770304" y="5497417"/>
            <a:ext cx="3044021" cy="5125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BB8FDE-41D7-6F76-96D5-A7E1ACABDA21}"/>
              </a:ext>
            </a:extLst>
          </p:cNvPr>
          <p:cNvSpPr txBox="1"/>
          <p:nvPr/>
        </p:nvSpPr>
        <p:spPr>
          <a:xfrm>
            <a:off x="4660135" y="5425236"/>
            <a:ext cx="3130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60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6084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133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70" grpId="0"/>
      <p:bldP spid="14" grpId="0" animBg="1"/>
      <p:bldP spid="2" grpId="0"/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414</Words>
  <Application>Microsoft Office PowerPoint</Application>
  <PresentationFormat>Màn hình rộng</PresentationFormat>
  <Paragraphs>107</Paragraphs>
  <Slides>22</Slides>
  <Notes>5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15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22</vt:i4>
      </vt:variant>
    </vt:vector>
  </HeadingPairs>
  <TitlesOfParts>
    <vt:vector size="42" baseType="lpstr">
      <vt:lpstr>等线</vt:lpstr>
      <vt:lpstr>#9Slide07 HoneyCream</vt:lpstr>
      <vt:lpstr>.VnTime</vt:lpstr>
      <vt:lpstr>Arial</vt:lpstr>
      <vt:lpstr>Bebas Neue</vt:lpstr>
      <vt:lpstr>Calibri</vt:lpstr>
      <vt:lpstr>Cambria</vt:lpstr>
      <vt:lpstr>Karla</vt:lpstr>
      <vt:lpstr>Kozuka Gothic Pro B</vt:lpstr>
      <vt:lpstr>Love Ya Like A Sister</vt:lpstr>
      <vt:lpstr>SVN-Newton</vt:lpstr>
      <vt:lpstr>Times New Roman</vt:lpstr>
      <vt:lpstr>UTM Aquarelle</vt:lpstr>
      <vt:lpstr>UTM Avo</vt:lpstr>
      <vt:lpstr>字魂151号-联盟综艺体</vt:lpstr>
      <vt:lpstr>Office 主题​​</vt:lpstr>
      <vt:lpstr>1_Office Theme</vt:lpstr>
      <vt:lpstr>1_Office 主题​​</vt:lpstr>
      <vt:lpstr>Custom Design</vt:lpstr>
      <vt:lpstr>Printable Number Sense Activities for Pre-K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Hoàng Thị Vân</cp:lastModifiedBy>
  <cp:revision>44</cp:revision>
  <dcterms:created xsi:type="dcterms:W3CDTF">2024-06-02T08:02:26Z</dcterms:created>
  <dcterms:modified xsi:type="dcterms:W3CDTF">2024-10-07T07:41:14Z</dcterms:modified>
</cp:coreProperties>
</file>