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8" r:id="rId3"/>
    <p:sldId id="270" r:id="rId4"/>
    <p:sldId id="297" r:id="rId5"/>
    <p:sldId id="257" r:id="rId6"/>
    <p:sldId id="271" r:id="rId7"/>
    <p:sldId id="273" r:id="rId8"/>
    <p:sldId id="274" r:id="rId9"/>
    <p:sldId id="276" r:id="rId10"/>
    <p:sldId id="277" r:id="rId11"/>
    <p:sldId id="300" r:id="rId12"/>
    <p:sldId id="298" r:id="rId13"/>
    <p:sldId id="281" r:id="rId14"/>
    <p:sldId id="303" r:id="rId15"/>
    <p:sldId id="282" r:id="rId16"/>
    <p:sldId id="283" r:id="rId17"/>
    <p:sldId id="284" r:id="rId18"/>
    <p:sldId id="285" r:id="rId19"/>
    <p:sldId id="293" r:id="rId20"/>
    <p:sldId id="302" r:id="rId21"/>
    <p:sldId id="307" r:id="rId22"/>
    <p:sldId id="260" r:id="rId23"/>
    <p:sldId id="261" r:id="rId24"/>
    <p:sldId id="262" r:id="rId25"/>
    <p:sldId id="263" r:id="rId26"/>
    <p:sldId id="301" r:id="rId27"/>
    <p:sldId id="287" r:id="rId28"/>
    <p:sldId id="289" r:id="rId29"/>
    <p:sldId id="290" r:id="rId30"/>
    <p:sldId id="291" r:id="rId31"/>
    <p:sldId id="286" r:id="rId32"/>
    <p:sldId id="25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6600"/>
    <a:srgbClr val="008000"/>
    <a:srgbClr val="FFCCFF"/>
    <a:srgbClr val="ED7D31"/>
    <a:srgbClr val="CC00FF"/>
    <a:srgbClr val="A74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8" autoAdjust="0"/>
    <p:restoredTop sz="94660"/>
  </p:normalViewPr>
  <p:slideViewPr>
    <p:cSldViewPr snapToGrid="0">
      <p:cViewPr varScale="1">
        <p:scale>
          <a:sx n="88" d="100"/>
          <a:sy n="88" d="100"/>
        </p:scale>
        <p:origin x="30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wmf"/><Relationship Id="rId1" Type="http://schemas.openxmlformats.org/officeDocument/2006/relationships/image" Target="../media/image43.emf"/><Relationship Id="rId4" Type="http://schemas.openxmlformats.org/officeDocument/2006/relationships/image" Target="../media/image4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44CF-8308-4CB1-850D-3C89A4125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A794F5-D4C3-4061-BCF7-344956C1F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00AEE0-5A0C-4E1C-B6C1-49040D102F7C}"/>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5" name="Footer Placeholder 4">
            <a:extLst>
              <a:ext uri="{FF2B5EF4-FFF2-40B4-BE49-F238E27FC236}">
                <a16:creationId xmlns:a16="http://schemas.microsoft.com/office/drawing/2014/main" id="{121DE5CD-5082-4BF5-84E5-99A81E30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D5A45-FE51-4CD3-AC3A-B4AE2CF9B53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24599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A8E1-5568-440C-92E9-F67DB80BA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BBA9DE-B856-460A-B9E2-CB78F3B7C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779AD-AAED-42F1-8762-A9846453308F}"/>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5" name="Footer Placeholder 4">
            <a:extLst>
              <a:ext uri="{FF2B5EF4-FFF2-40B4-BE49-F238E27FC236}">
                <a16:creationId xmlns:a16="http://schemas.microsoft.com/office/drawing/2014/main" id="{A03DB895-AC76-4F37-B6B4-6BC9327AD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40C4E-03D6-44AF-8FB5-C127932DB5E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51865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B359E-A313-4A53-AE21-477AC4337C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125189-81FA-4C83-948D-838B87E4F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8D320-DCA3-4421-8A36-0ADBBC02F7C5}"/>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5" name="Footer Placeholder 4">
            <a:extLst>
              <a:ext uri="{FF2B5EF4-FFF2-40B4-BE49-F238E27FC236}">
                <a16:creationId xmlns:a16="http://schemas.microsoft.com/office/drawing/2014/main" id="{9CBEABFA-C036-4DF0-9E9E-EE4FB1EC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176D0-5012-4100-9EA9-789CC9419A9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8593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182D-6762-4F56-A99F-C121A2DA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A2373-822F-4287-B78B-C4A23B68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D8465-FA79-4075-B779-A472E1DEDF5D}"/>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5" name="Footer Placeholder 4">
            <a:extLst>
              <a:ext uri="{FF2B5EF4-FFF2-40B4-BE49-F238E27FC236}">
                <a16:creationId xmlns:a16="http://schemas.microsoft.com/office/drawing/2014/main" id="{647F6604-4A1A-4EB5-8686-B9F2A48D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50A11-65DC-4EE9-98CC-43B9AEA88880}"/>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52846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EDA0-8A0E-4B02-BDED-F7DB98095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72E159-791F-49D3-8891-9AA796231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C5485-652B-4ECE-8EF8-D67F27DE1691}"/>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5" name="Footer Placeholder 4">
            <a:extLst>
              <a:ext uri="{FF2B5EF4-FFF2-40B4-BE49-F238E27FC236}">
                <a16:creationId xmlns:a16="http://schemas.microsoft.com/office/drawing/2014/main" id="{13BE6A76-6E55-48A3-8D70-999FA0206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F779A-EDB9-4981-B9DF-40BB29B26D1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1746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DC95-D772-4BFF-BE8A-3AD7C356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5C2946-7B79-4D10-9446-5D6488831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AABB1D-C911-4DAA-BC77-28FEFEFB2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CB807-03CC-4C51-841B-F324E1D7C8B7}"/>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6" name="Footer Placeholder 5">
            <a:extLst>
              <a:ext uri="{FF2B5EF4-FFF2-40B4-BE49-F238E27FC236}">
                <a16:creationId xmlns:a16="http://schemas.microsoft.com/office/drawing/2014/main" id="{FE4320D9-2AB6-4CCE-A07F-4C2CBAA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69BB4B-D09A-4798-8D63-80C872AB494F}"/>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58665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5D44-BE44-4C20-8096-4117EDE2F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F644C1-0C88-4819-9AD0-7283F47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1D754-A569-471E-B2FA-4E1AF7A704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0D2EA-F6B6-4E95-B587-134677E8F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9BA32-8823-4D6A-BE9B-705639ECFC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D991D5-A440-49ED-880E-E19563940B1B}"/>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8" name="Footer Placeholder 7">
            <a:extLst>
              <a:ext uri="{FF2B5EF4-FFF2-40B4-BE49-F238E27FC236}">
                <a16:creationId xmlns:a16="http://schemas.microsoft.com/office/drawing/2014/main" id="{5A98E8BD-9C7F-4E55-95A5-7D987B3B0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B7C04C-4001-4450-BB10-B7CC7DF86B6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428937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FFF6-29BD-4630-90EF-8D4FBF2F28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CE137-93D6-4B81-A3E1-FAEF53ED5FD3}"/>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4" name="Footer Placeholder 3">
            <a:extLst>
              <a:ext uri="{FF2B5EF4-FFF2-40B4-BE49-F238E27FC236}">
                <a16:creationId xmlns:a16="http://schemas.microsoft.com/office/drawing/2014/main" id="{445ED16A-0B96-427B-BD02-E7372AC0D4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942B9-37AF-4861-ABD5-40090C63FB1B}"/>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21655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CA2020-60F3-4B52-93BE-D93498485EC6}"/>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3" name="Footer Placeholder 2">
            <a:extLst>
              <a:ext uri="{FF2B5EF4-FFF2-40B4-BE49-F238E27FC236}">
                <a16:creationId xmlns:a16="http://schemas.microsoft.com/office/drawing/2014/main" id="{1C657B35-8606-4E33-B5DD-4C4F24019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6A50A-8561-4633-B803-06092B47F6B2}"/>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10843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15650-E9D7-4F83-95FF-33D3A1879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C0FF62-F512-4458-B6C2-65B14EB98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7E876-5ADF-4612-A1AE-6714E8014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EE3C7-D4A0-4EA4-8300-8AF8100BFB9F}"/>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6" name="Footer Placeholder 5">
            <a:extLst>
              <a:ext uri="{FF2B5EF4-FFF2-40B4-BE49-F238E27FC236}">
                <a16:creationId xmlns:a16="http://schemas.microsoft.com/office/drawing/2014/main" id="{1C2406EC-DE42-43ED-B59C-6C83336FA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ECA0C-35F3-48BD-8AB0-4721A2F375BE}"/>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93715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6D3F-92DE-430A-99FD-E932AAB02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3A794E-E75C-4A44-8CE4-737EC0BA3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033CEF-647E-4AB0-B35F-380263949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47489-FACB-41C8-925A-13E389E11960}"/>
              </a:ext>
            </a:extLst>
          </p:cNvPr>
          <p:cNvSpPr>
            <a:spLocks noGrp="1"/>
          </p:cNvSpPr>
          <p:nvPr>
            <p:ph type="dt" sz="half" idx="10"/>
          </p:nvPr>
        </p:nvSpPr>
        <p:spPr/>
        <p:txBody>
          <a:bodyPr/>
          <a:lstStyle/>
          <a:p>
            <a:fld id="{DB6C340E-CF3E-482E-8172-FCC75A7F2160}" type="datetimeFigureOut">
              <a:rPr lang="en-US" smtClean="0"/>
              <a:t>2/27/2025</a:t>
            </a:fld>
            <a:endParaRPr lang="en-US"/>
          </a:p>
        </p:txBody>
      </p:sp>
      <p:sp>
        <p:nvSpPr>
          <p:cNvPr id="6" name="Footer Placeholder 5">
            <a:extLst>
              <a:ext uri="{FF2B5EF4-FFF2-40B4-BE49-F238E27FC236}">
                <a16:creationId xmlns:a16="http://schemas.microsoft.com/office/drawing/2014/main" id="{D49574BD-CEEA-4089-B623-0400B1B3D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9A9B6-E998-42CF-B72A-0F1D1A6FDB95}"/>
              </a:ext>
            </a:extLst>
          </p:cNvPr>
          <p:cNvSpPr>
            <a:spLocks noGrp="1"/>
          </p:cNvSpPr>
          <p:nvPr>
            <p:ph type="sldNum" sz="quarter" idx="12"/>
          </p:nvPr>
        </p:nvSpPr>
        <p:spPr/>
        <p:txBody>
          <a:bodyPr/>
          <a:lstStyle/>
          <a:p>
            <a:fld id="{DFB1E128-11A0-422A-BB36-554F1EF1BBC2}" type="slidenum">
              <a:rPr lang="en-US" smtClean="0"/>
              <a:t>‹#›</a:t>
            </a:fld>
            <a:endParaRPr lang="en-US"/>
          </a:p>
        </p:txBody>
      </p:sp>
    </p:spTree>
    <p:extLst>
      <p:ext uri="{BB962C8B-B14F-4D97-AF65-F5344CB8AC3E}">
        <p14:creationId xmlns:p14="http://schemas.microsoft.com/office/powerpoint/2010/main" val="359999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800DE9-5BDA-4FE9-8302-DF0C476FA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479CB2-EE73-4746-85B5-D35FF8C385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137E2-2A18-447B-99C6-B5BA1D77B3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C340E-CF3E-482E-8172-FCC75A7F2160}" type="datetimeFigureOut">
              <a:rPr lang="en-US" smtClean="0"/>
              <a:t>2/27/2025</a:t>
            </a:fld>
            <a:endParaRPr lang="en-US"/>
          </a:p>
        </p:txBody>
      </p:sp>
      <p:sp>
        <p:nvSpPr>
          <p:cNvPr id="5" name="Footer Placeholder 4">
            <a:extLst>
              <a:ext uri="{FF2B5EF4-FFF2-40B4-BE49-F238E27FC236}">
                <a16:creationId xmlns:a16="http://schemas.microsoft.com/office/drawing/2014/main" id="{1BA0C7BC-EFD7-4466-92AF-85900264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EBBCAF-D64B-4A51-BFFA-40AD95AC3A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1E128-11A0-422A-BB36-554F1EF1BBC2}" type="slidenum">
              <a:rPr lang="en-US" smtClean="0"/>
              <a:t>‹#›</a:t>
            </a:fld>
            <a:endParaRPr lang="en-US"/>
          </a:p>
        </p:txBody>
      </p:sp>
    </p:spTree>
    <p:extLst>
      <p:ext uri="{BB962C8B-B14F-4D97-AF65-F5344CB8AC3E}">
        <p14:creationId xmlns:p14="http://schemas.microsoft.com/office/powerpoint/2010/main" val="763300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2.png"/><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microsoft.com/office/2007/relationships/hdphoto" Target="../media/hdphoto6.wdp"/><Relationship Id="rId4" Type="http://schemas.openxmlformats.org/officeDocument/2006/relationships/image" Target="../media/image23.png"/><Relationship Id="rId9" Type="http://schemas.openxmlformats.org/officeDocument/2006/relationships/image" Target="../media/image21.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8.png"/><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 Target="slide28.xml"/><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microsoft.com/office/2007/relationships/hdphoto" Target="../media/hdphoto13.wdp"/><Relationship Id="rId4" Type="http://schemas.openxmlformats.org/officeDocument/2006/relationships/image" Target="../media/image37.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28.xml"/><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oleObject" Target="../embeddings/oleObject9.bin"/><Relationship Id="rId18" Type="http://schemas.openxmlformats.org/officeDocument/2006/relationships/oleObject" Target="../embeddings/oleObject10.bin"/><Relationship Id="rId26" Type="http://schemas.openxmlformats.org/officeDocument/2006/relationships/image" Target="../media/image88.png"/><Relationship Id="rId3" Type="http://schemas.openxmlformats.org/officeDocument/2006/relationships/audio" Target="../media/audio1.wav"/><Relationship Id="rId21" Type="http://schemas.openxmlformats.org/officeDocument/2006/relationships/image" Target="../media/image44.wmf"/><Relationship Id="rId7" Type="http://schemas.openxmlformats.org/officeDocument/2006/relationships/image" Target="../media/image82.png"/><Relationship Id="rId12" Type="http://schemas.openxmlformats.org/officeDocument/2006/relationships/image" Target="../media/image83.png"/><Relationship Id="rId17" Type="http://schemas.openxmlformats.org/officeDocument/2006/relationships/image" Target="../media/image85.png"/><Relationship Id="rId25" Type="http://schemas.openxmlformats.org/officeDocument/2006/relationships/image" Target="../media/image45.emf"/><Relationship Id="rId2" Type="http://schemas.openxmlformats.org/officeDocument/2006/relationships/slideLayout" Target="../slideLayouts/slideLayout2.xml"/><Relationship Id="rId16" Type="http://schemas.openxmlformats.org/officeDocument/2006/relationships/image" Target="../media/image43.emf"/><Relationship Id="rId20" Type="http://schemas.openxmlformats.org/officeDocument/2006/relationships/oleObject" Target="../embeddings/oleObject10.bin"/><Relationship Id="rId29" Type="http://schemas.openxmlformats.org/officeDocument/2006/relationships/oleObject" Target="../embeddings/oleObject12.bin"/><Relationship Id="rId1" Type="http://schemas.openxmlformats.org/officeDocument/2006/relationships/vmlDrawing" Target="../drawings/vmlDrawing5.vml"/><Relationship Id="rId6" Type="http://schemas.openxmlformats.org/officeDocument/2006/relationships/image" Target="../media/image37.png"/><Relationship Id="rId11" Type="http://schemas.microsoft.com/office/2007/relationships/hdphoto" Target="../media/hdphoto12.wdp"/><Relationship Id="rId24" Type="http://schemas.openxmlformats.org/officeDocument/2006/relationships/oleObject" Target="../embeddings/oleObject11.bin"/><Relationship Id="rId5" Type="http://schemas.openxmlformats.org/officeDocument/2006/relationships/slide" Target="slide28.xml"/><Relationship Id="rId15" Type="http://schemas.openxmlformats.org/officeDocument/2006/relationships/oleObject" Target="../embeddings/oleObject9.bin"/><Relationship Id="rId23" Type="http://schemas.openxmlformats.org/officeDocument/2006/relationships/image" Target="../media/image45.emf"/><Relationship Id="rId28" Type="http://schemas.openxmlformats.org/officeDocument/2006/relationships/image" Target="../media/image46.emf"/><Relationship Id="rId10" Type="http://schemas.openxmlformats.org/officeDocument/2006/relationships/image" Target="../media/image40.png"/><Relationship Id="rId19" Type="http://schemas.openxmlformats.org/officeDocument/2006/relationships/image" Target="../media/image44.wmf"/><Relationship Id="rId31" Type="http://schemas.openxmlformats.org/officeDocument/2006/relationships/image" Target="../media/image42.png"/><Relationship Id="rId4" Type="http://schemas.openxmlformats.org/officeDocument/2006/relationships/image" Target="../media/image38.png"/><Relationship Id="rId9" Type="http://schemas.microsoft.com/office/2007/relationships/hdphoto" Target="../media/hdphoto13.wdp"/><Relationship Id="rId14" Type="http://schemas.openxmlformats.org/officeDocument/2006/relationships/image" Target="../media/image43.emf"/><Relationship Id="rId22" Type="http://schemas.openxmlformats.org/officeDocument/2006/relationships/oleObject" Target="../embeddings/oleObject11.bin"/><Relationship Id="rId27" Type="http://schemas.openxmlformats.org/officeDocument/2006/relationships/oleObject" Target="../embeddings/oleObject12.bin"/><Relationship Id="rId30" Type="http://schemas.openxmlformats.org/officeDocument/2006/relationships/image" Target="../media/image46.emf"/></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slide" Target="slide28.xml"/><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38.pn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jpeg"/><Relationship Id="rId5" Type="http://schemas.microsoft.com/office/2007/relationships/hdphoto" Target="../media/hdphoto15.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microsoft.com/office/2007/relationships/hdphoto" Target="../media/hdphoto16.wdp"/><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59.png"/><Relationship Id="rId4" Type="http://schemas.microsoft.com/office/2007/relationships/hdphoto" Target="../media/hdphoto16.wdp"/></Relationships>
</file>

<file path=ppt/slides/_rels/slide3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microsoft.com/office/2007/relationships/hdphoto" Target="../media/hdphoto19.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2.bin"/><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3.bin"/><Relationship Id="rId7" Type="http://schemas.openxmlformats.org/officeDocument/2006/relationships/image" Target="../media/image14.png"/><Relationship Id="rId12"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wmf"/><Relationship Id="rId11" Type="http://schemas.openxmlformats.org/officeDocument/2006/relationships/oleObject" Target="../embeddings/oleObject5.bin"/><Relationship Id="rId5" Type="http://schemas.openxmlformats.org/officeDocument/2006/relationships/oleObject" Target="../embeddings/oleObject4.bin"/><Relationship Id="rId10" Type="http://schemas.microsoft.com/office/2007/relationships/hdphoto" Target="../media/hdphoto4.wdp"/><Relationship Id="rId4" Type="http://schemas.openxmlformats.org/officeDocument/2006/relationships/image" Target="../media/image11.wmf"/><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5.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B19F3A-6F6C-44CB-9ED3-28FF9850BA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3519" b="51481" l="63021" r="66615"/>
                    </a14:imgEffect>
                  </a14:imgLayer>
                </a14:imgProps>
              </a:ext>
            </a:extLst>
          </a:blip>
          <a:srcRect l="63276" t="43762" r="33875" b="48242"/>
          <a:stretch/>
        </p:blipFill>
        <p:spPr>
          <a:xfrm>
            <a:off x="7169882" y="380898"/>
            <a:ext cx="1791422" cy="2864851"/>
          </a:xfrm>
          <a:prstGeom prst="rect">
            <a:avLst/>
          </a:prstGeom>
        </p:spPr>
      </p:pic>
      <p:sp>
        <p:nvSpPr>
          <p:cNvPr id="5" name="Oval 4">
            <a:extLst>
              <a:ext uri="{FF2B5EF4-FFF2-40B4-BE49-F238E27FC236}">
                <a16:creationId xmlns:a16="http://schemas.microsoft.com/office/drawing/2014/main" id="{487E8E46-4101-4DB5-99B1-93CDE0C13F85}"/>
              </a:ext>
            </a:extLst>
          </p:cNvPr>
          <p:cNvSpPr/>
          <p:nvPr/>
        </p:nvSpPr>
        <p:spPr>
          <a:xfrm>
            <a:off x="8721128" y="3489953"/>
            <a:ext cx="171040" cy="188021"/>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9553C8F-5F95-4679-94F9-6AE2C4E0DD5B}"/>
              </a:ext>
            </a:extLst>
          </p:cNvPr>
          <p:cNvSpPr/>
          <p:nvPr/>
        </p:nvSpPr>
        <p:spPr>
          <a:xfrm>
            <a:off x="6880194" y="380898"/>
            <a:ext cx="3852909" cy="392393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578115" y="53212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4" t="24447" r="21180" b="12929"/>
          <a:stretch/>
        </p:blipFill>
        <p:spPr bwMode="auto">
          <a:xfrm rot="19398080">
            <a:off x="736801" y="3670775"/>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02F7F606-B003-4FC5-BA60-53346EB6CF48}"/>
              </a:ext>
            </a:extLst>
          </p:cNvPr>
          <p:cNvSpPr/>
          <p:nvPr/>
        </p:nvSpPr>
        <p:spPr>
          <a:xfrm>
            <a:off x="9672319" y="1813323"/>
            <a:ext cx="1605281" cy="995680"/>
          </a:xfrm>
          <a:prstGeom prst="wedgeEllipseCallout">
            <a:avLst>
              <a:gd name="adj1" fmla="val -93342"/>
              <a:gd name="adj2" fmla="val 12257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ĐIỂM</a:t>
            </a:r>
          </a:p>
        </p:txBody>
      </p:sp>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1096294" y="530095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Speech Bubble: Oval 18">
            <a:extLst>
              <a:ext uri="{FF2B5EF4-FFF2-40B4-BE49-F238E27FC236}">
                <a16:creationId xmlns:a16="http://schemas.microsoft.com/office/drawing/2014/main" id="{777B4F6E-65A5-4D5A-93D7-163E43996591}"/>
              </a:ext>
            </a:extLst>
          </p:cNvPr>
          <p:cNvSpPr/>
          <p:nvPr/>
        </p:nvSpPr>
        <p:spPr>
          <a:xfrm>
            <a:off x="68282" y="3045825"/>
            <a:ext cx="3638266" cy="1076275"/>
          </a:xfrm>
          <a:prstGeom prst="wedgeEllipseCallout">
            <a:avLst>
              <a:gd name="adj1" fmla="val 14326"/>
              <a:gd name="adj2" fmla="val 145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Times New Roman" panose="02020603050405020304" pitchFamily="18" charset="0"/>
                <a:cs typeface="Times New Roman" panose="02020603050405020304" pitchFamily="18" charset="0"/>
              </a:rPr>
              <a:t>ĐƯỜNG THẲNG</a:t>
            </a:r>
          </a:p>
        </p:txBody>
      </p:sp>
      <p:sp>
        <p:nvSpPr>
          <p:cNvPr id="20" name="Oval 19">
            <a:extLst>
              <a:ext uri="{FF2B5EF4-FFF2-40B4-BE49-F238E27FC236}">
                <a16:creationId xmlns:a16="http://schemas.microsoft.com/office/drawing/2014/main" id="{7258A785-9372-4D40-BF48-4FFCF2D03393}"/>
              </a:ext>
            </a:extLst>
          </p:cNvPr>
          <p:cNvSpPr/>
          <p:nvPr/>
        </p:nvSpPr>
        <p:spPr>
          <a:xfrm>
            <a:off x="4680559" y="4576447"/>
            <a:ext cx="1188720" cy="9956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556A327-13FC-4771-B075-61DD07AA781F}"/>
              </a:ext>
            </a:extLst>
          </p:cNvPr>
          <p:cNvCxnSpPr>
            <a:cxnSpLocks/>
            <a:endCxn id="20" idx="6"/>
          </p:cNvCxnSpPr>
          <p:nvPr/>
        </p:nvCxnSpPr>
        <p:spPr>
          <a:xfrm flipH="1">
            <a:off x="5869279" y="4012938"/>
            <a:ext cx="1782252" cy="106134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C24A9F2-7066-4558-8081-4837AAF9A269}"/>
              </a:ext>
            </a:extLst>
          </p:cNvPr>
          <p:cNvSpPr/>
          <p:nvPr/>
        </p:nvSpPr>
        <p:spPr>
          <a:xfrm>
            <a:off x="-1699561" y="1866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1694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3919 -0.03981 L 0.03177 0.07732 " pathEditMode="relative" rAng="0" ptsTypes="AA">
                                      <p:cBhvr>
                                        <p:cTn id="12" dur="2000" fill="hold"/>
                                        <p:tgtEl>
                                          <p:spTgt spid="4"/>
                                        </p:tgtEl>
                                        <p:attrNameLst>
                                          <p:attrName>ppt_x</p:attrName>
                                          <p:attrName>ppt_y</p:attrName>
                                        </p:attrNameLst>
                                      </p:cBhvr>
                                      <p:rCtr x="-378" y="5856"/>
                                    </p:animMotion>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0.03177 0.07732 L -4.79167E-6 3.33333E-6 " pathEditMode="relative" rAng="0" ptsTypes="AA">
                                      <p:cBhvr>
                                        <p:cTn id="19" dur="2000" fill="hold"/>
                                        <p:tgtEl>
                                          <p:spTgt spid="4"/>
                                        </p:tgtEl>
                                        <p:attrNameLst>
                                          <p:attrName>ppt_x</p:attrName>
                                          <p:attrName>ppt_y</p:attrName>
                                        </p:attrNameLst>
                                      </p:cBhvr>
                                      <p:rCtr x="-1393" y="-3750"/>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1146 7.40741E-7 L 0.33841 7.40741E-7 " pathEditMode="relative" rAng="0" ptsTypes="AA">
                                      <p:cBhvr>
                                        <p:cTn id="36" dur="2000" fill="hold"/>
                                        <p:tgtEl>
                                          <p:spTgt spid="10"/>
                                        </p:tgtEl>
                                        <p:attrNameLst>
                                          <p:attrName>ppt_x</p:attrName>
                                          <p:attrName>ppt_y</p:attrName>
                                        </p:attrNameLst>
                                      </p:cBhvr>
                                      <p:rCtr x="17487" y="0"/>
                                    </p:animMotion>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225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750"/>
                                        <p:tgtEl>
                                          <p:spTgt spid="9"/>
                                        </p:tgtEl>
                                      </p:cBhvr>
                                    </p:animEffect>
                                    <p:set>
                                      <p:cBhvr>
                                        <p:cTn id="44" dur="1" fill="hold">
                                          <p:stCondLst>
                                            <p:cond delay="74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750"/>
                                        <p:tgtEl>
                                          <p:spTgt spid="20"/>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0"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286992" y="70449"/>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5" name="Content Placeholder 5">
            <a:extLst>
              <a:ext uri="{FF2B5EF4-FFF2-40B4-BE49-F238E27FC236}">
                <a16:creationId xmlns:a16="http://schemas.microsoft.com/office/drawing/2014/main" id="{810FBC2B-BABA-4F17-860A-F64C5FF38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4560" y="1741544"/>
            <a:ext cx="5492038" cy="368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8.1.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8.11</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89123" y="1957757"/>
            <a:ext cx="619861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Giao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7D98575A-3690-467C-BFC5-D34B76840F05}"/>
              </a:ext>
            </a:extLst>
          </p:cNvPr>
          <p:cNvSpPr txBox="1"/>
          <p:nvPr/>
        </p:nvSpPr>
        <p:spPr>
          <a:xfrm>
            <a:off x="725615" y="2444611"/>
            <a:ext cx="6185262"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6" name="Star: 10 Points 5">
            <a:extLst>
              <a:ext uri="{FF2B5EF4-FFF2-40B4-BE49-F238E27FC236}">
                <a16:creationId xmlns:a16="http://schemas.microsoft.com/office/drawing/2014/main" id="{DB2675F7-11A0-4623-A0B1-0C45094D940E}"/>
              </a:ext>
            </a:extLst>
          </p:cNvPr>
          <p:cNvSpPr/>
          <p:nvPr/>
        </p:nvSpPr>
        <p:spPr>
          <a:xfrm>
            <a:off x="4776329" y="2385177"/>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1</a:t>
            </a:r>
          </a:p>
        </p:txBody>
      </p:sp>
      <p:sp>
        <p:nvSpPr>
          <p:cNvPr id="32" name="Star: 10 Points 31">
            <a:extLst>
              <a:ext uri="{FF2B5EF4-FFF2-40B4-BE49-F238E27FC236}">
                <a16:creationId xmlns:a16="http://schemas.microsoft.com/office/drawing/2014/main" id="{7835D5B5-C5C9-43A3-82FA-4CE3F3BD2426}"/>
              </a:ext>
            </a:extLst>
          </p:cNvPr>
          <p:cNvSpPr/>
          <p:nvPr/>
        </p:nvSpPr>
        <p:spPr>
          <a:xfrm>
            <a:off x="4691869" y="4654944"/>
            <a:ext cx="2036598" cy="1165715"/>
          </a:xfrm>
          <a:prstGeom prst="star1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NHÓM 2</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A79CCEF-592B-4F54-93A1-96451EF6EAB6}"/>
              </a:ext>
            </a:extLst>
          </p:cNvPr>
          <p:cNvSpPr txBox="1"/>
          <p:nvPr/>
        </p:nvSpPr>
        <p:spPr>
          <a:xfrm>
            <a:off x="629236" y="2458335"/>
            <a:ext cx="2036598"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FF0000"/>
                </a:solidFill>
                <a:latin typeface="Times New Roman" panose="02020603050405020304" pitchFamily="18" charset="0"/>
                <a:cs typeface="Times New Roman" panose="02020603050405020304" pitchFamily="18" charset="0"/>
              </a:rPr>
              <a:t>P</a:t>
            </a:r>
            <a:endParaRPr lang="en-US" sz="2800" b="1" i="1" dirty="0">
              <a:solidFill>
                <a:srgbClr val="FF0000"/>
              </a:solidFill>
            </a:endParaRPr>
          </a:p>
        </p:txBody>
      </p:sp>
      <p:sp>
        <p:nvSpPr>
          <p:cNvPr id="37" name="TextBox 36">
            <a:extLst>
              <a:ext uri="{FF2B5EF4-FFF2-40B4-BE49-F238E27FC236}">
                <a16:creationId xmlns:a16="http://schemas.microsoft.com/office/drawing/2014/main" id="{D678AFDB-D7CE-4CD6-BF43-D45503BC5A0C}"/>
              </a:ext>
            </a:extLst>
          </p:cNvPr>
          <p:cNvSpPr txBox="1"/>
          <p:nvPr/>
        </p:nvSpPr>
        <p:spPr>
          <a:xfrm>
            <a:off x="307838" y="3647215"/>
            <a:ext cx="6079900"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endParaRPr lang="en-US" sz="28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AF7957E6-4681-47F7-A400-5298A6B63C5D}"/>
              </a:ext>
            </a:extLst>
          </p:cNvPr>
          <p:cNvGrpSpPr/>
          <p:nvPr/>
        </p:nvGrpSpPr>
        <p:grpSpPr>
          <a:xfrm>
            <a:off x="209344" y="5393762"/>
            <a:ext cx="6701533" cy="523220"/>
            <a:chOff x="209344" y="5393762"/>
            <a:chExt cx="6701533" cy="523220"/>
          </a:xfrm>
        </p:grpSpPr>
        <p:sp>
          <p:nvSpPr>
            <p:cNvPr id="30" name="TextBox 29">
              <a:extLst>
                <a:ext uri="{FF2B5EF4-FFF2-40B4-BE49-F238E27FC236}">
                  <a16:creationId xmlns:a16="http://schemas.microsoft.com/office/drawing/2014/main" id="{AC245E67-58F1-4E2F-850F-99FD11176A93}"/>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11" name="Object 10">
              <a:extLst>
                <a:ext uri="{FF2B5EF4-FFF2-40B4-BE49-F238E27FC236}">
                  <a16:creationId xmlns:a16="http://schemas.microsoft.com/office/drawing/2014/main" id="{F72F4408-2D52-4784-B68B-2D58DD52FFD7}"/>
                </a:ext>
              </a:extLst>
            </p:cNvPr>
            <p:cNvGraphicFramePr>
              <a:graphicFrameLocks noChangeAspect="1"/>
            </p:cNvGraphicFramePr>
            <p:nvPr>
              <p:extLst>
                <p:ext uri="{D42A27DB-BD31-4B8C-83A1-F6EECF244321}">
                  <p14:modId xmlns:p14="http://schemas.microsoft.com/office/powerpoint/2010/main" val="977374462"/>
                </p:ext>
              </p:extLst>
            </p:nvPr>
          </p:nvGraphicFramePr>
          <p:xfrm>
            <a:off x="6110777" y="5496304"/>
            <a:ext cx="800100" cy="317500"/>
          </p:xfrm>
          <a:graphic>
            <a:graphicData uri="http://schemas.openxmlformats.org/presentationml/2006/ole">
              <mc:AlternateContent xmlns:mc="http://schemas.openxmlformats.org/markup-compatibility/2006">
                <mc:Choice xmlns:v="urn:schemas-microsoft-com:vml" Requires="v">
                  <p:oleObj spid="_x0000_s4098" name="Equation" r:id="rId6" imgW="799920" imgH="317160" progId="Equation.DSMT4">
                    <p:embed/>
                  </p:oleObj>
                </mc:Choice>
                <mc:Fallback>
                  <p:oleObj name="Equation" r:id="rId6" imgW="799920" imgH="317160" progId="Equation.DSMT4">
                    <p:embed/>
                    <p:pic>
                      <p:nvPicPr>
                        <p:cNvPr id="11" name="Object 10">
                          <a:extLst>
                            <a:ext uri="{FF2B5EF4-FFF2-40B4-BE49-F238E27FC236}">
                              <a16:creationId xmlns:a16="http://schemas.microsoft.com/office/drawing/2014/main" id="{F72F4408-2D52-4784-B68B-2D58DD52FFD7}"/>
                            </a:ext>
                          </a:extLst>
                        </p:cNvPr>
                        <p:cNvPicPr/>
                        <p:nvPr/>
                      </p:nvPicPr>
                      <p:blipFill>
                        <a:blip r:embed="rId7"/>
                        <a:stretch>
                          <a:fillRect/>
                        </a:stretch>
                      </p:blipFill>
                      <p:spPr>
                        <a:xfrm>
                          <a:off x="6110777" y="5496304"/>
                          <a:ext cx="800100" cy="317500"/>
                        </a:xfrm>
                        <a:prstGeom prst="rect">
                          <a:avLst/>
                        </a:prstGeom>
                      </p:spPr>
                    </p:pic>
                  </p:oleObj>
                </mc:Fallback>
              </mc:AlternateContent>
            </a:graphicData>
          </a:graphic>
        </p:graphicFrame>
      </p:grpSp>
      <p:grpSp>
        <p:nvGrpSpPr>
          <p:cNvPr id="38" name="Group 37">
            <a:extLst>
              <a:ext uri="{FF2B5EF4-FFF2-40B4-BE49-F238E27FC236}">
                <a16:creationId xmlns:a16="http://schemas.microsoft.com/office/drawing/2014/main" id="{A9A340F3-4CFF-4316-B323-9D11D20BD96D}"/>
              </a:ext>
            </a:extLst>
          </p:cNvPr>
          <p:cNvGrpSpPr/>
          <p:nvPr/>
        </p:nvGrpSpPr>
        <p:grpSpPr>
          <a:xfrm>
            <a:off x="218051" y="6055619"/>
            <a:ext cx="7728974" cy="523220"/>
            <a:chOff x="209344" y="5393762"/>
            <a:chExt cx="6694383" cy="523220"/>
          </a:xfrm>
        </p:grpSpPr>
        <p:sp>
          <p:nvSpPr>
            <p:cNvPr id="39" name="TextBox 38">
              <a:extLst>
                <a:ext uri="{FF2B5EF4-FFF2-40B4-BE49-F238E27FC236}">
                  <a16:creationId xmlns:a16="http://schemas.microsoft.com/office/drawing/2014/main" id="{EB4999CF-4656-420D-A6E2-4DD49560A9D8}"/>
                </a:ext>
              </a:extLst>
            </p:cNvPr>
            <p:cNvSpPr txBox="1"/>
            <p:nvPr/>
          </p:nvSpPr>
          <p:spPr>
            <a:xfrm>
              <a:off x="209344" y="5393762"/>
              <a:ext cx="6519123"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b</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1" name="Object 40">
              <a:extLst>
                <a:ext uri="{FF2B5EF4-FFF2-40B4-BE49-F238E27FC236}">
                  <a16:creationId xmlns:a16="http://schemas.microsoft.com/office/drawing/2014/main" id="{9666B8F2-1CF3-40D5-A3D3-4C60DA5805CE}"/>
                </a:ext>
              </a:extLst>
            </p:cNvPr>
            <p:cNvGraphicFramePr>
              <a:graphicFrameLocks noChangeAspect="1"/>
            </p:cNvGraphicFramePr>
            <p:nvPr>
              <p:extLst>
                <p:ext uri="{D42A27DB-BD31-4B8C-83A1-F6EECF244321}">
                  <p14:modId xmlns:p14="http://schemas.microsoft.com/office/powerpoint/2010/main" val="60487622"/>
                </p:ext>
              </p:extLst>
            </p:nvPr>
          </p:nvGraphicFramePr>
          <p:xfrm>
            <a:off x="6117227" y="5483356"/>
            <a:ext cx="786500" cy="342900"/>
          </p:xfrm>
          <a:graphic>
            <a:graphicData uri="http://schemas.openxmlformats.org/presentationml/2006/ole">
              <mc:AlternateContent xmlns:mc="http://schemas.openxmlformats.org/markup-compatibility/2006">
                <mc:Choice xmlns:v="urn:schemas-microsoft-com:vml" Requires="v">
                  <p:oleObj spid="_x0000_s4099" name="Equation" r:id="rId8" imgW="787320" imgH="342720" progId="Equation.DSMT4">
                    <p:embed/>
                  </p:oleObj>
                </mc:Choice>
                <mc:Fallback>
                  <p:oleObj name="Equation" r:id="rId8" imgW="787320" imgH="342720" progId="Equation.DSMT4">
                    <p:embed/>
                    <p:pic>
                      <p:nvPicPr>
                        <p:cNvPr id="41" name="Object 40">
                          <a:extLst>
                            <a:ext uri="{FF2B5EF4-FFF2-40B4-BE49-F238E27FC236}">
                              <a16:creationId xmlns:a16="http://schemas.microsoft.com/office/drawing/2014/main" id="{9666B8F2-1CF3-40D5-A3D3-4C60DA5805CE}"/>
                            </a:ext>
                          </a:extLst>
                        </p:cNvPr>
                        <p:cNvPicPr/>
                        <p:nvPr/>
                      </p:nvPicPr>
                      <p:blipFill>
                        <a:blip r:embed="rId9"/>
                        <a:stretch>
                          <a:fillRect/>
                        </a:stretch>
                      </p:blipFill>
                      <p:spPr>
                        <a:xfrm>
                          <a:off x="6117227" y="5483356"/>
                          <a:ext cx="786500" cy="342900"/>
                        </a:xfrm>
                        <a:prstGeom prst="rect">
                          <a:avLst/>
                        </a:prstGeom>
                      </p:spPr>
                    </p:pic>
                  </p:oleObj>
                </mc:Fallback>
              </mc:AlternateContent>
            </a:graphicData>
          </a:graphic>
        </p:graphicFrame>
      </p:grpSp>
    </p:spTree>
    <p:extLst>
      <p:ext uri="{BB962C8B-B14F-4D97-AF65-F5344CB8AC3E}">
        <p14:creationId xmlns:p14="http://schemas.microsoft.com/office/powerpoint/2010/main" val="396484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1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750"/>
                                        <p:tgtEl>
                                          <p:spTgt spid="2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750"/>
                                        <p:tgtEl>
                                          <p:spTgt spid="3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1" nodeType="clickEffect">
                                  <p:stCondLst>
                                    <p:cond delay="0"/>
                                  </p:stCondLst>
                                  <p:childTnLst>
                                    <p:animEffect transition="out" filter="circle(out)">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grpId="1" nodeType="clickEffect">
                                  <p:stCondLst>
                                    <p:cond delay="0"/>
                                  </p:stCondLst>
                                  <p:childTnLst>
                                    <p:animEffect transition="out" filter="circle(out)">
                                      <p:cBhvr>
                                        <p:cTn id="58" dur="2000"/>
                                        <p:tgtEl>
                                          <p:spTgt spid="32"/>
                                        </p:tgtEl>
                                      </p:cBhvr>
                                    </p:animEffect>
                                    <p:set>
                                      <p:cBhvr>
                                        <p:cTn id="59" dur="1" fill="hold">
                                          <p:stCondLst>
                                            <p:cond delay="1999"/>
                                          </p:stCondLst>
                                        </p:cTn>
                                        <p:tgtEl>
                                          <p:spTgt spid="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9" grpId="0"/>
      <p:bldP spid="31" grpId="0"/>
      <p:bldP spid="31" grpId="1"/>
      <p:bldP spid="6" grpId="0" animBg="1"/>
      <p:bldP spid="6" grpId="1" animBg="1"/>
      <p:bldP spid="32" grpId="0" animBg="1"/>
      <p:bldP spid="32" grpId="1" animBg="1"/>
      <p:bldP spid="34"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8010" y="1812645"/>
            <a:ext cx="7360028"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2" name="TextBox 1">
            <a:extLst>
              <a:ext uri="{FF2B5EF4-FFF2-40B4-BE49-F238E27FC236}">
                <a16:creationId xmlns:a16="http://schemas.microsoft.com/office/drawing/2014/main" id="{FEE92DE9-5C59-46B7-9BCB-F58B5795FBDE}"/>
              </a:ext>
            </a:extLst>
          </p:cNvPr>
          <p:cNvSpPr txBox="1"/>
          <p:nvPr/>
        </p:nvSpPr>
        <p:spPr>
          <a:xfrm>
            <a:off x="1261241" y="3429000"/>
            <a:ext cx="9963807" cy="1200329"/>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8.1</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2 “Ba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hàng</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63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704039"/>
            <a:ext cx="11960772" cy="1067600"/>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2. BA ĐIỂM THẲNG HÀNG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7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FC1D17-19DD-49F8-AFF0-7CD0C8F0A1D4}"/>
              </a:ext>
            </a:extLst>
          </p:cNvPr>
          <p:cNvPicPr>
            <a:picLocks noGrp="1" noChangeAspect="1"/>
          </p:cNvPicPr>
          <p:nvPr>
            <p:ph idx="1"/>
          </p:nvPr>
        </p:nvPicPr>
        <p:blipFill rotWithShape="1">
          <a:blip r:embed="rId2"/>
          <a:srcRect l="11758" t="50927" r="45588" b="8305"/>
          <a:stretch/>
        </p:blipFill>
        <p:spPr>
          <a:xfrm rot="10800000">
            <a:off x="6096000" y="801528"/>
            <a:ext cx="6007608" cy="3925920"/>
          </a:xfrm>
          <a:prstGeom prst="rect">
            <a:avLst/>
          </a:prstGeom>
        </p:spPr>
      </p:pic>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Thought Bubble: Cloud 5">
            <a:extLst>
              <a:ext uri="{FF2B5EF4-FFF2-40B4-BE49-F238E27FC236}">
                <a16:creationId xmlns:a16="http://schemas.microsoft.com/office/drawing/2014/main" id="{5A129954-4F19-4AE1-8ABF-F0D1C13B84F5}"/>
              </a:ext>
            </a:extLst>
          </p:cNvPr>
          <p:cNvSpPr/>
          <p:nvPr/>
        </p:nvSpPr>
        <p:spPr>
          <a:xfrm>
            <a:off x="914400" y="905255"/>
            <a:ext cx="5181600" cy="2980945"/>
          </a:xfrm>
          <a:prstGeom prst="cloudCallout">
            <a:avLst>
              <a:gd name="adj1" fmla="val -33444"/>
              <a:gd name="adj2" fmla="val 5917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Quan </a:t>
            </a:r>
            <a:r>
              <a:rPr lang="en-US" sz="2400" b="1" dirty="0" err="1">
                <a:solidFill>
                  <a:srgbClr val="002060"/>
                </a:solidFill>
                <a:latin typeface="Times New Roman" panose="02020603050405020304" pitchFamily="18" charset="0"/>
                <a:cs typeface="Times New Roman" panose="02020603050405020304" pitchFamily="18" charset="0"/>
              </a:rPr>
              <a:t>sát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8.5,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hổng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nằm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hay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and Drawn Cartoon Boys Question Free Map, Person Clipart, Confused,  Thinking Problem PNG Transparent Clipart Image and PSD File for Free  Download">
            <a:extLst>
              <a:ext uri="{FF2B5EF4-FFF2-40B4-BE49-F238E27FC236}">
                <a16:creationId xmlns:a16="http://schemas.microsoft.com/office/drawing/2014/main" id="{AFBF6343-5385-49AB-B3FD-628166E3C21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3" b="95000" l="0" r="95000"/>
                    </a14:imgEffect>
                  </a14:imgLayer>
                </a14:imgProps>
              </a:ext>
              <a:ext uri="{28A0092B-C50C-407E-A947-70E740481C1C}">
                <a14:useLocalDpi xmlns:a14="http://schemas.microsoft.com/office/drawing/2010/main" val="0"/>
              </a:ext>
            </a:extLst>
          </a:blip>
          <a:srcRect l="30772" t="22560" r="36881" b="23596"/>
          <a:stretch/>
        </p:blipFill>
        <p:spPr bwMode="auto">
          <a:xfrm>
            <a:off x="0" y="3617976"/>
            <a:ext cx="1971896" cy="32823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2FA1649-31AC-49A4-9A32-30FFBB39B54F}"/>
              </a:ext>
            </a:extLst>
          </p:cNvPr>
          <p:cNvCxnSpPr>
            <a:cxnSpLocks/>
          </p:cNvCxnSpPr>
          <p:nvPr/>
        </p:nvCxnSpPr>
        <p:spPr>
          <a:xfrm>
            <a:off x="8229600" y="2154621"/>
            <a:ext cx="3962400" cy="0"/>
          </a:xfrm>
          <a:prstGeom prst="line">
            <a:avLst/>
          </a:prstGeom>
          <a:ln w="5715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816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1" presetClass="emph" presetSubtype="0" repeatCount="indefinite" fill="hold" nodeType="withEffect">
                                  <p:stCondLst>
                                    <p:cond delay="0"/>
                                  </p:stCondLst>
                                  <p:childTnLst>
                                    <p:animClr clrSpc="hsl" dir="cw">
                                      <p:cBhvr override="childStyle">
                                        <p:cTn id="31" dur="500" fill="hold"/>
                                        <p:tgtEl>
                                          <p:spTgt spid="3"/>
                                        </p:tgtEl>
                                        <p:attrNameLst>
                                          <p:attrName>style.color</p:attrName>
                                        </p:attrNameLst>
                                      </p:cBhvr>
                                      <p:by>
                                        <p:hsl h="7200000" s="0" l="0"/>
                                      </p:by>
                                    </p:animClr>
                                    <p:animClr clrSpc="hsl" dir="cw">
                                      <p:cBhvr>
                                        <p:cTn id="32" dur="500" fill="hold"/>
                                        <p:tgtEl>
                                          <p:spTgt spid="3"/>
                                        </p:tgtEl>
                                        <p:attrNameLst>
                                          <p:attrName>fillcolor</p:attrName>
                                        </p:attrNameLst>
                                      </p:cBhvr>
                                      <p:by>
                                        <p:hsl h="7200000" s="0" l="0"/>
                                      </p:by>
                                    </p:animClr>
                                    <p:animClr clrSpc="hsl" dir="cw">
                                      <p:cBhvr>
                                        <p:cTn id="33" dur="500" fill="hold"/>
                                        <p:tgtEl>
                                          <p:spTgt spid="3"/>
                                        </p:tgtEl>
                                        <p:attrNameLst>
                                          <p:attrName>stroke.color</p:attrName>
                                        </p:attrNameLst>
                                      </p:cBhvr>
                                      <p:by>
                                        <p:hsl h="7200000" s="0" l="0"/>
                                      </p:by>
                                    </p:animClr>
                                    <p:set>
                                      <p:cBhvr>
                                        <p:cTn id="34" dur="500" fill="hold"/>
                                        <p:tgtEl>
                                          <p:spTgt spid="3"/>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
                                        </p:tgtEl>
                                      </p:cBhvr>
                                    </p:animEffect>
                                    <p:set>
                                      <p:cBhvr>
                                        <p:cTn id="39" dur="1" fill="hold">
                                          <p:stCondLst>
                                            <p:cond delay="1999"/>
                                          </p:stCondLst>
                                        </p:cTn>
                                        <p:tgtEl>
                                          <p:spTgt spid="4"/>
                                        </p:tgtEl>
                                        <p:attrNameLst>
                                          <p:attrName>style.visibility</p:attrName>
                                        </p:attrNameLst>
                                      </p:cBhvr>
                                      <p:to>
                                        <p:strVal val="hidden"/>
                                      </p:to>
                                    </p:set>
                                  </p:childTnLst>
                                </p:cTn>
                              </p:par>
                              <p:par>
                                <p:cTn id="40" presetID="6" presetClass="exit" presetSubtype="32" fill="hold" nodeType="withEffect">
                                  <p:stCondLst>
                                    <p:cond delay="0"/>
                                  </p:stCondLst>
                                  <p:childTnLst>
                                    <p:animEffect transition="out" filter="circle(out)">
                                      <p:cBhvr>
                                        <p:cTn id="41" dur="2000"/>
                                        <p:tgtEl>
                                          <p:spTgt spid="1038"/>
                                        </p:tgtEl>
                                      </p:cBhvr>
                                    </p:animEffect>
                                    <p:set>
                                      <p:cBhvr>
                                        <p:cTn id="42" dur="1" fill="hold">
                                          <p:stCondLst>
                                            <p:cond delay="1999"/>
                                          </p:stCondLst>
                                        </p:cTn>
                                        <p:tgtEl>
                                          <p:spTgt spid="1038"/>
                                        </p:tgtEl>
                                        <p:attrNameLst>
                                          <p:attrName>style.visibility</p:attrName>
                                        </p:attrNameLst>
                                      </p:cBhvr>
                                      <p:to>
                                        <p:strVal val="hidden"/>
                                      </p:to>
                                    </p:set>
                                  </p:childTnLst>
                                </p:cTn>
                              </p:par>
                              <p:par>
                                <p:cTn id="43" presetID="6" presetClass="exit" presetSubtype="32" fill="hold" grpId="1" nodeType="withEffect">
                                  <p:stCondLst>
                                    <p:cond delay="0"/>
                                  </p:stCondLst>
                                  <p:childTnLst>
                                    <p:animEffect transition="out" filter="circle(out)">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AE97A0-C6D8-438A-A344-E4333F2FAE33}"/>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AutoShape 6" descr="Người đàn ông suy nghĩ hoạt hình bằng tay | Công cụ đồ họa PSD Tải xuống  miễn phí - Pikbest">
            <a:extLst>
              <a:ext uri="{FF2B5EF4-FFF2-40B4-BE49-F238E27FC236}">
                <a16:creationId xmlns:a16="http://schemas.microsoft.com/office/drawing/2014/main" id="{68B088FC-7135-4291-A35C-8CB69FBC9C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Người đàn ông suy nghĩ hoạt hình bằng tay | Công cụ đồ họa PSD Tải xuống  miễn phí - Pikbest">
            <a:extLst>
              <a:ext uri="{FF2B5EF4-FFF2-40B4-BE49-F238E27FC236}">
                <a16:creationId xmlns:a16="http://schemas.microsoft.com/office/drawing/2014/main" id="{6F0AE14C-B397-43E9-B28B-3C69507B164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Người đàn ông suy nghĩ hoạt hình bằng tay | Công cụ đồ họa PSD Tải xuống  miễn phí - Pikbest">
            <a:extLst>
              <a:ext uri="{FF2B5EF4-FFF2-40B4-BE49-F238E27FC236}">
                <a16:creationId xmlns:a16="http://schemas.microsoft.com/office/drawing/2014/main" id="{ADE925DF-E290-4202-8418-CB06F9D851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25B33D81-8E76-4629-8D8D-22432423CA04}"/>
              </a:ext>
            </a:extLst>
          </p:cNvPr>
          <p:cNvSpPr txBox="1"/>
          <p:nvPr/>
        </p:nvSpPr>
        <p:spPr>
          <a:xfrm>
            <a:off x="3426373" y="6361291"/>
            <a:ext cx="780918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HÌNH ẢNH THỰC TẾ BA ĐIỂM THẲNG HÀNG</a:t>
            </a:r>
          </a:p>
        </p:txBody>
      </p:sp>
      <p:sp>
        <p:nvSpPr>
          <p:cNvPr id="13" name="Thought Bubble: Cloud 12">
            <a:extLst>
              <a:ext uri="{FF2B5EF4-FFF2-40B4-BE49-F238E27FC236}">
                <a16:creationId xmlns:a16="http://schemas.microsoft.com/office/drawing/2014/main" id="{03214A25-066D-45B8-B6BE-A6C1E89532F3}"/>
              </a:ext>
            </a:extLst>
          </p:cNvPr>
          <p:cNvSpPr/>
          <p:nvPr/>
        </p:nvSpPr>
        <p:spPr>
          <a:xfrm>
            <a:off x="3810000" y="1252096"/>
            <a:ext cx="5181600" cy="2980945"/>
          </a:xfrm>
          <a:prstGeom prst="cloudCallout">
            <a:avLst>
              <a:gd name="adj1" fmla="val -38312"/>
              <a:gd name="adj2" fmla="val 701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thẳng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hàng</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14" name="Picture 16" descr="Đáp án bài toán lớp 1 được nâng cấp - VnExpress">
            <a:extLst>
              <a:ext uri="{FF2B5EF4-FFF2-40B4-BE49-F238E27FC236}">
                <a16:creationId xmlns:a16="http://schemas.microsoft.com/office/drawing/2014/main" id="{367CBB72-5DFA-4DE4-9BD4-536BED3C3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890" y="915685"/>
            <a:ext cx="8190186" cy="544560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AE72A72-4119-43A8-B2E5-F5F2B62F3B94}"/>
              </a:ext>
            </a:extLst>
          </p:cNvPr>
          <p:cNvGrpSpPr/>
          <p:nvPr/>
        </p:nvGrpSpPr>
        <p:grpSpPr>
          <a:xfrm>
            <a:off x="983311" y="1252096"/>
            <a:ext cx="10645343" cy="5234163"/>
            <a:chOff x="925728" y="483468"/>
            <a:chExt cx="10645343" cy="5234163"/>
          </a:xfrm>
        </p:grpSpPr>
        <p:grpSp>
          <p:nvGrpSpPr>
            <p:cNvPr id="16" name="Group 15">
              <a:extLst>
                <a:ext uri="{FF2B5EF4-FFF2-40B4-BE49-F238E27FC236}">
                  <a16:creationId xmlns:a16="http://schemas.microsoft.com/office/drawing/2014/main" id="{3A4B8771-A822-45B9-83F0-046B512A055A}"/>
                </a:ext>
              </a:extLst>
            </p:cNvPr>
            <p:cNvGrpSpPr/>
            <p:nvPr/>
          </p:nvGrpSpPr>
          <p:grpSpPr>
            <a:xfrm>
              <a:off x="925728" y="493984"/>
              <a:ext cx="10645343" cy="5223647"/>
              <a:chOff x="-208572" y="599087"/>
              <a:chExt cx="10645343" cy="5223647"/>
            </a:xfrm>
          </p:grpSpPr>
          <p:pic>
            <p:nvPicPr>
              <p:cNvPr id="19"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611878AE-0719-41DA-BC00-9374ED6175E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2199" t="8889" r="26705" b="15096"/>
              <a:stretch/>
            </p:blipFill>
            <p:spPr bwMode="auto">
              <a:xfrm>
                <a:off x="5454868" y="609600"/>
                <a:ext cx="4981903"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F605BA71-89D2-494D-958D-4857EB07AA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188" t="8889" r="61255" b="15096"/>
              <a:stretch/>
            </p:blipFill>
            <p:spPr bwMode="auto">
              <a:xfrm>
                <a:off x="-208572" y="599087"/>
                <a:ext cx="2128346"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8EBA3DC3-EC34-4A9C-8578-AF30D9D2CB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4632434" y="609599"/>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E316101C-EBDC-4E0A-BF87-16077ABFE96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3748252" y="609598"/>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7AE52ABA-E1A2-4EBE-90C5-92395A410D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2839763" y="609595"/>
                <a:ext cx="914400" cy="5213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ình ảnh Cậu Bé Ngồi Trên Băng Ghế , Ý Tưởng Các Vector., Công Viên Ghế Dài,  Ghế Gỗ miễn phí tải tập tin PNG PSDComment và Vector">
                <a:extLst>
                  <a:ext uri="{FF2B5EF4-FFF2-40B4-BE49-F238E27FC236}">
                    <a16:creationId xmlns:a16="http://schemas.microsoft.com/office/drawing/2014/main" id="{B3C33E54-9596-4877-AF5F-E47B58849B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1202" t="8927" r="61255" b="15058"/>
              <a:stretch/>
            </p:blipFill>
            <p:spPr bwMode="auto">
              <a:xfrm>
                <a:off x="1940470" y="609603"/>
                <a:ext cx="914400" cy="521313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4" descr="男孩坐长凳听音乐向量例证. 插画包括有- 52359073">
              <a:extLst>
                <a:ext uri="{FF2B5EF4-FFF2-40B4-BE49-F238E27FC236}">
                  <a16:creationId xmlns:a16="http://schemas.microsoft.com/office/drawing/2014/main" id="{ABDA37C8-FF98-4892-B5B8-069717D6D9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187" b="76187" l="34308" r="67308"/>
                      </a14:imgEffect>
                    </a14:imgLayer>
                  </a14:imgProps>
                </a:ext>
                <a:ext uri="{28A0092B-C50C-407E-A947-70E740481C1C}">
                  <a14:useLocalDpi xmlns:a14="http://schemas.microsoft.com/office/drawing/2010/main" val="0"/>
                </a:ext>
              </a:extLst>
            </a:blip>
            <a:srcRect l="28253" t="15386" r="33581" b="22709"/>
            <a:stretch/>
          </p:blipFill>
          <p:spPr bwMode="auto">
            <a:xfrm>
              <a:off x="4532914" y="1008990"/>
              <a:ext cx="2411804" cy="4183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Young Man Sitting On Bench And Using Laptop Royalty Free Cliparts, Vectors,  And Stock Illustration. Image 10203837.">
              <a:extLst>
                <a:ext uri="{FF2B5EF4-FFF2-40B4-BE49-F238E27FC236}">
                  <a16:creationId xmlns:a16="http://schemas.microsoft.com/office/drawing/2014/main" id="{D345B281-83E0-4C6E-AAB1-7917D00B8B0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6915" l="27462" r="64538"/>
                      </a14:imgEffect>
                    </a14:imgLayer>
                  </a14:imgProps>
                </a:ext>
                <a:ext uri="{28A0092B-C50C-407E-A947-70E740481C1C}">
                  <a14:useLocalDpi xmlns:a14="http://schemas.microsoft.com/office/drawing/2010/main" val="0"/>
                </a:ext>
              </a:extLst>
            </a:blip>
            <a:srcRect l="29342" r="38418" b="5441"/>
            <a:stretch/>
          </p:blipFill>
          <p:spPr bwMode="auto">
            <a:xfrm>
              <a:off x="2062004" y="483468"/>
              <a:ext cx="1720415" cy="4277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52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75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2EB847-76FF-48BD-A5B0-703DC6D0058A}"/>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14BA3A96-0DA6-45A4-A880-E0544FA66A3A}"/>
              </a:ext>
            </a:extLst>
          </p:cNvPr>
          <p:cNvGrpSpPr/>
          <p:nvPr/>
        </p:nvGrpSpPr>
        <p:grpSpPr>
          <a:xfrm>
            <a:off x="440877" y="872643"/>
            <a:ext cx="11310245" cy="2762664"/>
            <a:chOff x="390524" y="1396452"/>
            <a:chExt cx="11097181" cy="2762664"/>
          </a:xfrm>
        </p:grpSpPr>
        <p:pic>
          <p:nvPicPr>
            <p:cNvPr id="5" name="Picture 4">
              <a:extLst>
                <a:ext uri="{FF2B5EF4-FFF2-40B4-BE49-F238E27FC236}">
                  <a16:creationId xmlns:a16="http://schemas.microsoft.com/office/drawing/2014/main" id="{3F0CC6F5-622A-4FA7-8204-F6EEB180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4" y="1396452"/>
              <a:ext cx="5379962" cy="2314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DE421350-773F-4CFC-B4CB-A02E9F93C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641" y="1396452"/>
              <a:ext cx="4785064" cy="2376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A4D12282-7EE6-42A5-8539-7400EA5AD696}"/>
                </a:ext>
              </a:extLst>
            </p:cNvPr>
            <p:cNvSpPr txBox="1"/>
            <p:nvPr/>
          </p:nvSpPr>
          <p:spPr>
            <a:xfrm>
              <a:off x="5079774" y="3697451"/>
              <a:ext cx="2148397"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8.6</a:t>
              </a:r>
            </a:p>
          </p:txBody>
        </p:sp>
      </p:grpSp>
      <p:sp>
        <p:nvSpPr>
          <p:cNvPr id="11" name="TextBox 10">
            <a:extLst>
              <a:ext uri="{FF2B5EF4-FFF2-40B4-BE49-F238E27FC236}">
                <a16:creationId xmlns:a16="http://schemas.microsoft.com/office/drawing/2014/main" id="{94952E19-3E62-43C1-9ECC-158CD6C491E9}"/>
              </a:ext>
            </a:extLst>
          </p:cNvPr>
          <p:cNvSpPr txBox="1"/>
          <p:nvPr/>
        </p:nvSpPr>
        <p:spPr>
          <a:xfrm>
            <a:off x="813547" y="3826275"/>
            <a:ext cx="4045309"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 B, C</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6FE2B5A-31E6-4BE4-80B2-777A6D65EC1E}"/>
              </a:ext>
            </a:extLst>
          </p:cNvPr>
          <p:cNvSpPr txBox="1"/>
          <p:nvPr/>
        </p:nvSpPr>
        <p:spPr>
          <a:xfrm>
            <a:off x="6995236" y="3835152"/>
            <a:ext cx="4876937" cy="461665"/>
          </a:xfrm>
          <a:prstGeom prst="rect">
            <a:avLst/>
          </a:prstGeom>
          <a:solidFill>
            <a:schemeClr val="accent5">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Ba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M, N, P</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3" name="Arrow: Right 12">
            <a:extLst>
              <a:ext uri="{FF2B5EF4-FFF2-40B4-BE49-F238E27FC236}">
                <a16:creationId xmlns:a16="http://schemas.microsoft.com/office/drawing/2014/main" id="{46A0DF91-C9D5-4D73-841F-6F6C218959D4}"/>
              </a:ext>
            </a:extLst>
          </p:cNvPr>
          <p:cNvSpPr/>
          <p:nvPr/>
        </p:nvSpPr>
        <p:spPr>
          <a:xfrm>
            <a:off x="159798" y="5424256"/>
            <a:ext cx="736847" cy="488272"/>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5ECE671-3DFB-442F-9FA7-63FBB4777F6C}"/>
              </a:ext>
            </a:extLst>
          </p:cNvPr>
          <p:cNvSpPr/>
          <p:nvPr/>
        </p:nvSpPr>
        <p:spPr>
          <a:xfrm>
            <a:off x="896645" y="4873891"/>
            <a:ext cx="10836676" cy="1526959"/>
          </a:xfrm>
          <a:prstGeom prst="roundRect">
            <a:avLst/>
          </a:pr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Ba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cùng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một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đường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thẳng</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21" presetClass="emph" presetSubtype="0" repeatCount="indefinite" fill="hold" grpId="1" nodeType="withEffect">
                                  <p:stCondLst>
                                    <p:cond delay="0"/>
                                  </p:stCondLst>
                                  <p:childTnLst>
                                    <p:animClr clrSpc="hsl" dir="cw">
                                      <p:cBhvr override="childStyle">
                                        <p:cTn id="33" dur="500" fill="hold"/>
                                        <p:tgtEl>
                                          <p:spTgt spid="13"/>
                                        </p:tgtEl>
                                        <p:attrNameLst>
                                          <p:attrName>style.color</p:attrName>
                                        </p:attrNameLst>
                                      </p:cBhvr>
                                      <p:by>
                                        <p:hsl h="7200000" s="0" l="0"/>
                                      </p:by>
                                    </p:animClr>
                                    <p:animClr clrSpc="hsl" dir="cw">
                                      <p:cBhvr>
                                        <p:cTn id="34" dur="500" fill="hold"/>
                                        <p:tgtEl>
                                          <p:spTgt spid="13"/>
                                        </p:tgtEl>
                                        <p:attrNameLst>
                                          <p:attrName>fillcolor</p:attrName>
                                        </p:attrNameLst>
                                      </p:cBhvr>
                                      <p:by>
                                        <p:hsl h="7200000" s="0" l="0"/>
                                      </p:by>
                                    </p:animClr>
                                    <p:animClr clrSpc="hsl" dir="cw">
                                      <p:cBhvr>
                                        <p:cTn id="35" dur="500" fill="hold"/>
                                        <p:tgtEl>
                                          <p:spTgt spid="13"/>
                                        </p:tgtEl>
                                        <p:attrNameLst>
                                          <p:attrName>stroke.color</p:attrName>
                                        </p:attrNameLst>
                                      </p:cBhvr>
                                      <p:by>
                                        <p:hsl h="7200000" s="0" l="0"/>
                                      </p:by>
                                    </p:animClr>
                                    <p:set>
                                      <p:cBhvr>
                                        <p:cTn id="36" dur="500" fill="hold"/>
                                        <p:tgtEl>
                                          <p:spTgt spid="13"/>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3" grpId="1"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13FA5C-0E53-423E-ABAD-DD91E0680F18}"/>
              </a:ext>
            </a:extLst>
          </p:cNvPr>
          <p:cNvGrpSpPr/>
          <p:nvPr/>
        </p:nvGrpSpPr>
        <p:grpSpPr>
          <a:xfrm rot="1013353">
            <a:off x="361301" y="633982"/>
            <a:ext cx="1366130" cy="714367"/>
            <a:chOff x="143130" y="1484212"/>
            <a:chExt cx="1853052" cy="1493400"/>
          </a:xfrm>
        </p:grpSpPr>
        <p:sp>
          <p:nvSpPr>
            <p:cNvPr id="5" name="Speech Bubble: Rectangle with Corners Rounded 4">
              <a:extLst>
                <a:ext uri="{FF2B5EF4-FFF2-40B4-BE49-F238E27FC236}">
                  <a16:creationId xmlns:a16="http://schemas.microsoft.com/office/drawing/2014/main" id="{F27B2F4A-DA74-4C94-928E-622E332F4200}"/>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8" descr="Dấu chấm hỏi màu trắng Biểu tượng cảm xúc ❔">
              <a:extLst>
                <a:ext uri="{FF2B5EF4-FFF2-40B4-BE49-F238E27FC236}">
                  <a16:creationId xmlns:a16="http://schemas.microsoft.com/office/drawing/2014/main" id="{EBD9AE19-C19B-47AE-95CE-B27FAA14D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15 phát minh của Nhật Bản được cả thế giới ngưỡng mộ - Yêu Nhật Bản">
              <a:extLst>
                <a:ext uri="{FF2B5EF4-FFF2-40B4-BE49-F238E27FC236}">
                  <a16:creationId xmlns:a16="http://schemas.microsoft.com/office/drawing/2014/main" id="{5166A338-4A98-49EA-9680-ADBCBE74C9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15 phát minh của Nhật Bản được cả thế giới ngưỡng mộ - Yêu Nhật Bản">
              <a:extLst>
                <a:ext uri="{FF2B5EF4-FFF2-40B4-BE49-F238E27FC236}">
                  <a16:creationId xmlns:a16="http://schemas.microsoft.com/office/drawing/2014/main" id="{E225D9B7-9FFB-4761-BA70-D96B9E247CC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15 phát minh của Nhật Bản được cả thế giới ngưỡng mộ - Yêu Nhật Bản">
              <a:extLst>
                <a:ext uri="{FF2B5EF4-FFF2-40B4-BE49-F238E27FC236}">
                  <a16:creationId xmlns:a16="http://schemas.microsoft.com/office/drawing/2014/main" id="{D6223951-3D68-4AEF-92DE-9CF255DFCD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092DDF8-C620-49BC-A7A8-FE17E104EE14}"/>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81F9DAE-60C5-40CF-8080-309F94CC14FE}"/>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E9C40DE-5D53-4FA2-A79B-5E1890355884}"/>
              </a:ext>
            </a:extLst>
          </p:cNvPr>
          <p:cNvSpPr txBox="1"/>
          <p:nvPr/>
        </p:nvSpPr>
        <p:spPr>
          <a:xfrm>
            <a:off x="1209256" y="1354978"/>
            <a:ext cx="9553337"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Em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hãy</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kể</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hai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8.7 </a:t>
            </a:r>
          </a:p>
        </p:txBody>
      </p:sp>
      <p:grpSp>
        <p:nvGrpSpPr>
          <p:cNvPr id="19" name="Group 18">
            <a:extLst>
              <a:ext uri="{FF2B5EF4-FFF2-40B4-BE49-F238E27FC236}">
                <a16:creationId xmlns:a16="http://schemas.microsoft.com/office/drawing/2014/main" id="{190A3069-382C-4E62-9673-14026EC6915A}"/>
              </a:ext>
            </a:extLst>
          </p:cNvPr>
          <p:cNvGrpSpPr/>
          <p:nvPr/>
        </p:nvGrpSpPr>
        <p:grpSpPr>
          <a:xfrm>
            <a:off x="6602056" y="2364828"/>
            <a:ext cx="5430582" cy="4294990"/>
            <a:chOff x="6602056" y="2364828"/>
            <a:chExt cx="5430582" cy="4294990"/>
          </a:xfrm>
        </p:grpSpPr>
        <p:pic>
          <p:nvPicPr>
            <p:cNvPr id="15" name="Picture 14">
              <a:extLst>
                <a:ext uri="{FF2B5EF4-FFF2-40B4-BE49-F238E27FC236}">
                  <a16:creationId xmlns:a16="http://schemas.microsoft.com/office/drawing/2014/main" id="{F6EE0B22-7BF4-4204-8690-2C57AC69B66C}"/>
                </a:ext>
              </a:extLst>
            </p:cNvPr>
            <p:cNvPicPr>
              <a:picLocks noChangeAspect="1"/>
            </p:cNvPicPr>
            <p:nvPr/>
          </p:nvPicPr>
          <p:blipFill rotWithShape="1">
            <a:blip r:embed="rId5">
              <a:extLst>
                <a:ext uri="{28A0092B-C50C-407E-A947-70E740481C1C}">
                  <a14:useLocalDpi xmlns:a14="http://schemas.microsoft.com/office/drawing/2010/main" val="0"/>
                </a:ext>
              </a:extLst>
            </a:blip>
            <a:srcRect l="8631" t="1949" r="6109" b="7231"/>
            <a:stretch/>
          </p:blipFill>
          <p:spPr>
            <a:xfrm>
              <a:off x="6602056" y="2364828"/>
              <a:ext cx="5430582" cy="3833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8730F764-A1DC-4D51-AC0D-F5FF07B19D02}"/>
                </a:ext>
              </a:extLst>
            </p:cNvPr>
            <p:cNvSpPr txBox="1"/>
            <p:nvPr/>
          </p:nvSpPr>
          <p:spPr>
            <a:xfrm>
              <a:off x="8600089" y="6198153"/>
              <a:ext cx="1626477"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8.7 </a:t>
              </a:r>
              <a:endParaRPr lang="en-US" sz="2400" dirty="0"/>
            </a:p>
          </p:txBody>
        </p:sp>
      </p:grpSp>
      <p:sp>
        <p:nvSpPr>
          <p:cNvPr id="21" name="TextBox 20">
            <a:extLst>
              <a:ext uri="{FF2B5EF4-FFF2-40B4-BE49-F238E27FC236}">
                <a16:creationId xmlns:a16="http://schemas.microsoft.com/office/drawing/2014/main" id="{1AD350A5-FD64-4C71-A19D-7364CB4E1F6F}"/>
              </a:ext>
            </a:extLst>
          </p:cNvPr>
          <p:cNvSpPr txBox="1"/>
          <p:nvPr/>
        </p:nvSpPr>
        <p:spPr>
          <a:xfrm>
            <a:off x="376037" y="3429000"/>
            <a:ext cx="5430582" cy="954107"/>
          </a:xfrm>
          <a:prstGeom prst="rect">
            <a:avLst/>
          </a:prstGeom>
          <a:solidFill>
            <a:schemeClr val="bg1"/>
          </a:solidFill>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D, B, E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A, B, C</a:t>
            </a:r>
            <a:r>
              <a:rPr lang="en-US" sz="2800" b="1" dirty="0">
                <a:latin typeface="Times New Roman" panose="02020603050405020304" pitchFamily="18" charset="0"/>
                <a:cs typeface="Times New Roman" panose="02020603050405020304" pitchFamily="18" charset="0"/>
              </a:rPr>
              <a:t> </a:t>
            </a:r>
            <a:endParaRPr lang="en-US" sz="2800" dirty="0"/>
          </a:p>
        </p:txBody>
      </p:sp>
    </p:spTree>
    <p:extLst>
      <p:ext uri="{BB962C8B-B14F-4D97-AF65-F5344CB8AC3E}">
        <p14:creationId xmlns:p14="http://schemas.microsoft.com/office/powerpoint/2010/main" val="9249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Line 7">
            <a:extLst>
              <a:ext uri="{FF2B5EF4-FFF2-40B4-BE49-F238E27FC236}">
                <a16:creationId xmlns:a16="http://schemas.microsoft.com/office/drawing/2014/main" id="{4CD90E52-4394-4073-A96B-81910C7D50C9}"/>
              </a:ext>
            </a:extLst>
          </p:cNvPr>
          <p:cNvSpPr>
            <a:spLocks noChangeShapeType="1"/>
          </p:cNvSpPr>
          <p:nvPr/>
        </p:nvSpPr>
        <p:spPr bwMode="auto">
          <a:xfrm flipH="1">
            <a:off x="5055476" y="3006599"/>
            <a:ext cx="3772524" cy="23326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7">
            <a:extLst>
              <a:ext uri="{FF2B5EF4-FFF2-40B4-BE49-F238E27FC236}">
                <a16:creationId xmlns:a16="http://schemas.microsoft.com/office/drawing/2014/main" id="{04196453-7304-424E-80FD-4616ABCE1497}"/>
              </a:ext>
            </a:extLst>
          </p:cNvPr>
          <p:cNvSpPr>
            <a:spLocks noChangeShapeType="1"/>
          </p:cNvSpPr>
          <p:nvPr/>
        </p:nvSpPr>
        <p:spPr bwMode="auto">
          <a:xfrm flipV="1">
            <a:off x="7136525" y="4456386"/>
            <a:ext cx="3037490" cy="188135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 name="TextBox 3">
            <a:extLst>
              <a:ext uri="{FF2B5EF4-FFF2-40B4-BE49-F238E27FC236}">
                <a16:creationId xmlns:a16="http://schemas.microsoft.com/office/drawing/2014/main" id="{E72AB2BA-2C9B-45AF-A903-779DB1DCA444}"/>
              </a:ext>
            </a:extLst>
          </p:cNvPr>
          <p:cNvSpPr txBox="1"/>
          <p:nvPr/>
        </p:nvSpPr>
        <p:spPr>
          <a:xfrm>
            <a:off x="286993" y="70449"/>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DFF6ABC-5089-4CD5-A956-804F14E0CE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88587" y="2190757"/>
            <a:ext cx="7521459" cy="4576577"/>
          </a:xfrm>
          <a:prstGeom prst="rect">
            <a:avLst/>
          </a:prstGeom>
        </p:spPr>
      </p:pic>
      <p:sp>
        <p:nvSpPr>
          <p:cNvPr id="8" name="TextBox 7">
            <a:extLst>
              <a:ext uri="{FF2B5EF4-FFF2-40B4-BE49-F238E27FC236}">
                <a16:creationId xmlns:a16="http://schemas.microsoft.com/office/drawing/2014/main" id="{CF2650AA-1BC2-42F7-AD74-D8D7145EC894}"/>
              </a:ext>
            </a:extLst>
          </p:cNvPr>
          <p:cNvSpPr txBox="1"/>
          <p:nvPr/>
        </p:nvSpPr>
        <p:spPr>
          <a:xfrm>
            <a:off x="1384254" y="738521"/>
            <a:ext cx="6695089"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Dùng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thước</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kiểm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trong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8.8</a:t>
            </a:r>
          </a:p>
        </p:txBody>
      </p:sp>
      <p:sp>
        <p:nvSpPr>
          <p:cNvPr id="11" name="Flowchart: Preparation 10">
            <a:extLst>
              <a:ext uri="{FF2B5EF4-FFF2-40B4-BE49-F238E27FC236}">
                <a16:creationId xmlns:a16="http://schemas.microsoft.com/office/drawing/2014/main" id="{3BC9A94E-742F-414F-BE0F-FC9C254E5CCD}"/>
              </a:ext>
            </a:extLst>
          </p:cNvPr>
          <p:cNvSpPr/>
          <p:nvPr/>
        </p:nvSpPr>
        <p:spPr>
          <a:xfrm>
            <a:off x="0" y="1626807"/>
            <a:ext cx="2953407" cy="1177158"/>
          </a:xfrm>
          <a:prstGeom prst="flowChartPreparat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KẾT QUẢ</a:t>
            </a:r>
          </a:p>
        </p:txBody>
      </p:sp>
      <p:grpSp>
        <p:nvGrpSpPr>
          <p:cNvPr id="14" name="Group 13">
            <a:extLst>
              <a:ext uri="{FF2B5EF4-FFF2-40B4-BE49-F238E27FC236}">
                <a16:creationId xmlns:a16="http://schemas.microsoft.com/office/drawing/2014/main" id="{1BEA62A6-1626-49C4-AB6B-E5DF712FB45D}"/>
              </a:ext>
            </a:extLst>
          </p:cNvPr>
          <p:cNvGrpSpPr/>
          <p:nvPr/>
        </p:nvGrpSpPr>
        <p:grpSpPr>
          <a:xfrm>
            <a:off x="-56735" y="3354190"/>
            <a:ext cx="6020284" cy="523220"/>
            <a:chOff x="75716" y="3339830"/>
            <a:chExt cx="6020284" cy="523220"/>
          </a:xfrm>
        </p:grpSpPr>
        <p:sp>
          <p:nvSpPr>
            <p:cNvPr id="9" name="TextBox 8">
              <a:extLst>
                <a:ext uri="{FF2B5EF4-FFF2-40B4-BE49-F238E27FC236}">
                  <a16:creationId xmlns:a16="http://schemas.microsoft.com/office/drawing/2014/main" id="{215E33CF-B0B6-422E-A3DE-0038CE2C1CC4}"/>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a)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C</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ED7762-F353-49B5-87DA-28A5CED454E3}"/>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grpSp>
        <p:nvGrpSpPr>
          <p:cNvPr id="15" name="Group 14">
            <a:extLst>
              <a:ext uri="{FF2B5EF4-FFF2-40B4-BE49-F238E27FC236}">
                <a16:creationId xmlns:a16="http://schemas.microsoft.com/office/drawing/2014/main" id="{42C79B02-E7BA-4F3F-86F8-13A83D5A953D}"/>
              </a:ext>
            </a:extLst>
          </p:cNvPr>
          <p:cNvGrpSpPr/>
          <p:nvPr/>
        </p:nvGrpSpPr>
        <p:grpSpPr>
          <a:xfrm>
            <a:off x="0" y="4620444"/>
            <a:ext cx="6020284" cy="523220"/>
            <a:chOff x="75716" y="3339830"/>
            <a:chExt cx="6020284" cy="523220"/>
          </a:xfrm>
        </p:grpSpPr>
        <p:sp>
          <p:nvSpPr>
            <p:cNvPr id="16" name="TextBox 15">
              <a:extLst>
                <a:ext uri="{FF2B5EF4-FFF2-40B4-BE49-F238E27FC236}">
                  <a16:creationId xmlns:a16="http://schemas.microsoft.com/office/drawing/2014/main" id="{25F6BFB4-2408-46FD-851C-2F9DFCFD44CA}"/>
                </a:ext>
              </a:extLst>
            </p:cNvPr>
            <p:cNvSpPr txBox="1"/>
            <p:nvPr/>
          </p:nvSpPr>
          <p:spPr>
            <a:xfrm>
              <a:off x="75716" y="3339830"/>
              <a:ext cx="6020284" cy="523220"/>
            </a:xfrm>
            <a:prstGeom prst="rect">
              <a:avLst/>
            </a:prstGeom>
            <a:noFill/>
          </p:spPr>
          <p:txBody>
            <a:bodyPr wrap="squar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b) Ba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M, N, P</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B12A50A-7D7C-4FD1-B024-B4CA350C4ACE}"/>
                </a:ext>
              </a:extLst>
            </p:cNvPr>
            <p:cNvSpPr txBox="1"/>
            <p:nvPr/>
          </p:nvSpPr>
          <p:spPr>
            <a:xfrm>
              <a:off x="2953407" y="3493718"/>
              <a:ext cx="2010052" cy="369332"/>
            </a:xfrm>
            <a:prstGeom prst="rect">
              <a:avLst/>
            </a:prstGeom>
            <a:noFill/>
          </p:spPr>
          <p:txBody>
            <a:bodyPr wrap="square">
              <a:spAutoFit/>
            </a:bodyPr>
            <a:lstStyle/>
            <a:p>
              <a:r>
                <a:rPr lang="en-US" sz="1800" b="1" i="1" dirty="0">
                  <a:solidFill>
                    <a:srgbClr val="3333FF"/>
                  </a:solidFill>
                  <a:latin typeface="Times New Roman" panose="02020603050405020304" pitchFamily="18" charset="0"/>
                  <a:cs typeface="Times New Roman" panose="02020603050405020304" pitchFamily="18" charset="0"/>
                </a:rPr>
                <a:t>………………..</a:t>
              </a:r>
              <a:endParaRPr lang="en-US" dirty="0"/>
            </a:p>
          </p:txBody>
        </p:sp>
      </p:grpSp>
      <p:pic>
        <p:nvPicPr>
          <p:cNvPr id="12" name="Picture 5" descr="Thuoc21">
            <a:extLst>
              <a:ext uri="{FF2B5EF4-FFF2-40B4-BE49-F238E27FC236}">
                <a16:creationId xmlns:a16="http://schemas.microsoft.com/office/drawing/2014/main" id="{89C6AC0D-3B4B-48AF-AB55-FB0F3010202D}"/>
              </a:ext>
            </a:extLst>
          </p:cNvPr>
          <p:cNvPicPr preferRelativeResize="0">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rot="19681439">
            <a:off x="3224978" y="4618005"/>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descr="Thuoc21">
            <a:extLst>
              <a:ext uri="{FF2B5EF4-FFF2-40B4-BE49-F238E27FC236}">
                <a16:creationId xmlns:a16="http://schemas.microsoft.com/office/drawing/2014/main" id="{F0650AF5-6871-4906-8371-A55CBF97670B}"/>
              </a:ext>
            </a:extLst>
          </p:cNvPr>
          <p:cNvPicPr preferRelativeResize="0">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rot="19681439">
            <a:off x="6089429" y="5153648"/>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31AF0A9-B475-4ACE-B62D-1A71E9366F5C}"/>
              </a:ext>
            </a:extLst>
          </p:cNvPr>
          <p:cNvSpPr/>
          <p:nvPr/>
        </p:nvSpPr>
        <p:spPr>
          <a:xfrm>
            <a:off x="2877691" y="3366818"/>
            <a:ext cx="2692795"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E514BC13-4416-4263-978C-5D117D155E77}"/>
              </a:ext>
            </a:extLst>
          </p:cNvPr>
          <p:cNvSpPr/>
          <p:nvPr/>
        </p:nvSpPr>
        <p:spPr>
          <a:xfrm>
            <a:off x="3033568" y="4654142"/>
            <a:ext cx="1764371"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thẳng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9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22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22" presetClass="entr" presetSubtype="8"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225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結構足球場西蒂天空背景, 現代的, 建築, 建築物背景圖片免費下載">
            <a:extLst>
              <a:ext uri="{FF2B5EF4-FFF2-40B4-BE49-F238E27FC236}">
                <a16:creationId xmlns:a16="http://schemas.microsoft.com/office/drawing/2014/main" id="{1ABD839C-FA72-4716-ADEF-4EF2781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8006"/>
            <a:ext cx="12192000" cy="6166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2AB2BA-2C9B-45AF-A903-779DB1DCA444}"/>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Trapezoid 1">
            <a:extLst>
              <a:ext uri="{FF2B5EF4-FFF2-40B4-BE49-F238E27FC236}">
                <a16:creationId xmlns:a16="http://schemas.microsoft.com/office/drawing/2014/main" id="{B544116B-BEE3-4CE3-BFF4-285B1EDCD426}"/>
              </a:ext>
            </a:extLst>
          </p:cNvPr>
          <p:cNvSpPr/>
          <p:nvPr/>
        </p:nvSpPr>
        <p:spPr>
          <a:xfrm rot="10800000">
            <a:off x="53866" y="4697812"/>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8DA8C11D-0DB1-47E3-B7BD-08FCD88927C6}"/>
              </a:ext>
            </a:extLst>
          </p:cNvPr>
          <p:cNvSpPr/>
          <p:nvPr/>
        </p:nvSpPr>
        <p:spPr>
          <a:xfrm rot="10800000">
            <a:off x="11887198" y="4703977"/>
            <a:ext cx="283780" cy="1282262"/>
          </a:xfrm>
          <a:prstGeom prst="trapezoi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DDAEA04-1673-4A20-9222-1C8B7403DBBC}"/>
              </a:ext>
            </a:extLst>
          </p:cNvPr>
          <p:cNvCxnSpPr>
            <a:cxnSpLocks/>
            <a:stCxn id="2" idx="1"/>
            <a:endCxn id="5" idx="3"/>
          </p:cNvCxnSpPr>
          <p:nvPr/>
        </p:nvCxnSpPr>
        <p:spPr>
          <a:xfrm>
            <a:off x="302173" y="5338943"/>
            <a:ext cx="11620497" cy="6165"/>
          </a:xfrm>
          <a:prstGeom prst="line">
            <a:avLst/>
          </a:prstGeom>
          <a:ln w="57150">
            <a:solidFill>
              <a:srgbClr val="ED7D3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8FC4739-6596-44D2-BC3A-FF775EEDCB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750" b="90000" l="5250" r="90000"/>
                    </a14:imgEffect>
                  </a14:imgLayer>
                </a14:imgProps>
              </a:ext>
            </a:extLst>
          </a:blip>
          <a:srcRect l="2797" t="13946" r="10766" b="13870"/>
          <a:stretch/>
        </p:blipFill>
        <p:spPr>
          <a:xfrm rot="20999592" flipV="1">
            <a:off x="-206864" y="3308587"/>
            <a:ext cx="3024922" cy="2526130"/>
          </a:xfrm>
          <a:prstGeom prst="rect">
            <a:avLst/>
          </a:prstGeom>
        </p:spPr>
      </p:pic>
      <p:cxnSp>
        <p:nvCxnSpPr>
          <p:cNvPr id="10" name="Straight Connector 9">
            <a:extLst>
              <a:ext uri="{FF2B5EF4-FFF2-40B4-BE49-F238E27FC236}">
                <a16:creationId xmlns:a16="http://schemas.microsoft.com/office/drawing/2014/main" id="{799AE795-FB3C-4D84-B34B-AB70A27B5737}"/>
              </a:ext>
            </a:extLst>
          </p:cNvPr>
          <p:cNvCxnSpPr>
            <a:cxnSpLocks/>
            <a:stCxn id="2" idx="0"/>
          </p:cNvCxnSpPr>
          <p:nvPr/>
        </p:nvCxnSpPr>
        <p:spPr>
          <a:xfrm>
            <a:off x="195756" y="5980074"/>
            <a:ext cx="11933182"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418C29E-72CE-4ADE-813C-CAF178F96015}"/>
              </a:ext>
            </a:extLst>
          </p:cNvPr>
          <p:cNvSpPr/>
          <p:nvPr/>
        </p:nvSpPr>
        <p:spPr>
          <a:xfrm>
            <a:off x="4104289" y="880098"/>
            <a:ext cx="3983421" cy="12655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8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500" fill="hold"/>
                                        <p:tgtEl>
                                          <p:spTgt spid="2"/>
                                        </p:tgtEl>
                                        <p:attrNameLst>
                                          <p:attrName>style.color</p:attrName>
                                        </p:attrNameLst>
                                      </p:cBhvr>
                                      <p:to>
                                        <a:schemeClr val="accent2"/>
                                      </p:to>
                                    </p:animClr>
                                    <p:animClr clrSpc="rgb" dir="cw">
                                      <p:cBhvr>
                                        <p:cTn id="19" dur="500" fill="hold"/>
                                        <p:tgtEl>
                                          <p:spTgt spid="2"/>
                                        </p:tgtEl>
                                        <p:attrNameLst>
                                          <p:attrName>fillcolor</p:attrName>
                                        </p:attrNameLst>
                                      </p:cBhvr>
                                      <p:to>
                                        <a:schemeClr val="accent2"/>
                                      </p:to>
                                    </p:animClr>
                                    <p:set>
                                      <p:cBhvr>
                                        <p:cTn id="20" dur="500" fill="hold"/>
                                        <p:tgtEl>
                                          <p:spTgt spid="2"/>
                                        </p:tgtEl>
                                        <p:attrNameLst>
                                          <p:attrName>fill.type</p:attrName>
                                        </p:attrNameLst>
                                      </p:cBhvr>
                                      <p:to>
                                        <p:strVal val="solid"/>
                                      </p:to>
                                    </p:set>
                                    <p:set>
                                      <p:cBhvr>
                                        <p:cTn id="21" dur="500" fill="hold"/>
                                        <p:tgtEl>
                                          <p:spTgt spid="2"/>
                                        </p:tgtEl>
                                        <p:attrNameLst>
                                          <p:attrName>fill.on</p:attrName>
                                        </p:attrNameLst>
                                      </p:cBhvr>
                                      <p:to>
                                        <p:strVal val="true"/>
                                      </p:to>
                                    </p:set>
                                  </p:childTnLst>
                                </p:cTn>
                              </p:par>
                              <p:par>
                                <p:cTn id="22" presetID="19" presetClass="emph" presetSubtype="0" fill="hold" grpId="1" nodeType="withEffect">
                                  <p:stCondLst>
                                    <p:cond delay="0"/>
                                  </p:stCondLst>
                                  <p:childTnLst>
                                    <p:animClr clrSpc="rgb" dir="cw">
                                      <p:cBhvr override="childStyle">
                                        <p:cTn id="23" dur="500" fill="hold"/>
                                        <p:tgtEl>
                                          <p:spTgt spid="5"/>
                                        </p:tgtEl>
                                        <p:attrNameLst>
                                          <p:attrName>style.color</p:attrName>
                                        </p:attrNameLst>
                                      </p:cBhvr>
                                      <p:to>
                                        <a:schemeClr val="accent2"/>
                                      </p:to>
                                    </p:animClr>
                                    <p:animClr clrSpc="rgb" dir="cw">
                                      <p:cBhvr>
                                        <p:cTn id="24" dur="500" fill="hold"/>
                                        <p:tgtEl>
                                          <p:spTgt spid="5"/>
                                        </p:tgtEl>
                                        <p:attrNameLst>
                                          <p:attrName>fillcolor</p:attrName>
                                        </p:attrNameLst>
                                      </p:cBhvr>
                                      <p:to>
                                        <a:schemeClr val="accent2"/>
                                      </p:to>
                                    </p:animClr>
                                    <p:set>
                                      <p:cBhvr>
                                        <p:cTn id="25" dur="500" fill="hold"/>
                                        <p:tgtEl>
                                          <p:spTgt spid="5"/>
                                        </p:tgtEl>
                                        <p:attrNameLst>
                                          <p:attrName>fill.type</p:attrName>
                                        </p:attrNameLst>
                                      </p:cBhvr>
                                      <p:to>
                                        <p:strVal val="solid"/>
                                      </p:to>
                                    </p:set>
                                    <p:set>
                                      <p:cBhvr>
                                        <p:cTn id="26" dur="500" fill="hold"/>
                                        <p:tgtEl>
                                          <p:spTgt spid="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1.25E-6 4.81481E-6 L 0.84518 -0.00764 " pathEditMode="relative" rAng="0" ptsTypes="AA">
                                      <p:cBhvr>
                                        <p:cTn id="40" dur="2000" fill="hold"/>
                                        <p:tgtEl>
                                          <p:spTgt spid="8"/>
                                        </p:tgtEl>
                                        <p:attrNameLst>
                                          <p:attrName>ppt_x</p:attrName>
                                          <p:attrName>ppt_y</p:attrName>
                                        </p:attrNameLst>
                                      </p:cBhvr>
                                      <p:rCtr x="42253" y="-394"/>
                                    </p:animMotion>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2" nodeType="clickEffect">
                                  <p:stCondLst>
                                    <p:cond delay="0"/>
                                  </p:stCondLst>
                                  <p:childTnLst>
                                    <p:animEffect transition="out" filter="circle(out)">
                                      <p:cBhvr>
                                        <p:cTn id="47" dur="2000"/>
                                        <p:tgtEl>
                                          <p:spTgt spid="2"/>
                                        </p:tgtEl>
                                      </p:cBhvr>
                                    </p:animEffect>
                                    <p:set>
                                      <p:cBhvr>
                                        <p:cTn id="48" dur="1" fill="hold">
                                          <p:stCondLst>
                                            <p:cond delay="1999"/>
                                          </p:stCondLst>
                                        </p:cTn>
                                        <p:tgtEl>
                                          <p:spTgt spid="2"/>
                                        </p:tgtEl>
                                        <p:attrNameLst>
                                          <p:attrName>style.visibility</p:attrName>
                                        </p:attrNameLst>
                                      </p:cBhvr>
                                      <p:to>
                                        <p:strVal val="hidden"/>
                                      </p:to>
                                    </p:set>
                                  </p:childTnLst>
                                </p:cTn>
                              </p:par>
                              <p:par>
                                <p:cTn id="49" presetID="6" presetClass="exit" presetSubtype="32" fill="hold" grpId="2" nodeType="withEffect">
                                  <p:stCondLst>
                                    <p:cond delay="0"/>
                                  </p:stCondLst>
                                  <p:childTnLst>
                                    <p:animEffect transition="out" filter="circle(out)">
                                      <p:cBhvr>
                                        <p:cTn id="50" dur="2000"/>
                                        <p:tgtEl>
                                          <p:spTgt spid="5"/>
                                        </p:tgtEl>
                                      </p:cBhvr>
                                    </p:animEffect>
                                    <p:set>
                                      <p:cBhvr>
                                        <p:cTn id="51" dur="1" fill="hold">
                                          <p:stCondLst>
                                            <p:cond delay="1999"/>
                                          </p:stCondLst>
                                        </p:cTn>
                                        <p:tgtEl>
                                          <p:spTgt spid="5"/>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8"/>
                                        </p:tgtEl>
                                      </p:cBhvr>
                                    </p:animEffect>
                                    <p:set>
                                      <p:cBhvr>
                                        <p:cTn id="54" dur="1" fill="hold">
                                          <p:stCondLst>
                                            <p:cond delay="1999"/>
                                          </p:stCondLst>
                                        </p:cTn>
                                        <p:tgtEl>
                                          <p:spTgt spid="8"/>
                                        </p:tgtEl>
                                        <p:attrNameLst>
                                          <p:attrName>style.visibility</p:attrName>
                                        </p:attrNameLst>
                                      </p:cBhvr>
                                      <p:to>
                                        <p:strVal val="hidden"/>
                                      </p:to>
                                    </p:set>
                                  </p:childTnLst>
                                </p:cTn>
                              </p:par>
                              <p:par>
                                <p:cTn id="55" presetID="6" presetClass="exit" presetSubtype="32" fill="hold" nodeType="withEffect">
                                  <p:stCondLst>
                                    <p:cond delay="0"/>
                                  </p:stCondLst>
                                  <p:childTnLst>
                                    <p:animEffect transition="out" filter="circle(out)">
                                      <p:cBhvr>
                                        <p:cTn id="56" dur="2000"/>
                                        <p:tgtEl>
                                          <p:spTgt spid="6"/>
                                        </p:tgtEl>
                                      </p:cBhvr>
                                    </p:animEffect>
                                    <p:set>
                                      <p:cBhvr>
                                        <p:cTn id="5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B1683-E21C-40D7-81A9-F3B37BE1733C}"/>
              </a:ext>
            </a:extLst>
          </p:cNvPr>
          <p:cNvSpPr txBox="1"/>
          <p:nvPr/>
        </p:nvSpPr>
        <p:spPr>
          <a:xfrm>
            <a:off x="286992" y="941764"/>
            <a:ext cx="463221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8.2. 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8.12</a:t>
            </a:r>
          </a:p>
        </p:txBody>
      </p:sp>
      <p:sp>
        <p:nvSpPr>
          <p:cNvPr id="29" name="TextBox 28">
            <a:extLst>
              <a:ext uri="{FF2B5EF4-FFF2-40B4-BE49-F238E27FC236}">
                <a16:creationId xmlns:a16="http://schemas.microsoft.com/office/drawing/2014/main" id="{70B68A04-8FF2-4376-9ECE-C893F8ECFE5F}"/>
              </a:ext>
            </a:extLst>
          </p:cNvPr>
          <p:cNvSpPr txBox="1"/>
          <p:nvPr/>
        </p:nvSpPr>
        <p:spPr>
          <a:xfrm>
            <a:off x="1016298" y="1515643"/>
            <a:ext cx="59262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pic>
        <p:nvPicPr>
          <p:cNvPr id="6146" name="Picture 2" descr="download work png photos 480 - free clipart teamwork PNG image with  transparent background | TOPpng">
            <a:extLst>
              <a:ext uri="{FF2B5EF4-FFF2-40B4-BE49-F238E27FC236}">
                <a16:creationId xmlns:a16="http://schemas.microsoft.com/office/drawing/2014/main" id="{C3F7B4D1-EFEA-4E8F-B375-BE29B87E78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43" b="92952" l="0" r="95946"/>
                    </a14:imgEffect>
                  </a14:imgLayer>
                </a14:imgProps>
              </a:ext>
              <a:ext uri="{28A0092B-C50C-407E-A947-70E740481C1C}">
                <a14:useLocalDpi xmlns:a14="http://schemas.microsoft.com/office/drawing/2010/main" val="0"/>
              </a:ext>
            </a:extLst>
          </a:blip>
          <a:srcRect/>
          <a:stretch>
            <a:fillRect/>
          </a:stretch>
        </p:blipFill>
        <p:spPr bwMode="auto">
          <a:xfrm>
            <a:off x="8751575" y="-578632"/>
            <a:ext cx="3232782" cy="330559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678AFDB-D7CE-4CD6-BF43-D45503BC5A0C}"/>
              </a:ext>
            </a:extLst>
          </p:cNvPr>
          <p:cNvSpPr txBox="1"/>
          <p:nvPr/>
        </p:nvSpPr>
        <p:spPr>
          <a:xfrm>
            <a:off x="963030" y="3020920"/>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AC245E67-58F1-4E2F-850F-99FD11176A93}"/>
              </a:ext>
            </a:extLst>
          </p:cNvPr>
          <p:cNvSpPr txBox="1"/>
          <p:nvPr/>
        </p:nvSpPr>
        <p:spPr>
          <a:xfrm>
            <a:off x="220711" y="4137213"/>
            <a:ext cx="7032345" cy="954107"/>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S, A,B;</a:t>
            </a:r>
          </a:p>
          <a:p>
            <a:pPr algn="ctr"/>
            <a:r>
              <a:rPr lang="en-US" sz="2800" i="1" dirty="0">
                <a:solidFill>
                  <a:srgbClr val="FF0000"/>
                </a:solidFill>
                <a:latin typeface="Times New Roman" panose="02020603050405020304" pitchFamily="18" charset="0"/>
                <a:cs typeface="Times New Roman" panose="02020603050405020304" pitchFamily="18" charset="0"/>
              </a:rPr>
              <a:t>S, B, C; S,A ,C</a:t>
            </a:r>
          </a:p>
        </p:txBody>
      </p:sp>
      <p:sp>
        <p:nvSpPr>
          <p:cNvPr id="39" name="TextBox 38">
            <a:extLst>
              <a:ext uri="{FF2B5EF4-FFF2-40B4-BE49-F238E27FC236}">
                <a16:creationId xmlns:a16="http://schemas.microsoft.com/office/drawing/2014/main" id="{EB4999CF-4656-420D-A6E2-4DD49560A9D8}"/>
              </a:ext>
            </a:extLst>
          </p:cNvPr>
          <p:cNvSpPr txBox="1"/>
          <p:nvPr/>
        </p:nvSpPr>
        <p:spPr>
          <a:xfrm>
            <a:off x="142324" y="2264895"/>
            <a:ext cx="7526629"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bộ</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C1101E5-6123-469F-991F-0F79AB3E2455}"/>
              </a:ext>
            </a:extLst>
          </p:cNvPr>
          <p:cNvSpPr txBox="1"/>
          <p:nvPr/>
        </p:nvSpPr>
        <p:spPr>
          <a:xfrm>
            <a:off x="142324" y="53231"/>
            <a:ext cx="4444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Ba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23652F9F-1CE3-4D06-8A75-8B3091286074}"/>
              </a:ext>
            </a:extLst>
          </p:cNvPr>
          <p:cNvSpPr/>
          <p:nvPr/>
        </p:nvSpPr>
        <p:spPr>
          <a:xfrm>
            <a:off x="16524" y="151564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1</a:t>
            </a:r>
          </a:p>
        </p:txBody>
      </p:sp>
      <p:sp>
        <p:nvSpPr>
          <p:cNvPr id="20" name="Oval 19">
            <a:extLst>
              <a:ext uri="{FF2B5EF4-FFF2-40B4-BE49-F238E27FC236}">
                <a16:creationId xmlns:a16="http://schemas.microsoft.com/office/drawing/2014/main" id="{E934F579-035D-42CB-85EF-E1EA182B187E}"/>
              </a:ext>
            </a:extLst>
          </p:cNvPr>
          <p:cNvSpPr/>
          <p:nvPr/>
        </p:nvSpPr>
        <p:spPr>
          <a:xfrm>
            <a:off x="-50332" y="3017533"/>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2" name="Oval 21">
            <a:extLst>
              <a:ext uri="{FF2B5EF4-FFF2-40B4-BE49-F238E27FC236}">
                <a16:creationId xmlns:a16="http://schemas.microsoft.com/office/drawing/2014/main" id="{41432A16-88E5-4780-BB65-1037A96E824E}"/>
              </a:ext>
            </a:extLst>
          </p:cNvPr>
          <p:cNvSpPr/>
          <p:nvPr/>
        </p:nvSpPr>
        <p:spPr>
          <a:xfrm>
            <a:off x="-4468" y="5016494"/>
            <a:ext cx="1078310" cy="624253"/>
          </a:xfrm>
          <a:prstGeom prst="ellipse">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N 2</a:t>
            </a:r>
          </a:p>
        </p:txBody>
      </p:sp>
      <p:sp>
        <p:nvSpPr>
          <p:cNvPr id="23" name="TextBox 22">
            <a:extLst>
              <a:ext uri="{FF2B5EF4-FFF2-40B4-BE49-F238E27FC236}">
                <a16:creationId xmlns:a16="http://schemas.microsoft.com/office/drawing/2014/main" id="{A0CC4C8C-22B7-46A4-9746-BCB80E5B59F8}"/>
              </a:ext>
            </a:extLst>
          </p:cNvPr>
          <p:cNvSpPr txBox="1"/>
          <p:nvPr/>
        </p:nvSpPr>
        <p:spPr>
          <a:xfrm>
            <a:off x="1004938" y="5016494"/>
            <a:ext cx="6079900"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 B, C, 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F29C99C8-BA0C-4747-A885-A6809F396FD6}"/>
              </a:ext>
            </a:extLst>
          </p:cNvPr>
          <p:cNvGrpSpPr/>
          <p:nvPr/>
        </p:nvGrpSpPr>
        <p:grpSpPr>
          <a:xfrm>
            <a:off x="7390208" y="1759486"/>
            <a:ext cx="4785268" cy="3807026"/>
            <a:chOff x="7390208" y="1759486"/>
            <a:chExt cx="4785268" cy="3807026"/>
          </a:xfrm>
        </p:grpSpPr>
        <p:pic>
          <p:nvPicPr>
            <p:cNvPr id="7" name="Picture 6">
              <a:extLst>
                <a:ext uri="{FF2B5EF4-FFF2-40B4-BE49-F238E27FC236}">
                  <a16:creationId xmlns:a16="http://schemas.microsoft.com/office/drawing/2014/main" id="{446A9019-4F0A-4DA8-85B2-00AB88CD90C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826" t="7845" r="10580" b="9262"/>
            <a:stretch/>
          </p:blipFill>
          <p:spPr>
            <a:xfrm>
              <a:off x="7390208" y="1759486"/>
              <a:ext cx="4785268" cy="3776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 name="TextBox 32">
              <a:extLst>
                <a:ext uri="{FF2B5EF4-FFF2-40B4-BE49-F238E27FC236}">
                  <a16:creationId xmlns:a16="http://schemas.microsoft.com/office/drawing/2014/main" id="{393E3C8C-C12A-463D-94FE-A2FC5B999659}"/>
                </a:ext>
              </a:extLst>
            </p:cNvPr>
            <p:cNvSpPr txBox="1"/>
            <p:nvPr/>
          </p:nvSpPr>
          <p:spPr>
            <a:xfrm>
              <a:off x="9080396" y="5166402"/>
              <a:ext cx="1404891" cy="400110"/>
            </a:xfrm>
            <a:prstGeom prst="rect">
              <a:avLst/>
            </a:prstGeom>
            <a:noFill/>
          </p:spPr>
          <p:txBody>
            <a:bodyPr wrap="square">
              <a:spAutoFit/>
            </a:bodyPr>
            <a:lstStyle/>
            <a:p>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8.12</a:t>
              </a:r>
              <a:endParaRPr lang="en-US" sz="2000" dirty="0"/>
            </a:p>
          </p:txBody>
        </p:sp>
      </p:grpSp>
      <p:sp>
        <p:nvSpPr>
          <p:cNvPr id="36" name="TextBox 35">
            <a:extLst>
              <a:ext uri="{FF2B5EF4-FFF2-40B4-BE49-F238E27FC236}">
                <a16:creationId xmlns:a16="http://schemas.microsoft.com/office/drawing/2014/main" id="{CB35E5AA-7B5C-4705-9B75-2C9930E53CE0}"/>
              </a:ext>
            </a:extLst>
          </p:cNvPr>
          <p:cNvSpPr txBox="1"/>
          <p:nvPr/>
        </p:nvSpPr>
        <p:spPr>
          <a:xfrm>
            <a:off x="250584" y="5850662"/>
            <a:ext cx="6079900" cy="523220"/>
          </a:xfrm>
          <a:prstGeom prst="rect">
            <a:avLst/>
          </a:prstGeom>
          <a:noFill/>
        </p:spPr>
        <p:txBody>
          <a:bodyPr wrap="square" rtlCol="0">
            <a:spAutoFit/>
          </a:bodyPr>
          <a:lstStyle/>
          <a:p>
            <a:pPr algn="just"/>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Bốn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A, B, C, S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61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7" grpId="0"/>
      <p:bldP spid="30" grpId="0"/>
      <p:bldP spid="39" grpId="0"/>
      <p:bldP spid="3" grpId="0" animBg="1"/>
      <p:bldP spid="20" grpId="0" animBg="1"/>
      <p:bldP spid="22" grpId="0" animBg="1"/>
      <p:bldP spid="23"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191327" y="3413948"/>
            <a:ext cx="5359402" cy="2648191"/>
            <a:chOff x="1667327" y="4551868"/>
            <a:chExt cx="5359402" cy="2648191"/>
          </a:xfrm>
        </p:grpSpPr>
        <p:pic>
          <p:nvPicPr>
            <p:cNvPr id="8196" name="Picture 4" descr="Cách đặt câu hỏi trong tiếng Anh “đỉnh cao” bạn biết chư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9853" y="5187291"/>
              <a:ext cx="3354614" cy="2012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667327" y="4551868"/>
              <a:ext cx="5359402"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A716C156-5827-45C4-9F7B-0D481C554E35}"/>
              </a:ext>
            </a:extLst>
          </p:cNvPr>
          <p:cNvGrpSpPr/>
          <p:nvPr/>
        </p:nvGrpSpPr>
        <p:grpSpPr>
          <a:xfrm>
            <a:off x="1727200" y="954683"/>
            <a:ext cx="2928255" cy="1349828"/>
            <a:chOff x="1727200" y="954683"/>
            <a:chExt cx="2928255" cy="1349828"/>
          </a:xfrm>
        </p:grpSpPr>
        <p:grpSp>
          <p:nvGrpSpPr>
            <p:cNvPr id="15" name="Group 14"/>
            <p:cNvGrpSpPr/>
            <p:nvPr/>
          </p:nvGrpSpPr>
          <p:grpSpPr>
            <a:xfrm>
              <a:off x="1727200" y="954683"/>
              <a:ext cx="2928255" cy="1349828"/>
              <a:chOff x="366489" y="2341592"/>
              <a:chExt cx="2928255" cy="1349828"/>
            </a:xfrm>
          </p:grpSpPr>
          <p:sp>
            <p:nvSpPr>
              <p:cNvPr id="10" name="Rounded Rectangular Callout 9"/>
              <p:cNvSpPr/>
              <p:nvPr/>
            </p:nvSpPr>
            <p:spPr>
              <a:xfrm>
                <a:off x="366489" y="2341592"/>
                <a:ext cx="2928255" cy="1349828"/>
              </a:xfrm>
              <a:prstGeom prst="wedgeRoundRectCallout">
                <a:avLst>
                  <a:gd name="adj1" fmla="val 41034"/>
                  <a:gd name="adj2" fmla="val 13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1554213" y="3291149"/>
                <a:ext cx="175437" cy="1855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2368176" y="1208409"/>
              <a:ext cx="191081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ĐIỂM</a:t>
              </a:r>
            </a:p>
          </p:txBody>
        </p:sp>
      </p:grpSp>
      <p:grpSp>
        <p:nvGrpSpPr>
          <p:cNvPr id="2" name="Group 1">
            <a:extLst>
              <a:ext uri="{FF2B5EF4-FFF2-40B4-BE49-F238E27FC236}">
                <a16:creationId xmlns:a16="http://schemas.microsoft.com/office/drawing/2014/main" id="{26456924-F932-44DA-916D-EF4A119E81F0}"/>
              </a:ext>
            </a:extLst>
          </p:cNvPr>
          <p:cNvGrpSpPr/>
          <p:nvPr/>
        </p:nvGrpSpPr>
        <p:grpSpPr>
          <a:xfrm>
            <a:off x="6977746" y="877656"/>
            <a:ext cx="3903614" cy="1431175"/>
            <a:chOff x="6977746" y="877656"/>
            <a:chExt cx="3903614" cy="1431175"/>
          </a:xfrm>
        </p:grpSpPr>
        <p:sp>
          <p:nvSpPr>
            <p:cNvPr id="9" name="Rounded Rectangular Callout 8"/>
            <p:cNvSpPr/>
            <p:nvPr/>
          </p:nvSpPr>
          <p:spPr>
            <a:xfrm>
              <a:off x="6977746" y="877656"/>
              <a:ext cx="3903614" cy="1431175"/>
            </a:xfrm>
            <a:prstGeom prst="wedgeRoundRectCallout">
              <a:avLst>
                <a:gd name="adj1" fmla="val -53798"/>
                <a:gd name="adj2" fmla="val 123311"/>
                <a:gd name="adj3" fmla="val 16667"/>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7514788" y="1231486"/>
              <a:ext cx="298085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ĐƯỜNG THẲNG</a:t>
              </a:r>
            </a:p>
          </p:txBody>
        </p:sp>
        <p:cxnSp>
          <p:nvCxnSpPr>
            <p:cNvPr id="3" name="Straight Connector 2">
              <a:extLst>
                <a:ext uri="{FF2B5EF4-FFF2-40B4-BE49-F238E27FC236}">
                  <a16:creationId xmlns:a16="http://schemas.microsoft.com/office/drawing/2014/main" id="{50E603E0-248F-42B1-95F6-6A71E55ED499}"/>
                </a:ext>
              </a:extLst>
            </p:cNvPr>
            <p:cNvCxnSpPr/>
            <p:nvPr/>
          </p:nvCxnSpPr>
          <p:spPr>
            <a:xfrm>
              <a:off x="7514788" y="1904240"/>
              <a:ext cx="29808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6714" y="1812645"/>
            <a:ext cx="7462620" cy="923330"/>
          </a:xfrm>
          <a:prstGeom prst="rect">
            <a:avLst/>
          </a:prstGeom>
          <a:noFill/>
        </p:spPr>
        <p:txBody>
          <a:bodyPr wrap="none" lIns="91440" tIns="45720" rIns="91440" bIns="45720">
            <a:spAutoFit/>
          </a:bodyPr>
          <a:lstStyle/>
          <a:p>
            <a:pPr algn="ctr"/>
            <a:r>
              <a:rPr lang="vi-VN" sz="5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TextBox 2">
            <a:extLst>
              <a:ext uri="{FF2B5EF4-FFF2-40B4-BE49-F238E27FC236}">
                <a16:creationId xmlns:a16="http://schemas.microsoft.com/office/drawing/2014/main" id="{2363E7FE-F4F2-4E9F-9101-8D3D915BAA5F}"/>
              </a:ext>
            </a:extLst>
          </p:cNvPr>
          <p:cNvSpPr txBox="1"/>
          <p:nvPr/>
        </p:nvSpPr>
        <p:spPr>
          <a:xfrm>
            <a:off x="1261241" y="3429000"/>
            <a:ext cx="9963807" cy="1754326"/>
          </a:xfrm>
          <a:prstGeom prst="rect">
            <a:avLst/>
          </a:prstGeom>
          <a:noFill/>
        </p:spPr>
        <p:txBody>
          <a:bodyPr wrap="square" rtlCol="0">
            <a:spAutoFit/>
          </a:bodyPr>
          <a:lstStyle/>
          <a:p>
            <a:pPr marL="285750" indent="-28575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8.3; 8.4</a:t>
            </a:r>
          </a:p>
          <a:p>
            <a:pPr marL="285750" indent="-285750">
              <a:buFontTx/>
              <a:buChar char="-"/>
            </a:pPr>
            <a:r>
              <a:rPr lang="en-US" sz="3600" b="1" dirty="0" err="1">
                <a:latin typeface="Times New Roman" panose="02020603050405020304" pitchFamily="18" charset="0"/>
                <a:cs typeface="Times New Roman" panose="02020603050405020304" pitchFamily="18" charset="0"/>
              </a:rPr>
              <a:t>Chuẩn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3 “Hai </a:t>
            </a:r>
            <a:r>
              <a:rPr lang="en-US" sz="3600" b="1" dirty="0" err="1">
                <a:latin typeface="Times New Roman" panose="02020603050405020304" pitchFamily="18" charset="0"/>
                <a:cs typeface="Times New Roman" panose="02020603050405020304" pitchFamily="18" charset="0"/>
              </a:rPr>
              <a:t>đường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thẳng</a:t>
            </a:r>
            <a:r>
              <a:rPr lang="en-US" sz="3600" b="1" dirty="0">
                <a:latin typeface="Times New Roman" panose="02020603050405020304" pitchFamily="18" charset="0"/>
                <a:cs typeface="Times New Roman" panose="02020603050405020304" pitchFamily="18" charset="0"/>
              </a:rPr>
              <a:t> song </a:t>
            </a:r>
            <a:r>
              <a:rPr lang="en-US" sz="3600" b="1" dirty="0" err="1">
                <a:latin typeface="Times New Roman" panose="02020603050405020304" pitchFamily="18" charset="0"/>
                <a:cs typeface="Times New Roman" panose="02020603050405020304" pitchFamily="18" charset="0"/>
              </a:rPr>
              <a:t>song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17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549" y="1836968"/>
            <a:ext cx="7469868" cy="2124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647376"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37">
            <a:extLst>
              <a:ext uri="{FF2B5EF4-FFF2-40B4-BE49-F238E27FC236}">
                <a16:creationId xmlns:a16="http://schemas.microsoft.com/office/drawing/2014/main" id="{7F98C53C-F47E-4D9A-8962-FC32B5B89D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177" y="2388093"/>
            <a:ext cx="5504155" cy="1477203"/>
          </a:xfrm>
          <a:prstGeom prst="rect">
            <a:avLst/>
          </a:prstGeom>
          <a:noFill/>
          <a:ln>
            <a:noFill/>
          </a:ln>
        </p:spPr>
      </p:pic>
      <p:sp>
        <p:nvSpPr>
          <p:cNvPr id="4" name="TextBox 3">
            <a:extLst>
              <a:ext uri="{FF2B5EF4-FFF2-40B4-BE49-F238E27FC236}">
                <a16:creationId xmlns:a16="http://schemas.microsoft.com/office/drawing/2014/main" id="{878F8C8D-F669-4B30-94FE-26451DFC0088}"/>
              </a:ext>
            </a:extLst>
          </p:cNvPr>
          <p:cNvSpPr txBox="1"/>
          <p:nvPr/>
        </p:nvSpPr>
        <p:spPr>
          <a:xfrm>
            <a:off x="3736269" y="1957453"/>
            <a:ext cx="4465468" cy="523220"/>
          </a:xfrm>
          <a:prstGeom prst="rect">
            <a:avLst/>
          </a:prstGeom>
          <a:noFill/>
        </p:spPr>
        <p:txBody>
          <a:bodyPr wrap="square" rtlCol="0">
            <a:spAutoFit/>
          </a:bodyPr>
          <a:lstStyle/>
          <a:p>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r>
              <a:rPr lang="en-US" sz="2800" b="1" dirty="0">
                <a:solidFill>
                  <a:srgbClr val="3333FF"/>
                </a:solidFill>
                <a:latin typeface="Times New Roman" panose="02020603050405020304" pitchFamily="18" charset="0"/>
                <a:cs typeface="Times New Roman" panose="02020603050405020304" pitchFamily="18" charset="0"/>
              </a:rPr>
              <a:t>:</a:t>
            </a:r>
          </a:p>
        </p:txBody>
      </p:sp>
      <p:pic>
        <p:nvPicPr>
          <p:cNvPr id="1026"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B37850D7-366F-436E-8003-3C743E514591}"/>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09993" y="4165431"/>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 Wing Background">
            <a:extLst>
              <a:ext uri="{FF2B5EF4-FFF2-40B4-BE49-F238E27FC236}">
                <a16:creationId xmlns:a16="http://schemas.microsoft.com/office/drawing/2014/main" id="{C70DB5B0-9364-4616-A2E7-482F979F1D4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X Wing Background">
            <a:extLst>
              <a:ext uri="{FF2B5EF4-FFF2-40B4-BE49-F238E27FC236}">
                <a16:creationId xmlns:a16="http://schemas.microsoft.com/office/drawing/2014/main" id="{C9337F0F-1D9E-40B3-BDA8-C6AFCFA5A7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670005" y="5522802"/>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X Wing Background">
            <a:extLst>
              <a:ext uri="{FF2B5EF4-FFF2-40B4-BE49-F238E27FC236}">
                <a16:creationId xmlns:a16="http://schemas.microsoft.com/office/drawing/2014/main" id="{D825D2E0-42AE-4367-8C21-EBEF1C8CB5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2" name="A">
            <a:extLst>
              <a:ext uri="{FF2B5EF4-FFF2-40B4-BE49-F238E27FC236}">
                <a16:creationId xmlns:a16="http://schemas.microsoft.com/office/drawing/2014/main" id="{08426F87-3327-488F-B0BF-FF1BE8F5354A}"/>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3" name="B">
            <a:extLst>
              <a:ext uri="{FF2B5EF4-FFF2-40B4-BE49-F238E27FC236}">
                <a16:creationId xmlns:a16="http://schemas.microsoft.com/office/drawing/2014/main" id="{BE7D389A-266E-4CA7-B506-42DED2D6B5E2}"/>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4"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82DD9027-03EF-4C24-8057-1D1C85EBBFC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736269" y="4165431"/>
            <a:ext cx="935421" cy="9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circle(in)">
                                      <p:cBhvr>
                                        <p:cTn id="11" dur="1500"/>
                                        <p:tgtEl>
                                          <p:spTgt spid="3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1" presetClass="entr" presetSubtype="0" fill="hold" grpId="0" nodeType="clickEffect">
                                  <p:stCondLst>
                                    <p:cond delay="0"/>
                                  </p:stCondLst>
                                  <p:childTnLst>
                                    <p:set>
                                      <p:cBhvr>
                                        <p:cTn id="30" dur="1000">
                                          <p:stCondLst>
                                            <p:cond delay="0"/>
                                          </p:stCondLst>
                                        </p:cTn>
                                        <p:tgtEl>
                                          <p:spTgt spid="16"/>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7"/>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8"/>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33"/>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4"/>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5"/>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par>
                                <p:cTn id="91" presetID="6"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circle(in)">
                                      <p:cBhvr>
                                        <p:cTn id="93" dur="2000"/>
                                        <p:tgtEl>
                                          <p:spTgt spid="42"/>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10"/>
                    </p:tgtEl>
                  </p:cond>
                </p:stCondLst>
                <p:endSync evt="end" delay="0">
                  <p:rtn val="all"/>
                </p:endSync>
                <p:childTnLst>
                  <p:par>
                    <p:cTn id="98" fill="hold">
                      <p:stCondLst>
                        <p:cond delay="0"/>
                      </p:stCondLst>
                      <p:childTnLst>
                        <p:par>
                          <p:cTn id="99" fill="hold">
                            <p:stCondLst>
                              <p:cond delay="0"/>
                            </p:stCondLst>
                            <p:childTnLst>
                              <p:par>
                                <p:cTn id="100" presetID="23" presetClass="emph" presetSubtype="0" repeatCount="indefinite" fill="hold" grpId="2" nodeType="clickEffect">
                                  <p:stCondLst>
                                    <p:cond delay="0"/>
                                  </p:stCondLst>
                                  <p:endCondLst>
                                    <p:cond evt="onNext" delay="0">
                                      <p:tgtEl>
                                        <p:sldTgt/>
                                      </p:tgtEl>
                                    </p:cond>
                                  </p:endCondLst>
                                  <p:childTnLst>
                                    <p:animClr clrSpc="hsl" dir="cw">
                                      <p:cBhvr override="childStyle">
                                        <p:cTn id="101" dur="500" fill="hold"/>
                                        <p:tgtEl>
                                          <p:spTgt spid="10"/>
                                        </p:tgtEl>
                                        <p:attrNameLst>
                                          <p:attrName>style.color</p:attrName>
                                        </p:attrNameLst>
                                      </p:cBhvr>
                                      <p:by>
                                        <p:hsl h="10842353" s="0" l="0"/>
                                      </p:by>
                                    </p:animClr>
                                    <p:animClr clrSpc="hsl" dir="cw">
                                      <p:cBhvr>
                                        <p:cTn id="102" dur="500" fill="hold"/>
                                        <p:tgtEl>
                                          <p:spTgt spid="10"/>
                                        </p:tgtEl>
                                        <p:attrNameLst>
                                          <p:attrName>fillcolor</p:attrName>
                                        </p:attrNameLst>
                                      </p:cBhvr>
                                      <p:by>
                                        <p:hsl h="10842353" s="0" l="0"/>
                                      </p:by>
                                    </p:animClr>
                                    <p:animClr clrSpc="hsl" dir="cw">
                                      <p:cBhvr>
                                        <p:cTn id="103" dur="500" fill="hold"/>
                                        <p:tgtEl>
                                          <p:spTgt spid="10"/>
                                        </p:tgtEl>
                                        <p:attrNameLst>
                                          <p:attrName>stroke.color</p:attrName>
                                        </p:attrNameLst>
                                      </p:cBhvr>
                                      <p:by>
                                        <p:hsl h="10842353" s="0" l="0"/>
                                      </p:by>
                                    </p:animClr>
                                    <p:set>
                                      <p:cBhvr>
                                        <p:cTn id="104" dur="500" fill="hold"/>
                                        <p:tgtEl>
                                          <p:spTgt spid="10"/>
                                        </p:tgtEl>
                                        <p:attrNameLst>
                                          <p:attrName>fill.type</p:attrName>
                                        </p:attrNameLst>
                                      </p:cBhvr>
                                      <p:to>
                                        <p:strVal val="solid"/>
                                      </p:to>
                                    </p:set>
                                  </p:childTnLst>
                                </p:cTn>
                              </p:par>
                              <p:par>
                                <p:cTn id="105" presetID="16" presetClass="entr" presetSubtype="21" fill="hold" nodeType="withEffect">
                                  <p:stCondLst>
                                    <p:cond delay="0"/>
                                  </p:stCondLst>
                                  <p:childTnLst>
                                    <p:set>
                                      <p:cBhvr>
                                        <p:cTn id="106" dur="1" fill="hold">
                                          <p:stCondLst>
                                            <p:cond delay="0"/>
                                          </p:stCondLst>
                                        </p:cTn>
                                        <p:tgtEl>
                                          <p:spTgt spid="1026"/>
                                        </p:tgtEl>
                                        <p:attrNameLst>
                                          <p:attrName>style.visibility</p:attrName>
                                        </p:attrNameLst>
                                      </p:cBhvr>
                                      <p:to>
                                        <p:strVal val="visible"/>
                                      </p:to>
                                    </p:set>
                                    <p:animEffect transition="in" filter="barn(inVertical)">
                                      <p:cBhvr>
                                        <p:cTn id="107" dur="500"/>
                                        <p:tgtEl>
                                          <p:spTgt spid="1026"/>
                                        </p:tgtEl>
                                      </p:cBhvr>
                                    </p:animEffec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11"/>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remove"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barn(inVertical)">
                                      <p:cBhvr>
                                        <p:cTn id="113" dur="500"/>
                                        <p:tgtEl>
                                          <p:spTgt spid="40"/>
                                        </p:tgtEl>
                                      </p:cBhvr>
                                    </p:animEffect>
                                  </p:childTnLst>
                                </p:cTn>
                              </p:par>
                            </p:childTnLst>
                          </p:cTn>
                        </p:par>
                      </p:childTnLst>
                    </p:cTn>
                  </p:par>
                </p:childTnLst>
              </p:cTn>
              <p:nextCondLst>
                <p:cond evt="onClick" delay="0">
                  <p:tgtEl>
                    <p:spTgt spid="11"/>
                  </p:tgtEl>
                </p:cond>
              </p:nextCondLst>
            </p:seq>
            <p:seq concurrent="1" nextAc="seek">
              <p:cTn id="114" restart="whenNotActive" fill="hold" evtFilter="cancelBubble" nodeType="interactiveSeq">
                <p:stCondLst>
                  <p:cond evt="onClick" delay="0">
                    <p:tgtEl>
                      <p:spTgt spid="12"/>
                    </p:tgtEl>
                  </p:cond>
                </p:stCondLst>
                <p:endSync evt="end" delay="0">
                  <p:rtn val="all"/>
                </p:endSync>
                <p:childTnLst>
                  <p:par>
                    <p:cTn id="115" fill="hold">
                      <p:stCondLst>
                        <p:cond delay="0"/>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1030"/>
                                        </p:tgtEl>
                                        <p:attrNameLst>
                                          <p:attrName>style.visibility</p:attrName>
                                        </p:attrNameLst>
                                      </p:cBhvr>
                                      <p:to>
                                        <p:strVal val="visible"/>
                                      </p:to>
                                    </p:set>
                                    <p:animEffect transition="in" filter="barn(inVertical)">
                                      <p:cBhvr>
                                        <p:cTn id="119" dur="500"/>
                                        <p:tgtEl>
                                          <p:spTgt spid="1030"/>
                                        </p:tgtEl>
                                      </p:cBhvr>
                                    </p:animEffect>
                                  </p:child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13"/>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barn(inVertical)">
                                      <p:cBhvr>
                                        <p:cTn id="125" dur="500"/>
                                        <p:tgtEl>
                                          <p:spTgt spid="41"/>
                                        </p:tgtEl>
                                      </p:cBhvr>
                                    </p:animEffect>
                                  </p:childTnLst>
                                </p:cTn>
                              </p:par>
                            </p:childTnLst>
                          </p:cTn>
                        </p:par>
                      </p:childTnLst>
                    </p:cTn>
                  </p:par>
                </p:childTnLst>
              </p:cTn>
              <p:nextCondLst>
                <p:cond evt="onClick" delay="0">
                  <p:tgtEl>
                    <p:spTgt spid="13"/>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23" presetClass="emph" presetSubtype="0" repeatCount="indefinite" fill="hold" grpId="1" nodeType="clickEffect">
                                  <p:stCondLst>
                                    <p:cond delay="0"/>
                                  </p:stCondLst>
                                  <p:endCondLst>
                                    <p:cond evt="onNext" delay="0">
                                      <p:tgtEl>
                                        <p:sldTgt/>
                                      </p:tgtEl>
                                    </p:cond>
                                  </p:endCondLst>
                                  <p:childTnLst>
                                    <p:animClr clrSpc="hsl" dir="cw">
                                      <p:cBhvr override="childStyle">
                                        <p:cTn id="130" dur="500" fill="hold"/>
                                        <p:tgtEl>
                                          <p:spTgt spid="42"/>
                                        </p:tgtEl>
                                        <p:attrNameLst>
                                          <p:attrName>style.color</p:attrName>
                                        </p:attrNameLst>
                                      </p:cBhvr>
                                      <p:by>
                                        <p:hsl h="10842353" s="0" l="0"/>
                                      </p:by>
                                    </p:animClr>
                                    <p:animClr clrSpc="hsl" dir="cw">
                                      <p:cBhvr>
                                        <p:cTn id="131" dur="500" fill="hold"/>
                                        <p:tgtEl>
                                          <p:spTgt spid="42"/>
                                        </p:tgtEl>
                                        <p:attrNameLst>
                                          <p:attrName>fillcolor</p:attrName>
                                        </p:attrNameLst>
                                      </p:cBhvr>
                                      <p:by>
                                        <p:hsl h="10842353" s="0" l="0"/>
                                      </p:by>
                                    </p:animClr>
                                    <p:animClr clrSpc="hsl" dir="cw">
                                      <p:cBhvr>
                                        <p:cTn id="132" dur="500" fill="hold"/>
                                        <p:tgtEl>
                                          <p:spTgt spid="42"/>
                                        </p:tgtEl>
                                        <p:attrNameLst>
                                          <p:attrName>stroke.color</p:attrName>
                                        </p:attrNameLst>
                                      </p:cBhvr>
                                      <p:by>
                                        <p:hsl h="10842353" s="0" l="0"/>
                                      </p:by>
                                    </p:animClr>
                                    <p:set>
                                      <p:cBhvr>
                                        <p:cTn id="133" dur="500" fill="hold"/>
                                        <p:tgtEl>
                                          <p:spTgt spid="42"/>
                                        </p:tgtEl>
                                        <p:attrNameLst>
                                          <p:attrName>fill.type</p:attrName>
                                        </p:attrNameLst>
                                      </p:cBhvr>
                                      <p:to>
                                        <p:strVal val="solid"/>
                                      </p:to>
                                    </p:set>
                                  </p:childTnLst>
                                </p:cTn>
                              </p:par>
                              <p:par>
                                <p:cTn id="134" presetID="16" presetClass="entr" presetSubtype="21"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childTnLst>
                          </p:cTn>
                        </p:par>
                      </p:childTnLst>
                    </p:cTn>
                  </p:par>
                </p:childTnLst>
              </p:cTn>
              <p:nextCondLst>
                <p:cond evt="onClick" delay="0">
                  <p:tgtEl>
                    <p:spTgt spid="42"/>
                  </p:tgtEl>
                </p:cond>
              </p:nextCondLst>
            </p:seq>
          </p:childTnLst>
        </p:cTn>
      </p:par>
    </p:tnLst>
    <p:bldLst>
      <p:bldP spid="10" grpId="1" animBg="1"/>
      <p:bldP spid="10" grpId="2"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p:bldP spid="42" grpId="0" animBg="1"/>
      <p:bldP spid="42" grpId="1"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57489" y="1380792"/>
            <a:ext cx="8347120" cy="9459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90170" indent="-90170">
              <a:lnSpc>
                <a:spcPct val="150000"/>
              </a:lnSpc>
              <a:spcBef>
                <a:spcPts val="600"/>
              </a:spcBef>
              <a:spcAft>
                <a:spcPts val="1000"/>
              </a:spcAft>
            </a:pPr>
            <a:r>
              <a:rPr lang="en-US" sz="2800" b="1" dirty="0" err="1">
                <a:solidFill>
                  <a:srgbClr val="3333FF"/>
                </a:solidFill>
                <a:effectLst/>
                <a:latin typeface="Times New Roman" panose="02020603050405020304" pitchFamily="18" charset="0"/>
                <a:ea typeface="Times New Roman" panose="02020603050405020304" pitchFamily="18" charset="0"/>
              </a:rPr>
              <a:t>Số</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điểm</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chung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của</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hai</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đường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thẳng</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cắt</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nhau</a:t>
            </a:r>
            <a:r>
              <a:rPr lang="en-US" sz="2800" b="1" dirty="0">
                <a:solidFill>
                  <a:srgbClr val="3333FF"/>
                </a:solidFill>
                <a:effectLst/>
                <a:latin typeface="Times New Roman" panose="02020603050405020304" pitchFamily="18" charset="0"/>
                <a:ea typeface="Times New Roman" panose="02020603050405020304" pitchFamily="18" charset="0"/>
              </a:rPr>
              <a:t> </a:t>
            </a:r>
            <a:r>
              <a:rPr lang="en-US" sz="2800" b="1" dirty="0" err="1">
                <a:solidFill>
                  <a:srgbClr val="3333FF"/>
                </a:solidFill>
                <a:effectLst/>
                <a:latin typeface="Times New Roman" panose="02020603050405020304" pitchFamily="18" charset="0"/>
                <a:ea typeface="Times New Roman" panose="02020603050405020304" pitchFamily="18" charset="0"/>
              </a:rPr>
              <a:t>là</a:t>
            </a:r>
            <a:r>
              <a:rPr lang="en-US" sz="2800" b="1" dirty="0">
                <a:solidFill>
                  <a:srgbClr val="3333FF"/>
                </a:solidFill>
                <a:effectLst/>
                <a:latin typeface="Times New Roman" panose="02020603050405020304" pitchFamily="18" charset="0"/>
                <a:ea typeface="Times New Roman" panose="02020603050405020304" pitchFamily="18" charset="0"/>
              </a:rPr>
              <a:t>: </a:t>
            </a: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549" y="520771"/>
            <a:ext cx="4118500" cy="461665"/>
          </a:xfrm>
          <a:prstGeom prst="rect">
            <a:avLst/>
          </a:prstGeom>
        </p:spPr>
        <p:txBody>
          <a:bodyPr wrap="none">
            <a:spAutoFit/>
          </a:bodyPr>
          <a:lstStyle/>
          <a:p>
            <a:r>
              <a:rPr lang="vi-VN" sz="2400" b="1">
                <a:solidFill>
                  <a:srgbClr val="292929"/>
                </a:solidFill>
                <a:latin typeface="+mj-lt"/>
              </a:rPr>
              <a:t>KHÔNG TỤ TẬP</a:t>
            </a:r>
            <a:r>
              <a:rPr lang="vi-VN" sz="2400">
                <a:solidFill>
                  <a:srgbClr val="292929"/>
                </a:solidFill>
                <a:latin typeface="+mj-lt"/>
              </a:rPr>
              <a:t> đông người.</a:t>
            </a:r>
            <a:endParaRPr lang="en-US" sz="2400">
              <a:latin typeface="+mj-lt"/>
            </a:endParaRPr>
          </a:p>
        </p:txBody>
      </p:sp>
      <p:sp>
        <p:nvSpPr>
          <p:cNvPr id="37" name="C">
            <a:extLst>
              <a:ext uri="{FF2B5EF4-FFF2-40B4-BE49-F238E27FC236}">
                <a16:creationId xmlns:a16="http://schemas.microsoft.com/office/drawing/2014/main" id="{87ECEB2C-7B20-443A-8367-35AEF0FACFF7}"/>
              </a:ext>
            </a:extLst>
          </p:cNvPr>
          <p:cNvSpPr/>
          <p:nvPr/>
        </p:nvSpPr>
        <p:spPr>
          <a:xfrm flipH="1">
            <a:off x="8201736" y="4358031"/>
            <a:ext cx="228483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1" name="D">
            <a:extLst>
              <a:ext uri="{FF2B5EF4-FFF2-40B4-BE49-F238E27FC236}">
                <a16:creationId xmlns:a16="http://schemas.microsoft.com/office/drawing/2014/main" id="{B3D6F502-75CA-4B4C-AB80-F0AA86FDF464}"/>
              </a:ext>
            </a:extLst>
          </p:cNvPr>
          <p:cNvSpPr/>
          <p:nvPr/>
        </p:nvSpPr>
        <p:spPr>
          <a:xfrm flipH="1">
            <a:off x="8124496" y="5522802"/>
            <a:ext cx="238384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2" name="Picture 6" descr="X Wing Background">
            <a:extLst>
              <a:ext uri="{FF2B5EF4-FFF2-40B4-BE49-F238E27FC236}">
                <a16:creationId xmlns:a16="http://schemas.microsoft.com/office/drawing/2014/main" id="{15D912A5-18B1-4285-B569-83C5FFD52E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74865" y="4358031"/>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X Wing Background">
            <a:extLst>
              <a:ext uri="{FF2B5EF4-FFF2-40B4-BE49-F238E27FC236}">
                <a16:creationId xmlns:a16="http://schemas.microsoft.com/office/drawing/2014/main" id="{367E8651-6A6F-4500-B24A-27002BC5DC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3575827" y="4244666"/>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X Wing Background">
            <a:extLst>
              <a:ext uri="{FF2B5EF4-FFF2-40B4-BE49-F238E27FC236}">
                <a16:creationId xmlns:a16="http://schemas.microsoft.com/office/drawing/2014/main" id="{0DF4B49B-C63A-4638-8A66-DA5BDE04A69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413200"/>
            <a:ext cx="1223433" cy="904262"/>
          </a:xfrm>
          <a:prstGeom prst="rect">
            <a:avLst/>
          </a:prstGeom>
          <a:noFill/>
          <a:extLst>
            <a:ext uri="{909E8E84-426E-40DD-AFC4-6F175D3DCCD1}">
              <a14:hiddenFill xmlns:a14="http://schemas.microsoft.com/office/drawing/2010/main">
                <a:solidFill>
                  <a:srgbClr val="FFFFFF"/>
                </a:solidFill>
              </a14:hiddenFill>
            </a:ext>
          </a:extLst>
        </p:spPr>
      </p:pic>
      <p:sp>
        <p:nvSpPr>
          <p:cNvPr id="45" name="A">
            <a:extLst>
              <a:ext uri="{FF2B5EF4-FFF2-40B4-BE49-F238E27FC236}">
                <a16:creationId xmlns:a16="http://schemas.microsoft.com/office/drawing/2014/main" id="{D6064D05-B4D7-4F24-B5D3-9A7A1F97526C}"/>
              </a:ext>
            </a:extLst>
          </p:cNvPr>
          <p:cNvSpPr/>
          <p:nvPr/>
        </p:nvSpPr>
        <p:spPr>
          <a:xfrm>
            <a:off x="1651881" y="4412977"/>
            <a:ext cx="1874340"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0</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46" name="B">
            <a:extLst>
              <a:ext uri="{FF2B5EF4-FFF2-40B4-BE49-F238E27FC236}">
                <a16:creationId xmlns:a16="http://schemas.microsoft.com/office/drawing/2014/main" id="{5F9F0579-456E-40A7-AE31-DFCE5FAF629E}"/>
              </a:ext>
            </a:extLst>
          </p:cNvPr>
          <p:cNvSpPr/>
          <p:nvPr/>
        </p:nvSpPr>
        <p:spPr>
          <a:xfrm>
            <a:off x="1673652" y="5522802"/>
            <a:ext cx="187434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47"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993C4419-8B83-4CD5-B164-8B0E27C8BB97}"/>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3634755" y="5377482"/>
            <a:ext cx="935421" cy="9756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772B1ED-669E-4983-B1FF-F35F81124EF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2465" y="2026787"/>
            <a:ext cx="3427806" cy="2103602"/>
          </a:xfrm>
          <a:prstGeom prst="rect">
            <a:avLst/>
          </a:prstGeom>
          <a:noFill/>
          <a:ln>
            <a:noFill/>
          </a:ln>
        </p:spPr>
      </p:pic>
    </p:spTree>
    <p:extLst>
      <p:ext uri="{BB962C8B-B14F-4D97-AF65-F5344CB8AC3E}">
        <p14:creationId xmlns:p14="http://schemas.microsoft.com/office/powerpoint/2010/main" val="308302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circle(in)">
                                      <p:cBhvr>
                                        <p:cTn id="13" dur="2000"/>
                                        <p:tgtEl>
                                          <p:spTgt spid="4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circle(in)">
                                      <p:cBhvr>
                                        <p:cTn id="16" dur="20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ntr" presetSubtype="0" fill="hold" grpId="0" nodeType="clickEffect">
                                  <p:stCondLst>
                                    <p:cond delay="0"/>
                                  </p:stCondLst>
                                  <p:childTnLst>
                                    <p:set>
                                      <p:cBhvr>
                                        <p:cTn id="20" dur="1000">
                                          <p:stCondLst>
                                            <p:cond delay="0"/>
                                          </p:stCondLst>
                                        </p:cTn>
                                        <p:tgtEl>
                                          <p:spTgt spid="16"/>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7"/>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18"/>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19"/>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0"/>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1"/>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2"/>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3"/>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4"/>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5"/>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6"/>
                                        </p:tgtEl>
                                        <p:attrNameLst>
                                          <p:attrName>style.visibility</p:attrName>
                                        </p:attrNameLst>
                                      </p:cBhvr>
                                      <p:to>
                                        <p:strVal val="visible"/>
                                      </p:to>
                                    </p:set>
                                  </p:childTnLst>
                                </p:cTn>
                              </p:par>
                            </p:childTnLst>
                          </p:cTn>
                        </p:par>
                        <p:par>
                          <p:cTn id="51" fill="hold">
                            <p:stCondLst>
                              <p:cond delay="11000"/>
                            </p:stCondLst>
                            <p:childTnLst>
                              <p:par>
                                <p:cTn id="52" presetID="11" presetClass="entr" presetSubtype="0" fill="hold" grpId="0" nodeType="afterEffect">
                                  <p:stCondLst>
                                    <p:cond delay="0"/>
                                  </p:stCondLst>
                                  <p:childTnLst>
                                    <p:set>
                                      <p:cBhvr>
                                        <p:cTn id="53" dur="1000">
                                          <p:stCondLst>
                                            <p:cond delay="0"/>
                                          </p:stCondLst>
                                        </p:cTn>
                                        <p:tgtEl>
                                          <p:spTgt spid="27"/>
                                        </p:tgtEl>
                                        <p:attrNameLst>
                                          <p:attrName>style.visibility</p:attrName>
                                        </p:attrNameLst>
                                      </p:cBhvr>
                                      <p:to>
                                        <p:strVal val="visible"/>
                                      </p:to>
                                    </p:set>
                                  </p:childTnLst>
                                </p:cTn>
                              </p:par>
                            </p:childTnLst>
                          </p:cTn>
                        </p:par>
                        <p:par>
                          <p:cTn id="54" fill="hold">
                            <p:stCondLst>
                              <p:cond delay="12000"/>
                            </p:stCondLst>
                            <p:childTnLst>
                              <p:par>
                                <p:cTn id="55" presetID="11" presetClass="entr" presetSubtype="0" fill="hold" grpId="0" nodeType="afterEffect">
                                  <p:stCondLst>
                                    <p:cond delay="0"/>
                                  </p:stCondLst>
                                  <p:childTnLst>
                                    <p:set>
                                      <p:cBhvr>
                                        <p:cTn id="56" dur="1000">
                                          <p:stCondLst>
                                            <p:cond delay="0"/>
                                          </p:stCondLst>
                                        </p:cTn>
                                        <p:tgtEl>
                                          <p:spTgt spid="28"/>
                                        </p:tgtEl>
                                        <p:attrNameLst>
                                          <p:attrName>style.visibility</p:attrName>
                                        </p:attrNameLst>
                                      </p:cBhvr>
                                      <p:to>
                                        <p:strVal val="visible"/>
                                      </p:to>
                                    </p:set>
                                  </p:childTnLst>
                                </p:cTn>
                              </p:par>
                            </p:childTnLst>
                          </p:cTn>
                        </p:par>
                        <p:par>
                          <p:cTn id="57" fill="hold">
                            <p:stCondLst>
                              <p:cond delay="13000"/>
                            </p:stCondLst>
                            <p:childTnLst>
                              <p:par>
                                <p:cTn id="58" presetID="11" presetClass="entr" presetSubtype="0" fill="hold" grpId="0" nodeType="afterEffect">
                                  <p:stCondLst>
                                    <p:cond delay="0"/>
                                  </p:stCondLst>
                                  <p:childTnLst>
                                    <p:set>
                                      <p:cBhvr>
                                        <p:cTn id="59" dur="1000">
                                          <p:stCondLst>
                                            <p:cond delay="0"/>
                                          </p:stCondLst>
                                        </p:cTn>
                                        <p:tgtEl>
                                          <p:spTgt spid="29"/>
                                        </p:tgtEl>
                                        <p:attrNameLst>
                                          <p:attrName>style.visibility</p:attrName>
                                        </p:attrNameLst>
                                      </p:cBhvr>
                                      <p:to>
                                        <p:strVal val="visible"/>
                                      </p:to>
                                    </p:set>
                                  </p:childTnLst>
                                </p:cTn>
                              </p:par>
                            </p:childTnLst>
                          </p:cTn>
                        </p:par>
                        <p:par>
                          <p:cTn id="60" fill="hold">
                            <p:stCondLst>
                              <p:cond delay="14000"/>
                            </p:stCondLst>
                            <p:childTnLst>
                              <p:par>
                                <p:cTn id="61" presetID="11" presetClass="entr" presetSubtype="0" fill="hold" grpId="0" nodeType="afterEffect">
                                  <p:stCondLst>
                                    <p:cond delay="0"/>
                                  </p:stCondLst>
                                  <p:childTnLst>
                                    <p:set>
                                      <p:cBhvr>
                                        <p:cTn id="62" dur="1000">
                                          <p:stCondLst>
                                            <p:cond delay="0"/>
                                          </p:stCondLst>
                                        </p:cTn>
                                        <p:tgtEl>
                                          <p:spTgt spid="30"/>
                                        </p:tgtEl>
                                        <p:attrNameLst>
                                          <p:attrName>style.visibility</p:attrName>
                                        </p:attrNameLst>
                                      </p:cBhvr>
                                      <p:to>
                                        <p:strVal val="visible"/>
                                      </p:to>
                                    </p:set>
                                  </p:childTnLst>
                                </p:cTn>
                              </p:par>
                            </p:childTnLst>
                          </p:cTn>
                        </p:par>
                        <p:par>
                          <p:cTn id="63" fill="hold">
                            <p:stCondLst>
                              <p:cond delay="15000"/>
                            </p:stCondLst>
                            <p:childTnLst>
                              <p:par>
                                <p:cTn id="64" presetID="11" presetClass="entr" presetSubtype="0" fill="hold" grpId="0" nodeType="afterEffect">
                                  <p:stCondLst>
                                    <p:cond delay="0"/>
                                  </p:stCondLst>
                                  <p:childTnLst>
                                    <p:set>
                                      <p:cBhvr>
                                        <p:cTn id="65" dur="1000">
                                          <p:stCondLst>
                                            <p:cond delay="0"/>
                                          </p:stCondLst>
                                        </p:cTn>
                                        <p:tgtEl>
                                          <p:spTgt spid="31"/>
                                        </p:tgtEl>
                                        <p:attrNameLst>
                                          <p:attrName>style.visibility</p:attrName>
                                        </p:attrNameLst>
                                      </p:cBhvr>
                                      <p:to>
                                        <p:strVal val="visible"/>
                                      </p:to>
                                    </p:set>
                                  </p:childTnLst>
                                </p:cTn>
                              </p:par>
                            </p:childTnLst>
                          </p:cTn>
                        </p:par>
                        <p:par>
                          <p:cTn id="66" fill="hold">
                            <p:stCondLst>
                              <p:cond delay="16000"/>
                            </p:stCondLst>
                            <p:childTnLst>
                              <p:par>
                                <p:cTn id="67" presetID="11" presetClass="entr" presetSubtype="0" fill="hold" grpId="0" nodeType="afterEffect">
                                  <p:stCondLst>
                                    <p:cond delay="0"/>
                                  </p:stCondLst>
                                  <p:childTnLst>
                                    <p:set>
                                      <p:cBhvr>
                                        <p:cTn id="68" dur="1000">
                                          <p:stCondLst>
                                            <p:cond delay="0"/>
                                          </p:stCondLst>
                                        </p:cTn>
                                        <p:tgtEl>
                                          <p:spTgt spid="32"/>
                                        </p:tgtEl>
                                        <p:attrNameLst>
                                          <p:attrName>style.visibility</p:attrName>
                                        </p:attrNameLst>
                                      </p:cBhvr>
                                      <p:to>
                                        <p:strVal val="visible"/>
                                      </p:to>
                                    </p:set>
                                  </p:childTnLst>
                                </p:cTn>
                              </p:par>
                            </p:childTnLst>
                          </p:cTn>
                        </p:par>
                        <p:par>
                          <p:cTn id="69" fill="hold">
                            <p:stCondLst>
                              <p:cond delay="17000"/>
                            </p:stCondLst>
                            <p:childTnLst>
                              <p:par>
                                <p:cTn id="70" presetID="11" presetClass="entr" presetSubtype="0" fill="hold" grpId="0" nodeType="afterEffect">
                                  <p:stCondLst>
                                    <p:cond delay="0"/>
                                  </p:stCondLst>
                                  <p:childTnLst>
                                    <p:set>
                                      <p:cBhvr>
                                        <p:cTn id="71" dur="1000">
                                          <p:stCondLst>
                                            <p:cond delay="0"/>
                                          </p:stCondLst>
                                        </p:cTn>
                                        <p:tgtEl>
                                          <p:spTgt spid="33"/>
                                        </p:tgtEl>
                                        <p:attrNameLst>
                                          <p:attrName>style.visibility</p:attrName>
                                        </p:attrNameLst>
                                      </p:cBhvr>
                                      <p:to>
                                        <p:strVal val="visible"/>
                                      </p:to>
                                    </p:set>
                                  </p:childTnLst>
                                </p:cTn>
                              </p:par>
                            </p:childTnLst>
                          </p:cTn>
                        </p:par>
                        <p:par>
                          <p:cTn id="72" fill="hold">
                            <p:stCondLst>
                              <p:cond delay="18000"/>
                            </p:stCondLst>
                            <p:childTnLst>
                              <p:par>
                                <p:cTn id="73" presetID="11" presetClass="entr" presetSubtype="0" fill="hold" grpId="0" nodeType="afterEffect">
                                  <p:stCondLst>
                                    <p:cond delay="0"/>
                                  </p:stCondLst>
                                  <p:childTnLst>
                                    <p:set>
                                      <p:cBhvr>
                                        <p:cTn id="74" dur="1000">
                                          <p:stCondLst>
                                            <p:cond delay="0"/>
                                          </p:stCondLst>
                                        </p:cTn>
                                        <p:tgtEl>
                                          <p:spTgt spid="34"/>
                                        </p:tgtEl>
                                        <p:attrNameLst>
                                          <p:attrName>style.visibility</p:attrName>
                                        </p:attrNameLst>
                                      </p:cBhvr>
                                      <p:to>
                                        <p:strVal val="visible"/>
                                      </p:to>
                                    </p:set>
                                  </p:childTnLst>
                                </p:cTn>
                              </p:par>
                            </p:childTnLst>
                          </p:cTn>
                        </p:par>
                        <p:par>
                          <p:cTn id="75" fill="hold">
                            <p:stCondLst>
                              <p:cond delay="19000"/>
                            </p:stCondLst>
                            <p:childTnLst>
                              <p:par>
                                <p:cTn id="76" presetID="11" presetClass="entr" presetSubtype="0" fill="hold" grpId="0" nodeType="afterEffect">
                                  <p:stCondLst>
                                    <p:cond delay="0"/>
                                  </p:stCondLst>
                                  <p:childTnLst>
                                    <p:set>
                                      <p:cBhvr>
                                        <p:cTn id="77" dur="1000">
                                          <p:stCondLst>
                                            <p:cond delay="0"/>
                                          </p:stCondLst>
                                        </p:cTn>
                                        <p:tgtEl>
                                          <p:spTgt spid="35"/>
                                        </p:tgtEl>
                                        <p:attrNameLst>
                                          <p:attrName>style.visibility</p:attrName>
                                        </p:attrNameLst>
                                      </p:cBhvr>
                                      <p:to>
                                        <p:strVal val="visible"/>
                                      </p:to>
                                    </p:set>
                                  </p:childTnLst>
                                </p:cTn>
                              </p:par>
                            </p:childTnLst>
                          </p:cTn>
                        </p:par>
                        <p:par>
                          <p:cTn id="78" fill="hold">
                            <p:stCondLst>
                              <p:cond delay="20000"/>
                            </p:stCondLst>
                            <p:childTnLst>
                              <p:par>
                                <p:cTn id="79" presetID="11" presetClass="entr" presetSubtype="0" fill="hold" grpId="0" nodeType="afterEffect">
                                  <p:stCondLst>
                                    <p:cond delay="0"/>
                                  </p:stCondLst>
                                  <p:childTnLst>
                                    <p:set>
                                      <p:cBhvr>
                                        <p:cTn id="8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par>
                                <p:cTn id="81" presetID="8" presetClass="emph" presetSubtype="0" fill="hold" nodeType="withEffect">
                                  <p:stCondLst>
                                    <p:cond delay="0"/>
                                  </p:stCondLst>
                                  <p:childTnLst>
                                    <p:animRot by="21600000">
                                      <p:cBhvr>
                                        <p:cTn id="82" dur="5000" fill="hold"/>
                                        <p:tgtEl>
                                          <p:spTgt spid="40"/>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23" presetClass="emph" presetSubtype="0" fill="hold" grpId="1" nodeType="clickEffect">
                                  <p:stCondLst>
                                    <p:cond delay="0"/>
                                  </p:stCondLst>
                                  <p:childTnLst>
                                    <p:animClr clrSpc="hsl" dir="cw">
                                      <p:cBhvr override="childStyle">
                                        <p:cTn id="92" dur="500" fill="hold"/>
                                        <p:tgtEl>
                                          <p:spTgt spid="46"/>
                                        </p:tgtEl>
                                        <p:attrNameLst>
                                          <p:attrName>style.color</p:attrName>
                                        </p:attrNameLst>
                                      </p:cBhvr>
                                      <p:by>
                                        <p:hsl h="10842353" s="0" l="0"/>
                                      </p:by>
                                    </p:animClr>
                                    <p:animClr clrSpc="hsl" dir="cw">
                                      <p:cBhvr>
                                        <p:cTn id="93" dur="500" fill="hold"/>
                                        <p:tgtEl>
                                          <p:spTgt spid="46"/>
                                        </p:tgtEl>
                                        <p:attrNameLst>
                                          <p:attrName>fillcolor</p:attrName>
                                        </p:attrNameLst>
                                      </p:cBhvr>
                                      <p:by>
                                        <p:hsl h="10842353" s="0" l="0"/>
                                      </p:by>
                                    </p:animClr>
                                    <p:animClr clrSpc="hsl" dir="cw">
                                      <p:cBhvr>
                                        <p:cTn id="94" dur="500" fill="hold"/>
                                        <p:tgtEl>
                                          <p:spTgt spid="46"/>
                                        </p:tgtEl>
                                        <p:attrNameLst>
                                          <p:attrName>stroke.color</p:attrName>
                                        </p:attrNameLst>
                                      </p:cBhvr>
                                      <p:by>
                                        <p:hsl h="10842353" s="0" l="0"/>
                                      </p:by>
                                    </p:animClr>
                                    <p:set>
                                      <p:cBhvr>
                                        <p:cTn id="95" dur="500" fill="hold"/>
                                        <p:tgtEl>
                                          <p:spTgt spid="46"/>
                                        </p:tgtEl>
                                        <p:attrNameLst>
                                          <p:attrName>fill.type</p:attrName>
                                        </p:attrNameLst>
                                      </p:cBhvr>
                                      <p:to>
                                        <p:strVal val="solid"/>
                                      </p:to>
                                    </p:set>
                                  </p:childTnLst>
                                </p:cTn>
                              </p:par>
                              <p:par>
                                <p:cTn id="96" presetID="6" presetClass="entr" presetSubtype="16"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circle(in)">
                                      <p:cBhvr>
                                        <p:cTn id="98" dur="1500"/>
                                        <p:tgtEl>
                                          <p:spTgt spid="47"/>
                                        </p:tgtEl>
                                      </p:cBhvr>
                                    </p:animEffect>
                                  </p:childTnLst>
                                </p:cTn>
                              </p:par>
                            </p:childTnLst>
                          </p:cTn>
                        </p:par>
                      </p:childTnLst>
                    </p:cTn>
                  </p:par>
                </p:childTnLst>
              </p:cTn>
              <p:nextCondLst>
                <p:cond evt="onClick" delay="0">
                  <p:tgtEl>
                    <p:spTgt spid="4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ircle(in)">
                                      <p:cBhvr>
                                        <p:cTn id="104" dur="1000"/>
                                        <p:tgtEl>
                                          <p:spTgt spid="42"/>
                                        </p:tgtEl>
                                      </p:cBhvr>
                                    </p:animEffect>
                                  </p:childTnLst>
                                </p:cTn>
                              </p:par>
                            </p:childTnLst>
                          </p:cTn>
                        </p:par>
                      </p:childTnLst>
                    </p:cTn>
                  </p:par>
                </p:childTnLst>
              </p:cTn>
              <p:nextCondLst>
                <p:cond evt="onClick" delay="0">
                  <p:tgtEl>
                    <p:spTgt spid="37"/>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4"/>
                                        </p:tgtEl>
                                        <p:attrNameLst>
                                          <p:attrName>style.visibility</p:attrName>
                                        </p:attrNameLst>
                                      </p:cBhvr>
                                      <p:to>
                                        <p:strVal val="visible"/>
                                      </p:to>
                                    </p:set>
                                    <p:animEffect transition="in" filter="circle(in)">
                                      <p:cBhvr>
                                        <p:cTn id="110" dur="1000"/>
                                        <p:tgtEl>
                                          <p:spTgt spid="44"/>
                                        </p:tgtEl>
                                      </p:cBhvr>
                                    </p:animEffect>
                                  </p:childTnLst>
                                </p:cTn>
                              </p:par>
                            </p:childTnLst>
                          </p:cTn>
                        </p:par>
                      </p:childTnLst>
                    </p:cTn>
                  </p:par>
                </p:childTnLst>
              </p:cTn>
              <p:nextCondLst>
                <p:cond evt="onClick" delay="0">
                  <p:tgtEl>
                    <p:spTgt spid="41"/>
                  </p:tgtEl>
                </p:cond>
              </p:nextCondLst>
            </p:seq>
            <p:seq concurrent="1" nextAc="seek">
              <p:cTn id="111" restart="whenNotActive" fill="hold" evtFilter="cancelBubble" nodeType="interactiveSeq">
                <p:stCondLst>
                  <p:cond evt="onClick" delay="0">
                    <p:tgtEl>
                      <p:spTgt spid="45"/>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circle(in)">
                                      <p:cBhvr>
                                        <p:cTn id="116" dur="1500"/>
                                        <p:tgtEl>
                                          <p:spTgt spid="43"/>
                                        </p:tgtEl>
                                      </p:cBhvr>
                                    </p:animEffect>
                                  </p:childTnLst>
                                </p:cTn>
                              </p:par>
                            </p:childTnLst>
                          </p:cTn>
                        </p:par>
                      </p:childTnLst>
                    </p:cTn>
                  </p:par>
                </p:childTnLst>
              </p:cTn>
              <p:nextCondLst>
                <p:cond evt="onClick" delay="0">
                  <p:tgtEl>
                    <p:spTgt spid="45"/>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5" grpId="0" animBg="1"/>
      <p:bldP spid="46" grpId="0" animBg="1"/>
      <p:bldP spid="4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307549" y="1779203"/>
            <a:ext cx="7469868" cy="9377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3333FF"/>
                </a:solidFill>
                <a:latin typeface="Times New Roman" panose="02020603050405020304" pitchFamily="18" charset="0"/>
                <a:cs typeface="Times New Roman" panose="02020603050405020304" pitchFamily="18" charset="0"/>
              </a:rPr>
              <a:t>Hai </a:t>
            </a:r>
            <a:r>
              <a:rPr lang="en-US" sz="2800" b="1" dirty="0" err="1">
                <a:solidFill>
                  <a:srgbClr val="3333FF"/>
                </a:solidFill>
                <a:latin typeface="Times New Roman" panose="02020603050405020304" pitchFamily="18" charset="0"/>
                <a:cs typeface="Times New Roman" panose="02020603050405020304" pitchFamily="18" charset="0"/>
              </a:rPr>
              <a:t>đường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a, b </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cắt</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nhau</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tại</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i="1" dirty="0">
                <a:solidFill>
                  <a:srgbClr val="3333FF"/>
                </a:solidFill>
                <a:latin typeface="Times New Roman" panose="02020603050405020304" pitchFamily="18" charset="0"/>
                <a:cs typeface="Times New Roman" panose="02020603050405020304" pitchFamily="18" charset="0"/>
              </a:rPr>
              <a:t>P</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thì</a:t>
            </a:r>
            <a:r>
              <a:rPr lang="en-US" sz="2800" b="1" dirty="0">
                <a:solidFill>
                  <a:srgbClr val="3333FF"/>
                </a:solidFill>
                <a:latin typeface="Times New Roman" panose="02020603050405020304" pitchFamily="18" charset="0"/>
                <a:cs typeface="Times New Roman" panose="02020603050405020304" pitchFamily="18" charset="0"/>
              </a:rPr>
              <a:t> ta </a:t>
            </a:r>
            <a:r>
              <a:rPr lang="en-US" sz="2800" b="1" dirty="0" err="1">
                <a:solidFill>
                  <a:srgbClr val="3333FF"/>
                </a:solidFill>
                <a:latin typeface="Times New Roman" panose="02020603050405020304" pitchFamily="18" charset="0"/>
                <a:cs typeface="Times New Roman" panose="02020603050405020304" pitchFamily="18" charset="0"/>
              </a:rPr>
              <a:t>có</a:t>
            </a:r>
            <a:r>
              <a:rPr lang="en-US" sz="2800" b="1" dirty="0">
                <a:solidFill>
                  <a:srgbClr val="3333FF"/>
                </a:solidFill>
                <a:latin typeface="Times New Roman" panose="02020603050405020304" pitchFamily="18" charset="0"/>
                <a:cs typeface="Times New Roman" panose="02020603050405020304" pitchFamily="18" charset="0"/>
              </a:rPr>
              <a:t>:</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3" name="Rounded Rectangle 6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mc:AlternateContent xmlns:mc="http://schemas.openxmlformats.org/markup-compatibility/2006" xmlns:a14="http://schemas.microsoft.com/office/drawing/2010/main">
        <mc:Choice Requires="a14">
          <p:sp>
            <p:nvSpPr>
              <p:cNvPr id="72" name="C">
                <a:extLst>
                  <a:ext uri="{FF2B5EF4-FFF2-40B4-BE49-F238E27FC236}">
                    <a16:creationId xmlns:a16="http://schemas.microsoft.com/office/drawing/2014/main" id="{B856A570-99A5-4B34-B7A5-2B06FCC2FBC3}"/>
                  </a:ext>
                </a:extLst>
              </p:cNvPr>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2" name="C">
                <a:extLst>
                  <a:ext uri="{FF2B5EF4-FFF2-40B4-BE49-F238E27FC236}">
                    <a16:creationId xmlns:a16="http://schemas.microsoft.com/office/drawing/2014/main" id="{B856A570-99A5-4B34-B7A5-2B06FCC2FBC3}"/>
                  </a:ext>
                </a:extLst>
              </p:cNvPr>
              <p:cNvSpPr>
                <a:spLocks noRot="1" noChangeAspect="1" noMove="1" noResize="1" noEditPoints="1" noAdjustHandles="1" noChangeArrowheads="1" noChangeShapeType="1" noTextEdit="1"/>
              </p:cNvSpPr>
              <p:nvPr/>
            </p:nvSpPr>
            <p:spPr>
              <a:xfrm flipH="1">
                <a:off x="7692578" y="4358031"/>
                <a:ext cx="27939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7"/>
                <a:stretch>
                  <a:fillRect/>
                </a:stretch>
              </a:blipFill>
            </p:spPr>
            <p:txBody>
              <a:bodyPr/>
              <a:lstStyle/>
              <a:p>
                <a:r>
                  <a:rPr lang="en-US">
                    <a:noFill/>
                  </a:rPr>
                  <a:t> </a:t>
                </a:r>
              </a:p>
            </p:txBody>
          </p:sp>
        </mc:Fallback>
      </mc:AlternateContent>
      <p:pic>
        <p:nvPicPr>
          <p:cNvPr id="74" name="Picture 6" descr="X Wing Background">
            <a:extLst>
              <a:ext uri="{FF2B5EF4-FFF2-40B4-BE49-F238E27FC236}">
                <a16:creationId xmlns:a16="http://schemas.microsoft.com/office/drawing/2014/main" id="{0880F7F3-39EE-49A0-B7C6-8F98CD53A7F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5480762"/>
            <a:ext cx="1205201" cy="8907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X Wing Background">
            <a:extLst>
              <a:ext uri="{FF2B5EF4-FFF2-40B4-BE49-F238E27FC236}">
                <a16:creationId xmlns:a16="http://schemas.microsoft.com/office/drawing/2014/main" id="{9255897B-E781-4A76-8643-C347FCEBFD2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4475525" y="4206388"/>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X Wing Background">
            <a:extLst>
              <a:ext uri="{FF2B5EF4-FFF2-40B4-BE49-F238E27FC236}">
                <a16:creationId xmlns:a16="http://schemas.microsoft.com/office/drawing/2014/main" id="{EECB85E8-21F6-498D-8C30-1471F7BB7A4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08" b="90323" l="0" r="97414"/>
                    </a14:imgEffect>
                  </a14:imgLayer>
                </a14:imgProps>
              </a:ext>
              <a:ext uri="{28A0092B-C50C-407E-A947-70E740481C1C}">
                <a14:useLocalDpi xmlns:a14="http://schemas.microsoft.com/office/drawing/2010/main" val="0"/>
              </a:ext>
            </a:extLst>
          </a:blip>
          <a:srcRect l="-2320" t="9948" r="6545" b="14371"/>
          <a:stretch/>
        </p:blipFill>
        <p:spPr bwMode="auto">
          <a:xfrm>
            <a:off x="10656633" y="5371160"/>
            <a:ext cx="1223433" cy="9042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Hình ảnh đúng Biểu Tượng Dấu Kiểm Lớn Màu đỏ Dấu Kiểm Hiển Thị Lập Thể,  Clipart đỏ, Xoay Biểu Tượng Chính Xác, Ký Hiệu đúng trong suốt PNG và  Vector để">
            <a:extLst>
              <a:ext uri="{FF2B5EF4-FFF2-40B4-BE49-F238E27FC236}">
                <a16:creationId xmlns:a16="http://schemas.microsoft.com/office/drawing/2014/main" id="{4C439B2C-D60D-48CE-81F5-BBDCF679D981}"/>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724" t="19062" r="18449" b="13319"/>
          <a:stretch/>
        </p:blipFill>
        <p:spPr bwMode="auto">
          <a:xfrm>
            <a:off x="10800638" y="4114560"/>
            <a:ext cx="935421" cy="97569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1AF81FE8-A867-4AE0-87D2-8B4527D84BC7}"/>
              </a:ext>
            </a:extLst>
          </p:cNvPr>
          <p:cNvGrpSpPr/>
          <p:nvPr/>
        </p:nvGrpSpPr>
        <p:grpSpPr>
          <a:xfrm>
            <a:off x="1651880" y="5480762"/>
            <a:ext cx="2772223" cy="794660"/>
            <a:chOff x="1651880" y="5480762"/>
            <a:chExt cx="2772223" cy="794660"/>
          </a:xfrm>
        </p:grpSpPr>
        <mc:AlternateContent xmlns:mc="http://schemas.openxmlformats.org/markup-compatibility/2006" xmlns:a14="http://schemas.microsoft.com/office/drawing/2010/main">
          <mc:Choice Requires="a14">
            <p:sp>
              <p:nvSpPr>
                <p:cNvPr id="78" name="B">
                  <a:extLst>
                    <a:ext uri="{FF2B5EF4-FFF2-40B4-BE49-F238E27FC236}">
                      <a16:creationId xmlns:a16="http://schemas.microsoft.com/office/drawing/2014/main" id="{816F3458-1DAE-4D32-A7B0-CD2F55DA55B8}"/>
                    </a:ext>
                  </a:extLst>
                </p:cNvPr>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8" name="B">
                  <a:extLst>
                    <a:ext uri="{FF2B5EF4-FFF2-40B4-BE49-F238E27FC236}">
                      <a16:creationId xmlns:a16="http://schemas.microsoft.com/office/drawing/2014/main" id="{816F3458-1DAE-4D32-A7B0-CD2F55DA55B8}"/>
                    </a:ext>
                  </a:extLst>
                </p:cNvPr>
                <p:cNvSpPr>
                  <a:spLocks noRot="1" noChangeAspect="1" noMove="1" noResize="1" noEditPoints="1" noAdjustHandles="1" noChangeArrowheads="1" noChangeShapeType="1" noTextEdit="1"/>
                </p:cNvSpPr>
                <p:nvPr/>
              </p:nvSpPr>
              <p:spPr>
                <a:xfrm>
                  <a:off x="1651880" y="5480762"/>
                  <a:ext cx="277222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spid="_x0000_s5122" name="Equation" r:id="rId13" imgW="215180" imgH="280482" progId="Equation.DSMT4">
                        <p:embed/>
                      </p:oleObj>
                    </mc:Choice>
                    <mc:Fallback>
                      <p:oleObj name="Equation" r:id="rId13" imgW="215180" imgH="280482" progId="Equation.DSMT4">
                        <p:embed/>
                        <p:pic>
                          <p:nvPicPr>
                            <p:cNvPr id="0" name=""/>
                            <p:cNvPicPr/>
                            <p:nvPr/>
                          </p:nvPicPr>
                          <p:blipFill>
                            <a:blip r:embed="rId14"/>
                            <a:stretch>
                              <a:fillRect/>
                            </a:stretch>
                          </p:blipFill>
                          <p:spPr>
                            <a:xfrm>
                              <a:off x="2389034" y="5785661"/>
                              <a:ext cx="215900" cy="280987"/>
                            </a:xfrm>
                            <a:prstGeom prst="rect">
                              <a:avLst/>
                            </a:prstGeom>
                          </p:spPr>
                        </p:pic>
                      </p:oleObj>
                    </mc:Fallback>
                  </mc:AlternateContent>
                </a:graphicData>
              </a:graphic>
            </p:graphicFrame>
          </mc:Choice>
          <mc:Fallback xmlns="">
            <p:graphicFrame>
              <p:nvGraphicFramePr>
                <p:cNvPr id="33" name="Object 32">
                  <a:extLst>
                    <a:ext uri="{FF2B5EF4-FFF2-40B4-BE49-F238E27FC236}">
                      <a16:creationId xmlns:a16="http://schemas.microsoft.com/office/drawing/2014/main" id="{107126C2-9693-4A5E-865C-1F3E85C76194}"/>
                    </a:ext>
                  </a:extLst>
                </p:cNvPr>
                <p:cNvGraphicFramePr>
                  <a:graphicFrameLocks noChangeAspect="1"/>
                </p:cNvGraphicFramePr>
                <p:nvPr>
                  <p:extLst>
                    <p:ext uri="{D42A27DB-BD31-4B8C-83A1-F6EECF244321}">
                      <p14:modId xmlns:p14="http://schemas.microsoft.com/office/powerpoint/2010/main" val="2605685406"/>
                    </p:ext>
                  </p:extLst>
                </p:nvPr>
              </p:nvGraphicFramePr>
              <p:xfrm>
                <a:off x="2389034" y="5785661"/>
                <a:ext cx="215900" cy="280987"/>
              </p:xfrm>
              <a:graphic>
                <a:graphicData uri="http://schemas.openxmlformats.org/presentationml/2006/ole">
                  <mc:AlternateContent>
                    <mc:Choice xmlns:v="urn:schemas-microsoft-com:vml" Requires="v">
                      <p:oleObj name="Equation" r:id="rId15" imgW="215180" imgH="280482" progId="Equation.DSMT4">
                        <p:embed/>
                      </p:oleObj>
                    </mc:Choice>
                    <mc:Fallback>
                      <p:oleObj name="Equation" r:id="rId15" imgW="215180" imgH="280482" progId="Equation.DSMT4">
                        <p:embed/>
                        <p:pic>
                          <p:nvPicPr>
                            <p:cNvPr id="0" name=""/>
                            <p:cNvPicPr/>
                            <p:nvPr/>
                          </p:nvPicPr>
                          <p:blipFill>
                            <a:blip r:embed="rId16"/>
                            <a:stretch>
                              <a:fillRect/>
                            </a:stretch>
                          </p:blipFill>
                          <p:spPr>
                            <a:xfrm>
                              <a:off x="2389034" y="5785661"/>
                              <a:ext cx="215900" cy="280987"/>
                            </a:xfrm>
                            <a:prstGeom prst="rect">
                              <a:avLst/>
                            </a:prstGeom>
                          </p:spPr>
                        </p:pic>
                      </p:oleObj>
                    </mc:Fallback>
                  </mc:AlternateContent>
                </a:graphicData>
              </a:graphic>
            </p:graphicFrame>
          </mc:Fallback>
        </mc:AlternateContent>
      </p:grpSp>
      <p:grpSp>
        <p:nvGrpSpPr>
          <p:cNvPr id="38" name="Group 37">
            <a:extLst>
              <a:ext uri="{FF2B5EF4-FFF2-40B4-BE49-F238E27FC236}">
                <a16:creationId xmlns:a16="http://schemas.microsoft.com/office/drawing/2014/main" id="{B020EA90-C4ED-426A-A718-228A5B93BD8D}"/>
              </a:ext>
            </a:extLst>
          </p:cNvPr>
          <p:cNvGrpSpPr/>
          <p:nvPr/>
        </p:nvGrpSpPr>
        <p:grpSpPr>
          <a:xfrm>
            <a:off x="7692578" y="5464358"/>
            <a:ext cx="2793995" cy="794660"/>
            <a:chOff x="7692578" y="5464358"/>
            <a:chExt cx="2793995" cy="794660"/>
          </a:xfrm>
        </p:grpSpPr>
        <mc:AlternateContent xmlns:mc="http://schemas.openxmlformats.org/markup-compatibility/2006" xmlns:a14="http://schemas.microsoft.com/office/drawing/2010/main">
          <mc:Choice Requires="a14">
            <p:sp>
              <p:nvSpPr>
                <p:cNvPr id="73" name="D">
                  <a:extLst>
                    <a:ext uri="{FF2B5EF4-FFF2-40B4-BE49-F238E27FC236}">
                      <a16:creationId xmlns:a16="http://schemas.microsoft.com/office/drawing/2014/main" id="{3D8D8E2D-357F-47BC-ABB5-64735788DE71}"/>
                    </a:ext>
                  </a:extLst>
                </p:cNvPr>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3" name="D">
                  <a:extLst>
                    <a:ext uri="{FF2B5EF4-FFF2-40B4-BE49-F238E27FC236}">
                      <a16:creationId xmlns:a16="http://schemas.microsoft.com/office/drawing/2014/main" id="{3D8D8E2D-357F-47BC-ABB5-64735788DE71}"/>
                    </a:ext>
                  </a:extLst>
                </p:cNvPr>
                <p:cNvSpPr>
                  <a:spLocks noRot="1" noChangeAspect="1" noMove="1" noResize="1" noEditPoints="1" noAdjustHandles="1" noChangeArrowheads="1" noChangeShapeType="1" noTextEdit="1"/>
                </p:cNvSpPr>
                <p:nvPr/>
              </p:nvSpPr>
              <p:spPr>
                <a:xfrm flipH="1">
                  <a:off x="7692578" y="5464358"/>
                  <a:ext cx="279399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spid="_x0000_s5123" name="Equation" r:id="rId18" imgW="215640" imgH="279360" progId="Equation.DSMT4">
                        <p:embed/>
                      </p:oleObj>
                    </mc:Choice>
                    <mc:Fallback>
                      <p:oleObj name="Equation" r:id="rId18" imgW="215640" imgH="279360" progId="Equation.DSMT4">
                        <p:embed/>
                        <p:pic>
                          <p:nvPicPr>
                            <p:cNvPr id="0" name=""/>
                            <p:cNvPicPr/>
                            <p:nvPr/>
                          </p:nvPicPr>
                          <p:blipFill>
                            <a:blip r:embed="rId19"/>
                            <a:stretch>
                              <a:fillRect/>
                            </a:stretch>
                          </p:blipFill>
                          <p:spPr>
                            <a:xfrm>
                              <a:off x="8408932" y="5754925"/>
                              <a:ext cx="215900" cy="279400"/>
                            </a:xfrm>
                            <a:prstGeom prst="rect">
                              <a:avLst/>
                            </a:prstGeom>
                          </p:spPr>
                        </p:pic>
                      </p:oleObj>
                    </mc:Fallback>
                  </mc:AlternateContent>
                </a:graphicData>
              </a:graphic>
            </p:graphicFrame>
          </mc:Choice>
          <mc:Fallback xmlns="">
            <p:graphicFrame>
              <p:nvGraphicFramePr>
                <p:cNvPr id="32" name="Object 31">
                  <a:extLst>
                    <a:ext uri="{FF2B5EF4-FFF2-40B4-BE49-F238E27FC236}">
                      <a16:creationId xmlns:a16="http://schemas.microsoft.com/office/drawing/2014/main" id="{5ADC3577-82BA-4D67-B67C-A62E6AC89A8B}"/>
                    </a:ext>
                  </a:extLst>
                </p:cNvPr>
                <p:cNvGraphicFramePr>
                  <a:graphicFrameLocks noChangeAspect="1"/>
                </p:cNvGraphicFramePr>
                <p:nvPr>
                  <p:extLst>
                    <p:ext uri="{D42A27DB-BD31-4B8C-83A1-F6EECF244321}">
                      <p14:modId xmlns:p14="http://schemas.microsoft.com/office/powerpoint/2010/main" val="3842801293"/>
                    </p:ext>
                  </p:extLst>
                </p:nvPr>
              </p:nvGraphicFramePr>
              <p:xfrm>
                <a:off x="8408932" y="5754925"/>
                <a:ext cx="215900" cy="279400"/>
              </p:xfrm>
              <a:graphic>
                <a:graphicData uri="http://schemas.openxmlformats.org/presentationml/2006/ole">
                  <mc:AlternateContent>
                    <mc:Choice xmlns:v="urn:schemas-microsoft-com:vml" Requires="v">
                      <p:oleObj name="Equation" r:id="rId20" imgW="215640" imgH="279360" progId="Equation.DSMT4">
                        <p:embed/>
                      </p:oleObj>
                    </mc:Choice>
                    <mc:Fallback>
                      <p:oleObj name="Equation" r:id="rId20" imgW="215640" imgH="279360" progId="Equation.DSMT4">
                        <p:embed/>
                        <p:pic>
                          <p:nvPicPr>
                            <p:cNvPr id="0" name=""/>
                            <p:cNvPicPr/>
                            <p:nvPr/>
                          </p:nvPicPr>
                          <p:blipFill>
                            <a:blip r:embed="rId21"/>
                            <a:stretch>
                              <a:fillRect/>
                            </a:stretch>
                          </p:blipFill>
                          <p:spPr>
                            <a:xfrm>
                              <a:off x="8408932" y="5754925"/>
                              <a:ext cx="215900" cy="2794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spid="_x0000_s5124" name="Equation" r:id="rId22" imgW="215180" imgH="280482" progId="Equation.DSMT4">
                        <p:embed/>
                      </p:oleObj>
                    </mc:Choice>
                    <mc:Fallback>
                      <p:oleObj name="Equation" r:id="rId22" imgW="215180" imgH="280482" progId="Equation.DSMT4">
                        <p:embed/>
                        <p:pic>
                          <p:nvPicPr>
                            <p:cNvPr id="0" name=""/>
                            <p:cNvPicPr/>
                            <p:nvPr/>
                          </p:nvPicPr>
                          <p:blipFill>
                            <a:blip r:embed="rId23"/>
                            <a:stretch>
                              <a:fillRect/>
                            </a:stretch>
                          </p:blipFill>
                          <p:spPr>
                            <a:xfrm>
                              <a:off x="9561517" y="5731704"/>
                              <a:ext cx="215900" cy="280987"/>
                            </a:xfrm>
                            <a:prstGeom prst="rect">
                              <a:avLst/>
                            </a:prstGeom>
                          </p:spPr>
                        </p:pic>
                      </p:oleObj>
                    </mc:Fallback>
                  </mc:AlternateContent>
                </a:graphicData>
              </a:graphic>
            </p:graphicFrame>
          </mc:Choice>
          <mc:Fallback xmlns="">
            <p:graphicFrame>
              <p:nvGraphicFramePr>
                <p:cNvPr id="34" name="Object 33">
                  <a:extLst>
                    <a:ext uri="{FF2B5EF4-FFF2-40B4-BE49-F238E27FC236}">
                      <a16:creationId xmlns:a16="http://schemas.microsoft.com/office/drawing/2014/main" id="{D726418E-F337-49F3-B5F2-3D12AB7921C8}"/>
                    </a:ext>
                  </a:extLst>
                </p:cNvPr>
                <p:cNvGraphicFramePr>
                  <a:graphicFrameLocks noChangeAspect="1"/>
                </p:cNvGraphicFramePr>
                <p:nvPr>
                  <p:extLst>
                    <p:ext uri="{D42A27DB-BD31-4B8C-83A1-F6EECF244321}">
                      <p14:modId xmlns:p14="http://schemas.microsoft.com/office/powerpoint/2010/main" val="222311779"/>
                    </p:ext>
                  </p:extLst>
                </p:nvPr>
              </p:nvGraphicFramePr>
              <p:xfrm>
                <a:off x="9561517" y="5731704"/>
                <a:ext cx="215900" cy="280987"/>
              </p:xfrm>
              <a:graphic>
                <a:graphicData uri="http://schemas.openxmlformats.org/presentationml/2006/ole">
                  <mc:AlternateContent>
                    <mc:Choice xmlns:v="urn:schemas-microsoft-com:vml" Requires="v">
                      <p:oleObj name="Equation" r:id="rId24" imgW="215180" imgH="280482" progId="Equation.DSMT4">
                        <p:embed/>
                      </p:oleObj>
                    </mc:Choice>
                    <mc:Fallback>
                      <p:oleObj name="Equation" r:id="rId24" imgW="215180" imgH="280482" progId="Equation.DSMT4">
                        <p:embed/>
                        <p:pic>
                          <p:nvPicPr>
                            <p:cNvPr id="0" name=""/>
                            <p:cNvPicPr/>
                            <p:nvPr/>
                          </p:nvPicPr>
                          <p:blipFill>
                            <a:blip r:embed="rId25"/>
                            <a:stretch>
                              <a:fillRect/>
                            </a:stretch>
                          </p:blipFill>
                          <p:spPr>
                            <a:xfrm>
                              <a:off x="9561517" y="5731704"/>
                              <a:ext cx="215900" cy="280987"/>
                            </a:xfrm>
                            <a:prstGeom prst="rect">
                              <a:avLst/>
                            </a:prstGeom>
                          </p:spPr>
                        </p:pic>
                      </p:oleObj>
                    </mc:Fallback>
                  </mc:AlternateContent>
                </a:graphicData>
              </a:graphic>
            </p:graphicFrame>
          </mc:Fallback>
        </mc:AlternateContent>
      </p:grpSp>
      <p:grpSp>
        <p:nvGrpSpPr>
          <p:cNvPr id="36" name="Group 35">
            <a:extLst>
              <a:ext uri="{FF2B5EF4-FFF2-40B4-BE49-F238E27FC236}">
                <a16:creationId xmlns:a16="http://schemas.microsoft.com/office/drawing/2014/main" id="{F4610722-2759-4826-82FE-A4B9354379C5}"/>
              </a:ext>
            </a:extLst>
          </p:cNvPr>
          <p:cNvGrpSpPr/>
          <p:nvPr/>
        </p:nvGrpSpPr>
        <p:grpSpPr>
          <a:xfrm>
            <a:off x="1651880" y="4370937"/>
            <a:ext cx="2793995" cy="739713"/>
            <a:chOff x="1651880" y="4370937"/>
            <a:chExt cx="2793995" cy="739713"/>
          </a:xfrm>
        </p:grpSpPr>
        <mc:AlternateContent xmlns:mc="http://schemas.openxmlformats.org/markup-compatibility/2006" xmlns:a14="http://schemas.microsoft.com/office/drawing/2010/main">
          <mc:Choice Requires="a14">
            <p:sp>
              <p:nvSpPr>
                <p:cNvPr id="77" name="A">
                  <a:extLst>
                    <a:ext uri="{FF2B5EF4-FFF2-40B4-BE49-F238E27FC236}">
                      <a16:creationId xmlns:a16="http://schemas.microsoft.com/office/drawing/2014/main" id="{33104A64-1977-45D5-BADA-C53690375D66}"/>
                    </a:ext>
                  </a:extLst>
                </p:cNvPr>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P </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𝒂</m:t>
                      </m:r>
                    </m:oMath>
                  </a14:m>
                  <a:r>
                    <a:rPr lang="en-US" sz="2400" b="1" i="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P</a:t>
                  </a:r>
                  <a14:m>
                    <m:oMath xmlns:m="http://schemas.openxmlformats.org/officeDocument/2006/math">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𝒃</m:t>
                      </m:r>
                    </m:oMath>
                  </a14:m>
                  <a:endParaRPr lang="vi-VN" sz="2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7" name="A">
                  <a:extLst>
                    <a:ext uri="{FF2B5EF4-FFF2-40B4-BE49-F238E27FC236}">
                      <a16:creationId xmlns:a16="http://schemas.microsoft.com/office/drawing/2014/main" id="{33104A64-1977-45D5-BADA-C53690375D66}"/>
                    </a:ext>
                  </a:extLst>
                </p:cNvPr>
                <p:cNvSpPr>
                  <a:spLocks noRot="1" noChangeAspect="1" noMove="1" noResize="1" noEditPoints="1" noAdjustHandles="1" noChangeArrowheads="1" noChangeShapeType="1" noTextEdit="1"/>
                </p:cNvSpPr>
                <p:nvPr/>
              </p:nvSpPr>
              <p:spPr>
                <a:xfrm>
                  <a:off x="1651880" y="4370937"/>
                  <a:ext cx="2793995" cy="7397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spid="_x0000_s5125" name="Equation" r:id="rId27" imgW="215180" imgH="280482" progId="Equation.DSMT4">
                        <p:embed/>
                      </p:oleObj>
                    </mc:Choice>
                    <mc:Fallback>
                      <p:oleObj name="Equation" r:id="rId27" imgW="215180" imgH="280482" progId="Equation.DSMT4">
                        <p:embed/>
                        <p:pic>
                          <p:nvPicPr>
                            <p:cNvPr id="0" name=""/>
                            <p:cNvPicPr/>
                            <p:nvPr/>
                          </p:nvPicPr>
                          <p:blipFill>
                            <a:blip r:embed="rId28"/>
                            <a:stretch>
                              <a:fillRect/>
                            </a:stretch>
                          </p:blipFill>
                          <p:spPr>
                            <a:xfrm>
                              <a:off x="3528629" y="4633454"/>
                              <a:ext cx="215900" cy="280987"/>
                            </a:xfrm>
                            <a:prstGeom prst="rect">
                              <a:avLst/>
                            </a:prstGeom>
                          </p:spPr>
                        </p:pic>
                      </p:oleObj>
                    </mc:Fallback>
                  </mc:AlternateContent>
                </a:graphicData>
              </a:graphic>
            </p:graphicFrame>
          </mc:Choice>
          <mc:Fallback xmlns="">
            <p:graphicFrame>
              <p:nvGraphicFramePr>
                <p:cNvPr id="35" name="Object 34">
                  <a:extLst>
                    <a:ext uri="{FF2B5EF4-FFF2-40B4-BE49-F238E27FC236}">
                      <a16:creationId xmlns:a16="http://schemas.microsoft.com/office/drawing/2014/main" id="{242FA673-5E57-4844-ADB3-57E6DB25329D}"/>
                    </a:ext>
                  </a:extLst>
                </p:cNvPr>
                <p:cNvGraphicFramePr>
                  <a:graphicFrameLocks noChangeAspect="1"/>
                </p:cNvGraphicFramePr>
                <p:nvPr>
                  <p:extLst>
                    <p:ext uri="{D42A27DB-BD31-4B8C-83A1-F6EECF244321}">
                      <p14:modId xmlns:p14="http://schemas.microsoft.com/office/powerpoint/2010/main" val="2423313799"/>
                    </p:ext>
                  </p:extLst>
                </p:nvPr>
              </p:nvGraphicFramePr>
              <p:xfrm>
                <a:off x="3528629" y="4633454"/>
                <a:ext cx="215900" cy="280987"/>
              </p:xfrm>
              <a:graphic>
                <a:graphicData uri="http://schemas.openxmlformats.org/presentationml/2006/ole">
                  <mc:AlternateContent>
                    <mc:Choice xmlns:v="urn:schemas-microsoft-com:vml" Requires="v">
                      <p:oleObj name="Equation" r:id="rId29" imgW="215180" imgH="280482" progId="Equation.DSMT4">
                        <p:embed/>
                      </p:oleObj>
                    </mc:Choice>
                    <mc:Fallback>
                      <p:oleObj name="Equation" r:id="rId29" imgW="215180" imgH="280482" progId="Equation.DSMT4">
                        <p:embed/>
                        <p:pic>
                          <p:nvPicPr>
                            <p:cNvPr id="0" name=""/>
                            <p:cNvPicPr/>
                            <p:nvPr/>
                          </p:nvPicPr>
                          <p:blipFill>
                            <a:blip r:embed="rId30"/>
                            <a:stretch>
                              <a:fillRect/>
                            </a:stretch>
                          </p:blipFill>
                          <p:spPr>
                            <a:xfrm>
                              <a:off x="3528629" y="4633454"/>
                              <a:ext cx="215900" cy="280987"/>
                            </a:xfrm>
                            <a:prstGeom prst="rect">
                              <a:avLst/>
                            </a:prstGeom>
                          </p:spPr>
                        </p:pic>
                      </p:oleObj>
                    </mc:Fallback>
                  </mc:AlternateContent>
                </a:graphicData>
              </a:graphic>
            </p:graphicFrame>
          </mc:Fallback>
        </mc:AlternateContent>
      </p:grpSp>
      <p:pic>
        <p:nvPicPr>
          <p:cNvPr id="80" name="Picture 79">
            <a:extLst>
              <a:ext uri="{FF2B5EF4-FFF2-40B4-BE49-F238E27FC236}">
                <a16:creationId xmlns:a16="http://schemas.microsoft.com/office/drawing/2014/main" id="{AC5F83A2-2940-4E8F-AD84-00F3E307DC34}"/>
              </a:ext>
            </a:extLst>
          </p:cNvPr>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205405" y="2387781"/>
            <a:ext cx="2793995" cy="1860905"/>
          </a:xfrm>
          <a:prstGeom prst="rect">
            <a:avLst/>
          </a:prstGeom>
          <a:noFill/>
          <a:ln>
            <a:noFill/>
          </a:ln>
        </p:spPr>
      </p:pic>
    </p:spTree>
    <p:extLst>
      <p:ext uri="{BB962C8B-B14F-4D97-AF65-F5344CB8AC3E}">
        <p14:creationId xmlns:p14="http://schemas.microsoft.com/office/powerpoint/2010/main" val="27280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inVertical)">
                                      <p:cBhvr>
                                        <p:cTn id="9" dur="500"/>
                                        <p:tgtEl>
                                          <p:spTgt spid="36"/>
                                        </p:tgtEl>
                                      </p:cBhvr>
                                    </p:animEffect>
                                  </p:childTnLst>
                                </p:cTn>
                              </p:par>
                              <p:par>
                                <p:cTn id="10" presetID="6"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1" presetClass="entr" presetSubtype="0" fill="hold" grpId="0" nodeType="clickEffect">
                                  <p:stCondLst>
                                    <p:cond delay="0"/>
                                  </p:stCondLst>
                                  <p:childTnLst>
                                    <p:set>
                                      <p:cBhvr>
                                        <p:cTn id="22" dur="1000">
                                          <p:stCondLst>
                                            <p:cond delay="0"/>
                                          </p:stCondLst>
                                        </p:cTn>
                                        <p:tgtEl>
                                          <p:spTgt spid="43"/>
                                        </p:tgtEl>
                                        <p:attrNameLst>
                                          <p:attrName>style.visibility</p:attrName>
                                        </p:attrNameLst>
                                      </p:cBhvr>
                                      <p:to>
                                        <p:strVal val="visible"/>
                                      </p:to>
                                    </p:set>
                                  </p:childTnLst>
                                </p:cTn>
                              </p:par>
                            </p:childTnLst>
                          </p:cTn>
                        </p:par>
                        <p:par>
                          <p:cTn id="23" fill="hold">
                            <p:stCondLst>
                              <p:cond delay="1000"/>
                            </p:stCondLst>
                            <p:childTnLst>
                              <p:par>
                                <p:cTn id="24" presetID="11" presetClass="entr" presetSubtype="0" fill="hold" grpId="0" nodeType="afterEffect">
                                  <p:stCondLst>
                                    <p:cond delay="0"/>
                                  </p:stCondLst>
                                  <p:childTnLst>
                                    <p:set>
                                      <p:cBhvr>
                                        <p:cTn id="25" dur="1000">
                                          <p:stCondLst>
                                            <p:cond delay="0"/>
                                          </p:stCondLst>
                                        </p:cTn>
                                        <p:tgtEl>
                                          <p:spTgt spid="44"/>
                                        </p:tgtEl>
                                        <p:attrNameLst>
                                          <p:attrName>style.visibility</p:attrName>
                                        </p:attrNameLst>
                                      </p:cBhvr>
                                      <p:to>
                                        <p:strVal val="visible"/>
                                      </p:to>
                                    </p:set>
                                  </p:childTnLst>
                                </p:cTn>
                              </p:par>
                            </p:childTnLst>
                          </p:cTn>
                        </p:par>
                        <p:par>
                          <p:cTn id="26" fill="hold">
                            <p:stCondLst>
                              <p:cond delay="2000"/>
                            </p:stCondLst>
                            <p:childTnLst>
                              <p:par>
                                <p:cTn id="27" presetID="11" presetClass="entr" presetSubtype="0" fill="hold" grpId="0" nodeType="afterEffect">
                                  <p:stCondLst>
                                    <p:cond delay="0"/>
                                  </p:stCondLst>
                                  <p:childTnLst>
                                    <p:set>
                                      <p:cBhvr>
                                        <p:cTn id="28" dur="1000">
                                          <p:stCondLst>
                                            <p:cond delay="0"/>
                                          </p:stCondLst>
                                        </p:cTn>
                                        <p:tgtEl>
                                          <p:spTgt spid="45"/>
                                        </p:tgtEl>
                                        <p:attrNameLst>
                                          <p:attrName>style.visibility</p:attrName>
                                        </p:attrNameLst>
                                      </p:cBhvr>
                                      <p:to>
                                        <p:strVal val="visible"/>
                                      </p:to>
                                    </p:set>
                                  </p:childTnLst>
                                </p:cTn>
                              </p:par>
                            </p:childTnLst>
                          </p:cTn>
                        </p:par>
                        <p:par>
                          <p:cTn id="29" fill="hold">
                            <p:stCondLst>
                              <p:cond delay="3000"/>
                            </p:stCondLst>
                            <p:childTnLst>
                              <p:par>
                                <p:cTn id="30" presetID="11" presetClass="entr" presetSubtype="0" fill="hold" grpId="0" nodeType="afterEffect">
                                  <p:stCondLst>
                                    <p:cond delay="0"/>
                                  </p:stCondLst>
                                  <p:childTnLst>
                                    <p:set>
                                      <p:cBhvr>
                                        <p:cTn id="31" dur="1000">
                                          <p:stCondLst>
                                            <p:cond delay="0"/>
                                          </p:stCondLst>
                                        </p:cTn>
                                        <p:tgtEl>
                                          <p:spTgt spid="46"/>
                                        </p:tgtEl>
                                        <p:attrNameLst>
                                          <p:attrName>style.visibility</p:attrName>
                                        </p:attrNameLst>
                                      </p:cBhvr>
                                      <p:to>
                                        <p:strVal val="visible"/>
                                      </p:to>
                                    </p:set>
                                  </p:childTnLst>
                                </p:cTn>
                              </p:par>
                            </p:childTnLst>
                          </p:cTn>
                        </p:par>
                        <p:par>
                          <p:cTn id="32" fill="hold">
                            <p:stCondLst>
                              <p:cond delay="4000"/>
                            </p:stCondLst>
                            <p:childTnLst>
                              <p:par>
                                <p:cTn id="33" presetID="11" presetClass="entr" presetSubtype="0" fill="hold" grpId="0" nodeType="afterEffect">
                                  <p:stCondLst>
                                    <p:cond delay="0"/>
                                  </p:stCondLst>
                                  <p:childTnLst>
                                    <p:set>
                                      <p:cBhvr>
                                        <p:cTn id="34" dur="1000">
                                          <p:stCondLst>
                                            <p:cond delay="0"/>
                                          </p:stCondLst>
                                        </p:cTn>
                                        <p:tgtEl>
                                          <p:spTgt spid="47"/>
                                        </p:tgtEl>
                                        <p:attrNameLst>
                                          <p:attrName>style.visibility</p:attrName>
                                        </p:attrNameLst>
                                      </p:cBhvr>
                                      <p:to>
                                        <p:strVal val="visible"/>
                                      </p:to>
                                    </p:set>
                                  </p:childTnLst>
                                </p:cTn>
                              </p:par>
                            </p:childTnLst>
                          </p:cTn>
                        </p:par>
                        <p:par>
                          <p:cTn id="35" fill="hold">
                            <p:stCondLst>
                              <p:cond delay="5000"/>
                            </p:stCondLst>
                            <p:childTnLst>
                              <p:par>
                                <p:cTn id="36" presetID="11" presetClass="entr" presetSubtype="0" fill="hold" grpId="0" nodeType="afterEffect">
                                  <p:stCondLst>
                                    <p:cond delay="0"/>
                                  </p:stCondLst>
                                  <p:childTnLst>
                                    <p:set>
                                      <p:cBhvr>
                                        <p:cTn id="37" dur="1000">
                                          <p:stCondLst>
                                            <p:cond delay="0"/>
                                          </p:stCondLst>
                                        </p:cTn>
                                        <p:tgtEl>
                                          <p:spTgt spid="48"/>
                                        </p:tgtEl>
                                        <p:attrNameLst>
                                          <p:attrName>style.visibility</p:attrName>
                                        </p:attrNameLst>
                                      </p:cBhvr>
                                      <p:to>
                                        <p:strVal val="visible"/>
                                      </p:to>
                                    </p:set>
                                  </p:childTnLst>
                                </p:cTn>
                              </p:par>
                            </p:childTnLst>
                          </p:cTn>
                        </p:par>
                        <p:par>
                          <p:cTn id="38" fill="hold">
                            <p:stCondLst>
                              <p:cond delay="6000"/>
                            </p:stCondLst>
                            <p:childTnLst>
                              <p:par>
                                <p:cTn id="39" presetID="11" presetClass="entr" presetSubtype="0" fill="hold" grpId="0" nodeType="afterEffect">
                                  <p:stCondLst>
                                    <p:cond delay="0"/>
                                  </p:stCondLst>
                                  <p:childTnLst>
                                    <p:set>
                                      <p:cBhvr>
                                        <p:cTn id="40" dur="1000">
                                          <p:stCondLst>
                                            <p:cond delay="0"/>
                                          </p:stCondLst>
                                        </p:cTn>
                                        <p:tgtEl>
                                          <p:spTgt spid="49"/>
                                        </p:tgtEl>
                                        <p:attrNameLst>
                                          <p:attrName>style.visibility</p:attrName>
                                        </p:attrNameLst>
                                      </p:cBhvr>
                                      <p:to>
                                        <p:strVal val="visible"/>
                                      </p:to>
                                    </p:set>
                                  </p:childTnLst>
                                </p:cTn>
                              </p:par>
                            </p:childTnLst>
                          </p:cTn>
                        </p:par>
                        <p:par>
                          <p:cTn id="41" fill="hold">
                            <p:stCondLst>
                              <p:cond delay="7000"/>
                            </p:stCondLst>
                            <p:childTnLst>
                              <p:par>
                                <p:cTn id="42" presetID="11" presetClass="entr" presetSubtype="0" fill="hold" grpId="0" nodeType="afterEffect">
                                  <p:stCondLst>
                                    <p:cond delay="0"/>
                                  </p:stCondLst>
                                  <p:childTnLst>
                                    <p:set>
                                      <p:cBhvr>
                                        <p:cTn id="43" dur="1000">
                                          <p:stCondLst>
                                            <p:cond delay="0"/>
                                          </p:stCondLst>
                                        </p:cTn>
                                        <p:tgtEl>
                                          <p:spTgt spid="50"/>
                                        </p:tgtEl>
                                        <p:attrNameLst>
                                          <p:attrName>style.visibility</p:attrName>
                                        </p:attrNameLst>
                                      </p:cBhvr>
                                      <p:to>
                                        <p:strVal val="visible"/>
                                      </p:to>
                                    </p:set>
                                  </p:childTnLst>
                                </p:cTn>
                              </p:par>
                            </p:childTnLst>
                          </p:cTn>
                        </p:par>
                        <p:par>
                          <p:cTn id="44" fill="hold">
                            <p:stCondLst>
                              <p:cond delay="8000"/>
                            </p:stCondLst>
                            <p:childTnLst>
                              <p:par>
                                <p:cTn id="45" presetID="11" presetClass="entr" presetSubtype="0" fill="hold" grpId="0" nodeType="afterEffect">
                                  <p:stCondLst>
                                    <p:cond delay="0"/>
                                  </p:stCondLst>
                                  <p:childTnLst>
                                    <p:set>
                                      <p:cBhvr>
                                        <p:cTn id="46" dur="1000">
                                          <p:stCondLst>
                                            <p:cond delay="0"/>
                                          </p:stCondLst>
                                        </p:cTn>
                                        <p:tgtEl>
                                          <p:spTgt spid="51"/>
                                        </p:tgtEl>
                                        <p:attrNameLst>
                                          <p:attrName>style.visibility</p:attrName>
                                        </p:attrNameLst>
                                      </p:cBhvr>
                                      <p:to>
                                        <p:strVal val="visible"/>
                                      </p:to>
                                    </p:set>
                                  </p:childTnLst>
                                </p:cTn>
                              </p:par>
                            </p:childTnLst>
                          </p:cTn>
                        </p:par>
                        <p:par>
                          <p:cTn id="47" fill="hold">
                            <p:stCondLst>
                              <p:cond delay="9000"/>
                            </p:stCondLst>
                            <p:childTnLst>
                              <p:par>
                                <p:cTn id="48" presetID="11" presetClass="entr" presetSubtype="0" fill="hold" grpId="0" nodeType="afterEffect">
                                  <p:stCondLst>
                                    <p:cond delay="0"/>
                                  </p:stCondLst>
                                  <p:childTnLst>
                                    <p:set>
                                      <p:cBhvr>
                                        <p:cTn id="49" dur="1000">
                                          <p:stCondLst>
                                            <p:cond delay="0"/>
                                          </p:stCondLst>
                                        </p:cTn>
                                        <p:tgtEl>
                                          <p:spTgt spid="52"/>
                                        </p:tgtEl>
                                        <p:attrNameLst>
                                          <p:attrName>style.visibility</p:attrName>
                                        </p:attrNameLst>
                                      </p:cBhvr>
                                      <p:to>
                                        <p:strVal val="visible"/>
                                      </p:to>
                                    </p:set>
                                  </p:childTnLst>
                                </p:cTn>
                              </p:par>
                            </p:childTnLst>
                          </p:cTn>
                        </p:par>
                        <p:par>
                          <p:cTn id="50" fill="hold">
                            <p:stCondLst>
                              <p:cond delay="10000"/>
                            </p:stCondLst>
                            <p:childTnLst>
                              <p:par>
                                <p:cTn id="51" presetID="11" presetClass="entr" presetSubtype="0" fill="hold" grpId="0" nodeType="afterEffect">
                                  <p:stCondLst>
                                    <p:cond delay="0"/>
                                  </p:stCondLst>
                                  <p:childTnLst>
                                    <p:set>
                                      <p:cBhvr>
                                        <p:cTn id="52" dur="1000">
                                          <p:stCondLst>
                                            <p:cond delay="0"/>
                                          </p:stCondLst>
                                        </p:cTn>
                                        <p:tgtEl>
                                          <p:spTgt spid="53"/>
                                        </p:tgtEl>
                                        <p:attrNameLst>
                                          <p:attrName>style.visibility</p:attrName>
                                        </p:attrNameLst>
                                      </p:cBhvr>
                                      <p:to>
                                        <p:strVal val="visible"/>
                                      </p:to>
                                    </p:set>
                                  </p:childTnLst>
                                </p:cTn>
                              </p:par>
                            </p:childTnLst>
                          </p:cTn>
                        </p:par>
                        <p:par>
                          <p:cTn id="53" fill="hold">
                            <p:stCondLst>
                              <p:cond delay="11000"/>
                            </p:stCondLst>
                            <p:childTnLst>
                              <p:par>
                                <p:cTn id="54" presetID="11" presetClass="entr" presetSubtype="0" fill="hold" grpId="0" nodeType="afterEffect">
                                  <p:stCondLst>
                                    <p:cond delay="0"/>
                                  </p:stCondLst>
                                  <p:childTnLst>
                                    <p:set>
                                      <p:cBhvr>
                                        <p:cTn id="55" dur="1000">
                                          <p:stCondLst>
                                            <p:cond delay="0"/>
                                          </p:stCondLst>
                                        </p:cTn>
                                        <p:tgtEl>
                                          <p:spTgt spid="54"/>
                                        </p:tgtEl>
                                        <p:attrNameLst>
                                          <p:attrName>style.visibility</p:attrName>
                                        </p:attrNameLst>
                                      </p:cBhvr>
                                      <p:to>
                                        <p:strVal val="visible"/>
                                      </p:to>
                                    </p:set>
                                  </p:childTnLst>
                                </p:cTn>
                              </p:par>
                            </p:childTnLst>
                          </p:cTn>
                        </p:par>
                        <p:par>
                          <p:cTn id="56" fill="hold">
                            <p:stCondLst>
                              <p:cond delay="12000"/>
                            </p:stCondLst>
                            <p:childTnLst>
                              <p:par>
                                <p:cTn id="57" presetID="11" presetClass="entr" presetSubtype="0" fill="hold" grpId="0" nodeType="afterEffect">
                                  <p:stCondLst>
                                    <p:cond delay="0"/>
                                  </p:stCondLst>
                                  <p:childTnLst>
                                    <p:set>
                                      <p:cBhvr>
                                        <p:cTn id="58" dur="1000">
                                          <p:stCondLst>
                                            <p:cond delay="0"/>
                                          </p:stCondLst>
                                        </p:cTn>
                                        <p:tgtEl>
                                          <p:spTgt spid="55"/>
                                        </p:tgtEl>
                                        <p:attrNameLst>
                                          <p:attrName>style.visibility</p:attrName>
                                        </p:attrNameLst>
                                      </p:cBhvr>
                                      <p:to>
                                        <p:strVal val="visible"/>
                                      </p:to>
                                    </p:set>
                                  </p:childTnLst>
                                </p:cTn>
                              </p:par>
                            </p:childTnLst>
                          </p:cTn>
                        </p:par>
                        <p:par>
                          <p:cTn id="59" fill="hold">
                            <p:stCondLst>
                              <p:cond delay="13000"/>
                            </p:stCondLst>
                            <p:childTnLst>
                              <p:par>
                                <p:cTn id="60" presetID="11" presetClass="entr" presetSubtype="0" fill="hold" grpId="0" nodeType="afterEffect">
                                  <p:stCondLst>
                                    <p:cond delay="0"/>
                                  </p:stCondLst>
                                  <p:childTnLst>
                                    <p:set>
                                      <p:cBhvr>
                                        <p:cTn id="61" dur="1000">
                                          <p:stCondLst>
                                            <p:cond delay="0"/>
                                          </p:stCondLst>
                                        </p:cTn>
                                        <p:tgtEl>
                                          <p:spTgt spid="56"/>
                                        </p:tgtEl>
                                        <p:attrNameLst>
                                          <p:attrName>style.visibility</p:attrName>
                                        </p:attrNameLst>
                                      </p:cBhvr>
                                      <p:to>
                                        <p:strVal val="visible"/>
                                      </p:to>
                                    </p:set>
                                  </p:childTnLst>
                                </p:cTn>
                              </p:par>
                            </p:childTnLst>
                          </p:cTn>
                        </p:par>
                        <p:par>
                          <p:cTn id="62" fill="hold">
                            <p:stCondLst>
                              <p:cond delay="14000"/>
                            </p:stCondLst>
                            <p:childTnLst>
                              <p:par>
                                <p:cTn id="63" presetID="11" presetClass="entr" presetSubtype="0" fill="hold" grpId="0" nodeType="afterEffect">
                                  <p:stCondLst>
                                    <p:cond delay="0"/>
                                  </p:stCondLst>
                                  <p:childTnLst>
                                    <p:set>
                                      <p:cBhvr>
                                        <p:cTn id="64" dur="1000">
                                          <p:stCondLst>
                                            <p:cond delay="0"/>
                                          </p:stCondLst>
                                        </p:cTn>
                                        <p:tgtEl>
                                          <p:spTgt spid="57"/>
                                        </p:tgtEl>
                                        <p:attrNameLst>
                                          <p:attrName>style.visibility</p:attrName>
                                        </p:attrNameLst>
                                      </p:cBhvr>
                                      <p:to>
                                        <p:strVal val="visible"/>
                                      </p:to>
                                    </p:set>
                                  </p:childTnLst>
                                </p:cTn>
                              </p:par>
                            </p:childTnLst>
                          </p:cTn>
                        </p:par>
                        <p:par>
                          <p:cTn id="65" fill="hold">
                            <p:stCondLst>
                              <p:cond delay="15000"/>
                            </p:stCondLst>
                            <p:childTnLst>
                              <p:par>
                                <p:cTn id="66" presetID="11" presetClass="entr" presetSubtype="0" fill="hold" grpId="0" nodeType="afterEffect">
                                  <p:stCondLst>
                                    <p:cond delay="0"/>
                                  </p:stCondLst>
                                  <p:childTnLst>
                                    <p:set>
                                      <p:cBhvr>
                                        <p:cTn id="67" dur="1000">
                                          <p:stCondLst>
                                            <p:cond delay="0"/>
                                          </p:stCondLst>
                                        </p:cTn>
                                        <p:tgtEl>
                                          <p:spTgt spid="58"/>
                                        </p:tgtEl>
                                        <p:attrNameLst>
                                          <p:attrName>style.visibility</p:attrName>
                                        </p:attrNameLst>
                                      </p:cBhvr>
                                      <p:to>
                                        <p:strVal val="visible"/>
                                      </p:to>
                                    </p:set>
                                  </p:childTnLst>
                                </p:cTn>
                              </p:par>
                            </p:childTnLst>
                          </p:cTn>
                        </p:par>
                        <p:par>
                          <p:cTn id="68" fill="hold">
                            <p:stCondLst>
                              <p:cond delay="16000"/>
                            </p:stCondLst>
                            <p:childTnLst>
                              <p:par>
                                <p:cTn id="69" presetID="11" presetClass="entr" presetSubtype="0" fill="hold" grpId="0" nodeType="afterEffect">
                                  <p:stCondLst>
                                    <p:cond delay="0"/>
                                  </p:stCondLst>
                                  <p:childTnLst>
                                    <p:set>
                                      <p:cBhvr>
                                        <p:cTn id="70" dur="1000">
                                          <p:stCondLst>
                                            <p:cond delay="0"/>
                                          </p:stCondLst>
                                        </p:cTn>
                                        <p:tgtEl>
                                          <p:spTgt spid="59"/>
                                        </p:tgtEl>
                                        <p:attrNameLst>
                                          <p:attrName>style.visibility</p:attrName>
                                        </p:attrNameLst>
                                      </p:cBhvr>
                                      <p:to>
                                        <p:strVal val="visible"/>
                                      </p:to>
                                    </p:set>
                                  </p:childTnLst>
                                </p:cTn>
                              </p:par>
                            </p:childTnLst>
                          </p:cTn>
                        </p:par>
                        <p:par>
                          <p:cTn id="71" fill="hold">
                            <p:stCondLst>
                              <p:cond delay="17000"/>
                            </p:stCondLst>
                            <p:childTnLst>
                              <p:par>
                                <p:cTn id="72" presetID="11" presetClass="entr" presetSubtype="0" fill="hold" grpId="0" nodeType="afterEffect">
                                  <p:stCondLst>
                                    <p:cond delay="0"/>
                                  </p:stCondLst>
                                  <p:childTnLst>
                                    <p:set>
                                      <p:cBhvr>
                                        <p:cTn id="73" dur="1000">
                                          <p:stCondLst>
                                            <p:cond delay="0"/>
                                          </p:stCondLst>
                                        </p:cTn>
                                        <p:tgtEl>
                                          <p:spTgt spid="60"/>
                                        </p:tgtEl>
                                        <p:attrNameLst>
                                          <p:attrName>style.visibility</p:attrName>
                                        </p:attrNameLst>
                                      </p:cBhvr>
                                      <p:to>
                                        <p:strVal val="visible"/>
                                      </p:to>
                                    </p:set>
                                  </p:childTnLst>
                                </p:cTn>
                              </p:par>
                            </p:childTnLst>
                          </p:cTn>
                        </p:par>
                        <p:par>
                          <p:cTn id="74" fill="hold">
                            <p:stCondLst>
                              <p:cond delay="18000"/>
                            </p:stCondLst>
                            <p:childTnLst>
                              <p:par>
                                <p:cTn id="75" presetID="11" presetClass="entr" presetSubtype="0" fill="hold" grpId="0" nodeType="afterEffect">
                                  <p:stCondLst>
                                    <p:cond delay="0"/>
                                  </p:stCondLst>
                                  <p:childTnLst>
                                    <p:set>
                                      <p:cBhvr>
                                        <p:cTn id="76" dur="1000">
                                          <p:stCondLst>
                                            <p:cond delay="0"/>
                                          </p:stCondLst>
                                        </p:cTn>
                                        <p:tgtEl>
                                          <p:spTgt spid="61"/>
                                        </p:tgtEl>
                                        <p:attrNameLst>
                                          <p:attrName>style.visibility</p:attrName>
                                        </p:attrNameLst>
                                      </p:cBhvr>
                                      <p:to>
                                        <p:strVal val="visible"/>
                                      </p:to>
                                    </p:set>
                                  </p:childTnLst>
                                </p:cTn>
                              </p:par>
                            </p:childTnLst>
                          </p:cTn>
                        </p:par>
                        <p:par>
                          <p:cTn id="77" fill="hold">
                            <p:stCondLst>
                              <p:cond delay="19000"/>
                            </p:stCondLst>
                            <p:childTnLst>
                              <p:par>
                                <p:cTn id="78" presetID="11" presetClass="entr" presetSubtype="0" fill="hold" grpId="0" nodeType="afterEffect">
                                  <p:stCondLst>
                                    <p:cond delay="0"/>
                                  </p:stCondLst>
                                  <p:childTnLst>
                                    <p:set>
                                      <p:cBhvr>
                                        <p:cTn id="79" dur="1000">
                                          <p:stCondLst>
                                            <p:cond delay="0"/>
                                          </p:stCondLst>
                                        </p:cTn>
                                        <p:tgtEl>
                                          <p:spTgt spid="62"/>
                                        </p:tgtEl>
                                        <p:attrNameLst>
                                          <p:attrName>style.visibility</p:attrName>
                                        </p:attrNameLst>
                                      </p:cBhvr>
                                      <p:to>
                                        <p:strVal val="visible"/>
                                      </p:to>
                                    </p:set>
                                  </p:childTnLst>
                                </p:cTn>
                              </p:par>
                            </p:childTnLst>
                          </p:cTn>
                        </p:par>
                        <p:par>
                          <p:cTn id="80" fill="hold">
                            <p:stCondLst>
                              <p:cond delay="20000"/>
                            </p:stCondLst>
                            <p:childTnLst>
                              <p:par>
                                <p:cTn id="81" presetID="11" presetClass="entr" presetSubtype="0" fill="hold" grpId="0" nodeType="afterEffect">
                                  <p:stCondLst>
                                    <p:cond delay="0"/>
                                  </p:stCondLst>
                                  <p:childTnLst>
                                    <p:set>
                                      <p:cBhvr>
                                        <p:cTn id="82"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chimes.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barn(inVertical)">
                                      <p:cBhvr>
                                        <p:cTn id="8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circle(in)">
                                      <p:cBhvr>
                                        <p:cTn id="93" dur="1500"/>
                                        <p:tgtEl>
                                          <p:spTgt spid="75"/>
                                        </p:tgtEl>
                                      </p:cBhvr>
                                    </p:animEffec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circle(in)">
                                      <p:cBhvr>
                                        <p:cTn id="99" dur="1000"/>
                                        <p:tgtEl>
                                          <p:spTgt spid="74"/>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7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circle(in)">
                                      <p:cBhvr>
                                        <p:cTn id="105" dur="1500"/>
                                        <p:tgtEl>
                                          <p:spTgt spid="79"/>
                                        </p:tgtEl>
                                      </p:cBhvr>
                                    </p:animEffect>
                                  </p:childTnLst>
                                </p:cTn>
                              </p:par>
                              <p:par>
                                <p:cTn id="106" presetID="23" presetClass="emph" presetSubtype="0" fill="hold" grpId="1" nodeType="withEffect">
                                  <p:stCondLst>
                                    <p:cond delay="0"/>
                                  </p:stCondLst>
                                  <p:childTnLst>
                                    <p:animClr clrSpc="hsl" dir="cw">
                                      <p:cBhvr override="childStyle">
                                        <p:cTn id="107" dur="500" fill="hold"/>
                                        <p:tgtEl>
                                          <p:spTgt spid="72"/>
                                        </p:tgtEl>
                                        <p:attrNameLst>
                                          <p:attrName>style.color</p:attrName>
                                        </p:attrNameLst>
                                      </p:cBhvr>
                                      <p:by>
                                        <p:hsl h="10842353" s="0" l="0"/>
                                      </p:by>
                                    </p:animClr>
                                    <p:animClr clrSpc="hsl" dir="cw">
                                      <p:cBhvr>
                                        <p:cTn id="108" dur="500" fill="hold"/>
                                        <p:tgtEl>
                                          <p:spTgt spid="72"/>
                                        </p:tgtEl>
                                        <p:attrNameLst>
                                          <p:attrName>fillcolor</p:attrName>
                                        </p:attrNameLst>
                                      </p:cBhvr>
                                      <p:by>
                                        <p:hsl h="10842353" s="0" l="0"/>
                                      </p:by>
                                    </p:animClr>
                                    <p:animClr clrSpc="hsl" dir="cw">
                                      <p:cBhvr>
                                        <p:cTn id="109" dur="500" fill="hold"/>
                                        <p:tgtEl>
                                          <p:spTgt spid="72"/>
                                        </p:tgtEl>
                                        <p:attrNameLst>
                                          <p:attrName>stroke.color</p:attrName>
                                        </p:attrNameLst>
                                      </p:cBhvr>
                                      <p:by>
                                        <p:hsl h="10842353" s="0" l="0"/>
                                      </p:by>
                                    </p:animClr>
                                    <p:set>
                                      <p:cBhvr>
                                        <p:cTn id="110"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11" restart="whenNotActive" fill="hold" evtFilter="cancelBubble" nodeType="interactiveSeq">
                <p:stCondLst>
                  <p:cond evt="onClick" delay="0">
                    <p:tgtEl>
                      <p:spTgt spid="38"/>
                    </p:tgtEl>
                  </p:cond>
                </p:stCondLst>
                <p:endSync evt="end" delay="0">
                  <p:rtn val="all"/>
                </p:endSync>
                <p:childTnLst>
                  <p:par>
                    <p:cTn id="112" fill="hold">
                      <p:stCondLst>
                        <p:cond delay="0"/>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circle(in)">
                                      <p:cBhvr>
                                        <p:cTn id="116" dur="1000"/>
                                        <p:tgtEl>
                                          <p:spTgt spid="76"/>
                                        </p:tgtEl>
                                      </p:cBhvr>
                                    </p:animEffect>
                                  </p:childTnLst>
                                </p:cTn>
                              </p:par>
                            </p:childTnLst>
                          </p:cTn>
                        </p:par>
                      </p:childTnLst>
                    </p:cTn>
                  </p:par>
                </p:childTnLst>
              </p:cTn>
              <p:nextCondLst>
                <p:cond evt="onClick" delay="0">
                  <p:tgtEl>
                    <p:spTgt spid="38"/>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2" grpId="0" animBg="1"/>
      <p:bldP spid="7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flipH="1">
            <a:off x="8237229" y="4372778"/>
            <a:ext cx="292297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1</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817998" y="4372778"/>
            <a:ext cx="27963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2</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8231043" y="5511150"/>
            <a:ext cx="292297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3</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742416" y="5506295"/>
            <a:ext cx="2796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4</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8" name="Picture 2" descr="Kết quả hình ảnh cho home 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361066" y="1149618"/>
            <a:ext cx="746986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3333FF"/>
                </a:solidFill>
                <a:latin typeface="Times New Roman" panose="02020603050405020304" pitchFamily="18" charset="0"/>
                <a:cs typeface="Times New Roman" panose="02020603050405020304" pitchFamily="18" charset="0"/>
              </a:rPr>
              <a:t>Số</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bộ</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ba</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điểm</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thẳng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hàng</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trên</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hình</a:t>
            </a:r>
            <a:r>
              <a:rPr lang="en-US" sz="2800" b="1" dirty="0">
                <a:solidFill>
                  <a:srgbClr val="3333FF"/>
                </a:solidFill>
                <a:latin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cs typeface="Times New Roman" panose="02020603050405020304" pitchFamily="18" charset="0"/>
              </a:rPr>
              <a:t>là</a:t>
            </a:r>
            <a:endParaRPr lang="vi-VN" sz="28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70646" y="286434"/>
            <a:ext cx="5652371" cy="830997"/>
          </a:xfrm>
          <a:prstGeom prst="rect">
            <a:avLst/>
          </a:prstGeom>
        </p:spPr>
        <p:txBody>
          <a:bodyPr wrap="square">
            <a:spAutoFit/>
          </a:bodyPr>
          <a:lstStyle/>
          <a:p>
            <a:r>
              <a:rPr lang="vi-VN" sz="2400" b="1">
                <a:solidFill>
                  <a:srgbClr val="292929"/>
                </a:solidFill>
                <a:latin typeface="+mj-lt"/>
              </a:rPr>
              <a:t>KHOẢNG CÁCH</a:t>
            </a:r>
            <a:r>
              <a:rPr lang="vi-VN" sz="2400">
                <a:solidFill>
                  <a:srgbClr val="292929"/>
                </a:solidFill>
                <a:latin typeface="+mj-lt"/>
              </a:rPr>
              <a:t>: Giữ khoảng cách khi tiếp xúc với người khác.</a:t>
            </a:r>
            <a:endParaRPr lang="en-US" sz="2400">
              <a:latin typeface="+mj-lt"/>
            </a:endParaRPr>
          </a:p>
        </p:txBody>
      </p:sp>
      <p:pic>
        <p:nvPicPr>
          <p:cNvPr id="42" name="Picture 41">
            <a:extLst>
              <a:ext uri="{FF2B5EF4-FFF2-40B4-BE49-F238E27FC236}">
                <a16:creationId xmlns:a16="http://schemas.microsoft.com/office/drawing/2014/main" id="{A5CF2F36-DC8F-4961-B562-4BC17E3A67A8}"/>
              </a:ext>
            </a:extLst>
          </p:cNvPr>
          <p:cNvPicPr>
            <a:picLocks noChangeAspect="1"/>
          </p:cNvPicPr>
          <p:nvPr/>
        </p:nvPicPr>
        <p:blipFill rotWithShape="1">
          <a:blip r:embed="rId8">
            <a:extLst>
              <a:ext uri="{28A0092B-C50C-407E-A947-70E740481C1C}">
                <a14:useLocalDpi xmlns:a14="http://schemas.microsoft.com/office/drawing/2010/main" val="0"/>
              </a:ext>
            </a:extLst>
          </a:blip>
          <a:srcRect t="9016"/>
          <a:stretch/>
        </p:blipFill>
        <p:spPr bwMode="auto">
          <a:xfrm>
            <a:off x="3818178" y="1681311"/>
            <a:ext cx="4412865" cy="29907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1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par>
                                <p:cTn id="67" presetID="8" presetClass="emph" presetSubtype="0" fill="hold" nodeType="withEffect">
                                  <p:stCondLst>
                                    <p:cond delay="0"/>
                                  </p:stCondLst>
                                  <p:childTnLst>
                                    <p:animRot by="21600000">
                                      <p:cBhvr>
                                        <p:cTn id="68" dur="5000" fill="hold"/>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0" presetClass="emph" presetSubtype="0" fill="hold" grpId="0" nodeType="clickEffect">
                                  <p:stCondLst>
                                    <p:cond delay="0"/>
                                  </p:stCondLst>
                                  <p:childTnLst>
                                    <p:animClr clrSpc="hsl" dir="cw">
                                      <p:cBhvr override="childStyle">
                                        <p:cTn id="73" dur="500" fill="hold"/>
                                        <p:tgtEl>
                                          <p:spTgt spid="10"/>
                                        </p:tgtEl>
                                        <p:attrNameLst>
                                          <p:attrName>style.color</p:attrName>
                                        </p:attrNameLst>
                                      </p:cBhvr>
                                      <p:by>
                                        <p:hsl h="0" s="12549" l="25098"/>
                                      </p:by>
                                    </p:animClr>
                                    <p:animClr clrSpc="hsl" dir="cw">
                                      <p:cBhvr>
                                        <p:cTn id="74" dur="500" fill="hold"/>
                                        <p:tgtEl>
                                          <p:spTgt spid="10"/>
                                        </p:tgtEl>
                                        <p:attrNameLst>
                                          <p:attrName>fillcolor</p:attrName>
                                        </p:attrNameLst>
                                      </p:cBhvr>
                                      <p:by>
                                        <p:hsl h="0" s="12549" l="25098"/>
                                      </p:by>
                                    </p:animClr>
                                    <p:animClr clrSpc="hsl" dir="cw">
                                      <p:cBhvr>
                                        <p:cTn id="75" dur="500" fill="hold"/>
                                        <p:tgtEl>
                                          <p:spTgt spid="10"/>
                                        </p:tgtEl>
                                        <p:attrNameLst>
                                          <p:attrName>stroke.color</p:attrName>
                                        </p:attrNameLst>
                                      </p:cBhvr>
                                      <p:by>
                                        <p:hsl h="0" s="12549" l="25098"/>
                                      </p:by>
                                    </p:animClr>
                                    <p:set>
                                      <p:cBhvr>
                                        <p:cTn id="76"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12"/>
                                        </p:tgtEl>
                                      </p:cBhvr>
                                    </p:animEffect>
                                    <p:animScale>
                                      <p:cBhvr>
                                        <p:cTn id="88" dur="250" autoRev="1" fill="hold"/>
                                        <p:tgtEl>
                                          <p:spTgt spid="1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4" name="bomb.wav"/>
                                        </p:tgtEl>
                                      </p:cMediaNode>
                                    </p:audio>
                                  </p:subTnLst>
                                </p:cTn>
                              </p:par>
                              <p:par>
                                <p:cTn id="89" presetID="23" presetClass="emph" presetSubtype="0" fill="hold" grpId="1" nodeType="withEffect">
                                  <p:stCondLst>
                                    <p:cond delay="0"/>
                                  </p:stCondLst>
                                  <p:childTnLst>
                                    <p:animClr clrSpc="hsl" dir="cw">
                                      <p:cBhvr override="childStyle">
                                        <p:cTn id="90" dur="500" fill="hold"/>
                                        <p:tgtEl>
                                          <p:spTgt spid="12"/>
                                        </p:tgtEl>
                                        <p:attrNameLst>
                                          <p:attrName>style.color</p:attrName>
                                        </p:attrNameLst>
                                      </p:cBhvr>
                                      <p:by>
                                        <p:hsl h="10842353" s="0" l="0"/>
                                      </p:by>
                                    </p:animClr>
                                    <p:animClr clrSpc="hsl" dir="cw">
                                      <p:cBhvr>
                                        <p:cTn id="91" dur="500" fill="hold"/>
                                        <p:tgtEl>
                                          <p:spTgt spid="12"/>
                                        </p:tgtEl>
                                        <p:attrNameLst>
                                          <p:attrName>fillcolor</p:attrName>
                                        </p:attrNameLst>
                                      </p:cBhvr>
                                      <p:by>
                                        <p:hsl h="10842353" s="0" l="0"/>
                                      </p:by>
                                    </p:animClr>
                                    <p:animClr clrSpc="hsl" dir="cw">
                                      <p:cBhvr>
                                        <p:cTn id="92" dur="500" fill="hold"/>
                                        <p:tgtEl>
                                          <p:spTgt spid="12"/>
                                        </p:tgtEl>
                                        <p:attrNameLst>
                                          <p:attrName>stroke.color</p:attrName>
                                        </p:attrNameLst>
                                      </p:cBhvr>
                                      <p:by>
                                        <p:hsl h="10842353" s="0" l="0"/>
                                      </p:by>
                                    </p:animClr>
                                    <p:set>
                                      <p:cBhvr>
                                        <p:cTn id="93"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2" grpId="1"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236544" y="5901664"/>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236544" y="46237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Y,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7607754" y="46237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U, V, T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7612059" y="5901664"/>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X, V, U </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hàng</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586872" y="1543032"/>
            <a:ext cx="5013952" cy="6132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3333FF"/>
                </a:solidFill>
                <a:latin typeface="Times New Roman" panose="02020603050405020304" pitchFamily="18" charset="0"/>
                <a:cs typeface="Times New Roman" panose="02020603050405020304" pitchFamily="18" charset="0"/>
              </a:rPr>
              <a:t>Cho </a:t>
            </a:r>
            <a:r>
              <a:rPr lang="en-US" sz="2400" b="1" dirty="0" err="1">
                <a:solidFill>
                  <a:srgbClr val="3333FF"/>
                </a:solidFill>
                <a:latin typeface="Times New Roman" panose="02020603050405020304" pitchFamily="18" charset="0"/>
                <a:cs typeface="Times New Roman" panose="02020603050405020304" pitchFamily="18" charset="0"/>
              </a:rPr>
              <a:t>hình</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vẽ</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Chọn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đáp</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án</a:t>
            </a:r>
            <a:r>
              <a:rPr lang="en-US" sz="2400" b="1" dirty="0">
                <a:solidFill>
                  <a:srgbClr val="3333FF"/>
                </a:solidFill>
                <a:latin typeface="Times New Roman" panose="02020603050405020304" pitchFamily="18" charset="0"/>
                <a:cs typeface="Times New Roman" panose="02020603050405020304" pitchFamily="18" charset="0"/>
              </a:rPr>
              <a:t> </a:t>
            </a:r>
            <a:r>
              <a:rPr lang="en-US" sz="2400" b="1" dirty="0" err="1">
                <a:solidFill>
                  <a:srgbClr val="3333FF"/>
                </a:solidFill>
                <a:latin typeface="Times New Roman" panose="02020603050405020304" pitchFamily="18" charset="0"/>
                <a:cs typeface="Times New Roman" panose="02020603050405020304" pitchFamily="18" charset="0"/>
              </a:rPr>
              <a:t>đúng</a:t>
            </a:r>
            <a:endParaRPr lang="vi-VN" sz="2400" b="1" dirty="0">
              <a:solidFill>
                <a:srgbClr val="3333FF"/>
              </a:solidFill>
              <a:latin typeface="Times New Roman" panose="02020603050405020304" pitchFamily="18" charset="0"/>
              <a:cs typeface="Times New Roman" panose="02020603050405020304" pitchFamily="18" charset="0"/>
            </a:endParaRPr>
          </a:p>
        </p:txBody>
      </p:sp>
      <p:pic>
        <p:nvPicPr>
          <p:cNvPr id="40" name="Picture 39" descr="Kết quả hình ảnh cho virut corona"/>
          <p:cNvPicPr>
            <a:picLocks noChangeAspect="1" noChangeArrowheads="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580870" y="393113"/>
            <a:ext cx="635327" cy="6132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1517" y="193249"/>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43" name="Rounded Rectangle 4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44" name="Rounded Rectangle 4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45" name="Rounded Rectangle 4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46" name="Rounded Rectangle 4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47" name="Rounded Rectangle 4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48" name="Rounded Rectangle 4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49" name="Rounded Rectangle 4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0" name="Rounded Rectangle 4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1" name="Rounded Rectangle 5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52" name="Rounded Rectangle 5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3" name="Rounded Rectangle 52"/>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54" name="Rounded Rectangle 53"/>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55" name="Rounded Rectangle 54"/>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56" name="Rounded Rectangle 55"/>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57" name="Rounded Rectangle 56"/>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58" name="Rounded Rectangle 57"/>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59" name="Rounded Rectangle 58"/>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0" name="Rounded Rectangle 59"/>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1" name="Rounded Rectangle 60"/>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62" name="Rounded Rectangle 61"/>
          <p:cNvSpPr/>
          <p:nvPr/>
        </p:nvSpPr>
        <p:spPr>
          <a:xfrm>
            <a:off x="9420003" y="10096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grpSp>
        <p:nvGrpSpPr>
          <p:cNvPr id="31" name="Group 30">
            <a:extLst>
              <a:ext uri="{FF2B5EF4-FFF2-40B4-BE49-F238E27FC236}">
                <a16:creationId xmlns:a16="http://schemas.microsoft.com/office/drawing/2014/main" id="{563A9941-531D-433A-B9D8-B512B2F008AD}"/>
              </a:ext>
            </a:extLst>
          </p:cNvPr>
          <p:cNvGrpSpPr/>
          <p:nvPr/>
        </p:nvGrpSpPr>
        <p:grpSpPr>
          <a:xfrm>
            <a:off x="4079147" y="1976183"/>
            <a:ext cx="4029403" cy="2941959"/>
            <a:chOff x="0" y="0"/>
            <a:chExt cx="2971800" cy="2011680"/>
          </a:xfrm>
        </p:grpSpPr>
        <p:pic>
          <p:nvPicPr>
            <p:cNvPr id="32" name="Picture 31">
              <a:extLst>
                <a:ext uri="{FF2B5EF4-FFF2-40B4-BE49-F238E27FC236}">
                  <a16:creationId xmlns:a16="http://schemas.microsoft.com/office/drawing/2014/main" id="{41F0A13E-1B0F-47A8-AE88-A3B7BAB27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03" t="12139" r="8246" b="11560"/>
            <a:stretch/>
          </p:blipFill>
          <p:spPr bwMode="auto">
            <a:xfrm>
              <a:off x="0" y="0"/>
              <a:ext cx="2971800" cy="2011680"/>
            </a:xfrm>
            <a:prstGeom prst="rect">
              <a:avLst/>
            </a:prstGeom>
            <a:noFill/>
            <a:ln>
              <a:noFill/>
            </a:ln>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id="{B010EF05-2ACC-4FF7-8B6D-E81C5C833304}"/>
                </a:ext>
              </a:extLst>
            </p:cNvPr>
            <p:cNvSpPr/>
            <p:nvPr/>
          </p:nvSpPr>
          <p:spPr>
            <a:xfrm>
              <a:off x="632460" y="373380"/>
              <a:ext cx="1046398" cy="1454632"/>
            </a:xfrm>
            <a:prstGeom prst="rect">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Tree>
    <p:extLst>
      <p:ext uri="{BB962C8B-B14F-4D97-AF65-F5344CB8AC3E}">
        <p14:creationId xmlns:p14="http://schemas.microsoft.com/office/powerpoint/2010/main" val="42741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42"/>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43"/>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44"/>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45"/>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46"/>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47"/>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48"/>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49"/>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50"/>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51"/>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52"/>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53"/>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54"/>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55"/>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56"/>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57"/>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58"/>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59"/>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60"/>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61"/>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par>
                                <p:cTn id="85" presetID="23" presetClass="emph" presetSubtype="0" fill="hold" grpId="1" nodeType="withEffect">
                                  <p:stCondLst>
                                    <p:cond delay="0"/>
                                  </p:stCondLst>
                                  <p:childTnLst>
                                    <p:animClr clrSpc="hsl" dir="cw">
                                      <p:cBhvr override="childStyle">
                                        <p:cTn id="86" dur="500" fill="hold"/>
                                        <p:tgtEl>
                                          <p:spTgt spid="10"/>
                                        </p:tgtEl>
                                        <p:attrNameLst>
                                          <p:attrName>style.color</p:attrName>
                                        </p:attrNameLst>
                                      </p:cBhvr>
                                      <p:by>
                                        <p:hsl h="10842353" s="0" l="0"/>
                                      </p:by>
                                    </p:animClr>
                                    <p:animClr clrSpc="hsl" dir="cw">
                                      <p:cBhvr>
                                        <p:cTn id="87" dur="500" fill="hold"/>
                                        <p:tgtEl>
                                          <p:spTgt spid="10"/>
                                        </p:tgtEl>
                                        <p:attrNameLst>
                                          <p:attrName>fillcolor</p:attrName>
                                        </p:attrNameLst>
                                      </p:cBhvr>
                                      <p:by>
                                        <p:hsl h="10842353" s="0" l="0"/>
                                      </p:by>
                                    </p:animClr>
                                    <p:animClr clrSpc="hsl" dir="cw">
                                      <p:cBhvr>
                                        <p:cTn id="88" dur="500" fill="hold"/>
                                        <p:tgtEl>
                                          <p:spTgt spid="10"/>
                                        </p:tgtEl>
                                        <p:attrNameLst>
                                          <p:attrName>stroke.color</p:attrName>
                                        </p:attrNameLst>
                                      </p:cBhvr>
                                      <p:by>
                                        <p:hsl h="10842353" s="0" l="0"/>
                                      </p:by>
                                    </p:animClr>
                                    <p:set>
                                      <p:cBhvr>
                                        <p:cTn id="89"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90" restart="whenNotActive" fill="hold" evtFilter="cancelBubble" nodeType="interactiveSeq">
                <p:stCondLst>
                  <p:cond evt="onClick" delay="0">
                    <p:tgtEl>
                      <p:spTgt spid="12"/>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12"/>
                                        </p:tgtEl>
                                      </p:cBhvr>
                                    </p:animEffect>
                                    <p:animScale>
                                      <p:cBhvr>
                                        <p:cTn id="95" dur="250" autoRev="1" fill="hold"/>
                                        <p:tgtEl>
                                          <p:spTgt spid="12"/>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6" restart="whenNotActive" fill="hold" evtFilter="cancelBubble" nodeType="interactiveSeq">
                <p:stCondLst>
                  <p:cond evt="onClick" delay="0">
                    <p:tgtEl>
                      <p:spTgt spid="13"/>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grpId="0" nodeType="click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0" grpId="1" animBg="1"/>
      <p:bldP spid="11" grpId="0" animBg="1"/>
      <p:bldP spid="12" grpId="0" animBg="1"/>
      <p:bldP spid="13"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5969"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3. HAI ĐƯỜNG THẲNG SONG </a:t>
            </a:r>
            <a:r>
              <a:rPr lang="en-US" sz="48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SONG</a:t>
            </a: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CẮT NHAU, TRÙNG NHAU</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2AB2BA-2C9B-45AF-A903-779DB1DCA444}"/>
              </a:ext>
            </a:extLst>
          </p:cNvPr>
          <p:cNvSpPr txBox="1"/>
          <p:nvPr/>
        </p:nvSpPr>
        <p:spPr>
          <a:xfrm>
            <a:off x="286993" y="70449"/>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6C1E71C-C06D-45EF-9EC0-F63F747DBC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870" b="76389" l="50938" r="70625"/>
                    </a14:imgEffect>
                  </a14:imgLayer>
                </a14:imgProps>
              </a:ext>
            </a:extLst>
          </a:blip>
          <a:srcRect l="52593" t="55316" r="30223" b="26774"/>
          <a:stretch/>
        </p:blipFill>
        <p:spPr>
          <a:xfrm>
            <a:off x="0" y="894851"/>
            <a:ext cx="5712002" cy="3580659"/>
          </a:xfrm>
          <a:prstGeom prst="rect">
            <a:avLst/>
          </a:prstGeom>
        </p:spPr>
      </p:pic>
      <p:pic>
        <p:nvPicPr>
          <p:cNvPr id="3" name="Picture 2">
            <a:extLst>
              <a:ext uri="{FF2B5EF4-FFF2-40B4-BE49-F238E27FC236}">
                <a16:creationId xmlns:a16="http://schemas.microsoft.com/office/drawing/2014/main" id="{5F69B636-F500-49D6-8EB6-B44BC14175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521" b="65179" l="32447" r="64252"/>
                    </a14:imgEffect>
                  </a14:imgLayer>
                </a14:imgProps>
              </a:ext>
            </a:extLst>
          </a:blip>
          <a:srcRect l="33131" t="31199" r="34976" b="33823"/>
          <a:stretch/>
        </p:blipFill>
        <p:spPr>
          <a:xfrm>
            <a:off x="6295247" y="809701"/>
            <a:ext cx="5755675" cy="3665809"/>
          </a:xfrm>
          <a:prstGeom prst="rect">
            <a:avLst/>
          </a:prstGeom>
        </p:spPr>
      </p:pic>
      <p:sp>
        <p:nvSpPr>
          <p:cNvPr id="6" name="Thought Bubble: Cloud 5">
            <a:extLst>
              <a:ext uri="{FF2B5EF4-FFF2-40B4-BE49-F238E27FC236}">
                <a16:creationId xmlns:a16="http://schemas.microsoft.com/office/drawing/2014/main" id="{464442DA-2923-4BFF-8AB1-2F1119094E90}"/>
              </a:ext>
            </a:extLst>
          </p:cNvPr>
          <p:cNvSpPr/>
          <p:nvPr/>
        </p:nvSpPr>
        <p:spPr>
          <a:xfrm>
            <a:off x="2976962" y="4367340"/>
            <a:ext cx="7003617" cy="1877817"/>
          </a:xfrm>
          <a:prstGeom prst="cloudCallout">
            <a:avLst>
              <a:gd name="adj1" fmla="val -54662"/>
              <a:gd name="adj2" fmla="val 500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chung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không</a:t>
            </a:r>
            <a:r>
              <a:rPr lang="en-US" sz="3600" b="1" dirty="0">
                <a:solidFill>
                  <a:schemeClr val="tx1"/>
                </a:solidFill>
                <a:latin typeface="Times New Roman" panose="02020603050405020304" pitchFamily="18" charset="0"/>
                <a:cs typeface="Times New Roman" panose="02020603050405020304" pitchFamily="18" charset="0"/>
              </a:rPr>
              <a:t>?</a:t>
            </a:r>
          </a:p>
        </p:txBody>
      </p:sp>
      <p:pic>
        <p:nvPicPr>
          <p:cNvPr id="7" name="Picture 6" descr="Kết quả hình ảnh cho hoạt động nhóm">
            <a:extLst>
              <a:ext uri="{FF2B5EF4-FFF2-40B4-BE49-F238E27FC236}">
                <a16:creationId xmlns:a16="http://schemas.microsoft.com/office/drawing/2014/main" id="{5ECE785E-3CF0-477D-A288-7143DF5C66A9}"/>
              </a:ext>
            </a:extLst>
          </p:cNvPr>
          <p:cNvPicPr>
            <a:picLocks noChangeAspect="1" noChangeArrowheads="1"/>
          </p:cNvPicPr>
          <p:nvPr/>
        </p:nvPicPr>
        <p:blipFill>
          <a:blip r:embed="rId6">
            <a:clrChange>
              <a:clrFrom>
                <a:srgbClr val="E2EFE5"/>
              </a:clrFrom>
              <a:clrTo>
                <a:srgbClr val="E2EFE5">
                  <a:alpha val="0"/>
                </a:srgbClr>
              </a:clrTo>
            </a:clrChange>
            <a:extLst>
              <a:ext uri="{28A0092B-C50C-407E-A947-70E740481C1C}">
                <a14:useLocalDpi xmlns:a14="http://schemas.microsoft.com/office/drawing/2010/main" val="0"/>
              </a:ext>
            </a:extLst>
          </a:blip>
          <a:srcRect/>
          <a:stretch>
            <a:fillRect/>
          </a:stretch>
        </p:blipFill>
        <p:spPr bwMode="auto">
          <a:xfrm>
            <a:off x="0" y="5106541"/>
            <a:ext cx="2653725" cy="175145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09FC16A6-4818-4C0E-94C8-97F0D23890A9}"/>
              </a:ext>
            </a:extLst>
          </p:cNvPr>
          <p:cNvCxnSpPr/>
          <p:nvPr/>
        </p:nvCxnSpPr>
        <p:spPr>
          <a:xfrm>
            <a:off x="906619" y="2908570"/>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F85F9A-331D-44C2-88F6-21D4C82FB9DE}"/>
              </a:ext>
            </a:extLst>
          </p:cNvPr>
          <p:cNvCxnSpPr/>
          <p:nvPr/>
        </p:nvCxnSpPr>
        <p:spPr>
          <a:xfrm>
            <a:off x="918901" y="2428672"/>
            <a:ext cx="4608964" cy="0"/>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8B1CDE9-7EB0-4EA5-90EB-F5E66F13EBE4}"/>
              </a:ext>
            </a:extLst>
          </p:cNvPr>
          <p:cNvCxnSpPr>
            <a:cxnSpLocks/>
          </p:cNvCxnSpPr>
          <p:nvPr/>
        </p:nvCxnSpPr>
        <p:spPr>
          <a:xfrm>
            <a:off x="6965004" y="1488332"/>
            <a:ext cx="4308095" cy="17120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237378-4E0A-4C50-B5FF-5BCDBE91005C}"/>
              </a:ext>
            </a:extLst>
          </p:cNvPr>
          <p:cNvCxnSpPr>
            <a:cxnSpLocks/>
          </p:cNvCxnSpPr>
          <p:nvPr/>
        </p:nvCxnSpPr>
        <p:spPr>
          <a:xfrm flipV="1">
            <a:off x="6877455" y="1314198"/>
            <a:ext cx="3842426" cy="24212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46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1E55-62E9-4C6D-8AD6-08214FD9A4E8}"/>
              </a:ext>
            </a:extLst>
          </p:cNvPr>
          <p:cNvSpPr txBox="1"/>
          <p:nvPr/>
        </p:nvSpPr>
        <p:spPr>
          <a:xfrm>
            <a:off x="170261" y="167726"/>
            <a:ext cx="954058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 Hai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song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E8BC7D2E-9329-49EE-92FB-83E05D6C1118}"/>
              </a:ext>
            </a:extLst>
          </p:cNvPr>
          <p:cNvCxnSpPr/>
          <p:nvPr/>
        </p:nvCxnSpPr>
        <p:spPr>
          <a:xfrm>
            <a:off x="3849538" y="1031132"/>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CF9096-F431-4AFD-B2FA-3C8F29EF2B1C}"/>
              </a:ext>
            </a:extLst>
          </p:cNvPr>
          <p:cNvCxnSpPr/>
          <p:nvPr/>
        </p:nvCxnSpPr>
        <p:spPr>
          <a:xfrm>
            <a:off x="8119353" y="858834"/>
            <a:ext cx="0" cy="58268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B568A26-CCCC-4594-AB32-B09EC226FF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058" y="2668179"/>
            <a:ext cx="3440981" cy="2374073"/>
          </a:xfrm>
          <a:prstGeom prst="rect">
            <a:avLst/>
          </a:prstGeom>
          <a:noFill/>
          <a:ln>
            <a:noFill/>
          </a:ln>
        </p:spPr>
      </p:pic>
      <p:pic>
        <p:nvPicPr>
          <p:cNvPr id="9" name="Picture 8">
            <a:extLst>
              <a:ext uri="{FF2B5EF4-FFF2-40B4-BE49-F238E27FC236}">
                <a16:creationId xmlns:a16="http://schemas.microsoft.com/office/drawing/2014/main" id="{C1263464-C20F-4B94-AAE5-86BD6F66669C}"/>
              </a:ext>
            </a:extLst>
          </p:cNvPr>
          <p:cNvPicPr/>
          <p:nvPr/>
        </p:nvPicPr>
        <p:blipFill rotWithShape="1">
          <a:blip r:embed="rId3" cstate="print">
            <a:extLst>
              <a:ext uri="{28A0092B-C50C-407E-A947-70E740481C1C}">
                <a14:useLocalDpi xmlns:a14="http://schemas.microsoft.com/office/drawing/2010/main" val="0"/>
              </a:ext>
            </a:extLst>
          </a:blip>
          <a:srcRect l="4643" t="13246" r="5618" b="9909"/>
          <a:stretch/>
        </p:blipFill>
        <p:spPr bwMode="auto">
          <a:xfrm>
            <a:off x="0" y="2577830"/>
            <a:ext cx="3907906" cy="2225201"/>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1696CA9-EF35-4C03-90BF-48B205DE2381}"/>
              </a:ext>
            </a:extLst>
          </p:cNvPr>
          <p:cNvPicPr/>
          <p:nvPr/>
        </p:nvPicPr>
        <p:blipFill rotWithShape="1">
          <a:blip r:embed="rId4" cstate="print">
            <a:extLst>
              <a:ext uri="{28A0092B-C50C-407E-A947-70E740481C1C}">
                <a14:useLocalDpi xmlns:a14="http://schemas.microsoft.com/office/drawing/2010/main" val="0"/>
              </a:ext>
            </a:extLst>
          </a:blip>
          <a:srcRect l="8895" t="21774"/>
          <a:stretch/>
        </p:blipFill>
        <p:spPr bwMode="auto">
          <a:xfrm>
            <a:off x="8754893" y="2997787"/>
            <a:ext cx="3100497" cy="1596384"/>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EACE9C8D-4BEE-4DD7-9D11-F8E46AD5DFD7}"/>
              </a:ext>
            </a:extLst>
          </p:cNvPr>
          <p:cNvGrpSpPr/>
          <p:nvPr/>
        </p:nvGrpSpPr>
        <p:grpSpPr>
          <a:xfrm>
            <a:off x="-29858" y="1119626"/>
            <a:ext cx="3821029" cy="1407372"/>
            <a:chOff x="-29858" y="1119626"/>
            <a:chExt cx="3821029" cy="1407372"/>
          </a:xfrm>
        </p:grpSpPr>
        <p:sp>
          <p:nvSpPr>
            <p:cNvPr id="11" name="Oval 10">
              <a:extLst>
                <a:ext uri="{FF2B5EF4-FFF2-40B4-BE49-F238E27FC236}">
                  <a16:creationId xmlns:a16="http://schemas.microsoft.com/office/drawing/2014/main" id="{590A75C3-CC2A-4CFA-9737-7250A0E9ECC9}"/>
                </a:ext>
              </a:extLst>
            </p:cNvPr>
            <p:cNvSpPr/>
            <p:nvPr/>
          </p:nvSpPr>
          <p:spPr>
            <a:xfrm>
              <a:off x="1478582" y="1119626"/>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1</a:t>
              </a:r>
            </a:p>
          </p:txBody>
        </p:sp>
        <p:grpSp>
          <p:nvGrpSpPr>
            <p:cNvPr id="27" name="Group 26">
              <a:extLst>
                <a:ext uri="{FF2B5EF4-FFF2-40B4-BE49-F238E27FC236}">
                  <a16:creationId xmlns:a16="http://schemas.microsoft.com/office/drawing/2014/main" id="{842C9D32-02EA-4390-90AC-7360B4BC5E83}"/>
                </a:ext>
              </a:extLst>
            </p:cNvPr>
            <p:cNvGrpSpPr/>
            <p:nvPr/>
          </p:nvGrpSpPr>
          <p:grpSpPr>
            <a:xfrm>
              <a:off x="-29858" y="1685242"/>
              <a:ext cx="3821029" cy="841756"/>
              <a:chOff x="-29858" y="1685242"/>
              <a:chExt cx="3821029" cy="841756"/>
            </a:xfrm>
          </p:grpSpPr>
          <p:sp>
            <p:nvSpPr>
              <p:cNvPr id="13" name="Rectangle: Rounded Corners 12">
                <a:extLst>
                  <a:ext uri="{FF2B5EF4-FFF2-40B4-BE49-F238E27FC236}">
                    <a16:creationId xmlns:a16="http://schemas.microsoft.com/office/drawing/2014/main" id="{6FCDBFEC-A577-453C-A77F-940CDE717194}"/>
                  </a:ext>
                </a:extLst>
              </p:cNvPr>
              <p:cNvSpPr/>
              <p:nvPr/>
            </p:nvSpPr>
            <p:spPr>
              <a:xfrm>
                <a:off x="39653" y="1685242"/>
                <a:ext cx="3697960" cy="841756"/>
              </a:xfrm>
              <a:prstGeom prst="round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0BE670-D5DD-43E8-8790-99100755196E}"/>
                  </a:ext>
                </a:extLst>
              </p:cNvPr>
              <p:cNvSpPr txBox="1"/>
              <p:nvPr/>
            </p:nvSpPr>
            <p:spPr>
              <a:xfrm>
                <a:off x="-29858" y="1854562"/>
                <a:ext cx="3821029" cy="461665"/>
              </a:xfrm>
              <a:prstGeom prst="rect">
                <a:avLst/>
              </a:prstGeom>
              <a:noFill/>
            </p:spPr>
            <p:txBody>
              <a:bodyPr wrap="square" rtlCol="0">
                <a:spAutoFit/>
              </a:bodyPr>
              <a:lstStyle/>
              <a:p>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endParaRPr lang="en-US" sz="2400" b="1" i="1" dirty="0">
                  <a:solidFill>
                    <a:srgbClr val="7030A0"/>
                  </a:solidFill>
                  <a:latin typeface="Times New Roman" panose="02020603050405020304" pitchFamily="18" charset="0"/>
                  <a:cs typeface="Times New Roman" panose="02020603050405020304" pitchFamily="18" charset="0"/>
                </a:endParaRPr>
              </a:p>
            </p:txBody>
          </p:sp>
        </p:grpSp>
      </p:grpSp>
      <p:grpSp>
        <p:nvGrpSpPr>
          <p:cNvPr id="30" name="Group 29">
            <a:extLst>
              <a:ext uri="{FF2B5EF4-FFF2-40B4-BE49-F238E27FC236}">
                <a16:creationId xmlns:a16="http://schemas.microsoft.com/office/drawing/2014/main" id="{5E41AB6D-1E00-4D06-B335-211301206643}"/>
              </a:ext>
            </a:extLst>
          </p:cNvPr>
          <p:cNvGrpSpPr/>
          <p:nvPr/>
        </p:nvGrpSpPr>
        <p:grpSpPr>
          <a:xfrm>
            <a:off x="3987951" y="1098465"/>
            <a:ext cx="4021152" cy="1467782"/>
            <a:chOff x="3987951" y="1098465"/>
            <a:chExt cx="4021152" cy="1467782"/>
          </a:xfrm>
        </p:grpSpPr>
        <p:sp>
          <p:nvSpPr>
            <p:cNvPr id="16" name="Oval 15">
              <a:extLst>
                <a:ext uri="{FF2B5EF4-FFF2-40B4-BE49-F238E27FC236}">
                  <a16:creationId xmlns:a16="http://schemas.microsoft.com/office/drawing/2014/main" id="{0EDD15F9-52A7-47D2-903A-95E34183308F}"/>
                </a:ext>
              </a:extLst>
            </p:cNvPr>
            <p:cNvSpPr/>
            <p:nvPr/>
          </p:nvSpPr>
          <p:spPr>
            <a:xfrm>
              <a:off x="5848914" y="1098465"/>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2</a:t>
              </a:r>
            </a:p>
          </p:txBody>
        </p:sp>
        <p:grpSp>
          <p:nvGrpSpPr>
            <p:cNvPr id="24" name="Group 23">
              <a:extLst>
                <a:ext uri="{FF2B5EF4-FFF2-40B4-BE49-F238E27FC236}">
                  <a16:creationId xmlns:a16="http://schemas.microsoft.com/office/drawing/2014/main" id="{A798975B-9517-4142-BE1F-F35C181A9145}"/>
                </a:ext>
              </a:extLst>
            </p:cNvPr>
            <p:cNvGrpSpPr/>
            <p:nvPr/>
          </p:nvGrpSpPr>
          <p:grpSpPr>
            <a:xfrm>
              <a:off x="3987951" y="1623759"/>
              <a:ext cx="4021152" cy="942488"/>
              <a:chOff x="3922552" y="1635342"/>
              <a:chExt cx="4193995" cy="942488"/>
            </a:xfrm>
          </p:grpSpPr>
          <p:sp>
            <p:nvSpPr>
              <p:cNvPr id="18" name="Rectangle: Rounded Corners 17">
                <a:extLst>
                  <a:ext uri="{FF2B5EF4-FFF2-40B4-BE49-F238E27FC236}">
                    <a16:creationId xmlns:a16="http://schemas.microsoft.com/office/drawing/2014/main" id="{23D621E7-5162-4606-A7E8-83A41221D035}"/>
                  </a:ext>
                </a:extLst>
              </p:cNvPr>
              <p:cNvSpPr/>
              <p:nvPr/>
            </p:nvSpPr>
            <p:spPr>
              <a:xfrm>
                <a:off x="3922552" y="1635342"/>
                <a:ext cx="4193995" cy="942488"/>
              </a:xfrm>
              <a:prstGeom prst="round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1E7FF0-5203-43FD-B12A-89D5CEF4CD06}"/>
                  </a:ext>
                </a:extLst>
              </p:cNvPr>
              <p:cNvSpPr txBox="1"/>
              <p:nvPr/>
            </p:nvSpPr>
            <p:spPr>
              <a:xfrm>
                <a:off x="3982050" y="1682082"/>
                <a:ext cx="3970191" cy="830997"/>
              </a:xfrm>
              <a:prstGeom prst="rect">
                <a:avLst/>
              </a:prstGeom>
              <a:solidFill>
                <a:schemeClr val="accent6">
                  <a:lumMod val="20000"/>
                  <a:lumOff val="80000"/>
                </a:schemeClr>
              </a:solidFill>
            </p:spPr>
            <p:txBody>
              <a:bodyPr wrap="square" rtlCol="0">
                <a:spAutoFit/>
              </a:bodyPr>
              <a:lstStyle/>
              <a:p>
                <a:pPr algn="ctr"/>
                <a:r>
                  <a:rPr lang="en-US" sz="2400" b="1" i="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và</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có</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đúng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một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điểm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chung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i="1" dirty="0">
                    <a:solidFill>
                      <a:srgbClr val="7030A0"/>
                    </a:solidFill>
                    <a:latin typeface="Times New Roman" panose="02020603050405020304" pitchFamily="18" charset="0"/>
                    <a:cs typeface="Times New Roman" panose="02020603050405020304" pitchFamily="18" charset="0"/>
                  </a:rPr>
                  <a:t>P</a:t>
                </a:r>
              </a:p>
            </p:txBody>
          </p:sp>
        </p:grpSp>
      </p:grpSp>
      <p:grpSp>
        <p:nvGrpSpPr>
          <p:cNvPr id="31" name="Group 30">
            <a:extLst>
              <a:ext uri="{FF2B5EF4-FFF2-40B4-BE49-F238E27FC236}">
                <a16:creationId xmlns:a16="http://schemas.microsoft.com/office/drawing/2014/main" id="{9E3A4958-10A1-49ED-908D-65093372A3AB}"/>
              </a:ext>
            </a:extLst>
          </p:cNvPr>
          <p:cNvGrpSpPr/>
          <p:nvPr/>
        </p:nvGrpSpPr>
        <p:grpSpPr>
          <a:xfrm>
            <a:off x="8295241" y="1156788"/>
            <a:ext cx="3822903" cy="1511391"/>
            <a:chOff x="8295241" y="1156788"/>
            <a:chExt cx="3822903" cy="1511391"/>
          </a:xfrm>
        </p:grpSpPr>
        <p:sp>
          <p:nvSpPr>
            <p:cNvPr id="20" name="Oval 19">
              <a:extLst>
                <a:ext uri="{FF2B5EF4-FFF2-40B4-BE49-F238E27FC236}">
                  <a16:creationId xmlns:a16="http://schemas.microsoft.com/office/drawing/2014/main" id="{1DF64E66-4FB5-4F1F-8BC6-82B803B83949}"/>
                </a:ext>
              </a:extLst>
            </p:cNvPr>
            <p:cNvSpPr/>
            <p:nvPr/>
          </p:nvSpPr>
          <p:spPr>
            <a:xfrm>
              <a:off x="10118728" y="1156788"/>
              <a:ext cx="494171" cy="515566"/>
            </a:xfrm>
            <a:prstGeom prst="ellipse">
              <a:avLst/>
            </a:prstGeom>
            <a:solidFill>
              <a:srgbClr val="3333F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3</a:t>
              </a:r>
            </a:p>
          </p:txBody>
        </p:sp>
        <p:grpSp>
          <p:nvGrpSpPr>
            <p:cNvPr id="26" name="Group 25">
              <a:extLst>
                <a:ext uri="{FF2B5EF4-FFF2-40B4-BE49-F238E27FC236}">
                  <a16:creationId xmlns:a16="http://schemas.microsoft.com/office/drawing/2014/main" id="{C8AB3508-7B12-4FEB-A4F6-52FBB56CA16D}"/>
                </a:ext>
              </a:extLst>
            </p:cNvPr>
            <p:cNvGrpSpPr/>
            <p:nvPr/>
          </p:nvGrpSpPr>
          <p:grpSpPr>
            <a:xfrm>
              <a:off x="8295241" y="1682082"/>
              <a:ext cx="3822903" cy="986097"/>
              <a:chOff x="8295241" y="1682082"/>
              <a:chExt cx="3822903" cy="986097"/>
            </a:xfrm>
            <a:solidFill>
              <a:srgbClr val="FFCCFF"/>
            </a:solidFill>
          </p:grpSpPr>
          <p:sp>
            <p:nvSpPr>
              <p:cNvPr id="22" name="Rectangle: Rounded Corners 21">
                <a:extLst>
                  <a:ext uri="{FF2B5EF4-FFF2-40B4-BE49-F238E27FC236}">
                    <a16:creationId xmlns:a16="http://schemas.microsoft.com/office/drawing/2014/main" id="{215D0C10-95E0-40C0-82C8-D22F8275BBC0}"/>
                  </a:ext>
                </a:extLst>
              </p:cNvPr>
              <p:cNvSpPr/>
              <p:nvPr/>
            </p:nvSpPr>
            <p:spPr>
              <a:xfrm>
                <a:off x="8295241" y="1682082"/>
                <a:ext cx="3822903" cy="986097"/>
              </a:xfrm>
              <a:prstGeom prst="roundRect">
                <a:avLst/>
              </a:prstGeom>
              <a:gr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A979AE-A712-4000-A28D-00A75ABA0916}"/>
                  </a:ext>
                </a:extLst>
              </p:cNvPr>
              <p:cNvSpPr txBox="1"/>
              <p:nvPr/>
            </p:nvSpPr>
            <p:spPr>
              <a:xfrm>
                <a:off x="8395814" y="1696001"/>
                <a:ext cx="3722330" cy="830997"/>
              </a:xfrm>
              <a:prstGeom prst="rect">
                <a:avLst/>
              </a:prstGeom>
              <a:grp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AB</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p:txBody>
          </p:sp>
        </p:grpSp>
      </p:grpSp>
      <p:sp>
        <p:nvSpPr>
          <p:cNvPr id="28" name="TextBox 27">
            <a:extLst>
              <a:ext uri="{FF2B5EF4-FFF2-40B4-BE49-F238E27FC236}">
                <a16:creationId xmlns:a16="http://schemas.microsoft.com/office/drawing/2014/main" id="{2CD0FD49-BFED-4ED1-BF10-EE07A5168B11}"/>
              </a:ext>
            </a:extLst>
          </p:cNvPr>
          <p:cNvSpPr txBox="1"/>
          <p:nvPr/>
        </p:nvSpPr>
        <p:spPr>
          <a:xfrm>
            <a:off x="39653" y="5525311"/>
            <a:ext cx="3751518" cy="830997"/>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a:solidFill>
                  <a:srgbClr val="FF0000"/>
                </a:solidFill>
                <a:latin typeface="Times New Roman" panose="02020603050405020304" pitchFamily="18" charset="0"/>
                <a:cs typeface="Times New Roman" panose="02020603050405020304" pitchFamily="18" charset="0"/>
              </a:rPr>
              <a:t>song </a:t>
            </a:r>
            <a:r>
              <a:rPr lang="en-US" sz="2400" b="1" dirty="0" err="1">
                <a:solidFill>
                  <a:srgbClr val="FF0000"/>
                </a:solidFill>
                <a:latin typeface="Times New Roman" panose="02020603050405020304" pitchFamily="18" charset="0"/>
                <a:cs typeface="Times New Roman" panose="02020603050405020304" pitchFamily="18" charset="0"/>
              </a:rPr>
              <a:t>song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Kí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 </a:t>
            </a:r>
            <a:r>
              <a:rPr lang="en-US" sz="2400" b="1" i="1"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id="{8721DFE9-A5D3-4914-B193-326664DC20D5}"/>
              </a:ext>
            </a:extLst>
          </p:cNvPr>
          <p:cNvSpPr txBox="1"/>
          <p:nvPr/>
        </p:nvSpPr>
        <p:spPr>
          <a:xfrm>
            <a:off x="4190913" y="5730354"/>
            <a:ext cx="3751518"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cắt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p>
        </p:txBody>
      </p:sp>
      <p:cxnSp>
        <p:nvCxnSpPr>
          <p:cNvPr id="36" name="Straight Arrow Connector 35">
            <a:extLst>
              <a:ext uri="{FF2B5EF4-FFF2-40B4-BE49-F238E27FC236}">
                <a16:creationId xmlns:a16="http://schemas.microsoft.com/office/drawing/2014/main" id="{15329825-C020-406D-B578-2E2C7C659574}"/>
              </a:ext>
            </a:extLst>
          </p:cNvPr>
          <p:cNvCxnSpPr>
            <a:cxnSpLocks/>
          </p:cNvCxnSpPr>
          <p:nvPr/>
        </p:nvCxnSpPr>
        <p:spPr>
          <a:xfrm flipH="1" flipV="1">
            <a:off x="6190130" y="3915671"/>
            <a:ext cx="560294" cy="8335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Star: 12 Points 38">
            <a:extLst>
              <a:ext uri="{FF2B5EF4-FFF2-40B4-BE49-F238E27FC236}">
                <a16:creationId xmlns:a16="http://schemas.microsoft.com/office/drawing/2014/main" id="{95B76DAA-4DB1-4C8D-87D4-EE0439B1A125}"/>
              </a:ext>
            </a:extLst>
          </p:cNvPr>
          <p:cNvSpPr/>
          <p:nvPr/>
        </p:nvSpPr>
        <p:spPr>
          <a:xfrm>
            <a:off x="5476974" y="4757471"/>
            <a:ext cx="2546899" cy="86257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333FF"/>
                </a:solidFill>
                <a:latin typeface="Times New Roman" panose="02020603050405020304" pitchFamily="18" charset="0"/>
                <a:cs typeface="Times New Roman" panose="02020603050405020304" pitchFamily="18" charset="0"/>
              </a:rPr>
              <a:t>Giao </a:t>
            </a:r>
            <a:r>
              <a:rPr lang="en-US" sz="2000" b="1" dirty="0" err="1">
                <a:solidFill>
                  <a:srgbClr val="3333FF"/>
                </a:solidFill>
                <a:latin typeface="Times New Roman" panose="02020603050405020304" pitchFamily="18" charset="0"/>
                <a:cs typeface="Times New Roman" panose="02020603050405020304" pitchFamily="18" charset="0"/>
              </a:rPr>
              <a:t>điểm</a:t>
            </a:r>
            <a:endParaRPr lang="en-US" sz="2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5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circle(in)">
                                      <p:cBhvr>
                                        <p:cTn id="43" dur="2000"/>
                                        <p:tgtEl>
                                          <p:spTgt spid="3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ircle(in)">
                                      <p:cBhvr>
                                        <p:cTn id="46" dur="2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749ED2-8CAC-4D89-9257-386B7110A39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651" b="59294" l="9325" r="28929"/>
                    </a14:imgEffect>
                  </a14:imgLayer>
                </a14:imgProps>
              </a:ext>
            </a:extLst>
          </a:blip>
          <a:srcRect l="13094" t="46658" r="81990" b="44149"/>
          <a:stretch/>
        </p:blipFill>
        <p:spPr>
          <a:xfrm>
            <a:off x="472965" y="199697"/>
            <a:ext cx="1418896" cy="1492469"/>
          </a:xfrm>
          <a:prstGeom prst="rect">
            <a:avLst/>
          </a:prstGeom>
        </p:spPr>
      </p:pic>
      <p:sp>
        <p:nvSpPr>
          <p:cNvPr id="5" name="TextBox 4">
            <a:extLst>
              <a:ext uri="{FF2B5EF4-FFF2-40B4-BE49-F238E27FC236}">
                <a16:creationId xmlns:a16="http://schemas.microsoft.com/office/drawing/2014/main" id="{80220550-8775-4BA6-B9C6-B635448F1367}"/>
              </a:ext>
            </a:extLst>
          </p:cNvPr>
          <p:cNvSpPr txBox="1"/>
          <p:nvPr/>
        </p:nvSpPr>
        <p:spPr>
          <a:xfrm>
            <a:off x="1182412" y="1618593"/>
            <a:ext cx="10105697" cy="1200329"/>
          </a:xfrm>
          <a:prstGeom prst="rect">
            <a:avLst/>
          </a:prstGeom>
          <a:noFill/>
        </p:spPr>
        <p:txBody>
          <a:bodyPr wrap="square" rtlCol="0">
            <a:spAutoFit/>
          </a:bodyPr>
          <a:lstStyle/>
          <a:p>
            <a:pPr algn="ctr"/>
            <a:r>
              <a:rPr lang="en-US" sz="3600" b="1" dirty="0" err="1">
                <a:solidFill>
                  <a:srgbClr val="3333FF"/>
                </a:solidFill>
                <a:latin typeface="Times New Roman" panose="02020603050405020304" pitchFamily="18" charset="0"/>
                <a:cs typeface="Times New Roman" panose="02020603050405020304" pitchFamily="18" charset="0"/>
              </a:rPr>
              <a:t>Hãy</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tìm</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một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số</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hình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ảnh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hai</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đường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thẳng</a:t>
            </a:r>
            <a:r>
              <a:rPr lang="en-US" sz="3600" b="1" dirty="0">
                <a:solidFill>
                  <a:srgbClr val="3333FF"/>
                </a:solidFill>
                <a:latin typeface="Times New Roman" panose="02020603050405020304" pitchFamily="18" charset="0"/>
                <a:cs typeface="Times New Roman" panose="02020603050405020304" pitchFamily="18" charset="0"/>
              </a:rPr>
              <a:t> song </a:t>
            </a:r>
            <a:r>
              <a:rPr lang="en-US" sz="3600" b="1" dirty="0" err="1">
                <a:solidFill>
                  <a:srgbClr val="3333FF"/>
                </a:solidFill>
                <a:latin typeface="Times New Roman" panose="02020603050405020304" pitchFamily="18" charset="0"/>
                <a:cs typeface="Times New Roman" panose="02020603050405020304" pitchFamily="18" charset="0"/>
              </a:rPr>
              <a:t>song</a:t>
            </a:r>
            <a:r>
              <a:rPr lang="en-US" sz="3600" b="1" dirty="0">
                <a:solidFill>
                  <a:srgbClr val="3333FF"/>
                </a:solidFill>
                <a:latin typeface="Times New Roman" panose="02020603050405020304" pitchFamily="18" charset="0"/>
                <a:cs typeface="Times New Roman" panose="02020603050405020304" pitchFamily="18" charset="0"/>
              </a:rPr>
              <a:t> hay </a:t>
            </a:r>
            <a:r>
              <a:rPr lang="en-US" sz="3600" b="1" dirty="0" err="1">
                <a:solidFill>
                  <a:srgbClr val="3333FF"/>
                </a:solidFill>
                <a:latin typeface="Times New Roman" panose="02020603050405020304" pitchFamily="18" charset="0"/>
                <a:cs typeface="Times New Roman" panose="02020603050405020304" pitchFamily="18" charset="0"/>
              </a:rPr>
              <a:t>cắt</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nhau</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trong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thực</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tế</a:t>
            </a:r>
            <a:r>
              <a:rPr lang="en-US" sz="3600" b="1" dirty="0">
                <a:solidFill>
                  <a:srgbClr val="3333FF"/>
                </a:solidFill>
                <a:latin typeface="Times New Roman" panose="02020603050405020304" pitchFamily="18" charset="0"/>
                <a:cs typeface="Times New Roman" panose="02020603050405020304" pitchFamily="18" charset="0"/>
              </a:rPr>
              <a:t> ?</a:t>
            </a:r>
          </a:p>
        </p:txBody>
      </p:sp>
      <p:pic>
        <p:nvPicPr>
          <p:cNvPr id="1026" name="Picture 2" descr="Vạch kẻ đường – nhiều tài xế bị phạt vì còn mơ hồ?">
            <a:extLst>
              <a:ext uri="{FF2B5EF4-FFF2-40B4-BE49-F238E27FC236}">
                <a16:creationId xmlns:a16="http://schemas.microsoft.com/office/drawing/2014/main" id="{72A49D8C-74E3-4D15-9A0B-06A771698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166" y="1381301"/>
            <a:ext cx="8302187" cy="5315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0DFD16-13C1-415A-937D-BAD862BD0FD8}"/>
              </a:ext>
            </a:extLst>
          </p:cNvPr>
          <p:cNvSpPr txBox="1"/>
          <p:nvPr/>
        </p:nvSpPr>
        <p:spPr>
          <a:xfrm>
            <a:off x="2840416" y="298393"/>
            <a:ext cx="858432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song </a:t>
            </a:r>
            <a:r>
              <a:rPr lang="en-US" sz="3200" b="1" dirty="0" err="1">
                <a:solidFill>
                  <a:srgbClr val="FF0000"/>
                </a:solidFill>
                <a:latin typeface="Times New Roman" panose="02020603050405020304" pitchFamily="18" charset="0"/>
                <a:cs typeface="Times New Roman" panose="02020603050405020304" pitchFamily="18" charset="0"/>
              </a:rPr>
              <a:t>song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7D9F509-1F61-489A-B54B-09D9FA24B3C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426" b="79167" l="50208" r="72500"/>
                    </a14:imgEffect>
                  </a14:imgLayer>
                </a14:imgProps>
              </a:ext>
            </a:extLst>
          </a:blip>
          <a:srcRect l="50836" t="55488" r="28449" b="21808"/>
          <a:stretch/>
        </p:blipFill>
        <p:spPr>
          <a:xfrm>
            <a:off x="1891861" y="1237488"/>
            <a:ext cx="8839200" cy="5459369"/>
          </a:xfrm>
          <a:prstGeom prst="rect">
            <a:avLst/>
          </a:prstGeom>
        </p:spPr>
      </p:pic>
      <p:pic>
        <p:nvPicPr>
          <p:cNvPr id="9" name="Picture 8">
            <a:extLst>
              <a:ext uri="{FF2B5EF4-FFF2-40B4-BE49-F238E27FC236}">
                <a16:creationId xmlns:a16="http://schemas.microsoft.com/office/drawing/2014/main" id="{8D01E2E4-4FCA-420A-8546-61BD8E10ACD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5556" b="79167" l="74427" r="96667"/>
                    </a14:imgEffect>
                  </a14:imgLayer>
                </a14:imgProps>
              </a:ext>
            </a:extLst>
          </a:blip>
          <a:srcRect l="74192" t="55980" r="4590" b="20869"/>
          <a:stretch/>
        </p:blipFill>
        <p:spPr>
          <a:xfrm>
            <a:off x="1739461" y="1257436"/>
            <a:ext cx="9144000" cy="5612077"/>
          </a:xfrm>
          <a:prstGeom prst="rect">
            <a:avLst/>
          </a:prstGeom>
        </p:spPr>
      </p:pic>
    </p:spTree>
    <p:extLst>
      <p:ext uri="{BB962C8B-B14F-4D97-AF65-F5344CB8AC3E}">
        <p14:creationId xmlns:p14="http://schemas.microsoft.com/office/powerpoint/2010/main" val="3887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1" nodeType="clickEffect">
                                  <p:stCondLst>
                                    <p:cond delay="0"/>
                                  </p:stCondLst>
                                  <p:childTnLst>
                                    <p:animEffect transition="out" filter="circle(out)">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026"/>
                                        </p:tgtEl>
                                      </p:cBhvr>
                                    </p:animEffect>
                                    <p:set>
                                      <p:cBhvr>
                                        <p:cTn id="36" dur="1" fill="hold">
                                          <p:stCondLst>
                                            <p:cond delay="1999"/>
                                          </p:stCondLst>
                                        </p:cTn>
                                        <p:tgtEl>
                                          <p:spTgt spid="10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24002" y="418776"/>
            <a:ext cx="9143999" cy="3241360"/>
            <a:chOff x="2068614" y="1696036"/>
            <a:chExt cx="4218786" cy="4320480"/>
          </a:xfrm>
        </p:grpSpPr>
        <p:sp>
          <p:nvSpPr>
            <p:cNvPr id="5" name="圆角矩形 5"/>
            <p:cNvSpPr/>
            <p:nvPr/>
          </p:nvSpPr>
          <p:spPr>
            <a:xfrm>
              <a:off x="2068615" y="1696036"/>
              <a:ext cx="4218785"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6"/>
            <p:cNvSpPr/>
            <p:nvPr/>
          </p:nvSpPr>
          <p:spPr>
            <a:xfrm>
              <a:off x="2068614" y="2043295"/>
              <a:ext cx="1597112"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4882" y="2118555"/>
              <a:ext cx="1425194" cy="697411"/>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BÀI 32</a:t>
              </a:r>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08794" y="3357962"/>
              <a:ext cx="3967314" cy="779459"/>
            </a:xfrm>
            <a:prstGeom prst="rect">
              <a:avLst/>
            </a:prstGeom>
            <a:noFill/>
          </p:spPr>
          <p:txBody>
            <a:bodyPr wrap="square" rtlCol="0">
              <a:spAutoFit/>
            </a:bodyPr>
            <a:lstStyle/>
            <a:p>
              <a:pPr algn="ct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ĐIỂM VÀ ĐƯỜNG THẲNG</a:t>
              </a:r>
            </a:p>
          </p:txBody>
        </p:sp>
      </p:grpSp>
      <p:sp>
        <p:nvSpPr>
          <p:cNvPr id="12" name="圆角矩形 12"/>
          <p:cNvSpPr/>
          <p:nvPr/>
        </p:nvSpPr>
        <p:spPr>
          <a:xfrm>
            <a:off x="2473157" y="4021240"/>
            <a:ext cx="482406" cy="497499"/>
          </a:xfrm>
          <a:prstGeom prst="roundRect">
            <a:avLst>
              <a:gd name="adj" fmla="val 7822"/>
            </a:avLst>
          </a:prstGeom>
          <a:ln/>
        </p:spPr>
        <p:style>
          <a:lnRef idx="1">
            <a:schemeClr val="accent4"/>
          </a:lnRef>
          <a:fillRef idx="2">
            <a:schemeClr val="accent4"/>
          </a:fillRef>
          <a:effectRef idx="1">
            <a:schemeClr val="accent4"/>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01</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3" name="圆角矩形 14"/>
          <p:cNvSpPr/>
          <p:nvPr/>
        </p:nvSpPr>
        <p:spPr>
          <a:xfrm>
            <a:off x="2473157" y="4765448"/>
            <a:ext cx="482406" cy="497499"/>
          </a:xfrm>
          <a:prstGeom prst="roundRect">
            <a:avLst>
              <a:gd name="adj" fmla="val 7822"/>
            </a:avLst>
          </a:prstGeom>
          <a:ln/>
        </p:spPr>
        <p:style>
          <a:lnRef idx="1">
            <a:schemeClr val="accent6"/>
          </a:lnRef>
          <a:fillRef idx="2">
            <a:schemeClr val="accent6"/>
          </a:fillRef>
          <a:effectRef idx="1">
            <a:schemeClr val="accent6"/>
          </a:effectRef>
          <a:fontRef idx="minor">
            <a:schemeClr val="dk1"/>
          </a:fontRef>
        </p:style>
        <p:txBody>
          <a:bodyPr lIns="68580" tIns="34290" rIns="68580" bIns="34290" rtlCol="0" anchor="ctr"/>
          <a:lstStyle/>
          <a:p>
            <a:pPr algn="ctr"/>
            <a:r>
              <a:rPr lang="en-US" altLang="zh-CN" b="1">
                <a:latin typeface="Times New Roman" panose="02020603050405020304" pitchFamily="18" charset="0"/>
                <a:cs typeface="Times New Roman" panose="02020603050405020304" pitchFamily="18" charset="0"/>
              </a:rPr>
              <a:t>02</a:t>
            </a:r>
            <a:endParaRPr lang="zh-CN" altLang="en-US" b="1">
              <a:latin typeface="Times New Roman" panose="02020603050405020304" pitchFamily="18" charset="0"/>
              <a:cs typeface="Times New Roman" panose="02020603050405020304" pitchFamily="18" charset="0"/>
            </a:endParaRPr>
          </a:p>
        </p:txBody>
      </p:sp>
      <p:sp>
        <p:nvSpPr>
          <p:cNvPr id="14" name="圆角矩形 16"/>
          <p:cNvSpPr/>
          <p:nvPr/>
        </p:nvSpPr>
        <p:spPr>
          <a:xfrm>
            <a:off x="2473157" y="5577108"/>
            <a:ext cx="482406" cy="497499"/>
          </a:xfrm>
          <a:prstGeom prst="roundRect">
            <a:avLst>
              <a:gd name="adj" fmla="val 7822"/>
            </a:avLst>
          </a:prstGeom>
          <a:ln/>
        </p:spPr>
        <p:style>
          <a:lnRef idx="1">
            <a:schemeClr val="accent1"/>
          </a:lnRef>
          <a:fillRef idx="2">
            <a:schemeClr val="accent1"/>
          </a:fillRef>
          <a:effectRef idx="1">
            <a:schemeClr val="accent1"/>
          </a:effectRef>
          <a:fontRef idx="minor">
            <a:schemeClr val="dk1"/>
          </a:fontRef>
        </p:style>
        <p:txBody>
          <a:bodyPr lIns="68580" tIns="34290" rIns="68580" bIns="34290" rtlCol="0" anchor="ctr"/>
          <a:lstStyle/>
          <a:p>
            <a:pPr algn="ctr"/>
            <a:r>
              <a:rPr lang="en-US" altLang="zh-CN" b="1">
                <a:solidFill>
                  <a:schemeClr val="tx1"/>
                </a:solidFill>
                <a:latin typeface="Times New Roman" panose="02020603050405020304" pitchFamily="18" charset="0"/>
                <a:cs typeface="Times New Roman" panose="02020603050405020304" pitchFamily="18" charset="0"/>
              </a:rPr>
              <a:t>03</a:t>
            </a:r>
            <a:endParaRPr lang="zh-CN" altLang="en-US" b="1">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2013857" y="297180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p>
        </p:txBody>
      </p:sp>
      <p:sp>
        <p:nvSpPr>
          <p:cNvPr id="17" name="TextBox 16"/>
          <p:cNvSpPr txBox="1"/>
          <p:nvPr/>
        </p:nvSpPr>
        <p:spPr>
          <a:xfrm>
            <a:off x="2525579" y="2964266"/>
            <a:ext cx="2688771" cy="430887"/>
          </a:xfrm>
          <a:prstGeom prst="rect">
            <a:avLst/>
          </a:prstGeom>
          <a:noFill/>
        </p:spPr>
        <p:txBody>
          <a:bodyPr wrap="square" rtlCol="0">
            <a:spAutoFit/>
          </a:bodyPr>
          <a:lstStyle/>
          <a:p>
            <a:r>
              <a:rPr lang="en-US" sz="2200" b="1" i="1" dirty="0" err="1">
                <a:latin typeface="Times New Roman" panose="02020603050405020304" pitchFamily="18" charset="0"/>
                <a:cs typeface="Times New Roman" panose="02020603050405020304" pitchFamily="18" charset="0"/>
              </a:rPr>
              <a:t>Thời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lượng</a:t>
            </a:r>
            <a:r>
              <a:rPr lang="en-US" sz="2200" b="1" i="1" dirty="0">
                <a:latin typeface="Times New Roman" panose="02020603050405020304" pitchFamily="18" charset="0"/>
                <a:cs typeface="Times New Roman" panose="02020603050405020304" pitchFamily="18" charset="0"/>
              </a:rPr>
              <a:t>: </a:t>
            </a:r>
            <a:r>
              <a:rPr lang="en-US" sz="2200" b="1" i="1" dirty="0" smtClean="0">
                <a:latin typeface="Times New Roman" panose="02020603050405020304" pitchFamily="18" charset="0"/>
                <a:cs typeface="Times New Roman" panose="02020603050405020304" pitchFamily="18" charset="0"/>
              </a:rPr>
              <a:t>02 </a:t>
            </a:r>
            <a:r>
              <a:rPr lang="en-US" sz="2200" b="1" i="1" dirty="0" err="1">
                <a:latin typeface="Times New Roman" panose="02020603050405020304" pitchFamily="18" charset="0"/>
                <a:cs typeface="Times New Roman" panose="02020603050405020304" pitchFamily="18" charset="0"/>
              </a:rPr>
              <a:t>tiết</a:t>
            </a:r>
            <a:endParaRPr lang="vi-VN" sz="2200" b="1" i="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125453" y="4069933"/>
            <a:ext cx="699749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5453" y="481414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125453" y="5625801"/>
            <a:ext cx="699749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Hai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thẳng</a:t>
            </a:r>
            <a:r>
              <a:rPr lang="en-US" sz="2000" b="1" dirty="0">
                <a:latin typeface="Times New Roman" panose="02020603050405020304" pitchFamily="18" charset="0"/>
                <a:cs typeface="Times New Roman" panose="02020603050405020304" pitchFamily="18" charset="0"/>
              </a:rPr>
              <a:t> song </a:t>
            </a:r>
            <a:r>
              <a:rPr lang="en-US" sz="2000" b="1" dirty="0" err="1">
                <a:latin typeface="Times New Roman" panose="02020603050405020304" pitchFamily="18" charset="0"/>
                <a:cs typeface="Times New Roman" panose="02020603050405020304" pitchFamily="18" charset="0"/>
              </a:rPr>
              <a:t>song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6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p:bldP spid="18"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g ty Cong Nghe Tin hoc Nha truong | CDROM | Toán 11 - Chương II - Bài 1.  Đường thẳng và mặt phẳng trong không gian. Quan hệ song song.">
            <a:extLst>
              <a:ext uri="{FF2B5EF4-FFF2-40B4-BE49-F238E27FC236}">
                <a16:creationId xmlns:a16="http://schemas.microsoft.com/office/drawing/2014/main" id="{8D519B50-95C1-4BFD-8BFE-02563934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24" y="211506"/>
            <a:ext cx="6085490" cy="606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5A2D30-E350-4499-87B8-FC4ACEF14896}"/>
              </a:ext>
            </a:extLst>
          </p:cNvPr>
          <p:cNvSpPr txBox="1"/>
          <p:nvPr/>
        </p:nvSpPr>
        <p:spPr>
          <a:xfrm>
            <a:off x="2525108" y="6273225"/>
            <a:ext cx="7806562"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D8AC7F-7D7C-4390-81ED-E22EA51869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651" b="59294" l="9325" r="28929"/>
                    </a14:imgEffect>
                  </a14:imgLayer>
                </a14:imgProps>
              </a:ext>
            </a:extLst>
          </a:blip>
          <a:srcRect l="13094" t="46658" r="81990" b="44149"/>
          <a:stretch/>
        </p:blipFill>
        <p:spPr>
          <a:xfrm>
            <a:off x="472965" y="157655"/>
            <a:ext cx="1418896" cy="1492469"/>
          </a:xfrm>
          <a:prstGeom prst="rect">
            <a:avLst/>
          </a:prstGeom>
        </p:spPr>
      </p:pic>
      <p:pic>
        <p:nvPicPr>
          <p:cNvPr id="2050" name="Picture 2" descr="Các góc tạo bởi một đường thẳng cắt hai đường thẳng">
            <a:extLst>
              <a:ext uri="{FF2B5EF4-FFF2-40B4-BE49-F238E27FC236}">
                <a16:creationId xmlns:a16="http://schemas.microsoft.com/office/drawing/2014/main" id="{4FDB7EE5-D698-4AED-81BC-A0D39B8A3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8632" y="157655"/>
            <a:ext cx="4354735" cy="570954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1FC1772-24D8-4C25-910F-6276827E15C6}"/>
              </a:ext>
            </a:extLst>
          </p:cNvPr>
          <p:cNvCxnSpPr>
            <a:cxnSpLocks/>
          </p:cNvCxnSpPr>
          <p:nvPr/>
        </p:nvCxnSpPr>
        <p:spPr>
          <a:xfrm flipV="1">
            <a:off x="5406007" y="2175641"/>
            <a:ext cx="0" cy="24741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BABF7C-E428-498A-B563-10A28E9DD04F}"/>
              </a:ext>
            </a:extLst>
          </p:cNvPr>
          <p:cNvCxnSpPr>
            <a:cxnSpLocks/>
          </p:cNvCxnSpPr>
          <p:nvPr/>
        </p:nvCxnSpPr>
        <p:spPr>
          <a:xfrm flipV="1">
            <a:off x="4864781" y="3100552"/>
            <a:ext cx="2023401" cy="6310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D5B7F1-C163-40CC-9CBB-249BE0F06D82}"/>
              </a:ext>
            </a:extLst>
          </p:cNvPr>
          <p:cNvCxnSpPr>
            <a:cxnSpLocks/>
          </p:cNvCxnSpPr>
          <p:nvPr/>
        </p:nvCxnSpPr>
        <p:spPr>
          <a:xfrm>
            <a:off x="5947234" y="1282262"/>
            <a:ext cx="1375234" cy="17301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CF20C9-A3D2-48CC-A16B-242B631CEB4F}"/>
              </a:ext>
            </a:extLst>
          </p:cNvPr>
          <p:cNvCxnSpPr>
            <a:cxnSpLocks/>
          </p:cNvCxnSpPr>
          <p:nvPr/>
        </p:nvCxnSpPr>
        <p:spPr>
          <a:xfrm flipV="1">
            <a:off x="6535869" y="1282262"/>
            <a:ext cx="0" cy="19601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4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052"/>
                                        </p:tgtEl>
                                      </p:cBhvr>
                                    </p:animEffect>
                                    <p:set>
                                      <p:cBhvr>
                                        <p:cTn id="31" dur="1" fill="hold">
                                          <p:stCondLst>
                                            <p:cond delay="1999"/>
                                          </p:stCondLst>
                                        </p:cTn>
                                        <p:tgtEl>
                                          <p:spTgt spid="2052"/>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1000"/>
                                        <p:tgtEl>
                                          <p:spTgt spid="2050"/>
                                        </p:tgtEl>
                                      </p:cBhvr>
                                    </p:animEffect>
                                    <p:anim calcmode="lin" valueType="num">
                                      <p:cBhvr>
                                        <p:cTn id="43" dur="1000" fill="hold"/>
                                        <p:tgtEl>
                                          <p:spTgt spid="2050"/>
                                        </p:tgtEl>
                                        <p:attrNameLst>
                                          <p:attrName>ppt_x</p:attrName>
                                        </p:attrNameLst>
                                      </p:cBhvr>
                                      <p:tavLst>
                                        <p:tav tm="0">
                                          <p:val>
                                            <p:strVal val="#ppt_x"/>
                                          </p:val>
                                        </p:tav>
                                        <p:tav tm="100000">
                                          <p:val>
                                            <p:strVal val="#ppt_x"/>
                                          </p:val>
                                        </p:tav>
                                      </p:tavLst>
                                    </p:anim>
                                    <p:anim calcmode="lin" valueType="num">
                                      <p:cBhvr>
                                        <p:cTn id="4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7">
            <a:extLst>
              <a:ext uri="{FF2B5EF4-FFF2-40B4-BE49-F238E27FC236}">
                <a16:creationId xmlns:a16="http://schemas.microsoft.com/office/drawing/2014/main" id="{6C5B7480-D09B-4AD0-BDBC-814E5F6168F3}"/>
              </a:ext>
            </a:extLst>
          </p:cNvPr>
          <p:cNvSpPr>
            <a:spLocks noChangeShapeType="1"/>
          </p:cNvSpPr>
          <p:nvPr/>
        </p:nvSpPr>
        <p:spPr bwMode="auto">
          <a:xfrm>
            <a:off x="6600497" y="2070538"/>
            <a:ext cx="4909412" cy="100899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7">
            <a:extLst>
              <a:ext uri="{FF2B5EF4-FFF2-40B4-BE49-F238E27FC236}">
                <a16:creationId xmlns:a16="http://schemas.microsoft.com/office/drawing/2014/main" id="{4A8FF49B-BB33-4D38-8594-0BC20A51E121}"/>
              </a:ext>
            </a:extLst>
          </p:cNvPr>
          <p:cNvSpPr>
            <a:spLocks noChangeShapeType="1"/>
          </p:cNvSpPr>
          <p:nvPr/>
        </p:nvSpPr>
        <p:spPr bwMode="auto">
          <a:xfrm flipH="1">
            <a:off x="7746124" y="2049516"/>
            <a:ext cx="3930868" cy="26696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7">
            <a:extLst>
              <a:ext uri="{FF2B5EF4-FFF2-40B4-BE49-F238E27FC236}">
                <a16:creationId xmlns:a16="http://schemas.microsoft.com/office/drawing/2014/main" id="{93AD9622-A5D0-4599-9725-BB1CB7F92642}"/>
              </a:ext>
            </a:extLst>
          </p:cNvPr>
          <p:cNvSpPr>
            <a:spLocks noChangeShapeType="1"/>
          </p:cNvSpPr>
          <p:nvPr/>
        </p:nvSpPr>
        <p:spPr bwMode="auto">
          <a:xfrm>
            <a:off x="6757070" y="1124607"/>
            <a:ext cx="2356836" cy="353415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Picture 2">
            <a:extLst>
              <a:ext uri="{FF2B5EF4-FFF2-40B4-BE49-F238E27FC236}">
                <a16:creationId xmlns:a16="http://schemas.microsoft.com/office/drawing/2014/main" id="{79E8B69B-988D-4CB3-992C-FCC0CEEBCE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852" b="52130" l="34375" r="41354"/>
                    </a14:imgEffect>
                  </a14:imgLayer>
                </a14:imgProps>
              </a:ext>
            </a:extLst>
          </a:blip>
          <a:srcRect l="34369" t="41943" r="59077" b="48404"/>
          <a:stretch/>
        </p:blipFill>
        <p:spPr>
          <a:xfrm>
            <a:off x="-315831" y="5050047"/>
            <a:ext cx="2071058" cy="1716037"/>
          </a:xfrm>
          <a:prstGeom prst="rect">
            <a:avLst/>
          </a:prstGeom>
        </p:spPr>
      </p:pic>
      <p:sp>
        <p:nvSpPr>
          <p:cNvPr id="8" name="Rectangle 7">
            <a:extLst>
              <a:ext uri="{FF2B5EF4-FFF2-40B4-BE49-F238E27FC236}">
                <a16:creationId xmlns:a16="http://schemas.microsoft.com/office/drawing/2014/main" id="{CCD28B56-8A39-457C-A95A-219AADC70F9D}"/>
              </a:ext>
            </a:extLst>
          </p:cNvPr>
          <p:cNvSpPr/>
          <p:nvPr/>
        </p:nvSpPr>
        <p:spPr>
          <a:xfrm>
            <a:off x="3682440" y="46303"/>
            <a:ext cx="3502818" cy="923330"/>
          </a:xfrm>
          <a:prstGeom prst="rect">
            <a:avLst/>
          </a:prstGeom>
          <a:noFill/>
        </p:spPr>
        <p:txBody>
          <a:bodyPr wrap="none" lIns="91440" tIns="45720" rIns="91440" bIns="45720">
            <a:spAutoFit/>
          </a:bodyPr>
          <a:lstStyle/>
          <a:p>
            <a:pPr algn="ctr"/>
            <a:r>
              <a:rPr lang="en-US" sz="5400" b="1" cap="none" spc="0" dirty="0" err="1">
                <a:ln w="12700" cmpd="sng">
                  <a:solidFill>
                    <a:schemeClr val="accent6"/>
                  </a:solidFill>
                  <a:prstDash val="solid"/>
                </a:ln>
                <a:solidFill>
                  <a:srgbClr val="008000"/>
                </a:solidFill>
                <a:effectLst/>
              </a:rPr>
              <a:t>Luyện</a:t>
            </a:r>
            <a:r>
              <a:rPr lang="en-US" sz="5400" b="1" cap="none" spc="0" dirty="0">
                <a:ln w="12700" cmpd="sng">
                  <a:solidFill>
                    <a:schemeClr val="accent6"/>
                  </a:solidFill>
                  <a:prstDash val="solid"/>
                </a:ln>
                <a:solidFill>
                  <a:srgbClr val="008000"/>
                </a:solidFill>
                <a:effectLst/>
              </a:rPr>
              <a:t> </a:t>
            </a:r>
            <a:r>
              <a:rPr lang="en-US" sz="5400" b="1" cap="none" spc="0" dirty="0" err="1">
                <a:ln w="12700" cmpd="sng">
                  <a:solidFill>
                    <a:schemeClr val="accent6"/>
                  </a:solidFill>
                  <a:prstDash val="solid"/>
                </a:ln>
                <a:solidFill>
                  <a:srgbClr val="008000"/>
                </a:solidFill>
                <a:effectLst/>
              </a:rPr>
              <a:t>tập</a:t>
            </a:r>
            <a:r>
              <a:rPr lang="en-US" sz="5400" b="1" cap="none" spc="0" dirty="0">
                <a:ln w="12700" cmpd="sng">
                  <a:solidFill>
                    <a:schemeClr val="accent6"/>
                  </a:solidFill>
                  <a:prstDash val="solid"/>
                </a:ln>
                <a:solidFill>
                  <a:srgbClr val="008000"/>
                </a:solidFill>
                <a:effectLst/>
              </a:rPr>
              <a:t> 2</a:t>
            </a:r>
          </a:p>
        </p:txBody>
      </p:sp>
      <p:sp>
        <p:nvSpPr>
          <p:cNvPr id="9" name="TextBox 8">
            <a:extLst>
              <a:ext uri="{FF2B5EF4-FFF2-40B4-BE49-F238E27FC236}">
                <a16:creationId xmlns:a16="http://schemas.microsoft.com/office/drawing/2014/main" id="{CBF20EA8-5C3A-4A48-A371-A37B5AFCEFA0}"/>
              </a:ext>
            </a:extLst>
          </p:cNvPr>
          <p:cNvSpPr txBox="1"/>
          <p:nvPr/>
        </p:nvSpPr>
        <p:spPr>
          <a:xfrm>
            <a:off x="157654" y="1156138"/>
            <a:ext cx="5812221" cy="129266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A, B, C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hàng</a:t>
            </a:r>
            <a:r>
              <a:rPr lang="en-US" sz="2600" i="1" dirty="0">
                <a:latin typeface="Times New Roman" panose="02020603050405020304" pitchFamily="18" charset="0"/>
                <a:cs typeface="Times New Roman" panose="02020603050405020304" pitchFamily="18" charset="0"/>
              </a:rPr>
              <a:t> </a:t>
            </a:r>
          </a:p>
          <a:p>
            <a:pPr algn="just"/>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017E7DBA-222C-4561-B73B-BB1FFDBE3214}"/>
              </a:ext>
            </a:extLst>
          </p:cNvPr>
          <p:cNvSpPr txBox="1"/>
          <p:nvPr/>
        </p:nvSpPr>
        <p:spPr>
          <a:xfrm>
            <a:off x="0" y="3326524"/>
            <a:ext cx="5580993"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ra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endParaRPr lang="en-US" sz="2600" i="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2236BC3-6B6A-4F11-AE57-79F45E87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75" y="1124608"/>
            <a:ext cx="6140207" cy="4341100"/>
          </a:xfrm>
          <a:prstGeom prst="rect">
            <a:avLst/>
          </a:prstGeom>
        </p:spPr>
      </p:pic>
      <p:sp>
        <p:nvSpPr>
          <p:cNvPr id="18" name="Rectangle: Rounded Corners 17">
            <a:extLst>
              <a:ext uri="{FF2B5EF4-FFF2-40B4-BE49-F238E27FC236}">
                <a16:creationId xmlns:a16="http://schemas.microsoft.com/office/drawing/2014/main" id="{6253E276-625E-4271-A2D2-B166F9F5B79F}"/>
              </a:ext>
            </a:extLst>
          </p:cNvPr>
          <p:cNvSpPr/>
          <p:nvPr/>
        </p:nvSpPr>
        <p:spPr>
          <a:xfrm>
            <a:off x="1524000" y="5583670"/>
            <a:ext cx="10468303" cy="11824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i="1" dirty="0">
                <a:solidFill>
                  <a:schemeClr val="tx1"/>
                </a:solidFill>
                <a:latin typeface="Times New Roman" panose="02020603050405020304" pitchFamily="18" charset="0"/>
                <a:cs typeface="Times New Roman" panose="02020603050405020304" pitchFamily="18" charset="0"/>
              </a:rPr>
              <a:t>AB, BC, AC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thẳng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83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225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225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5B69B-8275-4282-810E-EADC37DB11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22921" y="170699"/>
            <a:ext cx="8136605" cy="6312567"/>
          </a:xfrm>
          <a:prstGeom prst="rect">
            <a:avLst/>
          </a:prstGeom>
        </p:spPr>
      </p:pic>
      <p:pic>
        <p:nvPicPr>
          <p:cNvPr id="4" name="Picture 3">
            <a:extLst>
              <a:ext uri="{FF2B5EF4-FFF2-40B4-BE49-F238E27FC236}">
                <a16:creationId xmlns:a16="http://schemas.microsoft.com/office/drawing/2014/main" id="{3041D6C6-1155-443C-8A18-4497A2B3D8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019" b="84167" l="37917" r="44271"/>
                    </a14:imgEffect>
                  </a14:imgLayer>
                </a14:imgProps>
              </a:ext>
            </a:extLst>
          </a:blip>
          <a:srcRect l="37281" t="74564" r="55874" b="15209"/>
          <a:stretch/>
        </p:blipFill>
        <p:spPr>
          <a:xfrm>
            <a:off x="-180779" y="-141651"/>
            <a:ext cx="2041864" cy="1716037"/>
          </a:xfrm>
          <a:prstGeom prst="rect">
            <a:avLst/>
          </a:prstGeom>
        </p:spPr>
      </p:pic>
      <p:sp>
        <p:nvSpPr>
          <p:cNvPr id="6" name="TextBox 5">
            <a:extLst>
              <a:ext uri="{FF2B5EF4-FFF2-40B4-BE49-F238E27FC236}">
                <a16:creationId xmlns:a16="http://schemas.microsoft.com/office/drawing/2014/main" id="{71E646E4-6A6B-49F6-B4AD-78B4863E1425}"/>
              </a:ext>
            </a:extLst>
          </p:cNvPr>
          <p:cNvSpPr txBox="1"/>
          <p:nvPr/>
        </p:nvSpPr>
        <p:spPr>
          <a:xfrm>
            <a:off x="1334557" y="897376"/>
            <a:ext cx="1444154"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8.5. </a:t>
            </a:r>
          </a:p>
        </p:txBody>
      </p:sp>
      <p:sp>
        <p:nvSpPr>
          <p:cNvPr id="7" name="TextBox 6">
            <a:extLst>
              <a:ext uri="{FF2B5EF4-FFF2-40B4-BE49-F238E27FC236}">
                <a16:creationId xmlns:a16="http://schemas.microsoft.com/office/drawing/2014/main" id="{5ECE1F0F-B510-4310-913B-882EA753DEAC}"/>
              </a:ext>
            </a:extLst>
          </p:cNvPr>
          <p:cNvSpPr txBox="1"/>
          <p:nvPr/>
        </p:nvSpPr>
        <p:spPr>
          <a:xfrm>
            <a:off x="162464" y="1425614"/>
            <a:ext cx="4809031"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3D4FE3BA-756D-4C93-89E2-2E68692D51CF}"/>
              </a:ext>
            </a:extLst>
          </p:cNvPr>
          <p:cNvCxnSpPr>
            <a:cxnSpLocks/>
          </p:cNvCxnSpPr>
          <p:nvPr/>
        </p:nvCxnSpPr>
        <p:spPr>
          <a:xfrm flipV="1">
            <a:off x="5801710" y="704193"/>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4FCB1B-ABB7-4423-9AF3-730C25621739}"/>
              </a:ext>
            </a:extLst>
          </p:cNvPr>
          <p:cNvCxnSpPr>
            <a:cxnSpLocks/>
          </p:cNvCxnSpPr>
          <p:nvPr/>
        </p:nvCxnSpPr>
        <p:spPr>
          <a:xfrm flipV="1">
            <a:off x="7604234" y="1655379"/>
            <a:ext cx="1650124" cy="4193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C76FE5-C9EA-40C0-8F79-7C3EB86CE8FC}"/>
              </a:ext>
            </a:extLst>
          </p:cNvPr>
          <p:cNvSpPr txBox="1"/>
          <p:nvPr/>
        </p:nvSpPr>
        <p:spPr>
          <a:xfrm>
            <a:off x="81746" y="2694997"/>
            <a:ext cx="4190386"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AB // DE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AF // DE</a:t>
            </a:r>
          </a:p>
        </p:txBody>
      </p:sp>
      <p:cxnSp>
        <p:nvCxnSpPr>
          <p:cNvPr id="12" name="Straight Connector 11">
            <a:extLst>
              <a:ext uri="{FF2B5EF4-FFF2-40B4-BE49-F238E27FC236}">
                <a16:creationId xmlns:a16="http://schemas.microsoft.com/office/drawing/2014/main" id="{2B99770A-765C-48CA-B267-695CF8B65F33}"/>
              </a:ext>
            </a:extLst>
          </p:cNvPr>
          <p:cNvCxnSpPr>
            <a:cxnSpLocks/>
          </p:cNvCxnSpPr>
          <p:nvPr/>
        </p:nvCxnSpPr>
        <p:spPr>
          <a:xfrm flipH="1" flipV="1">
            <a:off x="5728138" y="2017988"/>
            <a:ext cx="3657600" cy="367861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619A2E-472A-4008-A8ED-F662ED4B578F}"/>
              </a:ext>
            </a:extLst>
          </p:cNvPr>
          <p:cNvCxnSpPr>
            <a:cxnSpLocks/>
          </p:cNvCxnSpPr>
          <p:nvPr/>
        </p:nvCxnSpPr>
        <p:spPr>
          <a:xfrm flipH="1" flipV="1">
            <a:off x="6364014" y="446689"/>
            <a:ext cx="4965934" cy="49846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B769DF3-60F5-4FF1-8731-C8A4BF206DF5}"/>
              </a:ext>
            </a:extLst>
          </p:cNvPr>
          <p:cNvSpPr txBox="1"/>
          <p:nvPr/>
        </p:nvSpPr>
        <p:spPr>
          <a:xfrm>
            <a:off x="98037" y="3595687"/>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DF // AE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DF // AC</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311BD78-7527-401F-A878-02B8008965E1}"/>
              </a:ext>
            </a:extLst>
          </p:cNvPr>
          <p:cNvSpPr txBox="1"/>
          <p:nvPr/>
        </p:nvSpPr>
        <p:spPr>
          <a:xfrm>
            <a:off x="47963" y="4536474"/>
            <a:ext cx="3797294" cy="523220"/>
          </a:xfrm>
          <a:prstGeom prst="rect">
            <a:avLst/>
          </a:prstGeom>
          <a:noFill/>
        </p:spPr>
        <p:txBody>
          <a:bodyPr wrap="square" rtlCol="0">
            <a:spAutoFit/>
          </a:bodyPr>
          <a:lstStyle/>
          <a:p>
            <a:r>
              <a:rPr lang="en-US" sz="2800" b="1" i="1" dirty="0">
                <a:solidFill>
                  <a:srgbClr val="3333FF"/>
                </a:solidFill>
                <a:latin typeface="Times New Roman" panose="02020603050405020304" pitchFamily="18" charset="0"/>
                <a:cs typeface="Times New Roman" panose="02020603050405020304" pitchFamily="18" charset="0"/>
              </a:rPr>
              <a:t>BD // FE </a:t>
            </a:r>
            <a:r>
              <a:rPr lang="en-US" sz="2800" b="1" dirty="0">
                <a:solidFill>
                  <a:srgbClr val="3333FF"/>
                </a:solidFill>
                <a:latin typeface="Times New Roman" panose="02020603050405020304" pitchFamily="18" charset="0"/>
                <a:cs typeface="Times New Roman" panose="02020603050405020304" pitchFamily="18" charset="0"/>
              </a:rPr>
              <a:t>hay </a:t>
            </a:r>
            <a:r>
              <a:rPr lang="en-US" sz="2800" b="1" i="1" dirty="0">
                <a:solidFill>
                  <a:srgbClr val="3333FF"/>
                </a:solidFill>
                <a:latin typeface="Times New Roman" panose="02020603050405020304" pitchFamily="18" charset="0"/>
                <a:cs typeface="Times New Roman" panose="02020603050405020304" pitchFamily="18" charset="0"/>
              </a:rPr>
              <a:t>BC // FE</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i="1" dirty="0">
              <a:solidFill>
                <a:srgbClr val="3333FF"/>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8256FE8-7349-4B08-9BC5-A8EFE32DC571}"/>
              </a:ext>
            </a:extLst>
          </p:cNvPr>
          <p:cNvCxnSpPr>
            <a:cxnSpLocks/>
          </p:cNvCxnSpPr>
          <p:nvPr/>
        </p:nvCxnSpPr>
        <p:spPr>
          <a:xfrm flipV="1">
            <a:off x="4834436" y="4431493"/>
            <a:ext cx="6600819"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607033-07A9-460E-8FF7-FB145DA0B869}"/>
              </a:ext>
            </a:extLst>
          </p:cNvPr>
          <p:cNvCxnSpPr>
            <a:cxnSpLocks/>
          </p:cNvCxnSpPr>
          <p:nvPr/>
        </p:nvCxnSpPr>
        <p:spPr>
          <a:xfrm flipV="1">
            <a:off x="5827502" y="2889651"/>
            <a:ext cx="3852526" cy="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125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nodeType="clickEffect">
                                  <p:stCondLst>
                                    <p:cond delay="0"/>
                                  </p:stCondLst>
                                  <p:childTnLst>
                                    <p:animEffect transition="out" filter="wipe(down)">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nodeType="clickEffect">
                                  <p:stCondLst>
                                    <p:cond delay="0"/>
                                  </p:stCondLst>
                                  <p:childTnLst>
                                    <p:animEffect transition="out" filter="wipe(dow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par>
                                <p:cTn id="70" presetID="22" presetClass="entr" presetSubtype="4"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nodeType="clickEffect">
                                  <p:stCondLst>
                                    <p:cond delay="0"/>
                                  </p:stCondLst>
                                  <p:childTnLst>
                                    <p:animEffect transition="out" filter="wipe(down)">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22" presetClass="exit" presetSubtype="4" fill="hold" nodeType="withEffect">
                                  <p:stCondLst>
                                    <p:cond delay="0"/>
                                  </p:stCondLst>
                                  <p:childTnLst>
                                    <p:animEffect transition="out" filter="wipe(down)">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78219"/>
            <a:ext cx="11960772" cy="2175596"/>
          </a:xfrm>
          <a:prstGeom prst="rect">
            <a:avLst/>
          </a:prstGeom>
          <a:noFill/>
        </p:spPr>
        <p:txBody>
          <a:bodyPr wrap="square">
            <a:spAutoFit/>
          </a:bodyPr>
          <a:lstStyle/>
          <a:p>
            <a:pPr algn="ctr" eaLnBrk="1" hangingPunct="1">
              <a:lnSpc>
                <a:spcPct val="150000"/>
              </a:lnSpc>
              <a:defRPr/>
            </a:pPr>
            <a:r>
              <a:rPr lang="en-US" sz="48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1. ĐIỂM THUỘC, KHÔNG THUỘC ĐƯỜNG THẲNG</a:t>
            </a:r>
          </a:p>
        </p:txBody>
      </p:sp>
      <p:pic>
        <p:nvPicPr>
          <p:cNvPr id="2050" name="Picture 2" descr="Phép cộng trừ nhân chia Tiếng Anh - X2 Tiếng An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18" b="96176" l="800" r="99800"/>
                    </a14:imgEffect>
                  </a14:imgLayer>
                </a14:imgProps>
              </a:ext>
              <a:ext uri="{28A0092B-C50C-407E-A947-70E740481C1C}">
                <a14:useLocalDpi xmlns:a14="http://schemas.microsoft.com/office/drawing/2010/main" val="0"/>
              </a:ext>
            </a:extLst>
          </a:blip>
          <a:srcRect/>
          <a:stretch>
            <a:fillRect/>
          </a:stretch>
        </p:blipFill>
        <p:spPr bwMode="auto">
          <a:xfrm>
            <a:off x="3945105" y="2553815"/>
            <a:ext cx="47625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2CB640-15D2-4AC6-B9BA-8E7F2C8907CC}"/>
              </a:ext>
            </a:extLst>
          </p:cNvPr>
          <p:cNvPicPr>
            <a:picLocks noChangeAspect="1"/>
          </p:cNvPicPr>
          <p:nvPr/>
        </p:nvPicPr>
        <p:blipFill rotWithShape="1">
          <a:blip r:embed="rId2"/>
          <a:srcRect l="49431" t="69121" r="29948" b="9890"/>
          <a:stretch/>
        </p:blipFill>
        <p:spPr>
          <a:xfrm>
            <a:off x="1391920" y="822961"/>
            <a:ext cx="8978724" cy="5140960"/>
          </a:xfrm>
          <a:prstGeom prst="rect">
            <a:avLst/>
          </a:prstGeom>
        </p:spPr>
      </p:pic>
      <p:sp>
        <p:nvSpPr>
          <p:cNvPr id="8" name="TextBox 7">
            <a:extLst>
              <a:ext uri="{FF2B5EF4-FFF2-40B4-BE49-F238E27FC236}">
                <a16:creationId xmlns:a16="http://schemas.microsoft.com/office/drawing/2014/main" id="{61F95C7A-431F-4AF6-B978-BC31FAC7FD88}"/>
              </a:ext>
            </a:extLst>
          </p:cNvPr>
          <p:cNvSpPr txBox="1"/>
          <p:nvPr/>
        </p:nvSpPr>
        <p:spPr>
          <a:xfrm>
            <a:off x="504173" y="20671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0711320-6592-4414-81B5-A23DC941B769}"/>
              </a:ext>
            </a:extLst>
          </p:cNvPr>
          <p:cNvSpPr txBox="1"/>
          <p:nvPr/>
        </p:nvSpPr>
        <p:spPr>
          <a:xfrm>
            <a:off x="1784333" y="5825196"/>
            <a:ext cx="863982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endParaRPr lang="vi-VN" sz="3200" b="1" dirty="0">
              <a:latin typeface="Times New Roman" panose="02020603050405020304" pitchFamily="18" charset="0"/>
              <a:cs typeface="Times New Roman" panose="02020603050405020304" pitchFamily="18" charset="0"/>
            </a:endParaRPr>
          </a:p>
        </p:txBody>
      </p:sp>
      <p:pic>
        <p:nvPicPr>
          <p:cNvPr id="1028" name="Picture 4" descr="Chim Sẻ Hình ảnh | Định dạng hình ảnh PSD 401420503| vn.lovepik.com">
            <a:extLst>
              <a:ext uri="{FF2B5EF4-FFF2-40B4-BE49-F238E27FC236}">
                <a16:creationId xmlns:a16="http://schemas.microsoft.com/office/drawing/2014/main" id="{B7629795-ACD7-4353-B4B4-34191E6734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093" l="0" r="100000"/>
                    </a14:imgEffect>
                  </a14:imgLayer>
                </a14:imgProps>
              </a:ext>
              <a:ext uri="{28A0092B-C50C-407E-A947-70E740481C1C}">
                <a14:useLocalDpi xmlns:a14="http://schemas.microsoft.com/office/drawing/2010/main" val="0"/>
              </a:ext>
            </a:extLst>
          </a:blip>
          <a:srcRect/>
          <a:stretch>
            <a:fillRect/>
          </a:stretch>
        </p:blipFill>
        <p:spPr bwMode="auto">
          <a:xfrm rot="717045">
            <a:off x="2104570" y="586461"/>
            <a:ext cx="5970253" cy="597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3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nodeType="clickEffect">
                                  <p:stCondLst>
                                    <p:cond delay="0"/>
                                  </p:stCondLst>
                                  <p:childTnLst>
                                    <p:animEffect transition="out" filter="circle(out)">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336533" y="354505"/>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213025" y="4116200"/>
            <a:ext cx="9074735" cy="523220"/>
            <a:chOff x="414705" y="411620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M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990231581"/>
                </p:ext>
              </p:extLst>
            </p:nvPr>
          </p:nvGraphicFramePr>
          <p:xfrm>
            <a:off x="6650990" y="4229220"/>
            <a:ext cx="952500" cy="317500"/>
          </p:xfrm>
          <a:graphic>
            <a:graphicData uri="http://schemas.openxmlformats.org/presentationml/2006/ole">
              <mc:AlternateContent xmlns:mc="http://schemas.openxmlformats.org/markup-compatibility/2006">
                <mc:Choice xmlns:v="urn:schemas-microsoft-com:vml" Requires="v">
                  <p:oleObj spid="_x0000_s1026" name="Equation" r:id="rId3" imgW="952200" imgH="317160" progId="Equation.DSMT4">
                    <p:embed/>
                  </p:oleObj>
                </mc:Choice>
                <mc:Fallback>
                  <p:oleObj name="Equation" r:id="rId3" imgW="95220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4"/>
                        <a:stretch>
                          <a:fillRect/>
                        </a:stretch>
                      </p:blipFill>
                      <p:spPr>
                        <a:xfrm>
                          <a:off x="6650990" y="4229220"/>
                          <a:ext cx="952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263825" y="5030600"/>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N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486512687"/>
                </p:ext>
              </p:extLst>
            </p:nvPr>
          </p:nvGraphicFramePr>
          <p:xfrm>
            <a:off x="7769543" y="4206875"/>
            <a:ext cx="889000" cy="342900"/>
          </p:xfrm>
          <a:graphic>
            <a:graphicData uri="http://schemas.openxmlformats.org/presentationml/2006/ole">
              <mc:AlternateContent xmlns:mc="http://schemas.openxmlformats.org/markup-compatibility/2006">
                <mc:Choice xmlns:v="urn:schemas-microsoft-com:vml" Requires="v">
                  <p:oleObj spid="_x0000_s1027" name="Equation" r:id="rId5" imgW="888840" imgH="342720" progId="Equation.DSMT4">
                    <p:embed/>
                  </p:oleObj>
                </mc:Choice>
                <mc:Fallback>
                  <p:oleObj name="Equation" r:id="rId5" imgW="88884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6"/>
                        <a:stretch>
                          <a:fillRect/>
                        </a:stretch>
                      </p:blipFill>
                      <p:spPr>
                        <a:xfrm>
                          <a:off x="7769543" y="4206875"/>
                          <a:ext cx="889000" cy="342900"/>
                        </a:xfrm>
                        <a:prstGeom prst="rect">
                          <a:avLst/>
                        </a:prstGeom>
                      </p:spPr>
                    </p:pic>
                  </p:oleObj>
                </mc:Fallback>
              </mc:AlternateContent>
            </a:graphicData>
          </a:graphic>
        </p:graphicFrame>
      </p:grpSp>
      <p:grpSp>
        <p:nvGrpSpPr>
          <p:cNvPr id="21" name="Group 20">
            <a:extLst>
              <a:ext uri="{FF2B5EF4-FFF2-40B4-BE49-F238E27FC236}">
                <a16:creationId xmlns:a16="http://schemas.microsoft.com/office/drawing/2014/main" id="{9A2ECBFE-1080-4F98-8AE8-699D8FA7BAAE}"/>
              </a:ext>
            </a:extLst>
          </p:cNvPr>
          <p:cNvGrpSpPr/>
          <p:nvPr/>
        </p:nvGrpSpPr>
        <p:grpSpPr>
          <a:xfrm>
            <a:off x="3233519" y="1430890"/>
            <a:ext cx="5266591" cy="2398815"/>
            <a:chOff x="3233519" y="1430890"/>
            <a:chExt cx="5266591" cy="2398815"/>
          </a:xfrm>
        </p:grpSpPr>
        <p:pic>
          <p:nvPicPr>
            <p:cNvPr id="9" name="Picture 8">
              <a:extLst>
                <a:ext uri="{FF2B5EF4-FFF2-40B4-BE49-F238E27FC236}">
                  <a16:creationId xmlns:a16="http://schemas.microsoft.com/office/drawing/2014/main" id="{08A85C37-9DA3-4B4C-BBA8-E739E56F50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3519" y="1430890"/>
              <a:ext cx="5266591" cy="2294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DD65E83-63D7-47F9-AB74-4811CF6A62AB}"/>
                </a:ext>
              </a:extLst>
            </p:cNvPr>
            <p:cNvSpPr txBox="1"/>
            <p:nvPr/>
          </p:nvSpPr>
          <p:spPr>
            <a:xfrm>
              <a:off x="5338152" y="3368040"/>
              <a:ext cx="1442720" cy="461665"/>
            </a:xfrm>
            <a:prstGeom prst="rect">
              <a:avLst/>
            </a:prstGeom>
            <a:noFill/>
          </p:spPr>
          <p:txBody>
            <a:bodyPr wrap="square" rtlCol="0">
              <a:spAutoFit/>
            </a:bodyPr>
            <a:lstStyle/>
            <a:p>
              <a:r>
                <a:rPr lang="en-US" sz="2400" dirty="0" err="1"/>
                <a:t>Hình</a:t>
              </a:r>
              <a:r>
                <a:rPr lang="en-US" sz="2400" dirty="0"/>
                <a:t> 8.1</a:t>
              </a:r>
            </a:p>
          </p:txBody>
        </p:sp>
      </p:grpSp>
    </p:spTree>
    <p:extLst>
      <p:ext uri="{BB962C8B-B14F-4D97-AF65-F5344CB8AC3E}">
        <p14:creationId xmlns:p14="http://schemas.microsoft.com/office/powerpoint/2010/main" val="110727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65696"/>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2879F81-5CA9-46A2-A4FF-E77512DD7D0C}"/>
              </a:ext>
            </a:extLst>
          </p:cNvPr>
          <p:cNvGrpSpPr/>
          <p:nvPr/>
        </p:nvGrpSpPr>
        <p:grpSpPr>
          <a:xfrm>
            <a:off x="2152065" y="5415228"/>
            <a:ext cx="9074735" cy="523220"/>
            <a:chOff x="353745" y="4136520"/>
            <a:chExt cx="9074735" cy="523220"/>
          </a:xfrm>
        </p:grpSpPr>
        <p:sp>
          <p:nvSpPr>
            <p:cNvPr id="13" name="TextBox 12">
              <a:extLst>
                <a:ext uri="{FF2B5EF4-FFF2-40B4-BE49-F238E27FC236}">
                  <a16:creationId xmlns:a16="http://schemas.microsoft.com/office/drawing/2014/main" id="{EE6811F3-7487-4A1A-9BB8-8F942A99C76F}"/>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A121FC8E-0686-4F13-BA8A-7AFEC9B5628B}"/>
                </a:ext>
              </a:extLst>
            </p:cNvPr>
            <p:cNvGraphicFramePr>
              <a:graphicFrameLocks noChangeAspect="1"/>
            </p:cNvGraphicFramePr>
            <p:nvPr>
              <p:extLst>
                <p:ext uri="{D42A27DB-BD31-4B8C-83A1-F6EECF244321}">
                  <p14:modId xmlns:p14="http://schemas.microsoft.com/office/powerpoint/2010/main" val="1094752090"/>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0" name="Equation" r:id="rId3" imgW="825480" imgH="317160" progId="Equation.DSMT4">
                    <p:embed/>
                  </p:oleObj>
                </mc:Choice>
                <mc:Fallback>
                  <p:oleObj name="Equation" r:id="rId3" imgW="825480" imgH="317160" progId="Equation.DSMT4">
                    <p:embed/>
                    <p:pic>
                      <p:nvPicPr>
                        <p:cNvPr id="15" name="Object 14">
                          <a:extLst>
                            <a:ext uri="{FF2B5EF4-FFF2-40B4-BE49-F238E27FC236}">
                              <a16:creationId xmlns:a16="http://schemas.microsoft.com/office/drawing/2014/main" id="{A121FC8E-0686-4F13-BA8A-7AFEC9B5628B}"/>
                            </a:ext>
                          </a:extLst>
                        </p:cNvPr>
                        <p:cNvPicPr/>
                        <p:nvPr/>
                      </p:nvPicPr>
                      <p:blipFill>
                        <a:blip r:embed="rId4"/>
                        <a:stretch>
                          <a:fillRect/>
                        </a:stretch>
                      </p:blipFill>
                      <p:spPr>
                        <a:xfrm>
                          <a:off x="6694805" y="4280853"/>
                          <a:ext cx="825500" cy="317500"/>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F9AE18DF-DF7D-4786-93BC-D53F714E1120}"/>
              </a:ext>
            </a:extLst>
          </p:cNvPr>
          <p:cNvGrpSpPr/>
          <p:nvPr/>
        </p:nvGrpSpPr>
        <p:grpSpPr>
          <a:xfrm>
            <a:off x="2131745" y="6309308"/>
            <a:ext cx="9074735" cy="523220"/>
            <a:chOff x="414705" y="4116200"/>
            <a:chExt cx="9074735" cy="523220"/>
          </a:xfrm>
        </p:grpSpPr>
        <p:sp>
          <p:nvSpPr>
            <p:cNvPr id="18" name="TextBox 17">
              <a:extLst>
                <a:ext uri="{FF2B5EF4-FFF2-40B4-BE49-F238E27FC236}">
                  <a16:creationId xmlns:a16="http://schemas.microsoft.com/office/drawing/2014/main" id="{3619EB52-6607-4313-B1D6-F887200A8F9C}"/>
                </a:ext>
              </a:extLst>
            </p:cNvPr>
            <p:cNvSpPr txBox="1"/>
            <p:nvPr/>
          </p:nvSpPr>
          <p:spPr>
            <a:xfrm>
              <a:off x="414705" y="411620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không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44A50C5C-0B9B-4A39-A395-0B8237DDD13D}"/>
                </a:ext>
              </a:extLst>
            </p:cNvPr>
            <p:cNvGraphicFramePr>
              <a:graphicFrameLocks noChangeAspect="1"/>
            </p:cNvGraphicFramePr>
            <p:nvPr>
              <p:extLst>
                <p:ext uri="{D42A27DB-BD31-4B8C-83A1-F6EECF244321}">
                  <p14:modId xmlns:p14="http://schemas.microsoft.com/office/powerpoint/2010/main" val="2722826359"/>
                </p:ext>
              </p:extLst>
            </p:nvPr>
          </p:nvGraphicFramePr>
          <p:xfrm>
            <a:off x="7795260" y="4206240"/>
            <a:ext cx="838200" cy="342900"/>
          </p:xfrm>
          <a:graphic>
            <a:graphicData uri="http://schemas.openxmlformats.org/presentationml/2006/ole">
              <mc:AlternateContent xmlns:mc="http://schemas.openxmlformats.org/markup-compatibility/2006">
                <mc:Choice xmlns:v="urn:schemas-microsoft-com:vml" Requires="v">
                  <p:oleObj spid="_x0000_s2051" name="Equation" r:id="rId5" imgW="838080" imgH="342720" progId="Equation.DSMT4">
                    <p:embed/>
                  </p:oleObj>
                </mc:Choice>
                <mc:Fallback>
                  <p:oleObj name="Equation" r:id="rId5" imgW="838080" imgH="342720" progId="Equation.DSMT4">
                    <p:embed/>
                    <p:pic>
                      <p:nvPicPr>
                        <p:cNvPr id="19" name="Object 18">
                          <a:extLst>
                            <a:ext uri="{FF2B5EF4-FFF2-40B4-BE49-F238E27FC236}">
                              <a16:creationId xmlns:a16="http://schemas.microsoft.com/office/drawing/2014/main" id="{44A50C5C-0B9B-4A39-A395-0B8237DDD13D}"/>
                            </a:ext>
                          </a:extLst>
                        </p:cNvPr>
                        <p:cNvPicPr/>
                        <p:nvPr/>
                      </p:nvPicPr>
                      <p:blipFill>
                        <a:blip r:embed="rId6"/>
                        <a:stretch>
                          <a:fillRect/>
                        </a:stretch>
                      </p:blipFill>
                      <p:spPr>
                        <a:xfrm>
                          <a:off x="7795260" y="4206240"/>
                          <a:ext cx="838200" cy="342900"/>
                        </a:xfrm>
                        <a:prstGeom prst="rect">
                          <a:avLst/>
                        </a:prstGeom>
                      </p:spPr>
                    </p:pic>
                  </p:oleObj>
                </mc:Fallback>
              </mc:AlternateContent>
            </a:graphicData>
          </a:graphic>
        </p:graphicFrame>
      </p:grpSp>
      <p:grpSp>
        <p:nvGrpSpPr>
          <p:cNvPr id="5" name="Group 4">
            <a:extLst>
              <a:ext uri="{FF2B5EF4-FFF2-40B4-BE49-F238E27FC236}">
                <a16:creationId xmlns:a16="http://schemas.microsoft.com/office/drawing/2014/main" id="{D7E0A53B-91DB-4019-AD85-D8E97C204C42}"/>
              </a:ext>
            </a:extLst>
          </p:cNvPr>
          <p:cNvGrpSpPr/>
          <p:nvPr/>
        </p:nvGrpSpPr>
        <p:grpSpPr>
          <a:xfrm>
            <a:off x="3566666" y="2349001"/>
            <a:ext cx="5058668" cy="2804160"/>
            <a:chOff x="3292852" y="1125660"/>
            <a:chExt cx="5058668" cy="2804160"/>
          </a:xfrm>
        </p:grpSpPr>
        <p:pic>
          <p:nvPicPr>
            <p:cNvPr id="3" name="Picture 2">
              <a:extLst>
                <a:ext uri="{FF2B5EF4-FFF2-40B4-BE49-F238E27FC236}">
                  <a16:creationId xmlns:a16="http://schemas.microsoft.com/office/drawing/2014/main" id="{8DC7906F-32A5-4E05-ADA8-8C9C7A669F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852" y="1125660"/>
              <a:ext cx="5058668"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E71A001F-957F-466D-A76E-38E55DCDFBB6}"/>
                </a:ext>
              </a:extLst>
            </p:cNvPr>
            <p:cNvSpPr txBox="1"/>
            <p:nvPr/>
          </p:nvSpPr>
          <p:spPr>
            <a:xfrm>
              <a:off x="5226392" y="3468155"/>
              <a:ext cx="1442720" cy="461665"/>
            </a:xfrm>
            <a:prstGeom prst="rect">
              <a:avLst/>
            </a:prstGeom>
            <a:noFill/>
          </p:spPr>
          <p:txBody>
            <a:bodyPr wrap="square" rtlCol="0">
              <a:spAutoFit/>
            </a:bodyPr>
            <a:lstStyle/>
            <a:p>
              <a:r>
                <a:rPr lang="en-US" sz="2400" dirty="0" err="1"/>
                <a:t>Hình</a:t>
              </a:r>
              <a:r>
                <a:rPr lang="en-US" sz="2400" dirty="0"/>
                <a:t> 8.2</a:t>
              </a:r>
            </a:p>
          </p:txBody>
        </p:sp>
      </p:grpSp>
      <p:grpSp>
        <p:nvGrpSpPr>
          <p:cNvPr id="22" name="Group 21">
            <a:extLst>
              <a:ext uri="{FF2B5EF4-FFF2-40B4-BE49-F238E27FC236}">
                <a16:creationId xmlns:a16="http://schemas.microsoft.com/office/drawing/2014/main" id="{F25430D4-0729-4C67-BCED-F3024A50F93A}"/>
              </a:ext>
            </a:extLst>
          </p:cNvPr>
          <p:cNvGrpSpPr/>
          <p:nvPr/>
        </p:nvGrpSpPr>
        <p:grpSpPr>
          <a:xfrm rot="1013353">
            <a:off x="-21354" y="417481"/>
            <a:ext cx="1545245" cy="908265"/>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945836" y="1286782"/>
            <a:ext cx="10250484"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8.2,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thuộc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d </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31" name="Group 30">
            <a:extLst>
              <a:ext uri="{FF2B5EF4-FFF2-40B4-BE49-F238E27FC236}">
                <a16:creationId xmlns:a16="http://schemas.microsoft.com/office/drawing/2014/main" id="{A526063F-3C19-4601-B587-C852921DC9CC}"/>
              </a:ext>
            </a:extLst>
          </p:cNvPr>
          <p:cNvGrpSpPr/>
          <p:nvPr/>
        </p:nvGrpSpPr>
        <p:grpSpPr>
          <a:xfrm>
            <a:off x="2121585" y="5902908"/>
            <a:ext cx="9074735" cy="523220"/>
            <a:chOff x="353745" y="4136520"/>
            <a:chExt cx="9074735" cy="523220"/>
          </a:xfrm>
        </p:grpSpPr>
        <p:sp>
          <p:nvSpPr>
            <p:cNvPr id="32" name="TextBox 31">
              <a:extLst>
                <a:ext uri="{FF2B5EF4-FFF2-40B4-BE49-F238E27FC236}">
                  <a16:creationId xmlns:a16="http://schemas.microsoft.com/office/drawing/2014/main" id="{21A98F3F-5B87-4215-A8F8-46E9F79429B1}"/>
                </a:ext>
              </a:extLst>
            </p:cNvPr>
            <p:cNvSpPr txBox="1"/>
            <p:nvPr/>
          </p:nvSpPr>
          <p:spPr>
            <a:xfrm>
              <a:off x="353745" y="4136520"/>
              <a:ext cx="9074735" cy="523220"/>
            </a:xfrm>
            <a:prstGeom prst="rect">
              <a:avLst/>
            </a:prstGeom>
            <a:noFill/>
          </p:spPr>
          <p:txBody>
            <a:bodyPr wrap="square" rtlCol="0">
              <a:spAutoFit/>
            </a:bodyPr>
            <a:lstStyle/>
            <a:p>
              <a:pPr marL="457200" indent="-457200">
                <a:buFontTx/>
                <a:buChar char="-"/>
              </a:pP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b="1" i="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thuộc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p>
          </p:txBody>
        </p:sp>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411838563"/>
                </p:ext>
              </p:extLst>
            </p:nvPr>
          </p:nvGraphicFramePr>
          <p:xfrm>
            <a:off x="6694805" y="4280853"/>
            <a:ext cx="825500" cy="317500"/>
          </p:xfrm>
          <a:graphic>
            <a:graphicData uri="http://schemas.openxmlformats.org/presentationml/2006/ole">
              <mc:AlternateContent xmlns:mc="http://schemas.openxmlformats.org/markup-compatibility/2006">
                <mc:Choice xmlns:v="urn:schemas-microsoft-com:vml" Requires="v">
                  <p:oleObj spid="_x0000_s2052" name="Equation" r:id="rId11" imgW="825480" imgH="317160" progId="Equation.DSMT4">
                    <p:embed/>
                  </p:oleObj>
                </mc:Choice>
                <mc:Fallback>
                  <p:oleObj name="Equation" r:id="rId11" imgW="825480" imgH="31716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12"/>
                        <a:stretch>
                          <a:fillRect/>
                        </a:stretch>
                      </p:blipFill>
                      <p:spPr>
                        <a:xfrm>
                          <a:off x="6694805" y="4280853"/>
                          <a:ext cx="825500" cy="317500"/>
                        </a:xfrm>
                        <a:prstGeom prst="rect">
                          <a:avLst/>
                        </a:prstGeom>
                      </p:spPr>
                    </p:pic>
                  </p:oleObj>
                </mc:Fallback>
              </mc:AlternateContent>
            </a:graphicData>
          </a:graphic>
        </p:graphicFrame>
      </p:grpSp>
    </p:spTree>
    <p:extLst>
      <p:ext uri="{BB962C8B-B14F-4D97-AF65-F5344CB8AC3E}">
        <p14:creationId xmlns:p14="http://schemas.microsoft.com/office/powerpoint/2010/main" val="21150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Thuoc21">
            <a:extLst>
              <a:ext uri="{FF2B5EF4-FFF2-40B4-BE49-F238E27FC236}">
                <a16:creationId xmlns:a16="http://schemas.microsoft.com/office/drawing/2014/main" id="{D1FF1110-F682-4860-886C-CA9F6C700389}"/>
              </a:ext>
            </a:extLst>
          </p:cNvPr>
          <p:cNvPicPr preferRelativeResize="0">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3006355" y="4864070"/>
            <a:ext cx="6253163" cy="58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Tay cầm bút chì - TOÁN 6 - Trần Thị Thiện Hiền - Châu Tuấn">
            <a:extLst>
              <a:ext uri="{FF2B5EF4-FFF2-40B4-BE49-F238E27FC236}">
                <a16:creationId xmlns:a16="http://schemas.microsoft.com/office/drawing/2014/main" id="{B6A0FA25-1CBF-42F2-B903-C2BC2E4FAF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24447" r="21180" b="12929"/>
          <a:stretch/>
        </p:blipFill>
        <p:spPr bwMode="auto">
          <a:xfrm rot="19398080">
            <a:off x="3187735" y="3219734"/>
            <a:ext cx="2301229" cy="1872304"/>
          </a:xfrm>
          <a:prstGeom prst="rect">
            <a:avLst/>
          </a:prstGeom>
          <a:noFill/>
          <a:extLst>
            <a:ext uri="{909E8E84-426E-40DD-AFC4-6F175D3DCCD1}">
              <a14:hiddenFill xmlns:a14="http://schemas.microsoft.com/office/drawing/2010/main">
                <a:solidFill>
                  <a:srgbClr val="FFFFFF"/>
                </a:solidFill>
              </a14:hiddenFill>
            </a:ext>
          </a:extLst>
        </p:spPr>
      </p:pic>
      <p:sp>
        <p:nvSpPr>
          <p:cNvPr id="18" name="Line 7">
            <a:extLst>
              <a:ext uri="{FF2B5EF4-FFF2-40B4-BE49-F238E27FC236}">
                <a16:creationId xmlns:a16="http://schemas.microsoft.com/office/drawing/2014/main" id="{2533F161-57B2-4980-A90A-160A55CAF286}"/>
              </a:ext>
            </a:extLst>
          </p:cNvPr>
          <p:cNvSpPr>
            <a:spLocks noChangeShapeType="1"/>
          </p:cNvSpPr>
          <p:nvPr/>
        </p:nvSpPr>
        <p:spPr bwMode="auto">
          <a:xfrm>
            <a:off x="3524534" y="4833590"/>
            <a:ext cx="4125946"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Rectangle 22">
            <a:extLst>
              <a:ext uri="{FF2B5EF4-FFF2-40B4-BE49-F238E27FC236}">
                <a16:creationId xmlns:a16="http://schemas.microsoft.com/office/drawing/2014/main" id="{9C24A9F2-7066-4558-8081-4837AAF9A269}"/>
              </a:ext>
            </a:extLst>
          </p:cNvPr>
          <p:cNvSpPr/>
          <p:nvPr/>
        </p:nvSpPr>
        <p:spPr>
          <a:xfrm>
            <a:off x="1524000" y="85085"/>
            <a:ext cx="9144000" cy="923330"/>
          </a:xfrm>
          <a:prstGeom prst="rect">
            <a:avLst/>
          </a:prstGeom>
          <a:noFill/>
        </p:spPr>
        <p:txBody>
          <a:bodyPr wrap="square" lIns="91440" tIns="45720" rIns="91440" bIns="45720">
            <a:spAutoFit/>
          </a:bodyPr>
          <a:lstStyle/>
          <a:p>
            <a:pPr algn="ctr"/>
            <a:r>
              <a:rPr lang="en-US" sz="5400" b="1" dirty="0">
                <a:ln w="12700">
                  <a:solidFill>
                    <a:schemeClr val="accent5"/>
                  </a:solidFill>
                  <a:prstDash val="solid"/>
                </a:ln>
                <a:solidFill>
                  <a:srgbClr val="FF0000"/>
                </a:solidFill>
                <a:latin typeface="Times New Roman" panose="02020603050405020304" pitchFamily="18" charset="0"/>
                <a:cs typeface="Times New Roman" panose="02020603050405020304" pitchFamily="18" charset="0"/>
              </a:rPr>
              <a:t>HOẠT ĐỘNG 1</a:t>
            </a:r>
          </a:p>
        </p:txBody>
      </p:sp>
      <p:pic>
        <p:nvPicPr>
          <p:cNvPr id="5126" name="Picture 6" descr="Hand with pen stock vector. Illustration of element, human - 30769866">
            <a:extLst>
              <a:ext uri="{FF2B5EF4-FFF2-40B4-BE49-F238E27FC236}">
                <a16:creationId xmlns:a16="http://schemas.microsoft.com/office/drawing/2014/main" id="{8DFA7BCE-9423-4246-910B-383102DAD97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791" b="68417" l="10077" r="89692"/>
                    </a14:imgEffect>
                  </a14:imgLayer>
                </a14:imgProps>
              </a:ext>
              <a:ext uri="{28A0092B-C50C-407E-A947-70E740481C1C}">
                <a14:useLocalDpi xmlns:a14="http://schemas.microsoft.com/office/drawing/2010/main" val="0"/>
              </a:ext>
            </a:extLst>
          </a:blip>
          <a:srcRect l="11506" t="8899" r="22400" b="31179"/>
          <a:stretch/>
        </p:blipFill>
        <p:spPr bwMode="auto">
          <a:xfrm rot="20740052">
            <a:off x="3155002" y="1945902"/>
            <a:ext cx="2859852" cy="277246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A10FBB3A-6879-4A06-9AD7-BE407411F17B}"/>
              </a:ext>
            </a:extLst>
          </p:cNvPr>
          <p:cNvSpPr/>
          <p:nvPr/>
        </p:nvSpPr>
        <p:spPr>
          <a:xfrm>
            <a:off x="3985027" y="4800354"/>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757E74C-39A1-40F3-A155-FCF4F6D30AEE}"/>
              </a:ext>
            </a:extLst>
          </p:cNvPr>
          <p:cNvSpPr/>
          <p:nvPr/>
        </p:nvSpPr>
        <p:spPr>
          <a:xfrm>
            <a:off x="6371651" y="4804110"/>
            <a:ext cx="51909" cy="6298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ACBBD5-366F-492D-803C-A01F497EA123}"/>
              </a:ext>
            </a:extLst>
          </p:cNvPr>
          <p:cNvSpPr txBox="1"/>
          <p:nvPr/>
        </p:nvSpPr>
        <p:spPr>
          <a:xfrm>
            <a:off x="3861247" y="4506005"/>
            <a:ext cx="351378" cy="369332"/>
          </a:xfrm>
          <a:prstGeom prst="rect">
            <a:avLst/>
          </a:prstGeom>
          <a:noFill/>
        </p:spPr>
        <p:txBody>
          <a:bodyPr wrap="none" rtlCol="0">
            <a:spAutoFit/>
          </a:bodyPr>
          <a:lstStyle/>
          <a:p>
            <a:r>
              <a:rPr lang="en-US" b="1" dirty="0">
                <a:solidFill>
                  <a:srgbClr val="0070C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id="{5FDB7E11-31DF-453D-8FA2-4A33C655BC2F}"/>
              </a:ext>
            </a:extLst>
          </p:cNvPr>
          <p:cNvSpPr txBox="1"/>
          <p:nvPr/>
        </p:nvSpPr>
        <p:spPr>
          <a:xfrm>
            <a:off x="6245333" y="4506005"/>
            <a:ext cx="341450" cy="369332"/>
          </a:xfrm>
          <a:prstGeom prst="rect">
            <a:avLst/>
          </a:prstGeom>
          <a:noFill/>
        </p:spPr>
        <p:txBody>
          <a:bodyPr wrap="square" rtlCol="0">
            <a:spAutoFit/>
          </a:bodyPr>
          <a:lstStyle/>
          <a:p>
            <a:r>
              <a:rPr lang="en-US" b="1" dirty="0">
                <a:solidFill>
                  <a:srgbClr val="0070C0"/>
                </a:solidFill>
                <a:latin typeface="Times New Roman" panose="02020603050405020304" pitchFamily="18" charset="0"/>
                <a:cs typeface="Times New Roman" panose="02020603050405020304" pitchFamily="18" charset="0"/>
              </a:rPr>
              <a:t>B</a:t>
            </a:r>
          </a:p>
        </p:txBody>
      </p:sp>
      <p:sp>
        <p:nvSpPr>
          <p:cNvPr id="7" name="Thought Bubble: Cloud 6">
            <a:extLst>
              <a:ext uri="{FF2B5EF4-FFF2-40B4-BE49-F238E27FC236}">
                <a16:creationId xmlns:a16="http://schemas.microsoft.com/office/drawing/2014/main" id="{2AAE3797-DBCA-4423-BABE-14DE236E383F}"/>
              </a:ext>
            </a:extLst>
          </p:cNvPr>
          <p:cNvSpPr/>
          <p:nvPr/>
        </p:nvSpPr>
        <p:spPr>
          <a:xfrm>
            <a:off x="6892153" y="1113604"/>
            <a:ext cx="4734730" cy="1604070"/>
          </a:xfrm>
          <a:prstGeom prst="cloudCallout">
            <a:avLst>
              <a:gd name="adj1" fmla="val -12602"/>
              <a:gd name="adj2" fmla="val 133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sp>
        <p:nvSpPr>
          <p:cNvPr id="8" name="Scroll: Horizontal 7">
            <a:extLst>
              <a:ext uri="{FF2B5EF4-FFF2-40B4-BE49-F238E27FC236}">
                <a16:creationId xmlns:a16="http://schemas.microsoft.com/office/drawing/2014/main" id="{B1BFF24A-E0B9-457C-A123-478CBAD66A5D}"/>
              </a:ext>
            </a:extLst>
          </p:cNvPr>
          <p:cNvSpPr/>
          <p:nvPr/>
        </p:nvSpPr>
        <p:spPr>
          <a:xfrm>
            <a:off x="1651097" y="5583523"/>
            <a:ext cx="9898752" cy="1256721"/>
          </a:xfrm>
          <a:prstGeom prst="horizontalScroll">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a:t>
            </a:r>
            <a:r>
              <a:rPr lang="en-US" sz="2400" b="1" dirty="0">
                <a:solidFill>
                  <a:schemeClr val="tx1"/>
                </a:solidFill>
                <a:latin typeface="Times New Roman" panose="02020603050405020304" pitchFamily="18" charset="0"/>
                <a:cs typeface="Times New Roman" panose="02020603050405020304" pitchFamily="18" charset="0"/>
              </a:rPr>
              <a:t> qua </a:t>
            </a:r>
            <a:r>
              <a:rPr lang="en-US" sz="2400" b="1" dirty="0" err="1">
                <a:solidFill>
                  <a:schemeClr val="tx1"/>
                </a:solidFill>
                <a:latin typeface="Times New Roman" panose="02020603050405020304" pitchFamily="18" charset="0"/>
                <a:cs typeface="Times New Roman" panose="02020603050405020304" pitchFamily="18" charset="0"/>
              </a:rPr>
              <a:t>hai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biệt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1146 1.48148E-6 L 0.33841 1.48148E-6 " pathEditMode="relative" rAng="0" ptsTypes="AA">
                                      <p:cBhvr>
                                        <p:cTn id="40" dur="2000" fill="hold"/>
                                        <p:tgtEl>
                                          <p:spTgt spid="10"/>
                                        </p:tgtEl>
                                        <p:attrNameLst>
                                          <p:attrName>ppt_x</p:attrName>
                                          <p:attrName>ppt_y</p:attrName>
                                        </p:attrNameLst>
                                      </p:cBhvr>
                                      <p:rCtr x="17487" y="0"/>
                                    </p:animMotion>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225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circle(in)">
                                      <p:cBhvr>
                                        <p:cTn id="48" dur="1000"/>
                                        <p:tgtEl>
                                          <p:spTgt spid="5126"/>
                                        </p:tgtEl>
                                      </p:cBhvr>
                                    </p:animEffec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04 3.7037E-7 L 0.33307 0.00694 " pathEditMode="relative" rAng="0" ptsTypes="AA">
                                      <p:cBhvr>
                                        <p:cTn id="52" dur="2000" fill="hold"/>
                                        <p:tgtEl>
                                          <p:spTgt spid="5126"/>
                                        </p:tgtEl>
                                        <p:attrNameLst>
                                          <p:attrName>ppt_x</p:attrName>
                                          <p:attrName>ppt_y</p:attrName>
                                        </p:attrNameLst>
                                      </p:cBhvr>
                                      <p:rCtr x="16706" y="347"/>
                                    </p:animMotion>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9"/>
                                        </p:tgtEl>
                                      </p:cBhvr>
                                    </p:animEffect>
                                    <p:set>
                                      <p:cBhvr>
                                        <p:cTn id="57" dur="1" fill="hold">
                                          <p:stCondLst>
                                            <p:cond delay="1999"/>
                                          </p:stCondLst>
                                        </p:cTn>
                                        <p:tgtEl>
                                          <p:spTgt spid="9"/>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21" grpId="0" animBg="1"/>
      <p:bldP spid="3" grpId="0"/>
      <p:bldP spid="24" grpId="0"/>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DC43CB-6630-42F7-929C-E3A744A581EF}"/>
              </a:ext>
            </a:extLst>
          </p:cNvPr>
          <p:cNvSpPr txBox="1"/>
          <p:nvPr/>
        </p:nvSpPr>
        <p:spPr>
          <a:xfrm>
            <a:off x="1456277" y="117948"/>
            <a:ext cx="863982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thẳng</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F25430D4-0729-4C67-BCED-F3024A50F93A}"/>
              </a:ext>
            </a:extLst>
          </p:cNvPr>
          <p:cNvGrpSpPr/>
          <p:nvPr/>
        </p:nvGrpSpPr>
        <p:grpSpPr>
          <a:xfrm rot="1013353">
            <a:off x="80608" y="381323"/>
            <a:ext cx="1366130" cy="714367"/>
            <a:chOff x="143130" y="1484212"/>
            <a:chExt cx="1853052" cy="1493400"/>
          </a:xfrm>
        </p:grpSpPr>
        <p:sp>
          <p:nvSpPr>
            <p:cNvPr id="20" name="Speech Bubble: Rectangle with Corners Rounded 19">
              <a:extLst>
                <a:ext uri="{FF2B5EF4-FFF2-40B4-BE49-F238E27FC236}">
                  <a16:creationId xmlns:a16="http://schemas.microsoft.com/office/drawing/2014/main" id="{FDC4A5BB-CF25-469D-8434-397D816967EB}"/>
                </a:ext>
              </a:extLst>
            </p:cNvPr>
            <p:cNvSpPr/>
            <p:nvPr/>
          </p:nvSpPr>
          <p:spPr>
            <a:xfrm rot="20647300">
              <a:off x="722355" y="1899187"/>
              <a:ext cx="1273827" cy="1078425"/>
            </a:xfrm>
            <a:prstGeom prst="wedgeRoundRectCallout">
              <a:avLst>
                <a:gd name="adj1" fmla="val -2506"/>
                <a:gd name="adj2" fmla="val 69670"/>
                <a:gd name="adj3" fmla="val 16667"/>
              </a:avLst>
            </a:prstGeom>
            <a:solidFill>
              <a:srgbClr val="FF6600"/>
            </a:solid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080" name="Picture 8" descr="Dấu chấm hỏi màu trắng Biểu tượng cảm xúc ❔">
              <a:extLst>
                <a:ext uri="{FF2B5EF4-FFF2-40B4-BE49-F238E27FC236}">
                  <a16:creationId xmlns:a16="http://schemas.microsoft.com/office/drawing/2014/main" id="{1E18E5D0-1329-4811-9CF1-1BA0BB8A5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55383">
              <a:off x="672089" y="2095261"/>
              <a:ext cx="1047810" cy="83575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5 phát minh của Nhật Bản được cả thế giới ngưỡng mộ - Yêu Nhật Bản">
              <a:extLst>
                <a:ext uri="{FF2B5EF4-FFF2-40B4-BE49-F238E27FC236}">
                  <a16:creationId xmlns:a16="http://schemas.microsoft.com/office/drawing/2014/main" id="{4FBA1581-47D4-4987-9E10-7A2260C999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480278">
              <a:off x="244207" y="1639199"/>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15 phát minh của Nhật Bản được cả thế giới ngưỡng mộ - Yêu Nhật Bản">
              <a:extLst>
                <a:ext uri="{FF2B5EF4-FFF2-40B4-BE49-F238E27FC236}">
                  <a16:creationId xmlns:a16="http://schemas.microsoft.com/office/drawing/2014/main" id="{CE374872-C940-4BB1-8CD2-3E446D8FC5F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335948">
              <a:off x="506425" y="1484212"/>
              <a:ext cx="496587" cy="605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15 phát minh của Nhật Bản được cả thế giới ngưỡng mộ - Yêu Nhật Bản">
              <a:extLst>
                <a:ext uri="{FF2B5EF4-FFF2-40B4-BE49-F238E27FC236}">
                  <a16:creationId xmlns:a16="http://schemas.microsoft.com/office/drawing/2014/main" id="{00C4861D-A020-4EBA-8DD9-CA2FB2E314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29004" l="3073" r="18994"/>
                      </a14:imgEffect>
                    </a14:imgLayer>
                  </a14:imgProps>
                </a:ext>
                <a:ext uri="{28A0092B-C50C-407E-A947-70E740481C1C}">
                  <a14:useLocalDpi xmlns:a14="http://schemas.microsoft.com/office/drawing/2010/main" val="0"/>
                </a:ext>
              </a:extLst>
            </a:blip>
            <a:srcRect l="6522" t="9429" r="82575" b="73630"/>
            <a:stretch/>
          </p:blipFill>
          <p:spPr bwMode="auto">
            <a:xfrm rot="20263629">
              <a:off x="143130" y="1885230"/>
              <a:ext cx="496587" cy="6056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CC4DEEAF-140E-44B7-B134-5E96C5CAD6CB}"/>
                </a:ext>
              </a:extLst>
            </p:cNvPr>
            <p:cNvSpPr/>
            <p:nvPr/>
          </p:nvSpPr>
          <p:spPr>
            <a:xfrm rot="20566661">
              <a:off x="773155" y="1964642"/>
              <a:ext cx="1136975" cy="920798"/>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Rounded Corners 22">
            <a:extLst>
              <a:ext uri="{FF2B5EF4-FFF2-40B4-BE49-F238E27FC236}">
                <a16:creationId xmlns:a16="http://schemas.microsoft.com/office/drawing/2014/main" id="{B3D872ED-C523-4F3B-BE66-6FF655F2EDFE}"/>
              </a:ext>
            </a:extLst>
          </p:cNvPr>
          <p:cNvSpPr/>
          <p:nvPr/>
        </p:nvSpPr>
        <p:spPr>
          <a:xfrm>
            <a:off x="1409669" y="911815"/>
            <a:ext cx="10471331" cy="1080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8.4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đọc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đường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thẳng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đó</a:t>
            </a:r>
            <a:r>
              <a:rPr lang="en-US" sz="2800" b="1" dirty="0">
                <a:solidFill>
                  <a:srgbClr val="0070C0"/>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CB1BF979-9B5C-4DD5-8401-735C36157ACC}"/>
              </a:ext>
            </a:extLst>
          </p:cNvPr>
          <p:cNvGrpSpPr/>
          <p:nvPr/>
        </p:nvGrpSpPr>
        <p:grpSpPr>
          <a:xfrm>
            <a:off x="6207392" y="2201353"/>
            <a:ext cx="5673608" cy="4097306"/>
            <a:chOff x="6207392" y="2201353"/>
            <a:chExt cx="5673608" cy="4097306"/>
          </a:xfrm>
        </p:grpSpPr>
        <p:pic>
          <p:nvPicPr>
            <p:cNvPr id="8" name="Picture 7">
              <a:extLst>
                <a:ext uri="{FF2B5EF4-FFF2-40B4-BE49-F238E27FC236}">
                  <a16:creationId xmlns:a16="http://schemas.microsoft.com/office/drawing/2014/main" id="{7976B241-24A5-4880-A522-F544D5DE9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392" y="2201353"/>
              <a:ext cx="5673608" cy="4097306"/>
            </a:xfrm>
            <a:prstGeom prst="rect">
              <a:avLst/>
            </a:prstGeom>
          </p:spPr>
        </p:pic>
        <p:sp>
          <p:nvSpPr>
            <p:cNvPr id="9" name="TextBox 8">
              <a:extLst>
                <a:ext uri="{FF2B5EF4-FFF2-40B4-BE49-F238E27FC236}">
                  <a16:creationId xmlns:a16="http://schemas.microsoft.com/office/drawing/2014/main" id="{DC6E9604-8C0E-4D27-A73E-6B8F7167D36D}"/>
                </a:ext>
              </a:extLst>
            </p:cNvPr>
            <p:cNvSpPr txBox="1"/>
            <p:nvPr/>
          </p:nvSpPr>
          <p:spPr>
            <a:xfrm>
              <a:off x="8306493" y="5471457"/>
              <a:ext cx="1789611"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8.4</a:t>
              </a:r>
              <a:endParaRPr lang="en-US" sz="2400" dirty="0"/>
            </a:p>
          </p:txBody>
        </p:sp>
      </p:grpSp>
      <p:grpSp>
        <p:nvGrpSpPr>
          <p:cNvPr id="24" name="Group 23">
            <a:extLst>
              <a:ext uri="{FF2B5EF4-FFF2-40B4-BE49-F238E27FC236}">
                <a16:creationId xmlns:a16="http://schemas.microsoft.com/office/drawing/2014/main" id="{D928C9D8-318A-44B3-A7C0-8C739134D4AE}"/>
              </a:ext>
            </a:extLst>
          </p:cNvPr>
          <p:cNvGrpSpPr/>
          <p:nvPr/>
        </p:nvGrpSpPr>
        <p:grpSpPr>
          <a:xfrm>
            <a:off x="311000" y="3693180"/>
            <a:ext cx="4608206" cy="523220"/>
            <a:chOff x="311000" y="3693180"/>
            <a:chExt cx="4608206" cy="523220"/>
          </a:xfrm>
        </p:grpSpPr>
        <p:graphicFrame>
          <p:nvGraphicFramePr>
            <p:cNvPr id="33" name="Object 32">
              <a:extLst>
                <a:ext uri="{FF2B5EF4-FFF2-40B4-BE49-F238E27FC236}">
                  <a16:creationId xmlns:a16="http://schemas.microsoft.com/office/drawing/2014/main" id="{BD689319-AD0A-4E8E-9369-4A62FB3D7014}"/>
                </a:ext>
              </a:extLst>
            </p:cNvPr>
            <p:cNvGraphicFramePr>
              <a:graphicFrameLocks noChangeAspect="1"/>
            </p:cNvGraphicFramePr>
            <p:nvPr>
              <p:extLst>
                <p:ext uri="{D42A27DB-BD31-4B8C-83A1-F6EECF244321}">
                  <p14:modId xmlns:p14="http://schemas.microsoft.com/office/powerpoint/2010/main" val="3219830870"/>
                </p:ext>
              </p:extLst>
            </p:nvPr>
          </p:nvGraphicFramePr>
          <p:xfrm>
            <a:off x="3128506" y="3783511"/>
            <a:ext cx="1790700" cy="393700"/>
          </p:xfrm>
          <a:graphic>
            <a:graphicData uri="http://schemas.openxmlformats.org/presentationml/2006/ole">
              <mc:AlternateContent xmlns:mc="http://schemas.openxmlformats.org/markup-compatibility/2006">
                <mc:Choice xmlns:v="urn:schemas-microsoft-com:vml" Requires="v">
                  <p:oleObj spid="_x0000_s3074" name="Equation" r:id="rId7" imgW="1790640" imgH="393480" progId="Equation.DSMT4">
                    <p:embed/>
                  </p:oleObj>
                </mc:Choice>
                <mc:Fallback>
                  <p:oleObj name="Equation" r:id="rId7" imgW="1790640" imgH="393480" progId="Equation.DSMT4">
                    <p:embed/>
                    <p:pic>
                      <p:nvPicPr>
                        <p:cNvPr id="33" name="Object 32">
                          <a:extLst>
                            <a:ext uri="{FF2B5EF4-FFF2-40B4-BE49-F238E27FC236}">
                              <a16:creationId xmlns:a16="http://schemas.microsoft.com/office/drawing/2014/main" id="{BD689319-AD0A-4E8E-9369-4A62FB3D7014}"/>
                            </a:ext>
                          </a:extLst>
                        </p:cNvPr>
                        <p:cNvPicPr/>
                        <p:nvPr/>
                      </p:nvPicPr>
                      <p:blipFill>
                        <a:blip r:embed="rId8"/>
                        <a:stretch>
                          <a:fillRect/>
                        </a:stretch>
                      </p:blipFill>
                      <p:spPr>
                        <a:xfrm>
                          <a:off x="3128506" y="3783511"/>
                          <a:ext cx="1790700" cy="3937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A29D72F4-C3A0-4343-A1C1-A6F19F3867E6}"/>
                </a:ext>
              </a:extLst>
            </p:cNvPr>
            <p:cNvSpPr txBox="1"/>
            <p:nvPr/>
          </p:nvSpPr>
          <p:spPr>
            <a:xfrm>
              <a:off x="311000" y="3693180"/>
              <a:ext cx="329711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a:t>
              </a:r>
            </a:p>
          </p:txBody>
        </p:sp>
      </p:grpSp>
      <p:cxnSp>
        <p:nvCxnSpPr>
          <p:cNvPr id="28" name="Straight Connector 27">
            <a:extLst>
              <a:ext uri="{FF2B5EF4-FFF2-40B4-BE49-F238E27FC236}">
                <a16:creationId xmlns:a16="http://schemas.microsoft.com/office/drawing/2014/main" id="{E479723D-5338-4057-BED2-1617E75B0CF4}"/>
              </a:ext>
            </a:extLst>
          </p:cNvPr>
          <p:cNvCxnSpPr>
            <a:cxnSpLocks/>
          </p:cNvCxnSpPr>
          <p:nvPr/>
        </p:nvCxnSpPr>
        <p:spPr>
          <a:xfrm flipV="1">
            <a:off x="6727371" y="2625636"/>
            <a:ext cx="2899954" cy="2898073"/>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8BF2F437-AE55-451A-82B4-FD7D76ECAFCE}"/>
              </a:ext>
            </a:extLst>
          </p:cNvPr>
          <p:cNvCxnSpPr>
            <a:cxnSpLocks/>
          </p:cNvCxnSpPr>
          <p:nvPr/>
        </p:nvCxnSpPr>
        <p:spPr>
          <a:xfrm>
            <a:off x="6400800" y="5105920"/>
            <a:ext cx="5157061" cy="0"/>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cxnSp>
        <p:nvCxnSpPr>
          <p:cNvPr id="40" name="Straight Connector 39">
            <a:extLst>
              <a:ext uri="{FF2B5EF4-FFF2-40B4-BE49-F238E27FC236}">
                <a16:creationId xmlns:a16="http://schemas.microsoft.com/office/drawing/2014/main" id="{62760EA8-45F3-4DA9-8A6C-DAF3EB430E83}"/>
              </a:ext>
            </a:extLst>
          </p:cNvPr>
          <p:cNvCxnSpPr>
            <a:cxnSpLocks/>
          </p:cNvCxnSpPr>
          <p:nvPr/>
        </p:nvCxnSpPr>
        <p:spPr>
          <a:xfrm flipH="1" flipV="1">
            <a:off x="8856617" y="2481944"/>
            <a:ext cx="2418777" cy="3451178"/>
          </a:xfrm>
          <a:prstGeom prst="line">
            <a:avLst/>
          </a:prstGeom>
          <a:ln w="38100">
            <a:solidFill>
              <a:srgbClr val="FF00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1173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32" fill="hold" nodeType="clickEffect">
                                  <p:stCondLst>
                                    <p:cond delay="0"/>
                                  </p:stCondLst>
                                  <p:childTnLst>
                                    <p:animEffect transition="out" filter="circle(out)">
                                      <p:cBhvr>
                                        <p:cTn id="33" dur="10"/>
                                        <p:tgtEl>
                                          <p:spTgt spid="28"/>
                                        </p:tgtEl>
                                      </p:cBhvr>
                                    </p:animEffect>
                                    <p:set>
                                      <p:cBhvr>
                                        <p:cTn id="34" dur="1" fill="hold">
                                          <p:stCondLst>
                                            <p:cond delay="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10"/>
                                        <p:tgtEl>
                                          <p:spTgt spid="40"/>
                                        </p:tgtEl>
                                      </p:cBhvr>
                                    </p:animEffect>
                                    <p:set>
                                      <p:cBhvr>
                                        <p:cTn id="54" dur="1" fill="hold">
                                          <p:stCondLst>
                                            <p:cond delay="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1578</TotalTime>
  <Words>1168</Words>
  <Application>Microsoft Office PowerPoint</Application>
  <PresentationFormat>Widescreen</PresentationFormat>
  <Paragraphs>254</Paragraphs>
  <Slides>32</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1" baseType="lpstr">
      <vt:lpstr>等线</vt:lpstr>
      <vt:lpstr>微软雅黑</vt:lpstr>
      <vt:lpstr>Arial</vt:lpstr>
      <vt:lpstr>Calibri</vt:lpstr>
      <vt:lpstr>Calibri Light</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win10</cp:lastModifiedBy>
  <cp:revision>36</cp:revision>
  <dcterms:created xsi:type="dcterms:W3CDTF">2021-07-14T09:53:21Z</dcterms:created>
  <dcterms:modified xsi:type="dcterms:W3CDTF">2025-02-27T10:39:58Z</dcterms:modified>
</cp:coreProperties>
</file>