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60" r:id="rId2"/>
    <p:sldId id="256" r:id="rId3"/>
    <p:sldId id="302" r:id="rId4"/>
    <p:sldId id="279" r:id="rId5"/>
    <p:sldId id="298" r:id="rId6"/>
    <p:sldId id="351" r:id="rId7"/>
    <p:sldId id="358" r:id="rId8"/>
    <p:sldId id="353" r:id="rId9"/>
    <p:sldId id="354" r:id="rId10"/>
    <p:sldId id="359" r:id="rId11"/>
    <p:sldId id="357" r:id="rId12"/>
    <p:sldId id="314" r:id="rId13"/>
    <p:sldId id="330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0070C0"/>
    <a:srgbClr val="FFE3AF"/>
    <a:srgbClr val="6D9FB1"/>
    <a:srgbClr val="F7931D"/>
    <a:srgbClr val="FBC864"/>
    <a:srgbClr val="F8B417"/>
    <a:srgbClr val="FEE3AF"/>
    <a:srgbClr val="77ADC0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92"/>
  </p:normalViewPr>
  <p:slideViewPr>
    <p:cSldViewPr snapToGrid="0" showGuides="1">
      <p:cViewPr varScale="1">
        <p:scale>
          <a:sx n="104" d="100"/>
          <a:sy n="104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7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19"/>
            <a:ext cx="12192000" cy="896236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793" y="1138478"/>
            <a:ext cx="109057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16639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461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425B7-2124-937E-1646-3DB45D821636}"/>
              </a:ext>
            </a:extLst>
          </p:cNvPr>
          <p:cNvSpPr txBox="1"/>
          <p:nvPr/>
        </p:nvSpPr>
        <p:spPr>
          <a:xfrm>
            <a:off x="337954" y="1744172"/>
            <a:ext cx="1167103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We also </a:t>
            </a:r>
            <a:r>
              <a:rPr lang="en-US" sz="3000" b="1" dirty="0"/>
              <a:t>(5. have) </a:t>
            </a:r>
            <a:r>
              <a:rPr lang="en-US" sz="3000" dirty="0"/>
              <a:t>_______________ a ride on the famous London Eye.</a:t>
            </a:r>
            <a:br>
              <a:rPr lang="en-US" sz="3000" dirty="0"/>
            </a:br>
            <a:r>
              <a:rPr lang="en-US" sz="3000" dirty="0"/>
              <a:t>We were excited to view the whole city. We haven’t checked out the Windsor Castle yet. We also </a:t>
            </a:r>
            <a:r>
              <a:rPr lang="en-US" sz="3000" b="1" dirty="0"/>
              <a:t>(6. make) </a:t>
            </a:r>
            <a:r>
              <a:rPr lang="en-US" sz="3000" dirty="0"/>
              <a:t>_______________ a plan to visit Windsor Castle and Stonehenge, so we’re going there tomorrow. We can’t wait to explore the Windsor Castle and the prehistoric monument - Stonehenge. </a:t>
            </a:r>
          </a:p>
          <a:p>
            <a:r>
              <a:rPr lang="en-US" sz="3000" i="1" dirty="0"/>
              <a:t>See you next week</a:t>
            </a:r>
            <a:r>
              <a:rPr lang="en-US" sz="3000" dirty="0"/>
              <a:t>,  </a:t>
            </a:r>
          </a:p>
          <a:p>
            <a:r>
              <a:rPr lang="en-US" sz="3000" dirty="0"/>
              <a:t>Akiko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4BB3-E09A-35D0-3C8B-974802FEAC8D}"/>
              </a:ext>
            </a:extLst>
          </p:cNvPr>
          <p:cNvSpPr txBox="1"/>
          <p:nvPr/>
        </p:nvSpPr>
        <p:spPr>
          <a:xfrm>
            <a:off x="3243093" y="1921585"/>
            <a:ext cx="2612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have (also) had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21F83-6D80-08EF-25AA-DDDBF8431293}"/>
              </a:ext>
            </a:extLst>
          </p:cNvPr>
          <p:cNvSpPr txBox="1"/>
          <p:nvPr/>
        </p:nvSpPr>
        <p:spPr>
          <a:xfrm>
            <a:off x="6381505" y="3266131"/>
            <a:ext cx="2939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have (also) made </a:t>
            </a:r>
          </a:p>
        </p:txBody>
      </p:sp>
    </p:spTree>
    <p:extLst>
      <p:ext uri="{BB962C8B-B14F-4D97-AF65-F5344CB8AC3E}">
        <p14:creationId xmlns:p14="http://schemas.microsoft.com/office/powerpoint/2010/main" val="28260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C35434-B007-6823-361C-62C4F24FBCCB}"/>
              </a:ext>
            </a:extLst>
          </p:cNvPr>
          <p:cNvGrpSpPr/>
          <p:nvPr/>
        </p:nvGrpSpPr>
        <p:grpSpPr>
          <a:xfrm>
            <a:off x="3468418" y="1122012"/>
            <a:ext cx="6689417" cy="5757465"/>
            <a:chOff x="2951733" y="906780"/>
            <a:chExt cx="6689417" cy="57574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1D9D6F-9461-1BA2-A412-F5C90DCDA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08" r="2187"/>
            <a:stretch/>
          </p:blipFill>
          <p:spPr>
            <a:xfrm>
              <a:off x="2951733" y="906780"/>
              <a:ext cx="6689417" cy="57574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C6C11F-E24A-765E-1DBE-0E57B98D6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1733" y="1621608"/>
              <a:ext cx="3422434" cy="2808349"/>
            </a:xfrm>
            <a:prstGeom prst="rect">
              <a:avLst/>
            </a:prstGeom>
          </p:spPr>
        </p:pic>
      </p:grpSp>
      <p:pic>
        <p:nvPicPr>
          <p:cNvPr id="2054" name="Picture 6" descr="Presentation Clipart Images - Free Download on Freepik">
            <a:extLst>
              <a:ext uri="{FF2B5EF4-FFF2-40B4-BE49-F238E27FC236}">
                <a16:creationId xmlns:a16="http://schemas.microsoft.com/office/drawing/2014/main" id="{118E3889-6498-641D-C359-C3E19EF37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732" r="9060" b="8226"/>
          <a:stretch/>
        </p:blipFill>
        <p:spPr bwMode="auto">
          <a:xfrm>
            <a:off x="3765287" y="1710332"/>
            <a:ext cx="3172704" cy="30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398A4-F157-9895-B446-159B9A85254E}"/>
              </a:ext>
            </a:extLst>
          </p:cNvPr>
          <p:cNvSpPr txBox="1"/>
          <p:nvPr/>
        </p:nvSpPr>
        <p:spPr>
          <a:xfrm>
            <a:off x="444147" y="2228671"/>
            <a:ext cx="317270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 to the class</a:t>
            </a:r>
          </a:p>
        </p:txBody>
      </p:sp>
    </p:spTree>
    <p:extLst>
      <p:ext uri="{BB962C8B-B14F-4D97-AF65-F5344CB8AC3E}">
        <p14:creationId xmlns:p14="http://schemas.microsoft.com/office/powerpoint/2010/main" val="295753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0741" y="1227084"/>
            <a:ext cx="189838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What have we learned in this lesson?</a:t>
            </a:r>
            <a:endParaRPr lang="en-US" sz="3600" dirty="0"/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vocabulary related </a:t>
            </a:r>
            <a:r>
              <a:rPr lang="en-US" sz="3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experiences;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50000"/>
              </a:lnSpc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the present </a:t>
            </a:r>
            <a:r>
              <a:rPr lang="en-US" sz="3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perfect tense.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7683" y="1216615"/>
            <a:ext cx="276399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2109596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Prepare for the next lesson.</a:t>
            </a:r>
            <a:endParaRPr lang="en-V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2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555313" y="1657898"/>
            <a:ext cx="8464763" cy="64633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43703" y="1644496"/>
            <a:ext cx="8176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7: LOOKING BACK AND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23140" y="1372747"/>
            <a:ext cx="1525281" cy="126976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026" name="Picture 2" descr="Free old person - Vector Art">
            <a:extLst>
              <a:ext uri="{FF2B5EF4-FFF2-40B4-BE49-F238E27FC236}">
                <a16:creationId xmlns:a16="http://schemas.microsoft.com/office/drawing/2014/main" id="{C702F803-AFD8-5265-72BE-162241609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2442258" y="2344204"/>
            <a:ext cx="8299048" cy="440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8734" y="1103050"/>
            <a:ext cx="1926341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3192" y="2294342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53192" y="4732566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166074" cy="88518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603145"/>
            <a:ext cx="1166074" cy="88437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166074" cy="94432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87118" y="5033290"/>
            <a:ext cx="1166075" cy="89301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625936" y="247242"/>
            <a:ext cx="6438328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3" y="282785"/>
            <a:ext cx="59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3" name="Google Shape;120;p3">
            <a:extLst>
              <a:ext uri="{FF2B5EF4-FFF2-40B4-BE49-F238E27FC236}">
                <a16:creationId xmlns:a16="http://schemas.microsoft.com/office/drawing/2014/main" id="{8C38835E-ED3B-2334-6B97-2B9DD00228F0}"/>
              </a:ext>
            </a:extLst>
          </p:cNvPr>
          <p:cNvSpPr/>
          <p:nvPr/>
        </p:nvSpPr>
        <p:spPr>
          <a:xfrm>
            <a:off x="5399305" y="1214985"/>
            <a:ext cx="5989547" cy="618004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Brainstorming </a:t>
            </a:r>
            <a:endParaRPr dirty="0"/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28F384F0-005B-D39C-48D6-92D5FD2692EF}"/>
              </a:ext>
            </a:extLst>
          </p:cNvPr>
          <p:cNvSpPr/>
          <p:nvPr/>
        </p:nvSpPr>
        <p:spPr>
          <a:xfrm>
            <a:off x="5399305" y="2012985"/>
            <a:ext cx="5989547" cy="1116886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  <a:sym typeface="Calibri"/>
              </a:rPr>
              <a:t>Task 1: Use the adjectives in the box to describe the experiences. Add any other adjectives you can think of. </a:t>
            </a:r>
            <a:endParaRPr dirty="0"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  <a:sym typeface="Calibri"/>
              </a:rPr>
              <a:t>Task 2: Complete the sentences with the phrases in the box.</a:t>
            </a:r>
          </a:p>
        </p:txBody>
      </p:sp>
      <p:sp>
        <p:nvSpPr>
          <p:cNvPr id="15" name="Google Shape;122;p3">
            <a:extLst>
              <a:ext uri="{FF2B5EF4-FFF2-40B4-BE49-F238E27FC236}">
                <a16:creationId xmlns:a16="http://schemas.microsoft.com/office/drawing/2014/main" id="{607F8578-98B6-A665-975B-668747A935E6}"/>
              </a:ext>
            </a:extLst>
          </p:cNvPr>
          <p:cNvSpPr/>
          <p:nvPr/>
        </p:nvSpPr>
        <p:spPr>
          <a:xfrm>
            <a:off x="5390765" y="3305438"/>
            <a:ext cx="5980660" cy="1302098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  <a:sym typeface="Calibri"/>
              </a:rPr>
              <a:t>Task 3: Complete the sentences with the correct present perfect forms of the verbs in brackets.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Calibri"/>
                <a:cs typeface="Calibri"/>
                <a:sym typeface="Calibri"/>
              </a:rPr>
              <a:t>Task 4: </a:t>
            </a:r>
            <a:r>
              <a:rPr lang="vi-VN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ut</a:t>
            </a: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the verbs in brackets in the present perfect to complete the letter.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3;p3">
            <a:extLst>
              <a:ext uri="{FF2B5EF4-FFF2-40B4-BE49-F238E27FC236}">
                <a16:creationId xmlns:a16="http://schemas.microsoft.com/office/drawing/2014/main" id="{0D5D8111-3796-DAE3-908C-9D8F0203BFF9}"/>
              </a:ext>
            </a:extLst>
          </p:cNvPr>
          <p:cNvSpPr/>
          <p:nvPr/>
        </p:nvSpPr>
        <p:spPr>
          <a:xfrm>
            <a:off x="5389259" y="4779791"/>
            <a:ext cx="5983673" cy="554222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Your most memorable experience.</a:t>
            </a:r>
            <a:endParaRPr dirty="0"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0;p3">
            <a:extLst>
              <a:ext uri="{FF2B5EF4-FFF2-40B4-BE49-F238E27FC236}">
                <a16:creationId xmlns:a16="http://schemas.microsoft.com/office/drawing/2014/main" id="{1BB30502-F944-AF3D-4FAA-8FEA49CF44B9}"/>
              </a:ext>
            </a:extLst>
          </p:cNvPr>
          <p:cNvSpPr/>
          <p:nvPr/>
        </p:nvSpPr>
        <p:spPr>
          <a:xfrm>
            <a:off x="5389259" y="5535070"/>
            <a:ext cx="5989546" cy="684962"/>
          </a:xfrm>
          <a:prstGeom prst="rect">
            <a:avLst/>
          </a:prstGeom>
          <a:solidFill>
            <a:srgbClr val="FFE3AF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  <a:sym typeface="Calibri"/>
              </a:rPr>
              <a:t>Homework</a:t>
            </a:r>
            <a:endParaRPr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01384" y="1524300"/>
            <a:ext cx="6040792" cy="425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Work in 4 teams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Write as many adjectives describing experiences as possible in 2 minutes.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215812" y="1098998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BRAINSTORMING</a:t>
            </a:r>
            <a:r>
              <a:rPr lang="en-US" sz="40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19518" y="3972735"/>
            <a:ext cx="3969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0AAC0-708D-3CFB-8251-C2547D200E9B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9CC7A840-44EF-1FD7-02C2-F3E6C050C8D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2">
              <a:extLst>
                <a:ext uri="{FF2B5EF4-FFF2-40B4-BE49-F238E27FC236}">
                  <a16:creationId xmlns:a16="http://schemas.microsoft.com/office/drawing/2014/main" id="{BD9D2E17-CA37-A9A7-CF70-4F32B54A2DA1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3">
              <a:extLst>
                <a:ext uri="{FF2B5EF4-FFF2-40B4-BE49-F238E27FC236}">
                  <a16:creationId xmlns:a16="http://schemas.microsoft.com/office/drawing/2014/main" id="{5A95B743-FDDE-19EF-DD3D-3888BE6CE01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7099" y="1036988"/>
            <a:ext cx="1086282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adjectives in the box to describe the experiences. Add any other adjectives you can think of.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343" y="193013"/>
            <a:ext cx="40617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7654" y="3246741"/>
            <a:ext cx="11606470" cy="3483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2"/>
                </a:solidFill>
              </a:rPr>
              <a:t>1. </a:t>
            </a:r>
            <a:r>
              <a:rPr lang="en-US" sz="3000" dirty="0"/>
              <a:t>Riding a jeep up to the mountain top 	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2"/>
                </a:solidFill>
              </a:rPr>
              <a:t>2. </a:t>
            </a:r>
            <a:r>
              <a:rPr lang="en-US" sz="3000" dirty="0"/>
              <a:t>Touring an area with mountains and villages 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2"/>
                </a:solidFill>
              </a:rPr>
              <a:t>3. </a:t>
            </a:r>
            <a:r>
              <a:rPr lang="en-US" sz="3000" dirty="0"/>
              <a:t>Being bullied							 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2"/>
                </a:solidFill>
              </a:rPr>
              <a:t>4. </a:t>
            </a:r>
            <a:r>
              <a:rPr lang="en-US" sz="3000" dirty="0"/>
              <a:t>Joining team building activities  		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accent2"/>
                </a:solidFill>
              </a:rPr>
              <a:t>5. </a:t>
            </a:r>
            <a:r>
              <a:rPr lang="en-US" sz="3000" dirty="0"/>
              <a:t>Not revising previous lessons before the exams		______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1302" y="1139850"/>
            <a:ext cx="525996" cy="546637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782" y="10436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04486"/>
            <a:ext cx="10862822" cy="1316032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brilliant		exhilarating			exciting 		 helpless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special		embarrassing		amazing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thrilling 		unpleasant 			memorable 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48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208159" y="3130895"/>
            <a:ext cx="11499671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1. </a:t>
            </a:r>
            <a:r>
              <a:rPr lang="en-US" sz="3200" dirty="0"/>
              <a:t>I couldn’t answer her questions because I just ______________.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2. </a:t>
            </a:r>
            <a:r>
              <a:rPr lang="en-US" sz="3200" dirty="0"/>
              <a:t>My mind suddenly ___________ when she asked me about our plan.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3. </a:t>
            </a:r>
            <a:r>
              <a:rPr lang="en-US" sz="3200" dirty="0"/>
              <a:t>The most memorable part of our picnic was _______________ by the mountain.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8332707" y="3324335"/>
            <a:ext cx="282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learnt it by rote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917D3-A09A-5183-5847-5D85A0108575}"/>
              </a:ext>
            </a:extLst>
          </p:cNvPr>
          <p:cNvSpPr txBox="1"/>
          <p:nvPr/>
        </p:nvSpPr>
        <p:spPr>
          <a:xfrm>
            <a:off x="3922756" y="4055492"/>
            <a:ext cx="2083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went blank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283CD-CE28-DAF4-1073-278EDC87074F}"/>
              </a:ext>
            </a:extLst>
          </p:cNvPr>
          <p:cNvSpPr txBox="1"/>
          <p:nvPr/>
        </p:nvSpPr>
        <p:spPr>
          <a:xfrm>
            <a:off x="8081895" y="5530106"/>
            <a:ext cx="282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exploring a site</a:t>
            </a:r>
          </a:p>
        </p:txBody>
      </p:sp>
    </p:spTree>
    <p:extLst>
      <p:ext uri="{BB962C8B-B14F-4D97-AF65-F5344CB8AC3E}">
        <p14:creationId xmlns:p14="http://schemas.microsoft.com/office/powerpoint/2010/main" val="566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4481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>
                <a:effectLst/>
              </a:rPr>
              <a:t>omplete the sentences with the phrases in the box.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43D1E6F-3BC9-142D-3794-E705C45642AE}"/>
              </a:ext>
            </a:extLst>
          </p:cNvPr>
          <p:cNvSpPr/>
          <p:nvPr/>
        </p:nvSpPr>
        <p:spPr>
          <a:xfrm>
            <a:off x="845008" y="1984388"/>
            <a:ext cx="10862822" cy="108156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went blank		exploring a site 		learnt it by rote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an eco-tour		team building activities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5E34-43A4-9A57-CDAE-67329FE52FC4}"/>
              </a:ext>
            </a:extLst>
          </p:cNvPr>
          <p:cNvSpPr txBox="1"/>
          <p:nvPr/>
        </p:nvSpPr>
        <p:spPr>
          <a:xfrm>
            <a:off x="584358" y="3381851"/>
            <a:ext cx="10861184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4. </a:t>
            </a:r>
            <a:r>
              <a:rPr lang="en-US" sz="3200" dirty="0"/>
              <a:t>We are now more aware of environment protection after we took ___________.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5. </a:t>
            </a:r>
            <a:r>
              <a:rPr lang="en-US" sz="3200" dirty="0"/>
              <a:t>After we joined _____________________, we all got closer to each other.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1B505-7B84-BFCC-95CC-A10F00D46773}"/>
              </a:ext>
            </a:extLst>
          </p:cNvPr>
          <p:cNvSpPr txBox="1"/>
          <p:nvPr/>
        </p:nvSpPr>
        <p:spPr>
          <a:xfrm>
            <a:off x="1571877" y="428241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an eco-tour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15AFD-18B4-7025-CB39-7018E8EE9053}"/>
              </a:ext>
            </a:extLst>
          </p:cNvPr>
          <p:cNvSpPr txBox="1"/>
          <p:nvPr/>
        </p:nvSpPr>
        <p:spPr>
          <a:xfrm>
            <a:off x="3737446" y="5025089"/>
            <a:ext cx="422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team building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9312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19"/>
            <a:ext cx="12192000" cy="787360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7116" y="900573"/>
            <a:ext cx="99399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correct present perfect forms of the verbs in brackets.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826533"/>
            <a:ext cx="1160647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 (invite) ____________ some of my friends to my birthday party.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______ the students (finish) ________ all their assignments yet?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Their children (never be) _______________ out of their village before.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He won’t go to the cinema tonight. He (see) ________ that film already.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She (not cook) _______________ for herself before, so she is not sure about what to do first.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9631" y="9981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841" y="8664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2445062" y="1991491"/>
            <a:ext cx="2174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have invited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1132237" y="2681575"/>
            <a:ext cx="1204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5443176" y="2660569"/>
            <a:ext cx="1579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finished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4900906" y="3348459"/>
            <a:ext cx="286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have never 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00D05-DDC9-A8CF-17A7-27ADCCB65750}"/>
              </a:ext>
            </a:extLst>
          </p:cNvPr>
          <p:cNvSpPr txBox="1"/>
          <p:nvPr/>
        </p:nvSpPr>
        <p:spPr>
          <a:xfrm>
            <a:off x="7853591" y="4045227"/>
            <a:ext cx="1654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has seen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EDB9D-0171-74BF-6890-0A71E70ED8AE}"/>
              </a:ext>
            </a:extLst>
          </p:cNvPr>
          <p:cNvSpPr txBox="1"/>
          <p:nvPr/>
        </p:nvSpPr>
        <p:spPr>
          <a:xfrm>
            <a:off x="3376050" y="5421185"/>
            <a:ext cx="2978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has never cooked</a:t>
            </a:r>
          </a:p>
        </p:txBody>
      </p:sp>
    </p:spTree>
    <p:extLst>
      <p:ext uri="{BB962C8B-B14F-4D97-AF65-F5344CB8AC3E}">
        <p14:creationId xmlns:p14="http://schemas.microsoft.com/office/powerpoint/2010/main" val="3384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19"/>
            <a:ext cx="12192000" cy="896236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793" y="1182868"/>
            <a:ext cx="109057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 the verbs in brackets in the present perfect to complete the letter.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18067" y="1905686"/>
            <a:ext cx="11213060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Dear Nick, 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How are you? Are you having a good time in Ha </a:t>
            </a:r>
            <a:r>
              <a:rPr lang="en-US" sz="3000" dirty="0" err="1"/>
              <a:t>Noi</a:t>
            </a:r>
            <a:r>
              <a:rPr lang="en-US" sz="3000" dirty="0"/>
              <a:t>? We’re having a great time here in London. We </a:t>
            </a:r>
            <a:r>
              <a:rPr lang="en-US" sz="3000" b="1" dirty="0"/>
              <a:t>(1. be) </a:t>
            </a:r>
            <a:r>
              <a:rPr lang="en-US" sz="3000" dirty="0"/>
              <a:t>__________ here for four days and we </a:t>
            </a:r>
            <a:r>
              <a:rPr lang="en-US" sz="3000" b="1" dirty="0"/>
              <a:t>(2. do) </a:t>
            </a:r>
            <a:r>
              <a:rPr lang="en-US" sz="3000" dirty="0"/>
              <a:t>__________ many interesting things. We </a:t>
            </a:r>
            <a:r>
              <a:rPr lang="en-US" sz="3000" b="1" dirty="0"/>
              <a:t>(3. visit) </a:t>
            </a:r>
            <a:r>
              <a:rPr lang="en-US" sz="3000" dirty="0"/>
              <a:t>____________ the Tower of London and </a:t>
            </a:r>
            <a:r>
              <a:rPr lang="en-US" sz="3000" b="1" dirty="0"/>
              <a:t>(4. watch) </a:t>
            </a:r>
            <a:r>
              <a:rPr lang="en-US" sz="3000" dirty="0"/>
              <a:t>______________ the traditional Changing of the Guard. It was so wonderful to see it and I took a lot of pictures too …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92F1F-E2ED-A250-8385-522D7394AA08}"/>
              </a:ext>
            </a:extLst>
          </p:cNvPr>
          <p:cNvSpPr txBox="1"/>
          <p:nvPr/>
        </p:nvSpPr>
        <p:spPr>
          <a:xfrm>
            <a:off x="6468894" y="3469908"/>
            <a:ext cx="2059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have been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AEA81-20F3-3A0A-A36D-8A2F1CC2A36B}"/>
              </a:ext>
            </a:extLst>
          </p:cNvPr>
          <p:cNvSpPr txBox="1"/>
          <p:nvPr/>
        </p:nvSpPr>
        <p:spPr>
          <a:xfrm>
            <a:off x="2941559" y="4145268"/>
            <a:ext cx="1872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have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C0036-8F01-4575-9BF3-7579154418C0}"/>
              </a:ext>
            </a:extLst>
          </p:cNvPr>
          <p:cNvSpPr txBox="1"/>
          <p:nvPr/>
        </p:nvSpPr>
        <p:spPr>
          <a:xfrm>
            <a:off x="672896" y="4818003"/>
            <a:ext cx="2149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have visited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1E33A-6107-E389-CFE9-F519BE685529}"/>
              </a:ext>
            </a:extLst>
          </p:cNvPr>
          <p:cNvSpPr txBox="1"/>
          <p:nvPr/>
        </p:nvSpPr>
        <p:spPr>
          <a:xfrm>
            <a:off x="8646924" y="4805913"/>
            <a:ext cx="2470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have watched</a:t>
            </a:r>
          </a:p>
        </p:txBody>
      </p:sp>
    </p:spTree>
    <p:extLst>
      <p:ext uri="{BB962C8B-B14F-4D97-AF65-F5344CB8AC3E}">
        <p14:creationId xmlns:p14="http://schemas.microsoft.com/office/powerpoint/2010/main" val="17187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3740</TotalTime>
  <Words>792</Words>
  <Application>Microsoft Office PowerPoint</Application>
  <PresentationFormat>Widescreen</PresentationFormat>
  <Paragraphs>111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226</cp:revision>
  <dcterms:created xsi:type="dcterms:W3CDTF">2020-12-09T02:04:09Z</dcterms:created>
  <dcterms:modified xsi:type="dcterms:W3CDTF">2024-08-08T10:02:45Z</dcterms:modified>
</cp:coreProperties>
</file>